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3"/>
    <p:sldId id="258" r:id="rId4"/>
    <p:sldId id="260" r:id="rId5"/>
    <p:sldId id="259" r:id="rId6"/>
    <p:sldId id="262" r:id="rId7"/>
    <p:sldId id="261" r:id="rId8"/>
    <p:sldId id="283" r:id="rId9"/>
    <p:sldId id="282" r:id="rId10"/>
    <p:sldId id="281" r:id="rId11"/>
    <p:sldId id="266" r:id="rId12"/>
    <p:sldId id="285" r:id="rId13"/>
    <p:sldId id="275" r:id="rId14"/>
    <p:sldId id="286" r:id="rId15"/>
    <p:sldId id="271" r:id="rId16"/>
    <p:sldId id="274" r:id="rId17"/>
    <p:sldId id="272" r:id="rId18"/>
    <p:sldId id="268" r:id="rId19"/>
    <p:sldId id="287" r:id="rId20"/>
    <p:sldId id="273" r:id="rId21"/>
    <p:sldId id="270" r:id="rId22"/>
    <p:sldId id="277" r:id="rId23"/>
    <p:sldId id="279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B3D"/>
    <a:srgbClr val="ADE7F0"/>
    <a:srgbClr val="08658F"/>
    <a:srgbClr val="4EC1E1"/>
    <a:srgbClr val="048196"/>
    <a:srgbClr val="71457B"/>
    <a:srgbClr val="01262E"/>
    <a:srgbClr val="FFFFFF"/>
    <a:srgbClr val="01283B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10" autoAdjust="0"/>
    <p:restoredTop sz="94270" autoAdjust="0"/>
  </p:normalViewPr>
  <p:slideViewPr>
    <p:cSldViewPr snapToGrid="0">
      <p:cViewPr>
        <p:scale>
          <a:sx n="25" d="100"/>
          <a:sy n="25" d="100"/>
        </p:scale>
        <p:origin x="1746" y="9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EF1ED-1E97-44ED-96BD-744CDED480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14C27-5BA6-435A-9A55-00ABC539F23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任意多边形: 形状 44"/>
          <p:cNvSpPr/>
          <p:nvPr/>
        </p:nvSpPr>
        <p:spPr>
          <a:xfrm>
            <a:off x="0" y="1700406"/>
            <a:ext cx="12192000" cy="4938286"/>
          </a:xfrm>
          <a:custGeom>
            <a:avLst/>
            <a:gdLst>
              <a:gd name="connsiteX0" fmla="*/ 12192000 w 12192000"/>
              <a:gd name="connsiteY0" fmla="*/ 0 h 4938286"/>
              <a:gd name="connsiteX1" fmla="*/ 12192000 w 12192000"/>
              <a:gd name="connsiteY1" fmla="*/ 4938286 h 4938286"/>
              <a:gd name="connsiteX2" fmla="*/ 0 w 12192000"/>
              <a:gd name="connsiteY2" fmla="*/ 4938286 h 4938286"/>
              <a:gd name="connsiteX3" fmla="*/ 0 w 12192000"/>
              <a:gd name="connsiteY3" fmla="*/ 2179903 h 4938286"/>
              <a:gd name="connsiteX4" fmla="*/ 256092 w 12192000"/>
              <a:gd name="connsiteY4" fmla="*/ 2381152 h 4938286"/>
              <a:gd name="connsiteX5" fmla="*/ 5153521 w 12192000"/>
              <a:gd name="connsiteY5" fmla="*/ 4007292 h 4938286"/>
              <a:gd name="connsiteX6" fmla="*/ 12153855 w 12192000"/>
              <a:gd name="connsiteY6" fmla="*/ 66341 h 4938286"/>
              <a:gd name="connsiteX7" fmla="*/ 12192000 w 12192000"/>
              <a:gd name="connsiteY7" fmla="*/ 0 h 493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38286">
                <a:moveTo>
                  <a:pt x="12192000" y="0"/>
                </a:moveTo>
                <a:lnTo>
                  <a:pt x="12192000" y="4938286"/>
                </a:lnTo>
                <a:lnTo>
                  <a:pt x="0" y="4938286"/>
                </a:lnTo>
                <a:lnTo>
                  <a:pt x="0" y="2179903"/>
                </a:lnTo>
                <a:lnTo>
                  <a:pt x="256092" y="2381152"/>
                </a:lnTo>
                <a:cubicBezTo>
                  <a:pt x="1621759" y="3402472"/>
                  <a:pt x="3317008" y="4007292"/>
                  <a:pt x="5153521" y="4007292"/>
                </a:cubicBezTo>
                <a:cubicBezTo>
                  <a:pt x="8120196" y="4007292"/>
                  <a:pt x="10718248" y="2429034"/>
                  <a:pt x="12153855" y="66341"/>
                </a:cubicBezTo>
                <a:lnTo>
                  <a:pt x="12192000" y="0"/>
                </a:lnTo>
                <a:close/>
              </a:path>
            </a:pathLst>
          </a:custGeom>
          <a:solidFill>
            <a:srgbClr val="08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任意多边形: 形状 41"/>
          <p:cNvSpPr/>
          <p:nvPr/>
        </p:nvSpPr>
        <p:spPr>
          <a:xfrm>
            <a:off x="0" y="1919714"/>
            <a:ext cx="12192000" cy="4938286"/>
          </a:xfrm>
          <a:custGeom>
            <a:avLst/>
            <a:gdLst>
              <a:gd name="connsiteX0" fmla="*/ 12192000 w 12192000"/>
              <a:gd name="connsiteY0" fmla="*/ 0 h 4938286"/>
              <a:gd name="connsiteX1" fmla="*/ 12192000 w 12192000"/>
              <a:gd name="connsiteY1" fmla="*/ 4938286 h 4938286"/>
              <a:gd name="connsiteX2" fmla="*/ 0 w 12192000"/>
              <a:gd name="connsiteY2" fmla="*/ 4938286 h 4938286"/>
              <a:gd name="connsiteX3" fmla="*/ 0 w 12192000"/>
              <a:gd name="connsiteY3" fmla="*/ 2179903 h 4938286"/>
              <a:gd name="connsiteX4" fmla="*/ 256092 w 12192000"/>
              <a:gd name="connsiteY4" fmla="*/ 2381152 h 4938286"/>
              <a:gd name="connsiteX5" fmla="*/ 5153521 w 12192000"/>
              <a:gd name="connsiteY5" fmla="*/ 4007292 h 4938286"/>
              <a:gd name="connsiteX6" fmla="*/ 12153855 w 12192000"/>
              <a:gd name="connsiteY6" fmla="*/ 66341 h 4938286"/>
              <a:gd name="connsiteX7" fmla="*/ 12192000 w 12192000"/>
              <a:gd name="connsiteY7" fmla="*/ 0 h 493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38286">
                <a:moveTo>
                  <a:pt x="12192000" y="0"/>
                </a:moveTo>
                <a:lnTo>
                  <a:pt x="12192000" y="4938286"/>
                </a:lnTo>
                <a:lnTo>
                  <a:pt x="0" y="4938286"/>
                </a:lnTo>
                <a:lnTo>
                  <a:pt x="0" y="2179903"/>
                </a:lnTo>
                <a:lnTo>
                  <a:pt x="256092" y="2381152"/>
                </a:lnTo>
                <a:cubicBezTo>
                  <a:pt x="1621759" y="3402472"/>
                  <a:pt x="3317008" y="4007292"/>
                  <a:pt x="5153521" y="4007292"/>
                </a:cubicBezTo>
                <a:cubicBezTo>
                  <a:pt x="8120196" y="4007292"/>
                  <a:pt x="10718248" y="2429034"/>
                  <a:pt x="12153855" y="66341"/>
                </a:cubicBezTo>
                <a:lnTo>
                  <a:pt x="12192000" y="0"/>
                </a:lnTo>
                <a:close/>
              </a:path>
            </a:pathLst>
          </a:custGeom>
          <a:solidFill>
            <a:srgbClr val="4E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d-5b766d24d37088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8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0037" y="-791877"/>
            <a:ext cx="609600" cy="6096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647399" y="3766530"/>
            <a:ext cx="1901371" cy="190137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4925">
            <a:solidFill>
              <a:srgbClr val="08658F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0477438" y="2186298"/>
            <a:ext cx="1596571" cy="159657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2225">
            <a:solidFill>
              <a:srgbClr val="08658F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017388" y="2716069"/>
            <a:ext cx="2133600" cy="21336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2225">
            <a:solidFill>
              <a:srgbClr val="08658F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9693447" y="4407404"/>
            <a:ext cx="1444172" cy="144417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22225">
            <a:solidFill>
              <a:srgbClr val="08658F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27133" y="1470473"/>
            <a:ext cx="8327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rgbClr val="08658F"/>
                </a:solidFill>
                <a:cs typeface="+mn-ea"/>
                <a:sym typeface="+mn-lt"/>
              </a:rPr>
              <a:t>企业员工培训</a:t>
            </a:r>
            <a:r>
              <a:rPr lang="en-US" altLang="zh-CN" sz="6000" dirty="0">
                <a:solidFill>
                  <a:srgbClr val="08658F"/>
                </a:solidFill>
                <a:cs typeface="+mn-ea"/>
                <a:sym typeface="+mn-lt"/>
              </a:rPr>
              <a:t>PPT</a:t>
            </a:r>
            <a:r>
              <a:rPr lang="zh-CN" altLang="en-US" sz="6000" dirty="0">
                <a:solidFill>
                  <a:srgbClr val="08658F"/>
                </a:solidFill>
                <a:cs typeface="+mn-ea"/>
                <a:sym typeface="+mn-lt"/>
              </a:rPr>
              <a:t>模板</a:t>
            </a:r>
            <a:endParaRPr lang="zh-CN" altLang="en-US" sz="6000" dirty="0">
              <a:solidFill>
                <a:srgbClr val="08658F"/>
              </a:solidFill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342209" y="2405777"/>
            <a:ext cx="760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rgbClr val="08658F"/>
                </a:solidFill>
                <a:cs typeface="+mn-ea"/>
                <a:sym typeface="+mn-lt"/>
              </a:rPr>
              <a:t>PPT TEMPLATE FOR EMPLOYEE TRAINING IN ENTERPRISES</a:t>
            </a:r>
            <a:endParaRPr lang="zh-CN" altLang="en-US" dirty="0">
              <a:solidFill>
                <a:srgbClr val="08658F"/>
              </a:solidFill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919397" y="3772244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8658F"/>
                </a:solidFill>
                <a:cs typeface="+mn-ea"/>
                <a:sym typeface="+mn-lt"/>
              </a:rPr>
              <a:t>汇报人：凤凰办公</a:t>
            </a:r>
            <a:endParaRPr lang="zh-CN" altLang="en-US" dirty="0">
              <a:solidFill>
                <a:srgbClr val="08658F"/>
              </a:solidFill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765652" y="2931926"/>
            <a:ext cx="6185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rgbClr val="08658F"/>
                </a:solidFill>
                <a:cs typeface="+mn-ea"/>
                <a:sym typeface="+mn-lt"/>
              </a:rPr>
              <a:t>PLEASE ENTER THE TITLEPLEASE ENTER THE TITLEPLEASE ENTER THE TITLEPLEASE ENTER THE TITLEPLEASE ENTER THE TITLE</a:t>
            </a:r>
            <a:endParaRPr lang="zh-CN" altLang="en-US" sz="1200" dirty="0">
              <a:solidFill>
                <a:srgbClr val="08658F"/>
              </a:solidFill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30037" y="75354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08658F"/>
                </a:solidFill>
                <a:cs typeface="+mn-ea"/>
                <a:sym typeface="+mn-lt"/>
              </a:rPr>
              <a:t>LOGO</a:t>
            </a:r>
            <a:endParaRPr lang="zh-CN" altLang="en-US" sz="3600" dirty="0">
              <a:solidFill>
                <a:srgbClr val="08658F"/>
              </a:solidFill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880406" y="4059061"/>
            <a:ext cx="1070429" cy="107042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22225">
            <a:solidFill>
              <a:srgbClr val="08658F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018783" y="4154767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8658F"/>
                </a:solidFill>
                <a:cs typeface="+mn-ea"/>
                <a:sym typeface="+mn-lt"/>
              </a:rPr>
              <a:t>时间：</a:t>
            </a:r>
            <a:r>
              <a:rPr lang="en-US" altLang="zh-CN" dirty="0">
                <a:solidFill>
                  <a:srgbClr val="08658F"/>
                </a:solidFill>
                <a:cs typeface="+mn-ea"/>
                <a:sym typeface="+mn-lt"/>
              </a:rPr>
              <a:t>2019.3.10</a:t>
            </a:r>
            <a:endParaRPr lang="zh-CN" altLang="en-US" dirty="0">
              <a:solidFill>
                <a:srgbClr val="08658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2" grpId="0" animBg="1"/>
      <p:bldP spid="6" grpId="0" animBg="1"/>
      <p:bldP spid="34" grpId="0" animBg="1"/>
      <p:bldP spid="33" grpId="0" animBg="1"/>
      <p:bldP spid="31" grpId="0" animBg="1"/>
      <p:bldP spid="7" grpId="0"/>
      <p:bldP spid="35" grpId="0"/>
      <p:bldP spid="36" grpId="0"/>
      <p:bldP spid="37" grpId="0"/>
      <p:bldP spid="38" grpId="0"/>
      <p:bldP spid="41" grpId="0" animBg="1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12192000" cy="6897382"/>
            <a:chOff x="6284686" y="2815771"/>
            <a:chExt cx="5751804" cy="2797000"/>
          </a:xfrm>
        </p:grpSpPr>
        <p:sp>
          <p:nvSpPr>
            <p:cNvPr id="3" name="矩形 40"/>
            <p:cNvSpPr/>
            <p:nvPr/>
          </p:nvSpPr>
          <p:spPr>
            <a:xfrm>
              <a:off x="6284686" y="2815771"/>
              <a:ext cx="696685" cy="2796999"/>
            </a:xfrm>
            <a:custGeom>
              <a:avLst/>
              <a:gdLst>
                <a:gd name="connsiteX0" fmla="*/ 0 w 696685"/>
                <a:gd name="connsiteY0" fmla="*/ 0 h 2796999"/>
                <a:gd name="connsiteX1" fmla="*/ 696685 w 696685"/>
                <a:gd name="connsiteY1" fmla="*/ 0 h 2796999"/>
                <a:gd name="connsiteX2" fmla="*/ 696685 w 696685"/>
                <a:gd name="connsiteY2" fmla="*/ 2796999 h 2796999"/>
                <a:gd name="connsiteX3" fmla="*/ 0 w 696685"/>
                <a:gd name="connsiteY3" fmla="*/ 2796999 h 2796999"/>
                <a:gd name="connsiteX4" fmla="*/ 0 w 696685"/>
                <a:gd name="connsiteY4" fmla="*/ 0 h 2796999"/>
                <a:gd name="connsiteX0-1" fmla="*/ 6284686 w 6981371"/>
                <a:gd name="connsiteY0-2" fmla="*/ 2815771 h 5612770"/>
                <a:gd name="connsiteX1-3" fmla="*/ 0 w 6981371"/>
                <a:gd name="connsiteY1-4" fmla="*/ 0 h 5612770"/>
                <a:gd name="connsiteX2-5" fmla="*/ 6981371 w 6981371"/>
                <a:gd name="connsiteY2-6" fmla="*/ 2815771 h 5612770"/>
                <a:gd name="connsiteX3-7" fmla="*/ 6981371 w 6981371"/>
                <a:gd name="connsiteY3-8" fmla="*/ 5612770 h 5612770"/>
                <a:gd name="connsiteX4-9" fmla="*/ 6284686 w 6981371"/>
                <a:gd name="connsiteY4-10" fmla="*/ 5612770 h 5612770"/>
                <a:gd name="connsiteX5" fmla="*/ 6284686 w 6981371"/>
                <a:gd name="connsiteY5" fmla="*/ 2815771 h 5612770"/>
                <a:gd name="connsiteX0-11" fmla="*/ 0 w 696685"/>
                <a:gd name="connsiteY0-12" fmla="*/ 0 h 2796999"/>
                <a:gd name="connsiteX1-13" fmla="*/ 696685 w 696685"/>
                <a:gd name="connsiteY1-14" fmla="*/ 0 h 2796999"/>
                <a:gd name="connsiteX2-15" fmla="*/ 696685 w 696685"/>
                <a:gd name="connsiteY2-16" fmla="*/ 2796999 h 2796999"/>
                <a:gd name="connsiteX3-17" fmla="*/ 0 w 696685"/>
                <a:gd name="connsiteY3-18" fmla="*/ 2796999 h 2796999"/>
                <a:gd name="connsiteX4-19" fmla="*/ 0 w 696685"/>
                <a:gd name="connsiteY4-20" fmla="*/ 0 h 27969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6685" h="2796999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任意多边形: 形状 3"/>
            <p:cNvSpPr/>
            <p:nvPr/>
          </p:nvSpPr>
          <p:spPr>
            <a:xfrm>
              <a:off x="652540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6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67661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7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700684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9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724756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A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748828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B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77290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D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796972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E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821044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F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84511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1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86918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2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893260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3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917332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5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94140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6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96547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989548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9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101362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A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03769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B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06176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D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085836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E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110990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F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52540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6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661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7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0684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9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724756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A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48828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B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7290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D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796972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E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821044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F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84511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1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86918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2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893260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3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917332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5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94140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6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96547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989548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9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101362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A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103769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B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106176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D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1085836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E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0990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F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4" name="矩形 41"/>
            <p:cNvSpPr/>
            <p:nvPr/>
          </p:nvSpPr>
          <p:spPr>
            <a:xfrm>
              <a:off x="11339805" y="2815771"/>
              <a:ext cx="696685" cy="2796999"/>
            </a:xfrm>
            <a:custGeom>
              <a:avLst/>
              <a:gdLst>
                <a:gd name="connsiteX0" fmla="*/ 0 w 696685"/>
                <a:gd name="connsiteY0" fmla="*/ 0 h 2796999"/>
                <a:gd name="connsiteX1" fmla="*/ 696685 w 696685"/>
                <a:gd name="connsiteY1" fmla="*/ 0 h 2796999"/>
                <a:gd name="connsiteX2" fmla="*/ 696685 w 696685"/>
                <a:gd name="connsiteY2" fmla="*/ 2796999 h 2796999"/>
                <a:gd name="connsiteX3" fmla="*/ 0 w 696685"/>
                <a:gd name="connsiteY3" fmla="*/ 2796999 h 2796999"/>
                <a:gd name="connsiteX4" fmla="*/ 0 w 696685"/>
                <a:gd name="connsiteY4" fmla="*/ 0 h 2796999"/>
                <a:gd name="connsiteX0-1" fmla="*/ 11339805 w 12036490"/>
                <a:gd name="connsiteY0-2" fmla="*/ 2815771 h 5612770"/>
                <a:gd name="connsiteX1-3" fmla="*/ 0 w 12036490"/>
                <a:gd name="connsiteY1-4" fmla="*/ 0 h 5612770"/>
                <a:gd name="connsiteX2-5" fmla="*/ 12036490 w 12036490"/>
                <a:gd name="connsiteY2-6" fmla="*/ 2815771 h 5612770"/>
                <a:gd name="connsiteX3-7" fmla="*/ 12036490 w 12036490"/>
                <a:gd name="connsiteY3-8" fmla="*/ 5612770 h 5612770"/>
                <a:gd name="connsiteX4-9" fmla="*/ 11339805 w 12036490"/>
                <a:gd name="connsiteY4-10" fmla="*/ 5612770 h 5612770"/>
                <a:gd name="connsiteX5" fmla="*/ 11339805 w 12036490"/>
                <a:gd name="connsiteY5" fmla="*/ 2815771 h 5612770"/>
                <a:gd name="connsiteX0-11" fmla="*/ 0 w 696685"/>
                <a:gd name="connsiteY0-12" fmla="*/ 0 h 2796999"/>
                <a:gd name="connsiteX1-13" fmla="*/ 696685 w 696685"/>
                <a:gd name="connsiteY1-14" fmla="*/ 0 h 2796999"/>
                <a:gd name="connsiteX2-15" fmla="*/ 696685 w 696685"/>
                <a:gd name="connsiteY2-16" fmla="*/ 2796999 h 2796999"/>
                <a:gd name="connsiteX3-17" fmla="*/ 0 w 696685"/>
                <a:gd name="connsiteY3-18" fmla="*/ 2796999 h 2796999"/>
                <a:gd name="connsiteX4-19" fmla="*/ 0 w 696685"/>
                <a:gd name="connsiteY4-20" fmla="*/ 0 h 27969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6685" h="2796999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8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-260362" y="13500"/>
            <a:ext cx="1722063" cy="1197010"/>
            <a:chOff x="-260362" y="13500"/>
            <a:chExt cx="1722063" cy="1197010"/>
          </a:xfrm>
        </p:grpSpPr>
        <p:sp>
          <p:nvSpPr>
            <p:cNvPr id="60" name="任意多边形: 形状 59"/>
            <p:cNvSpPr/>
            <p:nvPr/>
          </p:nvSpPr>
          <p:spPr>
            <a:xfrm>
              <a:off x="-13838" y="13500"/>
              <a:ext cx="1303402" cy="1197010"/>
            </a:xfrm>
            <a:custGeom>
              <a:avLst/>
              <a:gdLst>
                <a:gd name="connsiteX0" fmla="*/ 0 w 1303402"/>
                <a:gd name="connsiteY0" fmla="*/ 0 h 1197010"/>
                <a:gd name="connsiteX1" fmla="*/ 719843 w 1303402"/>
                <a:gd name="connsiteY1" fmla="*/ 0 h 1197010"/>
                <a:gd name="connsiteX2" fmla="*/ 1303402 w 1303402"/>
                <a:gd name="connsiteY2" fmla="*/ 598505 h 1197010"/>
                <a:gd name="connsiteX3" fmla="*/ 719843 w 1303402"/>
                <a:gd name="connsiteY3" fmla="*/ 1197010 h 1197010"/>
                <a:gd name="connsiteX4" fmla="*/ 0 w 1303402"/>
                <a:gd name="connsiteY4" fmla="*/ 1197010 h 1197010"/>
                <a:gd name="connsiteX5" fmla="*/ 0 w 1303402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3402" h="1197010">
                  <a:moveTo>
                    <a:pt x="0" y="0"/>
                  </a:moveTo>
                  <a:lnTo>
                    <a:pt x="719843" y="0"/>
                  </a:lnTo>
                  <a:cubicBezTo>
                    <a:pt x="1042102" y="0"/>
                    <a:pt x="1303402" y="267942"/>
                    <a:pt x="1303402" y="598505"/>
                  </a:cubicBezTo>
                  <a:cubicBezTo>
                    <a:pt x="1303402" y="929068"/>
                    <a:pt x="1042102" y="1197010"/>
                    <a:pt x="719843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-260362" y="326119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PART1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-274828" y="3066991"/>
            <a:ext cx="1722063" cy="1197010"/>
            <a:chOff x="-274828" y="3066991"/>
            <a:chExt cx="1722063" cy="1197010"/>
          </a:xfrm>
        </p:grpSpPr>
        <p:sp>
          <p:nvSpPr>
            <p:cNvPr id="59" name="任意多边形: 形状 58"/>
            <p:cNvSpPr/>
            <p:nvPr/>
          </p:nvSpPr>
          <p:spPr>
            <a:xfrm>
              <a:off x="-13838" y="3066991"/>
              <a:ext cx="1247850" cy="1197010"/>
            </a:xfrm>
            <a:custGeom>
              <a:avLst/>
              <a:gdLst>
                <a:gd name="connsiteX0" fmla="*/ 0 w 1247850"/>
                <a:gd name="connsiteY0" fmla="*/ 0 h 1197010"/>
                <a:gd name="connsiteX1" fmla="*/ 664291 w 1247850"/>
                <a:gd name="connsiteY1" fmla="*/ 0 h 1197010"/>
                <a:gd name="connsiteX2" fmla="*/ 1247850 w 1247850"/>
                <a:gd name="connsiteY2" fmla="*/ 598505 h 1197010"/>
                <a:gd name="connsiteX3" fmla="*/ 664291 w 1247850"/>
                <a:gd name="connsiteY3" fmla="*/ 1197010 h 1197010"/>
                <a:gd name="connsiteX4" fmla="*/ 0 w 1247850"/>
                <a:gd name="connsiteY4" fmla="*/ 1197010 h 1197010"/>
                <a:gd name="connsiteX5" fmla="*/ 0 w 1247850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7850" h="1197010">
                  <a:moveTo>
                    <a:pt x="0" y="0"/>
                  </a:moveTo>
                  <a:lnTo>
                    <a:pt x="664291" y="0"/>
                  </a:lnTo>
                  <a:cubicBezTo>
                    <a:pt x="986550" y="0"/>
                    <a:pt x="1247850" y="267942"/>
                    <a:pt x="1247850" y="598505"/>
                  </a:cubicBezTo>
                  <a:cubicBezTo>
                    <a:pt x="1247850" y="929068"/>
                    <a:pt x="986550" y="1197010"/>
                    <a:pt x="664291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-274828" y="3391492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PART3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4828" y="4390753"/>
            <a:ext cx="1722063" cy="1197010"/>
            <a:chOff x="-274828" y="4390753"/>
            <a:chExt cx="1722063" cy="1197010"/>
          </a:xfrm>
        </p:grpSpPr>
        <p:sp>
          <p:nvSpPr>
            <p:cNvPr id="58" name="任意多边形: 形状 57"/>
            <p:cNvSpPr/>
            <p:nvPr/>
          </p:nvSpPr>
          <p:spPr>
            <a:xfrm>
              <a:off x="-13838" y="4390753"/>
              <a:ext cx="1225942" cy="1197010"/>
            </a:xfrm>
            <a:custGeom>
              <a:avLst/>
              <a:gdLst>
                <a:gd name="connsiteX0" fmla="*/ 0 w 1225942"/>
                <a:gd name="connsiteY0" fmla="*/ 0 h 1197010"/>
                <a:gd name="connsiteX1" fmla="*/ 642383 w 1225942"/>
                <a:gd name="connsiteY1" fmla="*/ 0 h 1197010"/>
                <a:gd name="connsiteX2" fmla="*/ 1225942 w 1225942"/>
                <a:gd name="connsiteY2" fmla="*/ 598505 h 1197010"/>
                <a:gd name="connsiteX3" fmla="*/ 642383 w 1225942"/>
                <a:gd name="connsiteY3" fmla="*/ 1197010 h 1197010"/>
                <a:gd name="connsiteX4" fmla="*/ 0 w 1225942"/>
                <a:gd name="connsiteY4" fmla="*/ 1197010 h 1197010"/>
                <a:gd name="connsiteX5" fmla="*/ 0 w 1225942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5942" h="1197010">
                  <a:moveTo>
                    <a:pt x="0" y="0"/>
                  </a:moveTo>
                  <a:lnTo>
                    <a:pt x="642383" y="0"/>
                  </a:lnTo>
                  <a:cubicBezTo>
                    <a:pt x="964642" y="0"/>
                    <a:pt x="1225942" y="267942"/>
                    <a:pt x="1225942" y="598505"/>
                  </a:cubicBezTo>
                  <a:cubicBezTo>
                    <a:pt x="1225942" y="929068"/>
                    <a:pt x="964642" y="1197010"/>
                    <a:pt x="642383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-274828" y="4675878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PART4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-274828" y="5714514"/>
            <a:ext cx="1722063" cy="1197010"/>
            <a:chOff x="-274828" y="5714514"/>
            <a:chExt cx="1722063" cy="1197010"/>
          </a:xfrm>
        </p:grpSpPr>
        <p:sp>
          <p:nvSpPr>
            <p:cNvPr id="57" name="任意多边形: 形状 56"/>
            <p:cNvSpPr/>
            <p:nvPr/>
          </p:nvSpPr>
          <p:spPr>
            <a:xfrm>
              <a:off x="-13838" y="5714514"/>
              <a:ext cx="1220846" cy="1197010"/>
            </a:xfrm>
            <a:custGeom>
              <a:avLst/>
              <a:gdLst>
                <a:gd name="connsiteX0" fmla="*/ 0 w 1220846"/>
                <a:gd name="connsiteY0" fmla="*/ 0 h 1197010"/>
                <a:gd name="connsiteX1" fmla="*/ 637287 w 1220846"/>
                <a:gd name="connsiteY1" fmla="*/ 0 h 1197010"/>
                <a:gd name="connsiteX2" fmla="*/ 1220846 w 1220846"/>
                <a:gd name="connsiteY2" fmla="*/ 598505 h 1197010"/>
                <a:gd name="connsiteX3" fmla="*/ 637287 w 1220846"/>
                <a:gd name="connsiteY3" fmla="*/ 1197010 h 1197010"/>
                <a:gd name="connsiteX4" fmla="*/ 0 w 1220846"/>
                <a:gd name="connsiteY4" fmla="*/ 1197010 h 1197010"/>
                <a:gd name="connsiteX5" fmla="*/ 0 w 1220846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846" h="1197010">
                  <a:moveTo>
                    <a:pt x="0" y="0"/>
                  </a:moveTo>
                  <a:lnTo>
                    <a:pt x="637287" y="0"/>
                  </a:lnTo>
                  <a:cubicBezTo>
                    <a:pt x="959546" y="0"/>
                    <a:pt x="1220846" y="267942"/>
                    <a:pt x="1220846" y="598505"/>
                  </a:cubicBezTo>
                  <a:cubicBezTo>
                    <a:pt x="1220846" y="929068"/>
                    <a:pt x="959546" y="1197010"/>
                    <a:pt x="637287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-274828" y="6073004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PART5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-13838" y="1337262"/>
            <a:ext cx="2551248" cy="1602977"/>
            <a:chOff x="-13838" y="1337262"/>
            <a:chExt cx="2551248" cy="1602977"/>
          </a:xfrm>
        </p:grpSpPr>
        <p:sp>
          <p:nvSpPr>
            <p:cNvPr id="61" name="任意多边形: 形状 60"/>
            <p:cNvSpPr/>
            <p:nvPr/>
          </p:nvSpPr>
          <p:spPr>
            <a:xfrm>
              <a:off x="-13838" y="1337262"/>
              <a:ext cx="2551248" cy="1602977"/>
            </a:xfrm>
            <a:custGeom>
              <a:avLst/>
              <a:gdLst>
                <a:gd name="connsiteX0" fmla="*/ 0 w 2551248"/>
                <a:gd name="connsiteY0" fmla="*/ 0 h 1602977"/>
                <a:gd name="connsiteX1" fmla="*/ 1769774 w 2551248"/>
                <a:gd name="connsiteY1" fmla="*/ 0 h 1602977"/>
                <a:gd name="connsiteX2" fmla="*/ 2551248 w 2551248"/>
                <a:gd name="connsiteY2" fmla="*/ 801489 h 1602977"/>
                <a:gd name="connsiteX3" fmla="*/ 1769774 w 2551248"/>
                <a:gd name="connsiteY3" fmla="*/ 1602977 h 1602977"/>
                <a:gd name="connsiteX4" fmla="*/ 0 w 2551248"/>
                <a:gd name="connsiteY4" fmla="*/ 1602977 h 1602977"/>
                <a:gd name="connsiteX5" fmla="*/ 0 w 2551248"/>
                <a:gd name="connsiteY5" fmla="*/ 0 h 160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1248" h="1602977">
                  <a:moveTo>
                    <a:pt x="0" y="0"/>
                  </a:moveTo>
                  <a:lnTo>
                    <a:pt x="1769774" y="0"/>
                  </a:lnTo>
                  <a:cubicBezTo>
                    <a:pt x="2201328" y="0"/>
                    <a:pt x="2551248" y="358815"/>
                    <a:pt x="2551248" y="801489"/>
                  </a:cubicBezTo>
                  <a:cubicBezTo>
                    <a:pt x="2551248" y="1244163"/>
                    <a:pt x="2201328" y="1602977"/>
                    <a:pt x="1769774" y="1602977"/>
                  </a:cubicBezTo>
                  <a:lnTo>
                    <a:pt x="0" y="1602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126553" y="1769485"/>
              <a:ext cx="2242778" cy="76944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012B3D"/>
                  </a:solidFill>
                  <a:cs typeface="+mn-ea"/>
                  <a:sym typeface="+mn-lt"/>
                </a:rPr>
                <a:t>PART2</a:t>
              </a:r>
              <a:endParaRPr lang="zh-CN" altLang="en-US" sz="44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20" name="图片 1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17322" r="416"/>
          <a:stretch>
            <a:fillRect/>
          </a:stretch>
        </p:blipFill>
        <p:spPr>
          <a:xfrm>
            <a:off x="3517750" y="1241443"/>
            <a:ext cx="8653457" cy="5670081"/>
          </a:xfrm>
          <a:custGeom>
            <a:avLst/>
            <a:gdLst>
              <a:gd name="connsiteX0" fmla="*/ 6543691 w 8653457"/>
              <a:gd name="connsiteY0" fmla="*/ 167 h 5670081"/>
              <a:gd name="connsiteX1" fmla="*/ 8024515 w 8653457"/>
              <a:gd name="connsiteY1" fmla="*/ 628942 h 5670081"/>
              <a:gd name="connsiteX2" fmla="*/ 8061766 w 8653457"/>
              <a:gd name="connsiteY2" fmla="*/ 3575067 h 5670081"/>
              <a:gd name="connsiteX3" fmla="*/ 5966753 w 8653457"/>
              <a:gd name="connsiteY3" fmla="*/ 5670081 h 5670081"/>
              <a:gd name="connsiteX4" fmla="*/ 0 w 8653457"/>
              <a:gd name="connsiteY4" fmla="*/ 5670081 h 5670081"/>
              <a:gd name="connsiteX5" fmla="*/ 5078390 w 8653457"/>
              <a:gd name="connsiteY5" fmla="*/ 591691 h 5670081"/>
              <a:gd name="connsiteX6" fmla="*/ 6543691 w 8653457"/>
              <a:gd name="connsiteY6" fmla="*/ 167 h 567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3457" h="5670081">
                <a:moveTo>
                  <a:pt x="6543691" y="167"/>
                </a:moveTo>
                <a:cubicBezTo>
                  <a:pt x="7076839" y="6892"/>
                  <a:pt x="7612575" y="217001"/>
                  <a:pt x="8024515" y="628942"/>
                </a:cubicBezTo>
                <a:cubicBezTo>
                  <a:pt x="8848397" y="1452824"/>
                  <a:pt x="8864950" y="2771883"/>
                  <a:pt x="8061766" y="3575067"/>
                </a:cubicBezTo>
                <a:lnTo>
                  <a:pt x="5966753" y="5670081"/>
                </a:lnTo>
                <a:lnTo>
                  <a:pt x="0" y="5670081"/>
                </a:lnTo>
                <a:lnTo>
                  <a:pt x="5078390" y="591691"/>
                </a:lnTo>
                <a:cubicBezTo>
                  <a:pt x="5479982" y="190099"/>
                  <a:pt x="6010543" y="-6559"/>
                  <a:pt x="6543691" y="167"/>
                </a:cubicBezTo>
                <a:close/>
              </a:path>
            </a:pathLst>
          </a:custGeom>
        </p:spPr>
      </p:pic>
      <p:cxnSp>
        <p:nvCxnSpPr>
          <p:cNvPr id="121" name="直接连接符 120"/>
          <p:cNvCxnSpPr/>
          <p:nvPr/>
        </p:nvCxnSpPr>
        <p:spPr>
          <a:xfrm flipV="1">
            <a:off x="7812280" y="-323747"/>
            <a:ext cx="766690" cy="766689"/>
          </a:xfrm>
          <a:prstGeom prst="line">
            <a:avLst/>
          </a:prstGeom>
          <a:ln w="254000" cap="rnd">
            <a:solidFill>
              <a:srgbClr val="0126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 flipV="1">
            <a:off x="7305185" y="-501526"/>
            <a:ext cx="2437311" cy="2437313"/>
          </a:xfrm>
          <a:prstGeom prst="line">
            <a:avLst/>
          </a:prstGeom>
          <a:ln w="762000" cap="rnd">
            <a:solidFill>
              <a:srgbClr val="4EC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 flipV="1">
            <a:off x="8657673" y="5049603"/>
            <a:ext cx="2718707" cy="2718706"/>
          </a:xfrm>
          <a:prstGeom prst="line">
            <a:avLst/>
          </a:prstGeom>
          <a:ln w="1270000" cap="rnd">
            <a:solidFill>
              <a:srgbClr val="012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/>
        </p:nvSpPr>
        <p:spPr>
          <a:xfrm>
            <a:off x="2454838" y="2196370"/>
            <a:ext cx="4047904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6000" b="1" dirty="0">
                <a:solidFill>
                  <a:srgbClr val="ADE7F0"/>
                </a:solidFill>
                <a:cs typeface="+mn-ea"/>
                <a:sym typeface="+mn-lt"/>
              </a:rPr>
              <a:t>凝聚力源于</a:t>
            </a:r>
            <a:endParaRPr lang="zh-CN" altLang="en-US" sz="6000" b="1" dirty="0">
              <a:solidFill>
                <a:srgbClr val="ADE7F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6000" b="1" dirty="0">
                <a:solidFill>
                  <a:srgbClr val="ADE7F0"/>
                </a:solidFill>
                <a:cs typeface="+mn-ea"/>
                <a:sym typeface="+mn-lt"/>
              </a:rPr>
              <a:t>共同目标</a:t>
            </a:r>
            <a:endParaRPr lang="zh-CN" altLang="en-US" sz="6000" b="1" dirty="0">
              <a:solidFill>
                <a:srgbClr val="ADE7F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6" b="16825"/>
          <a:stretch>
            <a:fillRect/>
          </a:stretch>
        </p:blipFill>
        <p:spPr>
          <a:xfrm>
            <a:off x="-1" y="-1"/>
            <a:ext cx="12193145" cy="3701143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4065292" y="79195"/>
            <a:ext cx="4061414" cy="6699609"/>
          </a:xfrm>
          <a:prstGeom prst="roundRect">
            <a:avLst>
              <a:gd name="adj" fmla="val 50000"/>
            </a:avLst>
          </a:prstGeom>
          <a:solidFill>
            <a:srgbClr val="AD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28"/>
          <p:cNvSpPr txBox="1"/>
          <p:nvPr/>
        </p:nvSpPr>
        <p:spPr>
          <a:xfrm>
            <a:off x="4757702" y="2298463"/>
            <a:ext cx="2676594" cy="1791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8524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srgbClr val="01283B"/>
                </a:solidFill>
                <a:cs typeface="+mn-ea"/>
                <a:sym typeface="+mn-lt"/>
              </a:rPr>
              <a:t>什么叫目标？朝思暮想、做梦都想、时刻都想，而且一想起就热血沸腾，那才叫目标！</a:t>
            </a:r>
            <a:endParaRPr lang="zh-CN" altLang="en-US" sz="2000" b="1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1429" y="4090236"/>
            <a:ext cx="3207658" cy="1760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524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rgbClr val="01283B"/>
                </a:solidFill>
                <a:cs typeface="+mn-ea"/>
                <a:sym typeface="+mn-lt"/>
              </a:rPr>
              <a:t>目标就是个人或组织所期望的工作成果</a:t>
            </a:r>
            <a:endParaRPr lang="zh-CN" altLang="en-US" dirty="0">
              <a:solidFill>
                <a:srgbClr val="01283B"/>
              </a:solidFill>
              <a:cs typeface="+mn-ea"/>
              <a:sym typeface="+mn-lt"/>
            </a:endParaRPr>
          </a:p>
          <a:p>
            <a:pPr defTabSz="128524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rgbClr val="01283B"/>
                </a:solidFill>
                <a:cs typeface="+mn-ea"/>
                <a:sym typeface="+mn-lt"/>
              </a:rPr>
              <a:t>目标是结果，是希望，是欲望的具体表现形式；</a:t>
            </a:r>
            <a:endParaRPr lang="zh-CN" altLang="en-US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56096" y="4090236"/>
            <a:ext cx="3207658" cy="1760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524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rgbClr val="01283B"/>
                </a:solidFill>
                <a:cs typeface="+mn-ea"/>
                <a:sym typeface="+mn-lt"/>
              </a:rPr>
              <a:t>目标是由动机至行为的驱动力，行动的源动力；</a:t>
            </a:r>
            <a:endParaRPr lang="zh-CN" altLang="en-US" dirty="0">
              <a:solidFill>
                <a:srgbClr val="01283B"/>
              </a:solidFill>
              <a:cs typeface="+mn-ea"/>
              <a:sym typeface="+mn-lt"/>
            </a:endParaRPr>
          </a:p>
          <a:p>
            <a:pPr defTabSz="128524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rgbClr val="01283B"/>
                </a:solidFill>
                <a:cs typeface="+mn-ea"/>
                <a:sym typeface="+mn-lt"/>
              </a:rPr>
              <a:t>目标是时刻专注的焦点，是专注力！</a:t>
            </a:r>
            <a:endParaRPr lang="zh-CN" altLang="en-US" dirty="0">
              <a:solidFill>
                <a:srgbClr val="01283B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497997" y="-930155"/>
            <a:ext cx="4758685" cy="1995536"/>
            <a:chOff x="1523273" y="-946967"/>
            <a:chExt cx="4758685" cy="1995536"/>
          </a:xfrm>
        </p:grpSpPr>
        <p:sp>
          <p:nvSpPr>
            <p:cNvPr id="38" name="矩形: 圆角 37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928484" y="-583318"/>
              <a:ext cx="4353474" cy="1631887"/>
              <a:chOff x="1928484" y="-583318"/>
              <a:chExt cx="4353474" cy="1631887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3524472" y="340683"/>
                <a:ext cx="275748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目标是什么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41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5480476" y="3272944"/>
            <a:ext cx="1200287" cy="1200287"/>
            <a:chOff x="5480476" y="3272944"/>
            <a:chExt cx="1200287" cy="1200287"/>
          </a:xfrm>
        </p:grpSpPr>
        <p:sp>
          <p:nvSpPr>
            <p:cNvPr id="13" name="ValueBack1"/>
            <p:cNvSpPr/>
            <p:nvPr/>
          </p:nvSpPr>
          <p:spPr bwMode="auto">
            <a:xfrm rot="193624">
              <a:off x="5480476" y="3272945"/>
              <a:ext cx="1200287" cy="1200286"/>
            </a:xfrm>
            <a:prstGeom prst="blockArc">
              <a:avLst>
                <a:gd name="adj1" fmla="val 11847769"/>
                <a:gd name="adj2" fmla="val 19419743"/>
                <a:gd name="adj3" fmla="val 7087"/>
              </a:avLst>
            </a:prstGeom>
            <a:solidFill>
              <a:srgbClr val="08658F"/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ValueBack2"/>
            <p:cNvSpPr/>
            <p:nvPr/>
          </p:nvSpPr>
          <p:spPr bwMode="auto">
            <a:xfrm rot="14221834">
              <a:off x="5480476" y="3272945"/>
              <a:ext cx="1200287" cy="1200286"/>
            </a:xfrm>
            <a:prstGeom prst="blockArc">
              <a:avLst>
                <a:gd name="adj1" fmla="val 11536405"/>
                <a:gd name="adj2" fmla="val 19419743"/>
                <a:gd name="adj3" fmla="val 7087"/>
              </a:avLst>
            </a:prstGeom>
            <a:solidFill>
              <a:srgbClr val="4EC1E1"/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ValueBack3"/>
            <p:cNvSpPr/>
            <p:nvPr/>
          </p:nvSpPr>
          <p:spPr bwMode="auto">
            <a:xfrm rot="6300000">
              <a:off x="5480476" y="3272945"/>
              <a:ext cx="1200287" cy="1200286"/>
            </a:xfrm>
            <a:prstGeom prst="blockArc">
              <a:avLst>
                <a:gd name="adj1" fmla="val 12676388"/>
                <a:gd name="adj2" fmla="val 19419743"/>
                <a:gd name="adj3" fmla="val 7087"/>
              </a:avLst>
            </a:prstGeom>
            <a:solidFill>
              <a:srgbClr val="01283B"/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ValueBack1"/>
          <p:cNvSpPr/>
          <p:nvPr/>
        </p:nvSpPr>
        <p:spPr bwMode="auto">
          <a:xfrm rot="10800000">
            <a:off x="5995816" y="3017426"/>
            <a:ext cx="169605" cy="146211"/>
          </a:xfrm>
          <a:prstGeom prst="triangle">
            <a:avLst/>
          </a:prstGeom>
          <a:solidFill>
            <a:srgbClr val="08658F"/>
          </a:solidFill>
          <a:ln w="19050">
            <a:noFill/>
            <a:round/>
          </a:ln>
        </p:spPr>
        <p:txBody>
          <a:bodyPr vert="horz" wrap="none" lIns="91440" tIns="45720" rIns="91440" bIns="45720" numCol="1" rtlCol="0" anchor="ctr" anchorCtr="1" compatLnSpc="1"/>
          <a:lstStyle/>
          <a:p>
            <a:pPr algn="ctr"/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ValueBack2"/>
          <p:cNvSpPr/>
          <p:nvPr/>
        </p:nvSpPr>
        <p:spPr bwMode="auto">
          <a:xfrm rot="18000000">
            <a:off x="6618149" y="4137926"/>
            <a:ext cx="169605" cy="146211"/>
          </a:xfrm>
          <a:prstGeom prst="triangle">
            <a:avLst/>
          </a:prstGeom>
          <a:solidFill>
            <a:srgbClr val="01283B"/>
          </a:solidFill>
          <a:ln w="19050">
            <a:noFill/>
            <a:round/>
          </a:ln>
        </p:spPr>
        <p:txBody>
          <a:bodyPr vert="horz" wrap="none" lIns="91440" tIns="45720" rIns="91440" bIns="45720" numCol="1" rtlCol="0" anchor="ctr" anchorCtr="1" compatLnSpc="1"/>
          <a:lstStyle/>
          <a:p>
            <a:pPr algn="ctr"/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ValueBack3"/>
          <p:cNvSpPr/>
          <p:nvPr/>
        </p:nvSpPr>
        <p:spPr bwMode="auto">
          <a:xfrm rot="3326947">
            <a:off x="5362840" y="4112103"/>
            <a:ext cx="169605" cy="146211"/>
          </a:xfrm>
          <a:prstGeom prst="triangle">
            <a:avLst/>
          </a:prstGeom>
          <a:solidFill>
            <a:srgbClr val="4EC1E1"/>
          </a:solidFill>
          <a:ln w="19050">
            <a:noFill/>
            <a:round/>
          </a:ln>
        </p:spPr>
        <p:txBody>
          <a:bodyPr vert="horz" wrap="none" lIns="91440" tIns="45720" rIns="91440" bIns="45720" numCol="1" rtlCol="0" anchor="ctr" anchorCtr="1" compatLnSpc="1"/>
          <a:lstStyle/>
          <a:p>
            <a:pPr algn="ctr"/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BackShape1"/>
          <p:cNvSpPr/>
          <p:nvPr/>
        </p:nvSpPr>
        <p:spPr bwMode="auto">
          <a:xfrm>
            <a:off x="5264452" y="1324732"/>
            <a:ext cx="1660181" cy="1660181"/>
          </a:xfrm>
          <a:prstGeom prst="ellipse">
            <a:avLst/>
          </a:prstGeom>
          <a:solidFill>
            <a:srgbClr val="08658F">
              <a:alpha val="45000"/>
            </a:srgbClr>
          </a:solidFill>
          <a:ln w="19050">
            <a:noFill/>
            <a:round/>
          </a:ln>
        </p:spPr>
        <p:txBody>
          <a:bodyPr vert="horz" wrap="none" lIns="91440" tIns="45720" rIns="91440" bIns="45720" numCol="1" rtlCol="0" anchor="ctr" anchorCtr="1" compatLnSpc="1"/>
          <a:lstStyle/>
          <a:p>
            <a:pPr algn="ctr"/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BackShape2"/>
          <p:cNvSpPr/>
          <p:nvPr/>
        </p:nvSpPr>
        <p:spPr bwMode="auto">
          <a:xfrm rot="4500000">
            <a:off x="3830831" y="3873088"/>
            <a:ext cx="1660181" cy="1660181"/>
          </a:xfrm>
          <a:prstGeom prst="ellipse">
            <a:avLst/>
          </a:prstGeom>
          <a:solidFill>
            <a:srgbClr val="4EC1E1">
              <a:alpha val="45000"/>
            </a:srgbClr>
          </a:solidFill>
          <a:ln w="19050">
            <a:noFill/>
            <a:round/>
          </a:ln>
        </p:spPr>
        <p:txBody>
          <a:bodyPr vert="horz" wrap="none" lIns="91440" tIns="45720" rIns="91440" bIns="45720" numCol="1" rtlCol="0" anchor="ctr" anchorCtr="1" compatLnSpc="1"/>
          <a:lstStyle/>
          <a:p>
            <a:pPr algn="ctr"/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BackShape3"/>
          <p:cNvSpPr/>
          <p:nvPr/>
        </p:nvSpPr>
        <p:spPr bwMode="auto">
          <a:xfrm rot="4500000">
            <a:off x="6675147" y="3854494"/>
            <a:ext cx="1660181" cy="1660181"/>
          </a:xfrm>
          <a:prstGeom prst="ellipse">
            <a:avLst/>
          </a:prstGeom>
          <a:solidFill>
            <a:srgbClr val="01283B">
              <a:alpha val="45000"/>
            </a:srgbClr>
          </a:solidFill>
          <a:ln w="19050">
            <a:noFill/>
            <a:round/>
          </a:ln>
        </p:spPr>
        <p:txBody>
          <a:bodyPr vert="horz" wrap="none" lIns="91440" tIns="45720" rIns="91440" bIns="45720" numCol="1" rtlCol="0" anchor="ctr" anchorCtr="1" compatLnSpc="1"/>
          <a:lstStyle/>
          <a:p>
            <a:pPr algn="ctr"/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ValueShape1"/>
          <p:cNvSpPr/>
          <p:nvPr/>
        </p:nvSpPr>
        <p:spPr bwMode="auto">
          <a:xfrm flipH="1">
            <a:off x="5387195" y="1447475"/>
            <a:ext cx="1414694" cy="1414694"/>
          </a:xfrm>
          <a:prstGeom prst="pie">
            <a:avLst>
              <a:gd name="adj1" fmla="val 16200000"/>
              <a:gd name="adj2" fmla="val 8856000"/>
            </a:avLst>
          </a:prstGeom>
          <a:solidFill>
            <a:srgbClr val="08658F"/>
          </a:solidFill>
          <a:ln w="19050">
            <a:noFill/>
            <a:round/>
          </a:ln>
        </p:spPr>
        <p:txBody>
          <a:bodyPr vert="horz" wrap="none" lIns="91440" tIns="45720" rIns="91440" bIns="45720" numCol="1" rtlCol="0" anchor="ctr" anchorCtr="1" compatLnSpc="1"/>
          <a:lstStyle/>
          <a:p>
            <a:pPr algn="ctr"/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ValueShape2"/>
          <p:cNvSpPr/>
          <p:nvPr/>
        </p:nvSpPr>
        <p:spPr bwMode="auto">
          <a:xfrm flipH="1">
            <a:off x="3953575" y="3995831"/>
            <a:ext cx="1414694" cy="1414694"/>
          </a:xfrm>
          <a:prstGeom prst="pie">
            <a:avLst>
              <a:gd name="adj1" fmla="val 16200000"/>
              <a:gd name="adj2" fmla="val 8208000"/>
            </a:avLst>
          </a:prstGeom>
          <a:solidFill>
            <a:srgbClr val="4EC1E1"/>
          </a:solidFill>
          <a:ln w="19050">
            <a:noFill/>
            <a:round/>
          </a:ln>
        </p:spPr>
        <p:txBody>
          <a:bodyPr vert="horz" wrap="none" lIns="91440" tIns="45720" rIns="91440" bIns="45720" numCol="1" rtlCol="0" anchor="ctr" anchorCtr="1" compatLnSpc="1"/>
          <a:lstStyle/>
          <a:p>
            <a:pPr algn="ctr"/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ValueShape3"/>
          <p:cNvSpPr/>
          <p:nvPr/>
        </p:nvSpPr>
        <p:spPr bwMode="auto">
          <a:xfrm flipH="1">
            <a:off x="6797891" y="3977237"/>
            <a:ext cx="1414694" cy="1414694"/>
          </a:xfrm>
          <a:prstGeom prst="pie">
            <a:avLst>
              <a:gd name="adj1" fmla="val 16200000"/>
              <a:gd name="adj2" fmla="val 9288000"/>
            </a:avLst>
          </a:prstGeom>
          <a:solidFill>
            <a:srgbClr val="01283B"/>
          </a:solidFill>
          <a:ln w="19050">
            <a:noFill/>
            <a:round/>
          </a:ln>
        </p:spPr>
        <p:txBody>
          <a:bodyPr vert="horz" wrap="none" lIns="91440" tIns="45720" rIns="91440" bIns="45720" numCol="1" rtlCol="0" anchor="ctr" anchorCtr="1" compatLnSpc="1"/>
          <a:lstStyle/>
          <a:p>
            <a:pPr algn="ctr"/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ValueText1"/>
          <p:cNvSpPr txBox="1"/>
          <p:nvPr/>
        </p:nvSpPr>
        <p:spPr>
          <a:xfrm>
            <a:off x="5825668" y="1953168"/>
            <a:ext cx="537749" cy="403309"/>
          </a:xfrm>
          <a:prstGeom prst="rect">
            <a:avLst/>
          </a:prstGeom>
          <a:noFill/>
        </p:spPr>
        <p:txBody>
          <a:bodyPr wrap="none" anchor="ctr" anchorCtr="0">
            <a:prstTxWarp prst="textPlain">
              <a:avLst/>
            </a:prstTxWarp>
            <a:normAutofit fontScale="40000" lnSpcReduction="20000"/>
          </a:bodyPr>
          <a:lstStyle/>
          <a:p>
            <a:r>
              <a:rPr lang="en-US" altLang="zh-CN" sz="6000">
                <a:solidFill>
                  <a:schemeClr val="bg1"/>
                </a:solidFill>
                <a:cs typeface="+mn-ea"/>
                <a:sym typeface="+mn-lt"/>
              </a:rPr>
              <a:t>66%</a:t>
            </a:r>
            <a:endParaRPr lang="en-US" sz="6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ValueText2"/>
          <p:cNvSpPr txBox="1"/>
          <p:nvPr/>
        </p:nvSpPr>
        <p:spPr>
          <a:xfrm>
            <a:off x="4392047" y="4501524"/>
            <a:ext cx="537749" cy="403309"/>
          </a:xfrm>
          <a:prstGeom prst="rect">
            <a:avLst/>
          </a:prstGeom>
          <a:noFill/>
        </p:spPr>
        <p:txBody>
          <a:bodyPr wrap="none" anchor="ctr" anchorCtr="0">
            <a:prstTxWarp prst="textPlain">
              <a:avLst/>
            </a:prstTxWarp>
            <a:normAutofit fontScale="40000" lnSpcReduction="20000"/>
          </a:bodyPr>
          <a:lstStyle/>
          <a:p>
            <a:r>
              <a:rPr lang="en-US" altLang="zh-CN" sz="6000">
                <a:solidFill>
                  <a:schemeClr val="bg1"/>
                </a:solidFill>
                <a:cs typeface="+mn-ea"/>
                <a:sym typeface="+mn-lt"/>
              </a:rPr>
              <a:t>63%</a:t>
            </a:r>
            <a:endParaRPr lang="en-US" sz="6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ValueText3"/>
          <p:cNvSpPr txBox="1"/>
          <p:nvPr/>
        </p:nvSpPr>
        <p:spPr>
          <a:xfrm>
            <a:off x="7236363" y="4482930"/>
            <a:ext cx="537749" cy="403309"/>
          </a:xfrm>
          <a:prstGeom prst="rect">
            <a:avLst/>
          </a:prstGeom>
          <a:noFill/>
        </p:spPr>
        <p:txBody>
          <a:bodyPr wrap="none" anchor="ctr" anchorCtr="0">
            <a:prstTxWarp prst="textPlain">
              <a:avLst/>
            </a:prstTxWarp>
            <a:normAutofit fontScale="40000" lnSpcReduction="20000"/>
          </a:bodyPr>
          <a:lstStyle/>
          <a:p>
            <a:r>
              <a:rPr lang="en-US" altLang="zh-CN" sz="6000">
                <a:solidFill>
                  <a:schemeClr val="bg1"/>
                </a:solidFill>
                <a:cs typeface="+mn-ea"/>
                <a:sym typeface="+mn-lt"/>
              </a:rPr>
              <a:t>68%</a:t>
            </a:r>
            <a:endParaRPr lang="en-US" sz="6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IconShape"/>
          <p:cNvSpPr/>
          <p:nvPr/>
        </p:nvSpPr>
        <p:spPr bwMode="auto">
          <a:xfrm>
            <a:off x="5827901" y="3643944"/>
            <a:ext cx="609685" cy="458288"/>
          </a:xfrm>
          <a:custGeom>
            <a:avLst/>
            <a:gdLst>
              <a:gd name="connsiteX0" fmla="*/ 371868 w 581408"/>
              <a:gd name="connsiteY0" fmla="*/ 167594 h 437033"/>
              <a:gd name="connsiteX1" fmla="*/ 386226 w 581408"/>
              <a:gd name="connsiteY1" fmla="*/ 213456 h 437033"/>
              <a:gd name="connsiteX2" fmla="*/ 215368 w 581408"/>
              <a:gd name="connsiteY2" fmla="*/ 269350 h 437033"/>
              <a:gd name="connsiteX3" fmla="*/ 206753 w 581408"/>
              <a:gd name="connsiteY3" fmla="*/ 437033 h 437033"/>
              <a:gd name="connsiteX4" fmla="*/ 34459 w 581408"/>
              <a:gd name="connsiteY4" fmla="*/ 437033 h 437033"/>
              <a:gd name="connsiteX5" fmla="*/ 33023 w 581408"/>
              <a:gd name="connsiteY5" fmla="*/ 405503 h 437033"/>
              <a:gd name="connsiteX6" fmla="*/ 0 w 581408"/>
              <a:gd name="connsiteY6" fmla="*/ 405503 h 437033"/>
              <a:gd name="connsiteX7" fmla="*/ 5743 w 581408"/>
              <a:gd name="connsiteY7" fmla="*/ 232088 h 437033"/>
              <a:gd name="connsiteX8" fmla="*/ 81840 w 581408"/>
              <a:gd name="connsiteY8" fmla="*/ 219189 h 437033"/>
              <a:gd name="connsiteX9" fmla="*/ 117735 w 581408"/>
              <a:gd name="connsiteY9" fmla="*/ 262185 h 437033"/>
              <a:gd name="connsiteX10" fmla="*/ 153629 w 581408"/>
              <a:gd name="connsiteY10" fmla="*/ 219189 h 437033"/>
              <a:gd name="connsiteX11" fmla="*/ 215368 w 581408"/>
              <a:gd name="connsiteY11" fmla="*/ 219189 h 437033"/>
              <a:gd name="connsiteX12" fmla="*/ 386136 w 581408"/>
              <a:gd name="connsiteY12" fmla="*/ 63045 h 437033"/>
              <a:gd name="connsiteX13" fmla="*/ 420577 w 581408"/>
              <a:gd name="connsiteY13" fmla="*/ 101733 h 437033"/>
              <a:gd name="connsiteX14" fmla="*/ 430622 w 581408"/>
              <a:gd name="connsiteY14" fmla="*/ 126093 h 437033"/>
              <a:gd name="connsiteX15" fmla="*/ 434927 w 581408"/>
              <a:gd name="connsiteY15" fmla="*/ 111764 h 437033"/>
              <a:gd name="connsiteX16" fmla="*/ 459323 w 581408"/>
              <a:gd name="connsiteY16" fmla="*/ 78807 h 437033"/>
              <a:gd name="connsiteX17" fmla="*/ 482284 w 581408"/>
              <a:gd name="connsiteY17" fmla="*/ 110331 h 437033"/>
              <a:gd name="connsiteX18" fmla="*/ 493764 w 581408"/>
              <a:gd name="connsiteY18" fmla="*/ 133258 h 437033"/>
              <a:gd name="connsiteX19" fmla="*/ 505244 w 581408"/>
              <a:gd name="connsiteY19" fmla="*/ 133258 h 437033"/>
              <a:gd name="connsiteX20" fmla="*/ 519595 w 581408"/>
              <a:gd name="connsiteY20" fmla="*/ 133258 h 437033"/>
              <a:gd name="connsiteX21" fmla="*/ 533945 w 581408"/>
              <a:gd name="connsiteY21" fmla="*/ 140422 h 437033"/>
              <a:gd name="connsiteX22" fmla="*/ 539685 w 581408"/>
              <a:gd name="connsiteY22" fmla="*/ 143288 h 437033"/>
              <a:gd name="connsiteX23" fmla="*/ 542555 w 581408"/>
              <a:gd name="connsiteY23" fmla="*/ 166215 h 437033"/>
              <a:gd name="connsiteX24" fmla="*/ 539685 w 581408"/>
              <a:gd name="connsiteY24" fmla="*/ 166215 h 437033"/>
              <a:gd name="connsiteX25" fmla="*/ 521030 w 581408"/>
              <a:gd name="connsiteY25" fmla="*/ 160483 h 437033"/>
              <a:gd name="connsiteX26" fmla="*/ 513855 w 581408"/>
              <a:gd name="connsiteY26" fmla="*/ 156184 h 437033"/>
              <a:gd name="connsiteX27" fmla="*/ 508114 w 581408"/>
              <a:gd name="connsiteY27" fmla="*/ 156184 h 437033"/>
              <a:gd name="connsiteX28" fmla="*/ 488024 w 581408"/>
              <a:gd name="connsiteY28" fmla="*/ 156184 h 437033"/>
              <a:gd name="connsiteX29" fmla="*/ 459323 w 581408"/>
              <a:gd name="connsiteY29" fmla="*/ 114630 h 437033"/>
              <a:gd name="connsiteX30" fmla="*/ 459323 w 581408"/>
              <a:gd name="connsiteY30" fmla="*/ 110331 h 437033"/>
              <a:gd name="connsiteX31" fmla="*/ 457888 w 581408"/>
              <a:gd name="connsiteY31" fmla="*/ 117496 h 437033"/>
              <a:gd name="connsiteX32" fmla="*/ 440668 w 581408"/>
              <a:gd name="connsiteY32" fmla="*/ 147587 h 437033"/>
              <a:gd name="connsiteX33" fmla="*/ 423447 w 581408"/>
              <a:gd name="connsiteY33" fmla="*/ 147587 h 437033"/>
              <a:gd name="connsiteX34" fmla="*/ 397617 w 581408"/>
              <a:gd name="connsiteY34" fmla="*/ 110331 h 437033"/>
              <a:gd name="connsiteX35" fmla="*/ 386136 w 581408"/>
              <a:gd name="connsiteY35" fmla="*/ 85971 h 437033"/>
              <a:gd name="connsiteX36" fmla="*/ 377526 w 581408"/>
              <a:gd name="connsiteY36" fmla="*/ 111764 h 437033"/>
              <a:gd name="connsiteX37" fmla="*/ 350260 w 581408"/>
              <a:gd name="connsiteY37" fmla="*/ 154751 h 437033"/>
              <a:gd name="connsiteX38" fmla="*/ 335910 w 581408"/>
              <a:gd name="connsiteY38" fmla="*/ 151886 h 437033"/>
              <a:gd name="connsiteX39" fmla="*/ 321560 w 581408"/>
              <a:gd name="connsiteY39" fmla="*/ 120361 h 437033"/>
              <a:gd name="connsiteX40" fmla="*/ 317254 w 581408"/>
              <a:gd name="connsiteY40" fmla="*/ 107465 h 437033"/>
              <a:gd name="connsiteX41" fmla="*/ 297164 w 581408"/>
              <a:gd name="connsiteY41" fmla="*/ 146154 h 437033"/>
              <a:gd name="connsiteX42" fmla="*/ 291424 w 581408"/>
              <a:gd name="connsiteY42" fmla="*/ 160483 h 437033"/>
              <a:gd name="connsiteX43" fmla="*/ 269898 w 581408"/>
              <a:gd name="connsiteY43" fmla="*/ 150453 h 437033"/>
              <a:gd name="connsiteX44" fmla="*/ 275638 w 581408"/>
              <a:gd name="connsiteY44" fmla="*/ 136123 h 437033"/>
              <a:gd name="connsiteX45" fmla="*/ 320125 w 581408"/>
              <a:gd name="connsiteY45" fmla="*/ 83106 h 437033"/>
              <a:gd name="connsiteX46" fmla="*/ 344520 w 581408"/>
              <a:gd name="connsiteY46" fmla="*/ 116063 h 437033"/>
              <a:gd name="connsiteX47" fmla="*/ 347390 w 581408"/>
              <a:gd name="connsiteY47" fmla="*/ 130392 h 437033"/>
              <a:gd name="connsiteX48" fmla="*/ 354565 w 581408"/>
              <a:gd name="connsiteY48" fmla="*/ 106032 h 437033"/>
              <a:gd name="connsiteX49" fmla="*/ 386136 w 581408"/>
              <a:gd name="connsiteY49" fmla="*/ 63045 h 437033"/>
              <a:gd name="connsiteX50" fmla="*/ 119891 w 581408"/>
              <a:gd name="connsiteY50" fmla="*/ 14254 h 437033"/>
              <a:gd name="connsiteX51" fmla="*/ 215413 w 581408"/>
              <a:gd name="connsiteY51" fmla="*/ 109546 h 437033"/>
              <a:gd name="connsiteX52" fmla="*/ 119891 w 581408"/>
              <a:gd name="connsiteY52" fmla="*/ 204838 h 437033"/>
              <a:gd name="connsiteX53" fmla="*/ 24369 w 581408"/>
              <a:gd name="connsiteY53" fmla="*/ 109546 h 437033"/>
              <a:gd name="connsiteX54" fmla="*/ 119891 w 581408"/>
              <a:gd name="connsiteY54" fmla="*/ 14254 h 437033"/>
              <a:gd name="connsiteX55" fmla="*/ 228287 w 581408"/>
              <a:gd name="connsiteY55" fmla="*/ 0 h 437033"/>
              <a:gd name="connsiteX56" fmla="*/ 581408 w 581408"/>
              <a:gd name="connsiteY56" fmla="*/ 0 h 437033"/>
              <a:gd name="connsiteX57" fmla="*/ 581408 w 581408"/>
              <a:gd name="connsiteY57" fmla="*/ 247828 h 437033"/>
              <a:gd name="connsiteX58" fmla="*/ 343123 w 581408"/>
              <a:gd name="connsiteY58" fmla="*/ 247828 h 437033"/>
              <a:gd name="connsiteX59" fmla="*/ 401977 w 581408"/>
              <a:gd name="connsiteY59" fmla="*/ 224908 h 437033"/>
              <a:gd name="connsiteX60" fmla="*/ 558441 w 581408"/>
              <a:gd name="connsiteY60" fmla="*/ 224908 h 437033"/>
              <a:gd name="connsiteX61" fmla="*/ 558441 w 581408"/>
              <a:gd name="connsiteY61" fmla="*/ 22920 h 437033"/>
              <a:gd name="connsiteX62" fmla="*/ 251254 w 581408"/>
              <a:gd name="connsiteY62" fmla="*/ 22920 h 437033"/>
              <a:gd name="connsiteX63" fmla="*/ 251254 w 581408"/>
              <a:gd name="connsiteY63" fmla="*/ 186229 h 437033"/>
              <a:gd name="connsiteX64" fmla="*/ 228287 w 581408"/>
              <a:gd name="connsiteY64" fmla="*/ 196257 h 43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81408" h="437033">
                <a:moveTo>
                  <a:pt x="371868" y="167594"/>
                </a:moveTo>
                <a:lnTo>
                  <a:pt x="386226" y="213456"/>
                </a:lnTo>
                <a:lnTo>
                  <a:pt x="215368" y="269350"/>
                </a:lnTo>
                <a:lnTo>
                  <a:pt x="206753" y="437033"/>
                </a:lnTo>
                <a:lnTo>
                  <a:pt x="34459" y="437033"/>
                </a:lnTo>
                <a:lnTo>
                  <a:pt x="33023" y="405503"/>
                </a:lnTo>
                <a:lnTo>
                  <a:pt x="0" y="405503"/>
                </a:lnTo>
                <a:lnTo>
                  <a:pt x="5743" y="232088"/>
                </a:lnTo>
                <a:lnTo>
                  <a:pt x="81840" y="219189"/>
                </a:lnTo>
                <a:lnTo>
                  <a:pt x="117735" y="262185"/>
                </a:lnTo>
                <a:lnTo>
                  <a:pt x="153629" y="219189"/>
                </a:lnTo>
                <a:lnTo>
                  <a:pt x="215368" y="219189"/>
                </a:lnTo>
                <a:close/>
                <a:moveTo>
                  <a:pt x="386136" y="63045"/>
                </a:moveTo>
                <a:cubicBezTo>
                  <a:pt x="404792" y="63045"/>
                  <a:pt x="413402" y="84538"/>
                  <a:pt x="420577" y="101733"/>
                </a:cubicBezTo>
                <a:cubicBezTo>
                  <a:pt x="422012" y="108898"/>
                  <a:pt x="427752" y="121794"/>
                  <a:pt x="430622" y="126093"/>
                </a:cubicBezTo>
                <a:cubicBezTo>
                  <a:pt x="432057" y="121794"/>
                  <a:pt x="433492" y="116063"/>
                  <a:pt x="434927" y="111764"/>
                </a:cubicBezTo>
                <a:cubicBezTo>
                  <a:pt x="437798" y="97435"/>
                  <a:pt x="442103" y="78807"/>
                  <a:pt x="459323" y="78807"/>
                </a:cubicBezTo>
                <a:cubicBezTo>
                  <a:pt x="476544" y="80240"/>
                  <a:pt x="480849" y="97435"/>
                  <a:pt x="482284" y="110331"/>
                </a:cubicBezTo>
                <a:cubicBezTo>
                  <a:pt x="485154" y="123227"/>
                  <a:pt x="488024" y="131825"/>
                  <a:pt x="493764" y="133258"/>
                </a:cubicBezTo>
                <a:cubicBezTo>
                  <a:pt x="498069" y="134691"/>
                  <a:pt x="500939" y="134691"/>
                  <a:pt x="505244" y="133258"/>
                </a:cubicBezTo>
                <a:cubicBezTo>
                  <a:pt x="509549" y="133258"/>
                  <a:pt x="513855" y="131825"/>
                  <a:pt x="519595" y="133258"/>
                </a:cubicBezTo>
                <a:cubicBezTo>
                  <a:pt x="526770" y="136123"/>
                  <a:pt x="531075" y="138989"/>
                  <a:pt x="533945" y="140422"/>
                </a:cubicBezTo>
                <a:cubicBezTo>
                  <a:pt x="538250" y="143288"/>
                  <a:pt x="538250" y="143288"/>
                  <a:pt x="539685" y="143288"/>
                </a:cubicBezTo>
                <a:lnTo>
                  <a:pt x="542555" y="166215"/>
                </a:lnTo>
                <a:cubicBezTo>
                  <a:pt x="541120" y="166215"/>
                  <a:pt x="539685" y="166215"/>
                  <a:pt x="539685" y="166215"/>
                </a:cubicBezTo>
                <a:cubicBezTo>
                  <a:pt x="531075" y="166215"/>
                  <a:pt x="525335" y="163349"/>
                  <a:pt x="521030" y="160483"/>
                </a:cubicBezTo>
                <a:cubicBezTo>
                  <a:pt x="518160" y="157617"/>
                  <a:pt x="516725" y="156184"/>
                  <a:pt x="513855" y="156184"/>
                </a:cubicBezTo>
                <a:cubicBezTo>
                  <a:pt x="513855" y="156184"/>
                  <a:pt x="510984" y="156184"/>
                  <a:pt x="508114" y="156184"/>
                </a:cubicBezTo>
                <a:cubicBezTo>
                  <a:pt x="502374" y="157617"/>
                  <a:pt x="495199" y="159050"/>
                  <a:pt x="488024" y="156184"/>
                </a:cubicBezTo>
                <a:cubicBezTo>
                  <a:pt x="466498" y="150453"/>
                  <a:pt x="462193" y="128959"/>
                  <a:pt x="459323" y="114630"/>
                </a:cubicBezTo>
                <a:cubicBezTo>
                  <a:pt x="459323" y="113197"/>
                  <a:pt x="459323" y="111764"/>
                  <a:pt x="459323" y="110331"/>
                </a:cubicBezTo>
                <a:cubicBezTo>
                  <a:pt x="457888" y="113197"/>
                  <a:pt x="457888" y="116063"/>
                  <a:pt x="457888" y="117496"/>
                </a:cubicBezTo>
                <a:cubicBezTo>
                  <a:pt x="455018" y="130392"/>
                  <a:pt x="452148" y="143288"/>
                  <a:pt x="440668" y="147587"/>
                </a:cubicBezTo>
                <a:cubicBezTo>
                  <a:pt x="437798" y="150453"/>
                  <a:pt x="432057" y="151886"/>
                  <a:pt x="423447" y="147587"/>
                </a:cubicBezTo>
                <a:cubicBezTo>
                  <a:pt x="410532" y="143288"/>
                  <a:pt x="404792" y="127526"/>
                  <a:pt x="397617" y="110331"/>
                </a:cubicBezTo>
                <a:cubicBezTo>
                  <a:pt x="396181" y="104599"/>
                  <a:pt x="389006" y="88837"/>
                  <a:pt x="386136" y="85971"/>
                </a:cubicBezTo>
                <a:cubicBezTo>
                  <a:pt x="383266" y="90270"/>
                  <a:pt x="378961" y="103166"/>
                  <a:pt x="377526" y="111764"/>
                </a:cubicBezTo>
                <a:cubicBezTo>
                  <a:pt x="373221" y="130392"/>
                  <a:pt x="367481" y="150453"/>
                  <a:pt x="350260" y="154751"/>
                </a:cubicBezTo>
                <a:cubicBezTo>
                  <a:pt x="345955" y="156184"/>
                  <a:pt x="340215" y="154751"/>
                  <a:pt x="335910" y="151886"/>
                </a:cubicBezTo>
                <a:cubicBezTo>
                  <a:pt x="325865" y="146154"/>
                  <a:pt x="322995" y="133258"/>
                  <a:pt x="321560" y="120361"/>
                </a:cubicBezTo>
                <a:cubicBezTo>
                  <a:pt x="320125" y="117496"/>
                  <a:pt x="318690" y="110331"/>
                  <a:pt x="317254" y="107465"/>
                </a:cubicBezTo>
                <a:cubicBezTo>
                  <a:pt x="311514" y="113197"/>
                  <a:pt x="301469" y="136123"/>
                  <a:pt x="297164" y="146154"/>
                </a:cubicBezTo>
                <a:cubicBezTo>
                  <a:pt x="295729" y="150453"/>
                  <a:pt x="292859" y="156184"/>
                  <a:pt x="291424" y="160483"/>
                </a:cubicBezTo>
                <a:lnTo>
                  <a:pt x="269898" y="150453"/>
                </a:lnTo>
                <a:cubicBezTo>
                  <a:pt x="271333" y="146154"/>
                  <a:pt x="274203" y="141855"/>
                  <a:pt x="275638" y="136123"/>
                </a:cubicBezTo>
                <a:cubicBezTo>
                  <a:pt x="285684" y="111764"/>
                  <a:pt x="298599" y="83106"/>
                  <a:pt x="320125" y="83106"/>
                </a:cubicBezTo>
                <a:cubicBezTo>
                  <a:pt x="337345" y="83106"/>
                  <a:pt x="341650" y="101733"/>
                  <a:pt x="344520" y="116063"/>
                </a:cubicBezTo>
                <a:cubicBezTo>
                  <a:pt x="344520" y="120361"/>
                  <a:pt x="345955" y="126093"/>
                  <a:pt x="347390" y="130392"/>
                </a:cubicBezTo>
                <a:cubicBezTo>
                  <a:pt x="350260" y="124660"/>
                  <a:pt x="353130" y="113197"/>
                  <a:pt x="354565" y="106032"/>
                </a:cubicBezTo>
                <a:cubicBezTo>
                  <a:pt x="360306" y="84538"/>
                  <a:pt x="366046" y="61612"/>
                  <a:pt x="386136" y="63045"/>
                </a:cubicBezTo>
                <a:close/>
                <a:moveTo>
                  <a:pt x="119891" y="14254"/>
                </a:moveTo>
                <a:cubicBezTo>
                  <a:pt x="172646" y="14254"/>
                  <a:pt x="215413" y="56918"/>
                  <a:pt x="215413" y="109546"/>
                </a:cubicBezTo>
                <a:cubicBezTo>
                  <a:pt x="215413" y="162174"/>
                  <a:pt x="172646" y="204838"/>
                  <a:pt x="119891" y="204838"/>
                </a:cubicBezTo>
                <a:cubicBezTo>
                  <a:pt x="67136" y="204838"/>
                  <a:pt x="24369" y="162174"/>
                  <a:pt x="24369" y="109546"/>
                </a:cubicBezTo>
                <a:cubicBezTo>
                  <a:pt x="24369" y="56918"/>
                  <a:pt x="67136" y="14254"/>
                  <a:pt x="119891" y="14254"/>
                </a:cubicBezTo>
                <a:close/>
                <a:moveTo>
                  <a:pt x="228287" y="0"/>
                </a:moveTo>
                <a:lnTo>
                  <a:pt x="581408" y="0"/>
                </a:lnTo>
                <a:lnTo>
                  <a:pt x="581408" y="247828"/>
                </a:lnTo>
                <a:lnTo>
                  <a:pt x="343123" y="247828"/>
                </a:lnTo>
                <a:lnTo>
                  <a:pt x="401977" y="224908"/>
                </a:lnTo>
                <a:lnTo>
                  <a:pt x="558441" y="224908"/>
                </a:lnTo>
                <a:lnTo>
                  <a:pt x="558441" y="22920"/>
                </a:lnTo>
                <a:lnTo>
                  <a:pt x="251254" y="22920"/>
                </a:lnTo>
                <a:lnTo>
                  <a:pt x="251254" y="186229"/>
                </a:lnTo>
                <a:lnTo>
                  <a:pt x="228287" y="19625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CustomText"/>
          <p:cNvSpPr/>
          <p:nvPr/>
        </p:nvSpPr>
        <p:spPr>
          <a:xfrm>
            <a:off x="6924633" y="1811750"/>
            <a:ext cx="1958110" cy="365296"/>
          </a:xfrm>
          <a:prstGeom prst="rect">
            <a:avLst/>
          </a:prstGeom>
          <a:noFill/>
        </p:spPr>
        <p:txBody>
          <a:bodyPr wrap="square" lIns="90000" tIns="46800" rIns="90000" bIns="46800" anchor="ctr">
            <a:normAutofit fontScale="92500" lnSpcReduction="10000"/>
          </a:bodyPr>
          <a:lstStyle/>
          <a:p>
            <a:pPr lvl="0">
              <a:defRPr/>
            </a:pP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执行：管控性</a:t>
            </a:r>
            <a:endParaRPr lang="zh-CN" altLang="en-US" sz="20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1" name="CustomText"/>
          <p:cNvSpPr/>
          <p:nvPr/>
        </p:nvSpPr>
        <p:spPr>
          <a:xfrm>
            <a:off x="6924633" y="2121053"/>
            <a:ext cx="1849328" cy="263655"/>
          </a:xfrm>
          <a:prstGeom prst="rect">
            <a:avLst/>
          </a:prstGeom>
          <a:noFill/>
        </p:spPr>
        <p:txBody>
          <a:bodyPr wrap="square" lIns="90000" tIns="46800" rIns="90000" bIns="46800">
            <a:normAutofit lnSpcReduction="10000"/>
          </a:bodyPr>
          <a:lstStyle/>
          <a:p>
            <a:pPr lvl="0">
              <a:defRPr/>
            </a:pPr>
            <a:r>
              <a:rPr lang="zh-CN" altLang="en-US" sz="1200" dirty="0">
                <a:solidFill>
                  <a:schemeClr val="tx2"/>
                </a:solidFill>
                <a:cs typeface="+mn-ea"/>
                <a:sym typeface="+mn-lt"/>
              </a:rPr>
              <a:t>请输入文本</a:t>
            </a:r>
            <a:endParaRPr lang="zh-CN" altLang="en-US" sz="12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2" name="CustomText"/>
          <p:cNvSpPr/>
          <p:nvPr/>
        </p:nvSpPr>
        <p:spPr>
          <a:xfrm>
            <a:off x="8414760" y="4289940"/>
            <a:ext cx="1716212" cy="447008"/>
          </a:xfrm>
          <a:prstGeom prst="rect">
            <a:avLst/>
          </a:prstGeom>
          <a:noFill/>
        </p:spPr>
        <p:txBody>
          <a:bodyPr wrap="square" lIns="90000" tIns="46800" rIns="90000" bIns="46800" anchor="ctr">
            <a:normAutofit/>
          </a:bodyPr>
          <a:lstStyle/>
          <a:p>
            <a:pPr lvl="0">
              <a:defRPr/>
            </a:pP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完成：激励性</a:t>
            </a:r>
            <a:endParaRPr kumimoji="0" lang="en-US" altLang="zh-CN" sz="2000" b="1" i="0" u="none" strike="noStrike" kern="1200" cap="none" spc="0" normalizeH="0" baseline="0" noProof="0" dirty="0">
              <a:solidFill>
                <a:schemeClr val="tx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CustomText"/>
          <p:cNvSpPr/>
          <p:nvPr/>
        </p:nvSpPr>
        <p:spPr>
          <a:xfrm>
            <a:off x="8414760" y="4680955"/>
            <a:ext cx="1849328" cy="263655"/>
          </a:xfrm>
          <a:prstGeom prst="rect">
            <a:avLst/>
          </a:prstGeom>
          <a:noFill/>
        </p:spPr>
        <p:txBody>
          <a:bodyPr wrap="square" lIns="90000" tIns="46800" rIns="90000" bIns="46800">
            <a:normAutofit lnSpcReduction="10000"/>
          </a:bodyPr>
          <a:lstStyle/>
          <a:p>
            <a:pPr lvl="0">
              <a:defRPr/>
            </a:pPr>
            <a:r>
              <a:rPr lang="zh-CN" altLang="en-US" sz="1200" dirty="0">
                <a:solidFill>
                  <a:schemeClr val="tx2"/>
                </a:solidFill>
                <a:cs typeface="+mn-ea"/>
                <a:sym typeface="+mn-lt"/>
              </a:rPr>
              <a:t>请输入文本</a:t>
            </a:r>
            <a:endParaRPr lang="zh-CN" altLang="en-US" sz="12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4" name="CustomText"/>
          <p:cNvSpPr/>
          <p:nvPr/>
        </p:nvSpPr>
        <p:spPr>
          <a:xfrm>
            <a:off x="1738707" y="4289940"/>
            <a:ext cx="1921846" cy="521244"/>
          </a:xfrm>
          <a:prstGeom prst="rect">
            <a:avLst/>
          </a:prstGeom>
          <a:noFill/>
        </p:spPr>
        <p:txBody>
          <a:bodyPr wrap="square" lIns="90000" tIns="46800" rIns="90000" bIns="46800" anchor="ctr">
            <a:normAutofit/>
          </a:bodyPr>
          <a:lstStyle/>
          <a:p>
            <a:pPr lvl="0" algn="r">
              <a:defRPr/>
            </a:pP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制定：科学性</a:t>
            </a:r>
            <a:endParaRPr lang="zh-CN" altLang="en-US" sz="20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5" name="CustomText"/>
          <p:cNvSpPr/>
          <p:nvPr/>
        </p:nvSpPr>
        <p:spPr>
          <a:xfrm>
            <a:off x="1927913" y="4755191"/>
            <a:ext cx="1732640" cy="263655"/>
          </a:xfrm>
          <a:prstGeom prst="rect">
            <a:avLst/>
          </a:prstGeom>
          <a:noFill/>
        </p:spPr>
        <p:txBody>
          <a:bodyPr wrap="square" lIns="90000" tIns="46800" rIns="90000" bIns="46800"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chemeClr val="tx2"/>
                </a:solidFill>
                <a:cs typeface="+mn-ea"/>
                <a:sym typeface="+mn-lt"/>
              </a:rPr>
              <a:t>请输入文本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9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śļíḋê"/>
          <p:cNvSpPr/>
          <p:nvPr/>
        </p:nvSpPr>
        <p:spPr>
          <a:xfrm rot="16200000" flipH="1">
            <a:off x="6582300" y="1027591"/>
            <a:ext cx="4018496" cy="4859361"/>
          </a:xfrm>
          <a:prstGeom prst="blockArc">
            <a:avLst>
              <a:gd name="adj1" fmla="val 12906221"/>
              <a:gd name="adj2" fmla="val 19379123"/>
              <a:gd name="adj3" fmla="val 7527"/>
            </a:avLst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endParaRPr lang="en-US" sz="1200" kern="0">
              <a:solidFill>
                <a:prstClr val="black"/>
              </a:solidFill>
            </a:endParaRPr>
          </a:p>
        </p:txBody>
      </p:sp>
      <p:sp>
        <p:nvSpPr>
          <p:cNvPr id="5" name="iṣlïḑe"/>
          <p:cNvSpPr/>
          <p:nvPr/>
        </p:nvSpPr>
        <p:spPr>
          <a:xfrm rot="5400000">
            <a:off x="1591204" y="1027590"/>
            <a:ext cx="4018496" cy="4859361"/>
          </a:xfrm>
          <a:prstGeom prst="blockArc">
            <a:avLst>
              <a:gd name="adj1" fmla="val 12906221"/>
              <a:gd name="adj2" fmla="val 19379123"/>
              <a:gd name="adj3" fmla="val 7527"/>
            </a:avLst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endParaRPr lang="en-US" sz="1200" kern="0" dirty="0">
              <a:solidFill>
                <a:prstClr val="black"/>
              </a:solidFill>
            </a:endParaRPr>
          </a:p>
        </p:txBody>
      </p:sp>
      <p:sp>
        <p:nvSpPr>
          <p:cNvPr id="6" name="ïŝḷïḋè"/>
          <p:cNvSpPr/>
          <p:nvPr/>
        </p:nvSpPr>
        <p:spPr bwMode="auto">
          <a:xfrm>
            <a:off x="5426563" y="2743635"/>
            <a:ext cx="1338872" cy="1339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8658F"/>
            </a:solidFill>
            <a:round/>
          </a:ln>
        </p:spPr>
        <p:txBody>
          <a:bodyPr vert="horz" wrap="square" lIns="91440" tIns="45720" rIns="91440" bIns="45720" anchor="ctr" anchorCtr="1" compatLnSpc="1">
            <a:normAutofit lnSpcReduction="10000"/>
          </a:bodyPr>
          <a:lstStyle/>
          <a:p>
            <a:r>
              <a:rPr lang="zh-CN" altLang="en-US" sz="4000" b="1" dirty="0">
                <a:solidFill>
                  <a:srgbClr val="012B3D"/>
                </a:solidFill>
                <a:cs typeface="+mn-ea"/>
                <a:sym typeface="+mn-lt"/>
              </a:rPr>
              <a:t>四个方法</a:t>
            </a:r>
            <a:endParaRPr lang="zh-CN" altLang="en-US" b="1" i="1" dirty="0">
              <a:solidFill>
                <a:srgbClr val="012B3D"/>
              </a:solidFill>
            </a:endParaRPr>
          </a:p>
        </p:txBody>
      </p:sp>
      <p:grpSp>
        <p:nvGrpSpPr>
          <p:cNvPr id="7" name="íṩliḑê"/>
          <p:cNvGrpSpPr/>
          <p:nvPr/>
        </p:nvGrpSpPr>
        <p:grpSpPr>
          <a:xfrm>
            <a:off x="4282552" y="1448022"/>
            <a:ext cx="730204" cy="730204"/>
            <a:chOff x="4282553" y="1769830"/>
            <a:chExt cx="730204" cy="730204"/>
          </a:xfrm>
        </p:grpSpPr>
        <p:sp>
          <p:nvSpPr>
            <p:cNvPr id="23" name="îSḻïḓè"/>
            <p:cNvSpPr/>
            <p:nvPr/>
          </p:nvSpPr>
          <p:spPr>
            <a:xfrm>
              <a:off x="4282553" y="1769830"/>
              <a:ext cx="730204" cy="730204"/>
            </a:xfrm>
            <a:prstGeom prst="ellipse">
              <a:avLst/>
            </a:prstGeom>
            <a:solidFill>
              <a:srgbClr val="08658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/>
            <a:p>
              <a:pPr indent="-225425"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b="1" kern="0" dirty="0">
                <a:solidFill>
                  <a:schemeClr val="tx1"/>
                </a:solidFill>
              </a:endParaRPr>
            </a:p>
          </p:txBody>
        </p:sp>
        <p:sp>
          <p:nvSpPr>
            <p:cNvPr id="24" name="îś1ïďe"/>
            <p:cNvSpPr/>
            <p:nvPr/>
          </p:nvSpPr>
          <p:spPr>
            <a:xfrm>
              <a:off x="4515920" y="1907182"/>
              <a:ext cx="263470" cy="4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7" y="0"/>
                  </a:moveTo>
                  <a:cubicBezTo>
                    <a:pt x="9239" y="0"/>
                    <a:pt x="8126" y="269"/>
                    <a:pt x="7204" y="802"/>
                  </a:cubicBezTo>
                  <a:cubicBezTo>
                    <a:pt x="6284" y="1334"/>
                    <a:pt x="5831" y="1979"/>
                    <a:pt x="5831" y="2736"/>
                  </a:cubicBezTo>
                  <a:cubicBezTo>
                    <a:pt x="5831" y="3491"/>
                    <a:pt x="6284" y="4137"/>
                    <a:pt x="7204" y="4669"/>
                  </a:cubicBezTo>
                  <a:cubicBezTo>
                    <a:pt x="8126" y="5202"/>
                    <a:pt x="9241" y="5464"/>
                    <a:pt x="10547" y="5464"/>
                  </a:cubicBezTo>
                  <a:cubicBezTo>
                    <a:pt x="11854" y="5464"/>
                    <a:pt x="12969" y="5202"/>
                    <a:pt x="13890" y="4669"/>
                  </a:cubicBezTo>
                  <a:cubicBezTo>
                    <a:pt x="14810" y="4137"/>
                    <a:pt x="15277" y="3491"/>
                    <a:pt x="15277" y="2736"/>
                  </a:cubicBezTo>
                  <a:cubicBezTo>
                    <a:pt x="15277" y="1979"/>
                    <a:pt x="14810" y="1335"/>
                    <a:pt x="13890" y="802"/>
                  </a:cubicBezTo>
                  <a:cubicBezTo>
                    <a:pt x="12969" y="269"/>
                    <a:pt x="11854" y="0"/>
                    <a:pt x="10547" y="0"/>
                  </a:cubicBezTo>
                  <a:close/>
                  <a:moveTo>
                    <a:pt x="4056" y="5988"/>
                  </a:moveTo>
                  <a:cubicBezTo>
                    <a:pt x="2931" y="5988"/>
                    <a:pt x="1979" y="6215"/>
                    <a:pt x="1192" y="6670"/>
                  </a:cubicBezTo>
                  <a:cubicBezTo>
                    <a:pt x="406" y="7126"/>
                    <a:pt x="0" y="7684"/>
                    <a:pt x="0" y="8334"/>
                  </a:cubicBezTo>
                  <a:lnTo>
                    <a:pt x="0" y="13408"/>
                  </a:lnTo>
                  <a:cubicBezTo>
                    <a:pt x="0" y="13733"/>
                    <a:pt x="203" y="14005"/>
                    <a:pt x="596" y="14233"/>
                  </a:cubicBezTo>
                  <a:cubicBezTo>
                    <a:pt x="990" y="14460"/>
                    <a:pt x="1472" y="14577"/>
                    <a:pt x="2034" y="14577"/>
                  </a:cubicBezTo>
                  <a:cubicBezTo>
                    <a:pt x="2597" y="14577"/>
                    <a:pt x="3065" y="14460"/>
                    <a:pt x="3460" y="14233"/>
                  </a:cubicBezTo>
                  <a:cubicBezTo>
                    <a:pt x="3853" y="14005"/>
                    <a:pt x="4056" y="13733"/>
                    <a:pt x="4056" y="13408"/>
                  </a:cubicBezTo>
                  <a:lnTo>
                    <a:pt x="4056" y="9114"/>
                  </a:lnTo>
                  <a:lnTo>
                    <a:pt x="5403" y="9114"/>
                  </a:lnTo>
                  <a:lnTo>
                    <a:pt x="5403" y="20236"/>
                  </a:lnTo>
                  <a:cubicBezTo>
                    <a:pt x="5403" y="20610"/>
                    <a:pt x="5639" y="20935"/>
                    <a:pt x="6103" y="21203"/>
                  </a:cubicBezTo>
                  <a:cubicBezTo>
                    <a:pt x="6567" y="21471"/>
                    <a:pt x="7116" y="21600"/>
                    <a:pt x="7761" y="21600"/>
                  </a:cubicBezTo>
                  <a:cubicBezTo>
                    <a:pt x="8409" y="21600"/>
                    <a:pt x="8969" y="21471"/>
                    <a:pt x="9433" y="21203"/>
                  </a:cubicBezTo>
                  <a:cubicBezTo>
                    <a:pt x="9897" y="20935"/>
                    <a:pt x="10133" y="20610"/>
                    <a:pt x="10133" y="20236"/>
                  </a:cubicBezTo>
                  <a:lnTo>
                    <a:pt x="10133" y="14577"/>
                  </a:lnTo>
                  <a:lnTo>
                    <a:pt x="11480" y="14577"/>
                  </a:lnTo>
                  <a:lnTo>
                    <a:pt x="11480" y="20236"/>
                  </a:lnTo>
                  <a:cubicBezTo>
                    <a:pt x="11480" y="20610"/>
                    <a:pt x="11703" y="20935"/>
                    <a:pt x="12167" y="21203"/>
                  </a:cubicBezTo>
                  <a:cubicBezTo>
                    <a:pt x="12631" y="21471"/>
                    <a:pt x="13191" y="21600"/>
                    <a:pt x="13839" y="21600"/>
                  </a:cubicBezTo>
                  <a:cubicBezTo>
                    <a:pt x="14486" y="21600"/>
                    <a:pt x="15046" y="21471"/>
                    <a:pt x="15510" y="21203"/>
                  </a:cubicBezTo>
                  <a:cubicBezTo>
                    <a:pt x="15974" y="20934"/>
                    <a:pt x="16197" y="20610"/>
                    <a:pt x="16197" y="20236"/>
                  </a:cubicBezTo>
                  <a:lnTo>
                    <a:pt x="16197" y="9114"/>
                  </a:lnTo>
                  <a:lnTo>
                    <a:pt x="17544" y="9114"/>
                  </a:lnTo>
                  <a:lnTo>
                    <a:pt x="17544" y="13408"/>
                  </a:lnTo>
                  <a:cubicBezTo>
                    <a:pt x="17544" y="13733"/>
                    <a:pt x="17746" y="14005"/>
                    <a:pt x="18140" y="14233"/>
                  </a:cubicBezTo>
                  <a:cubicBezTo>
                    <a:pt x="18533" y="14460"/>
                    <a:pt x="19016" y="14577"/>
                    <a:pt x="19579" y="14577"/>
                  </a:cubicBezTo>
                  <a:cubicBezTo>
                    <a:pt x="20141" y="14577"/>
                    <a:pt x="20611" y="14460"/>
                    <a:pt x="21004" y="14233"/>
                  </a:cubicBezTo>
                  <a:cubicBezTo>
                    <a:pt x="21397" y="14005"/>
                    <a:pt x="21600" y="13733"/>
                    <a:pt x="21600" y="13408"/>
                  </a:cubicBezTo>
                  <a:lnTo>
                    <a:pt x="21600" y="8334"/>
                  </a:lnTo>
                  <a:cubicBezTo>
                    <a:pt x="21600" y="7684"/>
                    <a:pt x="21208" y="7126"/>
                    <a:pt x="20421" y="6670"/>
                  </a:cubicBezTo>
                  <a:cubicBezTo>
                    <a:pt x="19634" y="6216"/>
                    <a:pt x="18668" y="5988"/>
                    <a:pt x="17544" y="5988"/>
                  </a:cubicBezTo>
                  <a:lnTo>
                    <a:pt x="4056" y="5988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  <p:grpSp>
        <p:nvGrpSpPr>
          <p:cNvPr id="8" name="ís1íḍe"/>
          <p:cNvGrpSpPr/>
          <p:nvPr/>
        </p:nvGrpSpPr>
        <p:grpSpPr>
          <a:xfrm>
            <a:off x="4282552" y="4662562"/>
            <a:ext cx="730204" cy="730204"/>
            <a:chOff x="4282553" y="1769830"/>
            <a:chExt cx="730204" cy="730204"/>
          </a:xfrm>
        </p:grpSpPr>
        <p:sp>
          <p:nvSpPr>
            <p:cNvPr id="21" name="iṡḻiḑè"/>
            <p:cNvSpPr/>
            <p:nvPr/>
          </p:nvSpPr>
          <p:spPr>
            <a:xfrm>
              <a:off x="4282553" y="1769830"/>
              <a:ext cx="730204" cy="730204"/>
            </a:xfrm>
            <a:prstGeom prst="ellipse">
              <a:avLst/>
            </a:prstGeom>
            <a:solidFill>
              <a:srgbClr val="ADE7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/>
            <a:p>
              <a:pPr indent="-225425"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b="1" kern="0" dirty="0">
                <a:solidFill>
                  <a:schemeClr val="tx1"/>
                </a:solidFill>
              </a:endParaRPr>
            </a:p>
          </p:txBody>
        </p:sp>
        <p:sp>
          <p:nvSpPr>
            <p:cNvPr id="22" name="îşľîḋé"/>
            <p:cNvSpPr/>
            <p:nvPr/>
          </p:nvSpPr>
          <p:spPr>
            <a:xfrm>
              <a:off x="4515920" y="1907182"/>
              <a:ext cx="263470" cy="4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7" y="0"/>
                  </a:moveTo>
                  <a:cubicBezTo>
                    <a:pt x="9239" y="0"/>
                    <a:pt x="8126" y="269"/>
                    <a:pt x="7204" y="802"/>
                  </a:cubicBezTo>
                  <a:cubicBezTo>
                    <a:pt x="6284" y="1334"/>
                    <a:pt x="5831" y="1979"/>
                    <a:pt x="5831" y="2736"/>
                  </a:cubicBezTo>
                  <a:cubicBezTo>
                    <a:pt x="5831" y="3491"/>
                    <a:pt x="6284" y="4137"/>
                    <a:pt x="7204" y="4669"/>
                  </a:cubicBezTo>
                  <a:cubicBezTo>
                    <a:pt x="8126" y="5202"/>
                    <a:pt x="9241" y="5464"/>
                    <a:pt x="10547" y="5464"/>
                  </a:cubicBezTo>
                  <a:cubicBezTo>
                    <a:pt x="11854" y="5464"/>
                    <a:pt x="12969" y="5202"/>
                    <a:pt x="13890" y="4669"/>
                  </a:cubicBezTo>
                  <a:cubicBezTo>
                    <a:pt x="14810" y="4137"/>
                    <a:pt x="15277" y="3491"/>
                    <a:pt x="15277" y="2736"/>
                  </a:cubicBezTo>
                  <a:cubicBezTo>
                    <a:pt x="15277" y="1979"/>
                    <a:pt x="14810" y="1335"/>
                    <a:pt x="13890" y="802"/>
                  </a:cubicBezTo>
                  <a:cubicBezTo>
                    <a:pt x="12969" y="269"/>
                    <a:pt x="11854" y="0"/>
                    <a:pt x="10547" y="0"/>
                  </a:cubicBezTo>
                  <a:close/>
                  <a:moveTo>
                    <a:pt x="4056" y="5988"/>
                  </a:moveTo>
                  <a:cubicBezTo>
                    <a:pt x="2931" y="5988"/>
                    <a:pt x="1979" y="6215"/>
                    <a:pt x="1192" y="6670"/>
                  </a:cubicBezTo>
                  <a:cubicBezTo>
                    <a:pt x="406" y="7126"/>
                    <a:pt x="0" y="7684"/>
                    <a:pt x="0" y="8334"/>
                  </a:cubicBezTo>
                  <a:lnTo>
                    <a:pt x="0" y="13408"/>
                  </a:lnTo>
                  <a:cubicBezTo>
                    <a:pt x="0" y="13733"/>
                    <a:pt x="203" y="14005"/>
                    <a:pt x="596" y="14233"/>
                  </a:cubicBezTo>
                  <a:cubicBezTo>
                    <a:pt x="990" y="14460"/>
                    <a:pt x="1472" y="14577"/>
                    <a:pt x="2034" y="14577"/>
                  </a:cubicBezTo>
                  <a:cubicBezTo>
                    <a:pt x="2597" y="14577"/>
                    <a:pt x="3065" y="14460"/>
                    <a:pt x="3460" y="14233"/>
                  </a:cubicBezTo>
                  <a:cubicBezTo>
                    <a:pt x="3853" y="14005"/>
                    <a:pt x="4056" y="13733"/>
                    <a:pt x="4056" y="13408"/>
                  </a:cubicBezTo>
                  <a:lnTo>
                    <a:pt x="4056" y="9114"/>
                  </a:lnTo>
                  <a:lnTo>
                    <a:pt x="5403" y="9114"/>
                  </a:lnTo>
                  <a:lnTo>
                    <a:pt x="5403" y="20236"/>
                  </a:lnTo>
                  <a:cubicBezTo>
                    <a:pt x="5403" y="20610"/>
                    <a:pt x="5639" y="20935"/>
                    <a:pt x="6103" y="21203"/>
                  </a:cubicBezTo>
                  <a:cubicBezTo>
                    <a:pt x="6567" y="21471"/>
                    <a:pt x="7116" y="21600"/>
                    <a:pt x="7761" y="21600"/>
                  </a:cubicBezTo>
                  <a:cubicBezTo>
                    <a:pt x="8409" y="21600"/>
                    <a:pt x="8969" y="21471"/>
                    <a:pt x="9433" y="21203"/>
                  </a:cubicBezTo>
                  <a:cubicBezTo>
                    <a:pt x="9897" y="20935"/>
                    <a:pt x="10133" y="20610"/>
                    <a:pt x="10133" y="20236"/>
                  </a:cubicBezTo>
                  <a:lnTo>
                    <a:pt x="10133" y="14577"/>
                  </a:lnTo>
                  <a:lnTo>
                    <a:pt x="11480" y="14577"/>
                  </a:lnTo>
                  <a:lnTo>
                    <a:pt x="11480" y="20236"/>
                  </a:lnTo>
                  <a:cubicBezTo>
                    <a:pt x="11480" y="20610"/>
                    <a:pt x="11703" y="20935"/>
                    <a:pt x="12167" y="21203"/>
                  </a:cubicBezTo>
                  <a:cubicBezTo>
                    <a:pt x="12631" y="21471"/>
                    <a:pt x="13191" y="21600"/>
                    <a:pt x="13839" y="21600"/>
                  </a:cubicBezTo>
                  <a:cubicBezTo>
                    <a:pt x="14486" y="21600"/>
                    <a:pt x="15046" y="21471"/>
                    <a:pt x="15510" y="21203"/>
                  </a:cubicBezTo>
                  <a:cubicBezTo>
                    <a:pt x="15974" y="20934"/>
                    <a:pt x="16197" y="20610"/>
                    <a:pt x="16197" y="20236"/>
                  </a:cubicBezTo>
                  <a:lnTo>
                    <a:pt x="16197" y="9114"/>
                  </a:lnTo>
                  <a:lnTo>
                    <a:pt x="17544" y="9114"/>
                  </a:lnTo>
                  <a:lnTo>
                    <a:pt x="17544" y="13408"/>
                  </a:lnTo>
                  <a:cubicBezTo>
                    <a:pt x="17544" y="13733"/>
                    <a:pt x="17746" y="14005"/>
                    <a:pt x="18140" y="14233"/>
                  </a:cubicBezTo>
                  <a:cubicBezTo>
                    <a:pt x="18533" y="14460"/>
                    <a:pt x="19016" y="14577"/>
                    <a:pt x="19579" y="14577"/>
                  </a:cubicBezTo>
                  <a:cubicBezTo>
                    <a:pt x="20141" y="14577"/>
                    <a:pt x="20611" y="14460"/>
                    <a:pt x="21004" y="14233"/>
                  </a:cubicBezTo>
                  <a:cubicBezTo>
                    <a:pt x="21397" y="14005"/>
                    <a:pt x="21600" y="13733"/>
                    <a:pt x="21600" y="13408"/>
                  </a:cubicBezTo>
                  <a:lnTo>
                    <a:pt x="21600" y="8334"/>
                  </a:lnTo>
                  <a:cubicBezTo>
                    <a:pt x="21600" y="7684"/>
                    <a:pt x="21208" y="7126"/>
                    <a:pt x="20421" y="6670"/>
                  </a:cubicBezTo>
                  <a:cubicBezTo>
                    <a:pt x="19634" y="6216"/>
                    <a:pt x="18668" y="5988"/>
                    <a:pt x="17544" y="5988"/>
                  </a:cubicBezTo>
                  <a:lnTo>
                    <a:pt x="4056" y="5988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186008" y="1448022"/>
            <a:ext cx="730204" cy="730204"/>
            <a:chOff x="7186008" y="1448022"/>
            <a:chExt cx="730204" cy="730204"/>
          </a:xfrm>
        </p:grpSpPr>
        <p:sp>
          <p:nvSpPr>
            <p:cNvPr id="9" name="íŝ1íḓé"/>
            <p:cNvSpPr/>
            <p:nvPr/>
          </p:nvSpPr>
          <p:spPr>
            <a:xfrm>
              <a:off x="7186008" y="1448022"/>
              <a:ext cx="730204" cy="730204"/>
            </a:xfrm>
            <a:prstGeom prst="ellipse">
              <a:avLst/>
            </a:prstGeom>
            <a:solidFill>
              <a:srgbClr val="4EC1E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/>
            <a:p>
              <a:pPr indent="-225425"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b="1" kern="0" dirty="0">
                <a:solidFill>
                  <a:schemeClr val="tx1"/>
                </a:solidFill>
              </a:endParaRPr>
            </a:p>
          </p:txBody>
        </p:sp>
        <p:sp>
          <p:nvSpPr>
            <p:cNvPr id="10" name="î$ḷîḍé"/>
            <p:cNvSpPr/>
            <p:nvPr/>
          </p:nvSpPr>
          <p:spPr>
            <a:xfrm>
              <a:off x="7419375" y="1585374"/>
              <a:ext cx="263470" cy="4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7" y="0"/>
                  </a:moveTo>
                  <a:cubicBezTo>
                    <a:pt x="9239" y="0"/>
                    <a:pt x="8126" y="269"/>
                    <a:pt x="7204" y="802"/>
                  </a:cubicBezTo>
                  <a:cubicBezTo>
                    <a:pt x="6284" y="1334"/>
                    <a:pt x="5831" y="1979"/>
                    <a:pt x="5831" y="2736"/>
                  </a:cubicBezTo>
                  <a:cubicBezTo>
                    <a:pt x="5831" y="3491"/>
                    <a:pt x="6284" y="4137"/>
                    <a:pt x="7204" y="4669"/>
                  </a:cubicBezTo>
                  <a:cubicBezTo>
                    <a:pt x="8126" y="5202"/>
                    <a:pt x="9241" y="5464"/>
                    <a:pt x="10547" y="5464"/>
                  </a:cubicBezTo>
                  <a:cubicBezTo>
                    <a:pt x="11854" y="5464"/>
                    <a:pt x="12969" y="5202"/>
                    <a:pt x="13890" y="4669"/>
                  </a:cubicBezTo>
                  <a:cubicBezTo>
                    <a:pt x="14810" y="4137"/>
                    <a:pt x="15277" y="3491"/>
                    <a:pt x="15277" y="2736"/>
                  </a:cubicBezTo>
                  <a:cubicBezTo>
                    <a:pt x="15277" y="1979"/>
                    <a:pt x="14810" y="1335"/>
                    <a:pt x="13890" y="802"/>
                  </a:cubicBezTo>
                  <a:cubicBezTo>
                    <a:pt x="12969" y="269"/>
                    <a:pt x="11854" y="0"/>
                    <a:pt x="10547" y="0"/>
                  </a:cubicBezTo>
                  <a:close/>
                  <a:moveTo>
                    <a:pt x="4056" y="5988"/>
                  </a:moveTo>
                  <a:cubicBezTo>
                    <a:pt x="2931" y="5988"/>
                    <a:pt x="1979" y="6215"/>
                    <a:pt x="1192" y="6670"/>
                  </a:cubicBezTo>
                  <a:cubicBezTo>
                    <a:pt x="406" y="7126"/>
                    <a:pt x="0" y="7684"/>
                    <a:pt x="0" y="8334"/>
                  </a:cubicBezTo>
                  <a:lnTo>
                    <a:pt x="0" y="13408"/>
                  </a:lnTo>
                  <a:cubicBezTo>
                    <a:pt x="0" y="13733"/>
                    <a:pt x="203" y="14005"/>
                    <a:pt x="596" y="14233"/>
                  </a:cubicBezTo>
                  <a:cubicBezTo>
                    <a:pt x="990" y="14460"/>
                    <a:pt x="1472" y="14577"/>
                    <a:pt x="2034" y="14577"/>
                  </a:cubicBezTo>
                  <a:cubicBezTo>
                    <a:pt x="2597" y="14577"/>
                    <a:pt x="3065" y="14460"/>
                    <a:pt x="3460" y="14233"/>
                  </a:cubicBezTo>
                  <a:cubicBezTo>
                    <a:pt x="3853" y="14005"/>
                    <a:pt x="4056" y="13733"/>
                    <a:pt x="4056" y="13408"/>
                  </a:cubicBezTo>
                  <a:lnTo>
                    <a:pt x="4056" y="9114"/>
                  </a:lnTo>
                  <a:lnTo>
                    <a:pt x="5403" y="9114"/>
                  </a:lnTo>
                  <a:lnTo>
                    <a:pt x="5403" y="20236"/>
                  </a:lnTo>
                  <a:cubicBezTo>
                    <a:pt x="5403" y="20610"/>
                    <a:pt x="5639" y="20935"/>
                    <a:pt x="6103" y="21203"/>
                  </a:cubicBezTo>
                  <a:cubicBezTo>
                    <a:pt x="6567" y="21471"/>
                    <a:pt x="7116" y="21600"/>
                    <a:pt x="7761" y="21600"/>
                  </a:cubicBezTo>
                  <a:cubicBezTo>
                    <a:pt x="8409" y="21600"/>
                    <a:pt x="8969" y="21471"/>
                    <a:pt x="9433" y="21203"/>
                  </a:cubicBezTo>
                  <a:cubicBezTo>
                    <a:pt x="9897" y="20935"/>
                    <a:pt x="10133" y="20610"/>
                    <a:pt x="10133" y="20236"/>
                  </a:cubicBezTo>
                  <a:lnTo>
                    <a:pt x="10133" y="14577"/>
                  </a:lnTo>
                  <a:lnTo>
                    <a:pt x="11480" y="14577"/>
                  </a:lnTo>
                  <a:lnTo>
                    <a:pt x="11480" y="20236"/>
                  </a:lnTo>
                  <a:cubicBezTo>
                    <a:pt x="11480" y="20610"/>
                    <a:pt x="11703" y="20935"/>
                    <a:pt x="12167" y="21203"/>
                  </a:cubicBezTo>
                  <a:cubicBezTo>
                    <a:pt x="12631" y="21471"/>
                    <a:pt x="13191" y="21600"/>
                    <a:pt x="13839" y="21600"/>
                  </a:cubicBezTo>
                  <a:cubicBezTo>
                    <a:pt x="14486" y="21600"/>
                    <a:pt x="15046" y="21471"/>
                    <a:pt x="15510" y="21203"/>
                  </a:cubicBezTo>
                  <a:cubicBezTo>
                    <a:pt x="15974" y="20934"/>
                    <a:pt x="16197" y="20610"/>
                    <a:pt x="16197" y="20236"/>
                  </a:cubicBezTo>
                  <a:lnTo>
                    <a:pt x="16197" y="9114"/>
                  </a:lnTo>
                  <a:lnTo>
                    <a:pt x="17544" y="9114"/>
                  </a:lnTo>
                  <a:lnTo>
                    <a:pt x="17544" y="13408"/>
                  </a:lnTo>
                  <a:cubicBezTo>
                    <a:pt x="17544" y="13733"/>
                    <a:pt x="17746" y="14005"/>
                    <a:pt x="18140" y="14233"/>
                  </a:cubicBezTo>
                  <a:cubicBezTo>
                    <a:pt x="18533" y="14460"/>
                    <a:pt x="19016" y="14577"/>
                    <a:pt x="19579" y="14577"/>
                  </a:cubicBezTo>
                  <a:cubicBezTo>
                    <a:pt x="20141" y="14577"/>
                    <a:pt x="20611" y="14460"/>
                    <a:pt x="21004" y="14233"/>
                  </a:cubicBezTo>
                  <a:cubicBezTo>
                    <a:pt x="21397" y="14005"/>
                    <a:pt x="21600" y="13733"/>
                    <a:pt x="21600" y="13408"/>
                  </a:cubicBezTo>
                  <a:lnTo>
                    <a:pt x="21600" y="8334"/>
                  </a:lnTo>
                  <a:cubicBezTo>
                    <a:pt x="21600" y="7684"/>
                    <a:pt x="21208" y="7126"/>
                    <a:pt x="20421" y="6670"/>
                  </a:cubicBezTo>
                  <a:cubicBezTo>
                    <a:pt x="19634" y="6216"/>
                    <a:pt x="18668" y="5988"/>
                    <a:pt x="17544" y="5988"/>
                  </a:cubicBezTo>
                  <a:lnTo>
                    <a:pt x="4056" y="5988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186008" y="4662562"/>
            <a:ext cx="730204" cy="730204"/>
            <a:chOff x="7186008" y="4662562"/>
            <a:chExt cx="730204" cy="730204"/>
          </a:xfrm>
        </p:grpSpPr>
        <p:sp>
          <p:nvSpPr>
            <p:cNvPr id="11" name="işļíḓê"/>
            <p:cNvSpPr/>
            <p:nvPr/>
          </p:nvSpPr>
          <p:spPr>
            <a:xfrm>
              <a:off x="7186008" y="4662562"/>
              <a:ext cx="730204" cy="730204"/>
            </a:xfrm>
            <a:prstGeom prst="ellipse">
              <a:avLst/>
            </a:prstGeom>
            <a:solidFill>
              <a:srgbClr val="04819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/>
            <a:p>
              <a:pPr indent="-225425"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b="1" kern="0" dirty="0">
                <a:solidFill>
                  <a:schemeClr val="tx1"/>
                </a:solidFill>
              </a:endParaRPr>
            </a:p>
          </p:txBody>
        </p:sp>
        <p:sp>
          <p:nvSpPr>
            <p:cNvPr id="12" name="ïṡḷiḑe"/>
            <p:cNvSpPr/>
            <p:nvPr/>
          </p:nvSpPr>
          <p:spPr>
            <a:xfrm>
              <a:off x="7419375" y="4799914"/>
              <a:ext cx="263470" cy="4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7" y="0"/>
                  </a:moveTo>
                  <a:cubicBezTo>
                    <a:pt x="9239" y="0"/>
                    <a:pt x="8126" y="269"/>
                    <a:pt x="7204" y="802"/>
                  </a:cubicBezTo>
                  <a:cubicBezTo>
                    <a:pt x="6284" y="1334"/>
                    <a:pt x="5831" y="1979"/>
                    <a:pt x="5831" y="2736"/>
                  </a:cubicBezTo>
                  <a:cubicBezTo>
                    <a:pt x="5831" y="3491"/>
                    <a:pt x="6284" y="4137"/>
                    <a:pt x="7204" y="4669"/>
                  </a:cubicBezTo>
                  <a:cubicBezTo>
                    <a:pt x="8126" y="5202"/>
                    <a:pt x="9241" y="5464"/>
                    <a:pt x="10547" y="5464"/>
                  </a:cubicBezTo>
                  <a:cubicBezTo>
                    <a:pt x="11854" y="5464"/>
                    <a:pt x="12969" y="5202"/>
                    <a:pt x="13890" y="4669"/>
                  </a:cubicBezTo>
                  <a:cubicBezTo>
                    <a:pt x="14810" y="4137"/>
                    <a:pt x="15277" y="3491"/>
                    <a:pt x="15277" y="2736"/>
                  </a:cubicBezTo>
                  <a:cubicBezTo>
                    <a:pt x="15277" y="1979"/>
                    <a:pt x="14810" y="1335"/>
                    <a:pt x="13890" y="802"/>
                  </a:cubicBezTo>
                  <a:cubicBezTo>
                    <a:pt x="12969" y="269"/>
                    <a:pt x="11854" y="0"/>
                    <a:pt x="10547" y="0"/>
                  </a:cubicBezTo>
                  <a:close/>
                  <a:moveTo>
                    <a:pt x="4056" y="5988"/>
                  </a:moveTo>
                  <a:cubicBezTo>
                    <a:pt x="2931" y="5988"/>
                    <a:pt x="1979" y="6215"/>
                    <a:pt x="1192" y="6670"/>
                  </a:cubicBezTo>
                  <a:cubicBezTo>
                    <a:pt x="406" y="7126"/>
                    <a:pt x="0" y="7684"/>
                    <a:pt x="0" y="8334"/>
                  </a:cubicBezTo>
                  <a:lnTo>
                    <a:pt x="0" y="13408"/>
                  </a:lnTo>
                  <a:cubicBezTo>
                    <a:pt x="0" y="13733"/>
                    <a:pt x="203" y="14005"/>
                    <a:pt x="596" y="14233"/>
                  </a:cubicBezTo>
                  <a:cubicBezTo>
                    <a:pt x="990" y="14460"/>
                    <a:pt x="1472" y="14577"/>
                    <a:pt x="2034" y="14577"/>
                  </a:cubicBezTo>
                  <a:cubicBezTo>
                    <a:pt x="2597" y="14577"/>
                    <a:pt x="3065" y="14460"/>
                    <a:pt x="3460" y="14233"/>
                  </a:cubicBezTo>
                  <a:cubicBezTo>
                    <a:pt x="3853" y="14005"/>
                    <a:pt x="4056" y="13733"/>
                    <a:pt x="4056" y="13408"/>
                  </a:cubicBezTo>
                  <a:lnTo>
                    <a:pt x="4056" y="9114"/>
                  </a:lnTo>
                  <a:lnTo>
                    <a:pt x="5403" y="9114"/>
                  </a:lnTo>
                  <a:lnTo>
                    <a:pt x="5403" y="20236"/>
                  </a:lnTo>
                  <a:cubicBezTo>
                    <a:pt x="5403" y="20610"/>
                    <a:pt x="5639" y="20935"/>
                    <a:pt x="6103" y="21203"/>
                  </a:cubicBezTo>
                  <a:cubicBezTo>
                    <a:pt x="6567" y="21471"/>
                    <a:pt x="7116" y="21600"/>
                    <a:pt x="7761" y="21600"/>
                  </a:cubicBezTo>
                  <a:cubicBezTo>
                    <a:pt x="8409" y="21600"/>
                    <a:pt x="8969" y="21471"/>
                    <a:pt x="9433" y="21203"/>
                  </a:cubicBezTo>
                  <a:cubicBezTo>
                    <a:pt x="9897" y="20935"/>
                    <a:pt x="10133" y="20610"/>
                    <a:pt x="10133" y="20236"/>
                  </a:cubicBezTo>
                  <a:lnTo>
                    <a:pt x="10133" y="14577"/>
                  </a:lnTo>
                  <a:lnTo>
                    <a:pt x="11480" y="14577"/>
                  </a:lnTo>
                  <a:lnTo>
                    <a:pt x="11480" y="20236"/>
                  </a:lnTo>
                  <a:cubicBezTo>
                    <a:pt x="11480" y="20610"/>
                    <a:pt x="11703" y="20935"/>
                    <a:pt x="12167" y="21203"/>
                  </a:cubicBezTo>
                  <a:cubicBezTo>
                    <a:pt x="12631" y="21471"/>
                    <a:pt x="13191" y="21600"/>
                    <a:pt x="13839" y="21600"/>
                  </a:cubicBezTo>
                  <a:cubicBezTo>
                    <a:pt x="14486" y="21600"/>
                    <a:pt x="15046" y="21471"/>
                    <a:pt x="15510" y="21203"/>
                  </a:cubicBezTo>
                  <a:cubicBezTo>
                    <a:pt x="15974" y="20934"/>
                    <a:pt x="16197" y="20610"/>
                    <a:pt x="16197" y="20236"/>
                  </a:cubicBezTo>
                  <a:lnTo>
                    <a:pt x="16197" y="9114"/>
                  </a:lnTo>
                  <a:lnTo>
                    <a:pt x="17544" y="9114"/>
                  </a:lnTo>
                  <a:lnTo>
                    <a:pt x="17544" y="13408"/>
                  </a:lnTo>
                  <a:cubicBezTo>
                    <a:pt x="17544" y="13733"/>
                    <a:pt x="17746" y="14005"/>
                    <a:pt x="18140" y="14233"/>
                  </a:cubicBezTo>
                  <a:cubicBezTo>
                    <a:pt x="18533" y="14460"/>
                    <a:pt x="19016" y="14577"/>
                    <a:pt x="19579" y="14577"/>
                  </a:cubicBezTo>
                  <a:cubicBezTo>
                    <a:pt x="20141" y="14577"/>
                    <a:pt x="20611" y="14460"/>
                    <a:pt x="21004" y="14233"/>
                  </a:cubicBezTo>
                  <a:cubicBezTo>
                    <a:pt x="21397" y="14005"/>
                    <a:pt x="21600" y="13733"/>
                    <a:pt x="21600" y="13408"/>
                  </a:cubicBezTo>
                  <a:lnTo>
                    <a:pt x="21600" y="8334"/>
                  </a:lnTo>
                  <a:cubicBezTo>
                    <a:pt x="21600" y="7684"/>
                    <a:pt x="21208" y="7126"/>
                    <a:pt x="20421" y="6670"/>
                  </a:cubicBezTo>
                  <a:cubicBezTo>
                    <a:pt x="19634" y="6216"/>
                    <a:pt x="18668" y="5988"/>
                    <a:pt x="17544" y="5988"/>
                  </a:cubicBezTo>
                  <a:lnTo>
                    <a:pt x="4056" y="5988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  <p:sp>
        <p:nvSpPr>
          <p:cNvPr id="13" name="íš1íḍè"/>
          <p:cNvSpPr txBox="1"/>
          <p:nvPr/>
        </p:nvSpPr>
        <p:spPr>
          <a:xfrm>
            <a:off x="1435607" y="1626693"/>
            <a:ext cx="2792081" cy="943044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lvl="0" algn="r">
              <a:lnSpc>
                <a:spcPct val="150000"/>
              </a:lnSpc>
            </a:pPr>
            <a:r>
              <a:rPr lang="zh-CN" altLang="en-US" sz="2000" dirty="0">
                <a:solidFill>
                  <a:srgbClr val="01283B"/>
                </a:solidFill>
                <a:cs typeface="+mn-ea"/>
                <a:sym typeface="+mn-lt"/>
              </a:rPr>
              <a:t>逐年递增法</a:t>
            </a:r>
            <a:endParaRPr lang="zh-CN" altLang="en-US" sz="20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15" name="iśļídé"/>
          <p:cNvSpPr txBox="1"/>
          <p:nvPr/>
        </p:nvSpPr>
        <p:spPr>
          <a:xfrm>
            <a:off x="1435607" y="4832695"/>
            <a:ext cx="2792081" cy="943044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lvl="0" algn="r">
              <a:lnSpc>
                <a:spcPct val="15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上限平均法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17" name="ïślíďê"/>
          <p:cNvSpPr txBox="1"/>
          <p:nvPr/>
        </p:nvSpPr>
        <p:spPr>
          <a:xfrm>
            <a:off x="7916212" y="1448021"/>
            <a:ext cx="2792081" cy="943044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目标分解法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  <a:p>
            <a:pPr>
              <a:lnSpc>
                <a:spcPct val="140000"/>
              </a:lnSpc>
            </a:pPr>
            <a:endParaRPr lang="zh-CN" altLang="en-US" sz="1100" dirty="0">
              <a:solidFill>
                <a:schemeClr val="dk1">
                  <a:lumMod val="100000"/>
                </a:schemeClr>
              </a:solidFill>
            </a:endParaRPr>
          </a:p>
        </p:txBody>
      </p:sp>
      <p:sp>
        <p:nvSpPr>
          <p:cNvPr id="19" name="îṡḻíďé"/>
          <p:cNvSpPr txBox="1"/>
          <p:nvPr/>
        </p:nvSpPr>
        <p:spPr>
          <a:xfrm>
            <a:off x="8124537" y="4832695"/>
            <a:ext cx="2792081" cy="943044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平均加合法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97997" y="-930155"/>
            <a:ext cx="6816941" cy="1995536"/>
            <a:chOff x="1523273" y="-946967"/>
            <a:chExt cx="6816941" cy="1995536"/>
          </a:xfrm>
        </p:grpSpPr>
        <p:sp>
          <p:nvSpPr>
            <p:cNvPr id="26" name="矩形: 圆角 25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928484" y="-583318"/>
              <a:ext cx="6411730" cy="1631887"/>
              <a:chOff x="1928484" y="-583318"/>
              <a:chExt cx="6411730" cy="1631887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3524472" y="340683"/>
                <a:ext cx="48157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确定目标的四个方法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29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/>
      <p:bldP spid="15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12192000" cy="6897382"/>
            <a:chOff x="6284686" y="2815771"/>
            <a:chExt cx="5751804" cy="2797000"/>
          </a:xfrm>
        </p:grpSpPr>
        <p:sp>
          <p:nvSpPr>
            <p:cNvPr id="3" name="矩形 40"/>
            <p:cNvSpPr/>
            <p:nvPr/>
          </p:nvSpPr>
          <p:spPr>
            <a:xfrm>
              <a:off x="6284686" y="2815771"/>
              <a:ext cx="696685" cy="2796999"/>
            </a:xfrm>
            <a:custGeom>
              <a:avLst/>
              <a:gdLst>
                <a:gd name="connsiteX0" fmla="*/ 0 w 696685"/>
                <a:gd name="connsiteY0" fmla="*/ 0 h 2796999"/>
                <a:gd name="connsiteX1" fmla="*/ 696685 w 696685"/>
                <a:gd name="connsiteY1" fmla="*/ 0 h 2796999"/>
                <a:gd name="connsiteX2" fmla="*/ 696685 w 696685"/>
                <a:gd name="connsiteY2" fmla="*/ 2796999 h 2796999"/>
                <a:gd name="connsiteX3" fmla="*/ 0 w 696685"/>
                <a:gd name="connsiteY3" fmla="*/ 2796999 h 2796999"/>
                <a:gd name="connsiteX4" fmla="*/ 0 w 696685"/>
                <a:gd name="connsiteY4" fmla="*/ 0 h 2796999"/>
                <a:gd name="connsiteX0-1" fmla="*/ 6284686 w 6981371"/>
                <a:gd name="connsiteY0-2" fmla="*/ 2815771 h 5612770"/>
                <a:gd name="connsiteX1-3" fmla="*/ 0 w 6981371"/>
                <a:gd name="connsiteY1-4" fmla="*/ 0 h 5612770"/>
                <a:gd name="connsiteX2-5" fmla="*/ 6981371 w 6981371"/>
                <a:gd name="connsiteY2-6" fmla="*/ 2815771 h 5612770"/>
                <a:gd name="connsiteX3-7" fmla="*/ 6981371 w 6981371"/>
                <a:gd name="connsiteY3-8" fmla="*/ 5612770 h 5612770"/>
                <a:gd name="connsiteX4-9" fmla="*/ 6284686 w 6981371"/>
                <a:gd name="connsiteY4-10" fmla="*/ 5612770 h 5612770"/>
                <a:gd name="connsiteX5" fmla="*/ 6284686 w 6981371"/>
                <a:gd name="connsiteY5" fmla="*/ 2815771 h 5612770"/>
                <a:gd name="connsiteX0-11" fmla="*/ 0 w 696685"/>
                <a:gd name="connsiteY0-12" fmla="*/ 0 h 2796999"/>
                <a:gd name="connsiteX1-13" fmla="*/ 696685 w 696685"/>
                <a:gd name="connsiteY1-14" fmla="*/ 0 h 2796999"/>
                <a:gd name="connsiteX2-15" fmla="*/ 696685 w 696685"/>
                <a:gd name="connsiteY2-16" fmla="*/ 2796999 h 2796999"/>
                <a:gd name="connsiteX3-17" fmla="*/ 0 w 696685"/>
                <a:gd name="connsiteY3-18" fmla="*/ 2796999 h 2796999"/>
                <a:gd name="connsiteX4-19" fmla="*/ 0 w 696685"/>
                <a:gd name="connsiteY4-20" fmla="*/ 0 h 27969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6685" h="2796999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任意多边形: 形状 3"/>
            <p:cNvSpPr/>
            <p:nvPr/>
          </p:nvSpPr>
          <p:spPr>
            <a:xfrm>
              <a:off x="652540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6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67661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7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700684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9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724756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A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748828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B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77290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D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796972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E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821044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F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84511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1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86918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2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893260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3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917332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5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94140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6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96547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989548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9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101362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A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03769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B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06176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D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085836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E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110990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F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52540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6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661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7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0684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9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724756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A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48828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B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7290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D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796972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E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821044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F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84511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1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86918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2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893260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3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917332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5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94140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6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96547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989548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9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101362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A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103769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B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106176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D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1085836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E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0990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F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4" name="矩形 41"/>
            <p:cNvSpPr/>
            <p:nvPr/>
          </p:nvSpPr>
          <p:spPr>
            <a:xfrm>
              <a:off x="11339805" y="2815771"/>
              <a:ext cx="696685" cy="2796999"/>
            </a:xfrm>
            <a:custGeom>
              <a:avLst/>
              <a:gdLst>
                <a:gd name="connsiteX0" fmla="*/ 0 w 696685"/>
                <a:gd name="connsiteY0" fmla="*/ 0 h 2796999"/>
                <a:gd name="connsiteX1" fmla="*/ 696685 w 696685"/>
                <a:gd name="connsiteY1" fmla="*/ 0 h 2796999"/>
                <a:gd name="connsiteX2" fmla="*/ 696685 w 696685"/>
                <a:gd name="connsiteY2" fmla="*/ 2796999 h 2796999"/>
                <a:gd name="connsiteX3" fmla="*/ 0 w 696685"/>
                <a:gd name="connsiteY3" fmla="*/ 2796999 h 2796999"/>
                <a:gd name="connsiteX4" fmla="*/ 0 w 696685"/>
                <a:gd name="connsiteY4" fmla="*/ 0 h 2796999"/>
                <a:gd name="connsiteX0-1" fmla="*/ 11339805 w 12036490"/>
                <a:gd name="connsiteY0-2" fmla="*/ 2815771 h 5612770"/>
                <a:gd name="connsiteX1-3" fmla="*/ 0 w 12036490"/>
                <a:gd name="connsiteY1-4" fmla="*/ 0 h 5612770"/>
                <a:gd name="connsiteX2-5" fmla="*/ 12036490 w 12036490"/>
                <a:gd name="connsiteY2-6" fmla="*/ 2815771 h 5612770"/>
                <a:gd name="connsiteX3-7" fmla="*/ 12036490 w 12036490"/>
                <a:gd name="connsiteY3-8" fmla="*/ 5612770 h 5612770"/>
                <a:gd name="connsiteX4-9" fmla="*/ 11339805 w 12036490"/>
                <a:gd name="connsiteY4-10" fmla="*/ 5612770 h 5612770"/>
                <a:gd name="connsiteX5" fmla="*/ 11339805 w 12036490"/>
                <a:gd name="connsiteY5" fmla="*/ 2815771 h 5612770"/>
                <a:gd name="connsiteX0-11" fmla="*/ 0 w 696685"/>
                <a:gd name="connsiteY0-12" fmla="*/ 0 h 2796999"/>
                <a:gd name="connsiteX1-13" fmla="*/ 696685 w 696685"/>
                <a:gd name="connsiteY1-14" fmla="*/ 0 h 2796999"/>
                <a:gd name="connsiteX2-15" fmla="*/ 696685 w 696685"/>
                <a:gd name="connsiteY2-16" fmla="*/ 2796999 h 2796999"/>
                <a:gd name="connsiteX3-17" fmla="*/ 0 w 696685"/>
                <a:gd name="connsiteY3-18" fmla="*/ 2796999 h 2796999"/>
                <a:gd name="connsiteX4-19" fmla="*/ 0 w 696685"/>
                <a:gd name="connsiteY4-20" fmla="*/ 0 h 27969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6685" h="2796999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8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005" y="1300156"/>
            <a:ext cx="1741606" cy="1197010"/>
            <a:chOff x="7005" y="1300156"/>
            <a:chExt cx="1741606" cy="1197010"/>
          </a:xfrm>
        </p:grpSpPr>
        <p:sp>
          <p:nvSpPr>
            <p:cNvPr id="60" name="任意多边形: 形状 59"/>
            <p:cNvSpPr/>
            <p:nvPr/>
          </p:nvSpPr>
          <p:spPr>
            <a:xfrm>
              <a:off x="7005" y="1300156"/>
              <a:ext cx="1303402" cy="1197010"/>
            </a:xfrm>
            <a:custGeom>
              <a:avLst/>
              <a:gdLst>
                <a:gd name="connsiteX0" fmla="*/ 0 w 1303402"/>
                <a:gd name="connsiteY0" fmla="*/ 0 h 1197010"/>
                <a:gd name="connsiteX1" fmla="*/ 719843 w 1303402"/>
                <a:gd name="connsiteY1" fmla="*/ 0 h 1197010"/>
                <a:gd name="connsiteX2" fmla="*/ 1303402 w 1303402"/>
                <a:gd name="connsiteY2" fmla="*/ 598505 h 1197010"/>
                <a:gd name="connsiteX3" fmla="*/ 719843 w 1303402"/>
                <a:gd name="connsiteY3" fmla="*/ 1197010 h 1197010"/>
                <a:gd name="connsiteX4" fmla="*/ 0 w 1303402"/>
                <a:gd name="connsiteY4" fmla="*/ 1197010 h 1197010"/>
                <a:gd name="connsiteX5" fmla="*/ 0 w 1303402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3402" h="1197010">
                  <a:moveTo>
                    <a:pt x="0" y="0"/>
                  </a:moveTo>
                  <a:lnTo>
                    <a:pt x="719843" y="0"/>
                  </a:lnTo>
                  <a:cubicBezTo>
                    <a:pt x="1042102" y="0"/>
                    <a:pt x="1303402" y="267942"/>
                    <a:pt x="1303402" y="598505"/>
                  </a:cubicBezTo>
                  <a:cubicBezTo>
                    <a:pt x="1303402" y="929068"/>
                    <a:pt x="1042102" y="1197010"/>
                    <a:pt x="719843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26548" y="1698606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PART2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-14003" y="-35974"/>
            <a:ext cx="1722063" cy="1197010"/>
            <a:chOff x="-14003" y="-35974"/>
            <a:chExt cx="1722063" cy="1197010"/>
          </a:xfrm>
        </p:grpSpPr>
        <p:sp>
          <p:nvSpPr>
            <p:cNvPr id="59" name="任意多边形: 形状 58"/>
            <p:cNvSpPr/>
            <p:nvPr/>
          </p:nvSpPr>
          <p:spPr>
            <a:xfrm>
              <a:off x="-14003" y="-35974"/>
              <a:ext cx="1247850" cy="1197010"/>
            </a:xfrm>
            <a:custGeom>
              <a:avLst/>
              <a:gdLst>
                <a:gd name="connsiteX0" fmla="*/ 0 w 1247850"/>
                <a:gd name="connsiteY0" fmla="*/ 0 h 1197010"/>
                <a:gd name="connsiteX1" fmla="*/ 664291 w 1247850"/>
                <a:gd name="connsiteY1" fmla="*/ 0 h 1197010"/>
                <a:gd name="connsiteX2" fmla="*/ 1247850 w 1247850"/>
                <a:gd name="connsiteY2" fmla="*/ 598505 h 1197010"/>
                <a:gd name="connsiteX3" fmla="*/ 664291 w 1247850"/>
                <a:gd name="connsiteY3" fmla="*/ 1197010 h 1197010"/>
                <a:gd name="connsiteX4" fmla="*/ 0 w 1247850"/>
                <a:gd name="connsiteY4" fmla="*/ 1197010 h 1197010"/>
                <a:gd name="connsiteX5" fmla="*/ 0 w 1247850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7850" h="1197010">
                  <a:moveTo>
                    <a:pt x="0" y="0"/>
                  </a:moveTo>
                  <a:lnTo>
                    <a:pt x="664291" y="0"/>
                  </a:lnTo>
                  <a:cubicBezTo>
                    <a:pt x="986550" y="0"/>
                    <a:pt x="1247850" y="267942"/>
                    <a:pt x="1247850" y="598505"/>
                  </a:cubicBezTo>
                  <a:cubicBezTo>
                    <a:pt x="1247850" y="929068"/>
                    <a:pt x="986550" y="1197010"/>
                    <a:pt x="664291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-14003" y="362476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PART1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005" y="4378383"/>
            <a:ext cx="1722063" cy="1197010"/>
            <a:chOff x="7005" y="4378383"/>
            <a:chExt cx="1722063" cy="1197010"/>
          </a:xfrm>
        </p:grpSpPr>
        <p:sp>
          <p:nvSpPr>
            <p:cNvPr id="58" name="任意多边形: 形状 57"/>
            <p:cNvSpPr/>
            <p:nvPr/>
          </p:nvSpPr>
          <p:spPr>
            <a:xfrm>
              <a:off x="7005" y="4378383"/>
              <a:ext cx="1225942" cy="1197010"/>
            </a:xfrm>
            <a:custGeom>
              <a:avLst/>
              <a:gdLst>
                <a:gd name="connsiteX0" fmla="*/ 0 w 1225942"/>
                <a:gd name="connsiteY0" fmla="*/ 0 h 1197010"/>
                <a:gd name="connsiteX1" fmla="*/ 642383 w 1225942"/>
                <a:gd name="connsiteY1" fmla="*/ 0 h 1197010"/>
                <a:gd name="connsiteX2" fmla="*/ 1225942 w 1225942"/>
                <a:gd name="connsiteY2" fmla="*/ 598505 h 1197010"/>
                <a:gd name="connsiteX3" fmla="*/ 642383 w 1225942"/>
                <a:gd name="connsiteY3" fmla="*/ 1197010 h 1197010"/>
                <a:gd name="connsiteX4" fmla="*/ 0 w 1225942"/>
                <a:gd name="connsiteY4" fmla="*/ 1197010 h 1197010"/>
                <a:gd name="connsiteX5" fmla="*/ 0 w 1225942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5942" h="1197010">
                  <a:moveTo>
                    <a:pt x="0" y="0"/>
                  </a:moveTo>
                  <a:lnTo>
                    <a:pt x="642383" y="0"/>
                  </a:lnTo>
                  <a:cubicBezTo>
                    <a:pt x="964642" y="0"/>
                    <a:pt x="1225942" y="267942"/>
                    <a:pt x="1225942" y="598505"/>
                  </a:cubicBezTo>
                  <a:cubicBezTo>
                    <a:pt x="1225942" y="929068"/>
                    <a:pt x="964642" y="1197010"/>
                    <a:pt x="642383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005" y="4776833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PART4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005" y="5714514"/>
            <a:ext cx="1722063" cy="1197010"/>
            <a:chOff x="7005" y="5714514"/>
            <a:chExt cx="1722063" cy="1197010"/>
          </a:xfrm>
        </p:grpSpPr>
        <p:sp>
          <p:nvSpPr>
            <p:cNvPr id="57" name="任意多边形: 形状 56"/>
            <p:cNvSpPr/>
            <p:nvPr/>
          </p:nvSpPr>
          <p:spPr>
            <a:xfrm>
              <a:off x="7005" y="5714514"/>
              <a:ext cx="1220846" cy="1197010"/>
            </a:xfrm>
            <a:custGeom>
              <a:avLst/>
              <a:gdLst>
                <a:gd name="connsiteX0" fmla="*/ 0 w 1220846"/>
                <a:gd name="connsiteY0" fmla="*/ 0 h 1197010"/>
                <a:gd name="connsiteX1" fmla="*/ 637287 w 1220846"/>
                <a:gd name="connsiteY1" fmla="*/ 0 h 1197010"/>
                <a:gd name="connsiteX2" fmla="*/ 1220846 w 1220846"/>
                <a:gd name="connsiteY2" fmla="*/ 598505 h 1197010"/>
                <a:gd name="connsiteX3" fmla="*/ 637287 w 1220846"/>
                <a:gd name="connsiteY3" fmla="*/ 1197010 h 1197010"/>
                <a:gd name="connsiteX4" fmla="*/ 0 w 1220846"/>
                <a:gd name="connsiteY4" fmla="*/ 1197010 h 1197010"/>
                <a:gd name="connsiteX5" fmla="*/ 0 w 1220846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846" h="1197010">
                  <a:moveTo>
                    <a:pt x="0" y="0"/>
                  </a:moveTo>
                  <a:lnTo>
                    <a:pt x="637287" y="0"/>
                  </a:lnTo>
                  <a:cubicBezTo>
                    <a:pt x="959546" y="0"/>
                    <a:pt x="1220846" y="267942"/>
                    <a:pt x="1220846" y="598505"/>
                  </a:cubicBezTo>
                  <a:cubicBezTo>
                    <a:pt x="1220846" y="929068"/>
                    <a:pt x="959546" y="1197010"/>
                    <a:pt x="637287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7005" y="6112964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PART5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005" y="2636286"/>
            <a:ext cx="2551248" cy="1602977"/>
            <a:chOff x="7005" y="2636286"/>
            <a:chExt cx="2551248" cy="1602977"/>
          </a:xfrm>
        </p:grpSpPr>
        <p:sp>
          <p:nvSpPr>
            <p:cNvPr id="61" name="任意多边形: 形状 60"/>
            <p:cNvSpPr/>
            <p:nvPr/>
          </p:nvSpPr>
          <p:spPr>
            <a:xfrm>
              <a:off x="7005" y="2636286"/>
              <a:ext cx="2551248" cy="1602977"/>
            </a:xfrm>
            <a:custGeom>
              <a:avLst/>
              <a:gdLst>
                <a:gd name="connsiteX0" fmla="*/ 0 w 2551248"/>
                <a:gd name="connsiteY0" fmla="*/ 0 h 1602977"/>
                <a:gd name="connsiteX1" fmla="*/ 1769774 w 2551248"/>
                <a:gd name="connsiteY1" fmla="*/ 0 h 1602977"/>
                <a:gd name="connsiteX2" fmla="*/ 2551248 w 2551248"/>
                <a:gd name="connsiteY2" fmla="*/ 801489 h 1602977"/>
                <a:gd name="connsiteX3" fmla="*/ 1769774 w 2551248"/>
                <a:gd name="connsiteY3" fmla="*/ 1602977 h 1602977"/>
                <a:gd name="connsiteX4" fmla="*/ 0 w 2551248"/>
                <a:gd name="connsiteY4" fmla="*/ 1602977 h 1602977"/>
                <a:gd name="connsiteX5" fmla="*/ 0 w 2551248"/>
                <a:gd name="connsiteY5" fmla="*/ 0 h 160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1248" h="1602977">
                  <a:moveTo>
                    <a:pt x="0" y="0"/>
                  </a:moveTo>
                  <a:lnTo>
                    <a:pt x="1769774" y="0"/>
                  </a:lnTo>
                  <a:cubicBezTo>
                    <a:pt x="2201328" y="0"/>
                    <a:pt x="2551248" y="358815"/>
                    <a:pt x="2551248" y="801489"/>
                  </a:cubicBezTo>
                  <a:cubicBezTo>
                    <a:pt x="2551248" y="1244163"/>
                    <a:pt x="2201328" y="1602977"/>
                    <a:pt x="1769774" y="1602977"/>
                  </a:cubicBezTo>
                  <a:lnTo>
                    <a:pt x="0" y="1602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7005" y="3053054"/>
              <a:ext cx="2242778" cy="76944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012B3D"/>
                  </a:solidFill>
                  <a:cs typeface="+mn-ea"/>
                  <a:sym typeface="+mn-lt"/>
                </a:rPr>
                <a:t>PART3</a:t>
              </a:r>
              <a:endParaRPr lang="zh-CN" altLang="en-US" sz="44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20" name="图片 1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17322" r="416"/>
          <a:stretch>
            <a:fillRect/>
          </a:stretch>
        </p:blipFill>
        <p:spPr>
          <a:xfrm>
            <a:off x="3517750" y="1241443"/>
            <a:ext cx="8653457" cy="5670081"/>
          </a:xfrm>
          <a:custGeom>
            <a:avLst/>
            <a:gdLst>
              <a:gd name="connsiteX0" fmla="*/ 6543691 w 8653457"/>
              <a:gd name="connsiteY0" fmla="*/ 167 h 5670081"/>
              <a:gd name="connsiteX1" fmla="*/ 8024515 w 8653457"/>
              <a:gd name="connsiteY1" fmla="*/ 628942 h 5670081"/>
              <a:gd name="connsiteX2" fmla="*/ 8061766 w 8653457"/>
              <a:gd name="connsiteY2" fmla="*/ 3575067 h 5670081"/>
              <a:gd name="connsiteX3" fmla="*/ 5966753 w 8653457"/>
              <a:gd name="connsiteY3" fmla="*/ 5670081 h 5670081"/>
              <a:gd name="connsiteX4" fmla="*/ 0 w 8653457"/>
              <a:gd name="connsiteY4" fmla="*/ 5670081 h 5670081"/>
              <a:gd name="connsiteX5" fmla="*/ 5078390 w 8653457"/>
              <a:gd name="connsiteY5" fmla="*/ 591691 h 5670081"/>
              <a:gd name="connsiteX6" fmla="*/ 6543691 w 8653457"/>
              <a:gd name="connsiteY6" fmla="*/ 167 h 567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3457" h="5670081">
                <a:moveTo>
                  <a:pt x="6543691" y="167"/>
                </a:moveTo>
                <a:cubicBezTo>
                  <a:pt x="7076839" y="6892"/>
                  <a:pt x="7612575" y="217001"/>
                  <a:pt x="8024515" y="628942"/>
                </a:cubicBezTo>
                <a:cubicBezTo>
                  <a:pt x="8848397" y="1452824"/>
                  <a:pt x="8864950" y="2771883"/>
                  <a:pt x="8061766" y="3575067"/>
                </a:cubicBezTo>
                <a:lnTo>
                  <a:pt x="5966753" y="5670081"/>
                </a:lnTo>
                <a:lnTo>
                  <a:pt x="0" y="5670081"/>
                </a:lnTo>
                <a:lnTo>
                  <a:pt x="5078390" y="591691"/>
                </a:lnTo>
                <a:cubicBezTo>
                  <a:pt x="5479982" y="190099"/>
                  <a:pt x="6010543" y="-6559"/>
                  <a:pt x="6543691" y="167"/>
                </a:cubicBezTo>
                <a:close/>
              </a:path>
            </a:pathLst>
          </a:custGeom>
        </p:spPr>
      </p:pic>
      <p:cxnSp>
        <p:nvCxnSpPr>
          <p:cNvPr id="121" name="直接连接符 120"/>
          <p:cNvCxnSpPr/>
          <p:nvPr/>
        </p:nvCxnSpPr>
        <p:spPr>
          <a:xfrm flipV="1">
            <a:off x="7812280" y="-323747"/>
            <a:ext cx="766690" cy="766689"/>
          </a:xfrm>
          <a:prstGeom prst="line">
            <a:avLst/>
          </a:prstGeom>
          <a:ln w="254000" cap="rnd">
            <a:solidFill>
              <a:srgbClr val="0126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 flipV="1">
            <a:off x="7305185" y="-501526"/>
            <a:ext cx="2437311" cy="2437313"/>
          </a:xfrm>
          <a:prstGeom prst="line">
            <a:avLst/>
          </a:prstGeom>
          <a:ln w="762000" cap="rnd">
            <a:solidFill>
              <a:srgbClr val="4EC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 flipV="1">
            <a:off x="8657673" y="5049603"/>
            <a:ext cx="2718707" cy="2718706"/>
          </a:xfrm>
          <a:prstGeom prst="line">
            <a:avLst/>
          </a:prstGeom>
          <a:ln w="1270000" cap="rnd">
            <a:solidFill>
              <a:srgbClr val="012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/>
        </p:nvSpPr>
        <p:spPr>
          <a:xfrm>
            <a:off x="1845802" y="1109798"/>
            <a:ext cx="5683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信任：</a:t>
            </a:r>
            <a:endParaRPr lang="en-US" altLang="zh-CN" sz="6600" b="1" dirty="0">
              <a:solidFill>
                <a:srgbClr val="ADE7F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产生凝聚力</a:t>
            </a:r>
            <a:endParaRPr lang="en-US" altLang="zh-CN" sz="6600" b="1" dirty="0">
              <a:solidFill>
                <a:srgbClr val="ADE7F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的基石</a:t>
            </a:r>
            <a:endParaRPr lang="zh-CN" altLang="en-US" sz="6600" b="1" dirty="0">
              <a:solidFill>
                <a:srgbClr val="ADE7F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1630" r="27655"/>
          <a:stretch>
            <a:fillRect/>
          </a:stretch>
        </p:blipFill>
        <p:spPr>
          <a:xfrm>
            <a:off x="2669844" y="2260958"/>
            <a:ext cx="4662232" cy="4597042"/>
          </a:xfrm>
          <a:custGeom>
            <a:avLst/>
            <a:gdLst>
              <a:gd name="connsiteX0" fmla="*/ 4273236 w 4662232"/>
              <a:gd name="connsiteY0" fmla="*/ 3162380 h 4597042"/>
              <a:gd name="connsiteX1" fmla="*/ 4343352 w 4662232"/>
              <a:gd name="connsiteY1" fmla="*/ 3185957 h 4597042"/>
              <a:gd name="connsiteX2" fmla="*/ 4411537 w 4662232"/>
              <a:gd name="connsiteY2" fmla="*/ 3440427 h 4597042"/>
              <a:gd name="connsiteX3" fmla="*/ 3743765 w 4662232"/>
              <a:gd name="connsiteY3" fmla="*/ 4597042 h 4597042"/>
              <a:gd name="connsiteX4" fmla="*/ 3313558 w 4662232"/>
              <a:gd name="connsiteY4" fmla="*/ 4597042 h 4597042"/>
              <a:gd name="connsiteX5" fmla="*/ 4088882 w 4662232"/>
              <a:gd name="connsiteY5" fmla="*/ 3254142 h 4597042"/>
              <a:gd name="connsiteX6" fmla="*/ 4273236 w 4662232"/>
              <a:gd name="connsiteY6" fmla="*/ 3162380 h 4597042"/>
              <a:gd name="connsiteX7" fmla="*/ 3374321 w 4662232"/>
              <a:gd name="connsiteY7" fmla="*/ 446 h 4597042"/>
              <a:gd name="connsiteX8" fmla="*/ 4000399 w 4662232"/>
              <a:gd name="connsiteY8" fmla="*/ 177500 h 4597042"/>
              <a:gd name="connsiteX9" fmla="*/ 4484733 w 4662232"/>
              <a:gd name="connsiteY9" fmla="*/ 1985056 h 4597042"/>
              <a:gd name="connsiteX10" fmla="*/ 2976702 w 4662232"/>
              <a:gd name="connsiteY10" fmla="*/ 4597042 h 4597042"/>
              <a:gd name="connsiteX11" fmla="*/ 0 w 4662232"/>
              <a:gd name="connsiteY11" fmla="*/ 4597042 h 4597042"/>
              <a:gd name="connsiteX12" fmla="*/ 4529 w 4662232"/>
              <a:gd name="connsiteY12" fmla="*/ 4571083 h 4597042"/>
              <a:gd name="connsiteX13" fmla="*/ 149753 w 4662232"/>
              <a:gd name="connsiteY13" fmla="*/ 4200570 h 4597042"/>
              <a:gd name="connsiteX14" fmla="*/ 2192843 w 4662232"/>
              <a:gd name="connsiteY14" fmla="*/ 661833 h 4597042"/>
              <a:gd name="connsiteX15" fmla="*/ 3374321 w 4662232"/>
              <a:gd name="connsiteY15" fmla="*/ 446 h 4597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62232" h="4597042">
                <a:moveTo>
                  <a:pt x="4273236" y="3162380"/>
                </a:moveTo>
                <a:cubicBezTo>
                  <a:pt x="4297250" y="3165359"/>
                  <a:pt x="4321078" y="3173097"/>
                  <a:pt x="4343352" y="3185957"/>
                </a:cubicBezTo>
                <a:cubicBezTo>
                  <a:pt x="4432450" y="3237398"/>
                  <a:pt x="4462978" y="3351328"/>
                  <a:pt x="4411537" y="3440427"/>
                </a:cubicBezTo>
                <a:lnTo>
                  <a:pt x="3743765" y="4597042"/>
                </a:lnTo>
                <a:lnTo>
                  <a:pt x="3313558" y="4597042"/>
                </a:lnTo>
                <a:lnTo>
                  <a:pt x="4088882" y="3254142"/>
                </a:lnTo>
                <a:cubicBezTo>
                  <a:pt x="4127463" y="3187318"/>
                  <a:pt x="4201193" y="3153440"/>
                  <a:pt x="4273236" y="3162380"/>
                </a:cubicBezTo>
                <a:close/>
                <a:moveTo>
                  <a:pt x="3374321" y="446"/>
                </a:moveTo>
                <a:cubicBezTo>
                  <a:pt x="3587620" y="5985"/>
                  <a:pt x="3802623" y="63313"/>
                  <a:pt x="4000399" y="177500"/>
                </a:cubicBezTo>
                <a:cubicBezTo>
                  <a:pt x="4633287" y="542898"/>
                  <a:pt x="4850131" y="1352168"/>
                  <a:pt x="4484733" y="1985056"/>
                </a:cubicBezTo>
                <a:lnTo>
                  <a:pt x="2976702" y="4597042"/>
                </a:lnTo>
                <a:lnTo>
                  <a:pt x="0" y="4597042"/>
                </a:lnTo>
                <a:lnTo>
                  <a:pt x="4529" y="4571083"/>
                </a:lnTo>
                <a:cubicBezTo>
                  <a:pt x="33198" y="4444104"/>
                  <a:pt x="81241" y="4319236"/>
                  <a:pt x="149753" y="4200570"/>
                </a:cubicBezTo>
                <a:lnTo>
                  <a:pt x="2192843" y="661833"/>
                </a:lnTo>
                <a:cubicBezTo>
                  <a:pt x="2444054" y="226723"/>
                  <a:pt x="2905065" y="-11742"/>
                  <a:pt x="3374321" y="446"/>
                </a:cubicBezTo>
                <a:close/>
              </a:path>
            </a:pathLst>
          </a:custGeom>
        </p:spPr>
      </p:pic>
      <p:grpSp>
        <p:nvGrpSpPr>
          <p:cNvPr id="37" name="组合 36"/>
          <p:cNvGrpSpPr/>
          <p:nvPr/>
        </p:nvGrpSpPr>
        <p:grpSpPr>
          <a:xfrm>
            <a:off x="497997" y="-930155"/>
            <a:ext cx="7846069" cy="1995536"/>
            <a:chOff x="1523273" y="-946967"/>
            <a:chExt cx="7846069" cy="1995536"/>
          </a:xfrm>
        </p:grpSpPr>
        <p:sp>
          <p:nvSpPr>
            <p:cNvPr id="38" name="矩形: 圆角 37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928484" y="-583318"/>
              <a:ext cx="7440858" cy="1631887"/>
              <a:chOff x="1928484" y="-583318"/>
              <a:chExt cx="7440858" cy="1631887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3524472" y="340683"/>
                <a:ext cx="584487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信任：产生凝聚力的基石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41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56" name="任意多边形: 形状 55"/>
          <p:cNvSpPr/>
          <p:nvPr/>
        </p:nvSpPr>
        <p:spPr>
          <a:xfrm rot="1800000">
            <a:off x="8516065" y="-346586"/>
            <a:ext cx="848123" cy="2008679"/>
          </a:xfrm>
          <a:custGeom>
            <a:avLst/>
            <a:gdLst>
              <a:gd name="connsiteX0" fmla="*/ 0 w 848123"/>
              <a:gd name="connsiteY0" fmla="*/ 489664 h 2008679"/>
              <a:gd name="connsiteX1" fmla="*/ 848123 w 848123"/>
              <a:gd name="connsiteY1" fmla="*/ 0 h 2008679"/>
              <a:gd name="connsiteX2" fmla="*/ 848123 w 848123"/>
              <a:gd name="connsiteY2" fmla="*/ 1584617 h 2008679"/>
              <a:gd name="connsiteX3" fmla="*/ 424061 w 848123"/>
              <a:gd name="connsiteY3" fmla="*/ 2008679 h 2008679"/>
              <a:gd name="connsiteX4" fmla="*/ 424062 w 848123"/>
              <a:gd name="connsiteY4" fmla="*/ 2008678 h 2008679"/>
              <a:gd name="connsiteX5" fmla="*/ 0 w 848123"/>
              <a:gd name="connsiteY5" fmla="*/ 1584616 h 200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8123" h="2008679">
                <a:moveTo>
                  <a:pt x="0" y="489664"/>
                </a:moveTo>
                <a:lnTo>
                  <a:pt x="848123" y="0"/>
                </a:lnTo>
                <a:lnTo>
                  <a:pt x="848123" y="1584617"/>
                </a:lnTo>
                <a:cubicBezTo>
                  <a:pt x="848123" y="1818820"/>
                  <a:pt x="658264" y="2008679"/>
                  <a:pt x="424061" y="2008679"/>
                </a:cubicBezTo>
                <a:lnTo>
                  <a:pt x="424062" y="2008678"/>
                </a:lnTo>
                <a:cubicBezTo>
                  <a:pt x="189859" y="2008678"/>
                  <a:pt x="0" y="1818819"/>
                  <a:pt x="0" y="1584616"/>
                </a:cubicBezTo>
                <a:close/>
              </a:path>
            </a:pathLst>
          </a:custGeom>
          <a:solidFill>
            <a:srgbClr val="4E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Text Box 10"/>
          <p:cNvSpPr txBox="1">
            <a:spLocks noChangeArrowheads="1"/>
          </p:cNvSpPr>
          <p:nvPr/>
        </p:nvSpPr>
        <p:spPr bwMode="auto">
          <a:xfrm>
            <a:off x="9312013" y="2474136"/>
            <a:ext cx="2139950" cy="6750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0959" tIns="30479" rIns="60959" bIns="30479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1283B"/>
                </a:solidFill>
                <a:cs typeface="+mn-ea"/>
                <a:sym typeface="+mn-lt"/>
              </a:rPr>
              <a:t>信任是人生中的第一课</a:t>
            </a:r>
            <a:endParaRPr lang="zh-CN" altLang="en-US" sz="20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66" name="Text Box 10"/>
          <p:cNvSpPr txBox="1">
            <a:spLocks noChangeArrowheads="1"/>
          </p:cNvSpPr>
          <p:nvPr/>
        </p:nvSpPr>
        <p:spPr bwMode="auto">
          <a:xfrm>
            <a:off x="9328944" y="4182287"/>
            <a:ext cx="2142068" cy="4726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0959" tIns="30479" rIns="60959" bIns="3047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1283B"/>
                </a:solidFill>
                <a:cs typeface="+mn-ea"/>
                <a:sym typeface="+mn-lt"/>
              </a:rPr>
              <a:t>信任的力量</a:t>
            </a:r>
            <a:endParaRPr lang="zh-CN" altLang="en-US" sz="20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74" name="Text Box 10"/>
          <p:cNvSpPr txBox="1">
            <a:spLocks noChangeArrowheads="1"/>
          </p:cNvSpPr>
          <p:nvPr/>
        </p:nvSpPr>
        <p:spPr bwMode="auto">
          <a:xfrm>
            <a:off x="1362222" y="2474136"/>
            <a:ext cx="2236759" cy="4688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59" tIns="30479" rIns="60959" bIns="3047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1283B"/>
                </a:solidFill>
                <a:cs typeface="+mn-ea"/>
                <a:sym typeface="+mn-lt"/>
              </a:rPr>
              <a:t>信任是一种心态</a:t>
            </a:r>
            <a:endParaRPr lang="zh-CN" altLang="en-US" sz="20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1409568" y="4146308"/>
            <a:ext cx="2142067" cy="4688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0959" tIns="30479" rIns="60959" bIns="3047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1283B"/>
                </a:solidFill>
                <a:cs typeface="+mn-ea"/>
                <a:sym typeface="+mn-lt"/>
              </a:rPr>
              <a:t>信任造就双赢</a:t>
            </a:r>
            <a:endParaRPr lang="zh-CN" altLang="en-US" sz="20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663785" y="4121380"/>
            <a:ext cx="552679" cy="552679"/>
            <a:chOff x="3698642" y="4402408"/>
            <a:chExt cx="552679" cy="552679"/>
          </a:xfrm>
        </p:grpSpPr>
        <p:sp>
          <p:nvSpPr>
            <p:cNvPr id="81" name="椭圆 80"/>
            <p:cNvSpPr/>
            <p:nvPr/>
          </p:nvSpPr>
          <p:spPr>
            <a:xfrm>
              <a:off x="3698642" y="4402408"/>
              <a:ext cx="552679" cy="552679"/>
            </a:xfrm>
            <a:prstGeom prst="ellipse">
              <a:avLst/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conversation_93794"/>
            <p:cNvSpPr>
              <a:spLocks noChangeAspect="1"/>
            </p:cNvSpPr>
            <p:nvPr/>
          </p:nvSpPr>
          <p:spPr bwMode="auto">
            <a:xfrm>
              <a:off x="3762584" y="4543346"/>
              <a:ext cx="424795" cy="270802"/>
            </a:xfrm>
            <a:custGeom>
              <a:avLst/>
              <a:gdLst>
                <a:gd name="connsiteX0" fmla="*/ 498968 w 603828"/>
                <a:gd name="connsiteY0" fmla="*/ 125959 h 384934"/>
                <a:gd name="connsiteX1" fmla="*/ 519009 w 603828"/>
                <a:gd name="connsiteY1" fmla="*/ 145894 h 384934"/>
                <a:gd name="connsiteX2" fmla="*/ 498968 w 603828"/>
                <a:gd name="connsiteY2" fmla="*/ 165829 h 384934"/>
                <a:gd name="connsiteX3" fmla="*/ 478927 w 603828"/>
                <a:gd name="connsiteY3" fmla="*/ 145894 h 384934"/>
                <a:gd name="connsiteX4" fmla="*/ 498968 w 603828"/>
                <a:gd name="connsiteY4" fmla="*/ 125959 h 384934"/>
                <a:gd name="connsiteX5" fmla="*/ 442339 w 603828"/>
                <a:gd name="connsiteY5" fmla="*/ 125959 h 384934"/>
                <a:gd name="connsiteX6" fmla="*/ 462415 w 603828"/>
                <a:gd name="connsiteY6" fmla="*/ 145894 h 384934"/>
                <a:gd name="connsiteX7" fmla="*/ 442339 w 603828"/>
                <a:gd name="connsiteY7" fmla="*/ 165829 h 384934"/>
                <a:gd name="connsiteX8" fmla="*/ 422263 w 603828"/>
                <a:gd name="connsiteY8" fmla="*/ 145894 h 384934"/>
                <a:gd name="connsiteX9" fmla="*/ 442339 w 603828"/>
                <a:gd name="connsiteY9" fmla="*/ 125959 h 384934"/>
                <a:gd name="connsiteX10" fmla="*/ 385711 w 603828"/>
                <a:gd name="connsiteY10" fmla="*/ 125959 h 384934"/>
                <a:gd name="connsiteX11" fmla="*/ 405752 w 603828"/>
                <a:gd name="connsiteY11" fmla="*/ 145894 h 384934"/>
                <a:gd name="connsiteX12" fmla="*/ 385711 w 603828"/>
                <a:gd name="connsiteY12" fmla="*/ 165829 h 384934"/>
                <a:gd name="connsiteX13" fmla="*/ 365670 w 603828"/>
                <a:gd name="connsiteY13" fmla="*/ 145894 h 384934"/>
                <a:gd name="connsiteX14" fmla="*/ 385711 w 603828"/>
                <a:gd name="connsiteY14" fmla="*/ 125959 h 384934"/>
                <a:gd name="connsiteX15" fmla="*/ 329117 w 603828"/>
                <a:gd name="connsiteY15" fmla="*/ 125959 h 384934"/>
                <a:gd name="connsiteX16" fmla="*/ 349158 w 603828"/>
                <a:gd name="connsiteY16" fmla="*/ 145894 h 384934"/>
                <a:gd name="connsiteX17" fmla="*/ 329117 w 603828"/>
                <a:gd name="connsiteY17" fmla="*/ 165829 h 384934"/>
                <a:gd name="connsiteX18" fmla="*/ 309076 w 603828"/>
                <a:gd name="connsiteY18" fmla="*/ 145894 h 384934"/>
                <a:gd name="connsiteX19" fmla="*/ 329117 w 603828"/>
                <a:gd name="connsiteY19" fmla="*/ 125959 h 384934"/>
                <a:gd name="connsiteX20" fmla="*/ 414024 w 603828"/>
                <a:gd name="connsiteY20" fmla="*/ 34369 h 384934"/>
                <a:gd name="connsiteX21" fmla="*/ 258464 w 603828"/>
                <a:gd name="connsiteY21" fmla="*/ 141601 h 384934"/>
                <a:gd name="connsiteX22" fmla="*/ 414024 w 603828"/>
                <a:gd name="connsiteY22" fmla="*/ 248832 h 384934"/>
                <a:gd name="connsiteX23" fmla="*/ 452914 w 603828"/>
                <a:gd name="connsiteY23" fmla="*/ 245395 h 384934"/>
                <a:gd name="connsiteX24" fmla="*/ 456011 w 603828"/>
                <a:gd name="connsiteY24" fmla="*/ 245224 h 384934"/>
                <a:gd name="connsiteX25" fmla="*/ 464443 w 603828"/>
                <a:gd name="connsiteY25" fmla="*/ 247458 h 384934"/>
                <a:gd name="connsiteX26" fmla="*/ 520025 w 603828"/>
                <a:gd name="connsiteY26" fmla="*/ 278905 h 384934"/>
                <a:gd name="connsiteX27" fmla="*/ 509872 w 603828"/>
                <a:gd name="connsiteY27" fmla="*/ 240240 h 384934"/>
                <a:gd name="connsiteX28" fmla="*/ 517444 w 603828"/>
                <a:gd name="connsiteY28" fmla="*/ 221337 h 384934"/>
                <a:gd name="connsiteX29" fmla="*/ 569412 w 603828"/>
                <a:gd name="connsiteY29" fmla="*/ 141601 h 384934"/>
                <a:gd name="connsiteX30" fmla="*/ 414024 w 603828"/>
                <a:gd name="connsiteY30" fmla="*/ 34369 h 384934"/>
                <a:gd name="connsiteX31" fmla="*/ 414024 w 603828"/>
                <a:gd name="connsiteY31" fmla="*/ 0 h 384934"/>
                <a:gd name="connsiteX32" fmla="*/ 546181 w 603828"/>
                <a:gd name="connsiteY32" fmla="*/ 39696 h 384934"/>
                <a:gd name="connsiteX33" fmla="*/ 603828 w 603828"/>
                <a:gd name="connsiteY33" fmla="*/ 141601 h 384934"/>
                <a:gd name="connsiteX34" fmla="*/ 546353 w 603828"/>
                <a:gd name="connsiteY34" fmla="*/ 243505 h 384934"/>
                <a:gd name="connsiteX35" fmla="*/ 563561 w 603828"/>
                <a:gd name="connsiteY35" fmla="*/ 309666 h 384934"/>
                <a:gd name="connsiteX36" fmla="*/ 557366 w 603828"/>
                <a:gd name="connsiteY36" fmla="*/ 327538 h 384934"/>
                <a:gd name="connsiteX37" fmla="*/ 546870 w 603828"/>
                <a:gd name="connsiteY37" fmla="*/ 331146 h 384934"/>
                <a:gd name="connsiteX38" fmla="*/ 538438 w 603828"/>
                <a:gd name="connsiteY38" fmla="*/ 328912 h 384934"/>
                <a:gd name="connsiteX39" fmla="*/ 452742 w 603828"/>
                <a:gd name="connsiteY39" fmla="*/ 280280 h 384934"/>
                <a:gd name="connsiteX40" fmla="*/ 414024 w 603828"/>
                <a:gd name="connsiteY40" fmla="*/ 283201 h 384934"/>
                <a:gd name="connsiteX41" fmla="*/ 347773 w 603828"/>
                <a:gd name="connsiteY41" fmla="*/ 274437 h 384934"/>
                <a:gd name="connsiteX42" fmla="*/ 322133 w 603828"/>
                <a:gd name="connsiteY42" fmla="*/ 297293 h 384934"/>
                <a:gd name="connsiteX43" fmla="*/ 189976 w 603828"/>
                <a:gd name="connsiteY43" fmla="*/ 336989 h 384934"/>
                <a:gd name="connsiteX44" fmla="*/ 151086 w 603828"/>
                <a:gd name="connsiteY44" fmla="*/ 334068 h 384934"/>
                <a:gd name="connsiteX45" fmla="*/ 65390 w 603828"/>
                <a:gd name="connsiteY45" fmla="*/ 382700 h 384934"/>
                <a:gd name="connsiteX46" fmla="*/ 56958 w 603828"/>
                <a:gd name="connsiteY46" fmla="*/ 384934 h 384934"/>
                <a:gd name="connsiteX47" fmla="*/ 46462 w 603828"/>
                <a:gd name="connsiteY47" fmla="*/ 381325 h 384934"/>
                <a:gd name="connsiteX48" fmla="*/ 40267 w 603828"/>
                <a:gd name="connsiteY48" fmla="*/ 363453 h 384934"/>
                <a:gd name="connsiteX49" fmla="*/ 57647 w 603828"/>
                <a:gd name="connsiteY49" fmla="*/ 297121 h 384934"/>
                <a:gd name="connsiteX50" fmla="*/ 0 w 603828"/>
                <a:gd name="connsiteY50" fmla="*/ 195388 h 384934"/>
                <a:gd name="connsiteX51" fmla="*/ 57647 w 603828"/>
                <a:gd name="connsiteY51" fmla="*/ 93312 h 384934"/>
                <a:gd name="connsiteX52" fmla="*/ 189976 w 603828"/>
                <a:gd name="connsiteY52" fmla="*/ 53616 h 384934"/>
                <a:gd name="connsiteX53" fmla="*/ 256055 w 603828"/>
                <a:gd name="connsiteY53" fmla="*/ 62552 h 384934"/>
                <a:gd name="connsiteX54" fmla="*/ 281867 w 603828"/>
                <a:gd name="connsiteY54" fmla="*/ 39696 h 384934"/>
                <a:gd name="connsiteX55" fmla="*/ 414024 w 603828"/>
                <a:gd name="connsiteY55" fmla="*/ 0 h 38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03828" h="384934">
                  <a:moveTo>
                    <a:pt x="498968" y="125959"/>
                  </a:moveTo>
                  <a:cubicBezTo>
                    <a:pt x="510036" y="125959"/>
                    <a:pt x="519009" y="134884"/>
                    <a:pt x="519009" y="145894"/>
                  </a:cubicBezTo>
                  <a:cubicBezTo>
                    <a:pt x="519009" y="156904"/>
                    <a:pt x="510036" y="165829"/>
                    <a:pt x="498968" y="165829"/>
                  </a:cubicBezTo>
                  <a:cubicBezTo>
                    <a:pt x="487900" y="165829"/>
                    <a:pt x="478927" y="156904"/>
                    <a:pt x="478927" y="145894"/>
                  </a:cubicBezTo>
                  <a:cubicBezTo>
                    <a:pt x="478927" y="134884"/>
                    <a:pt x="487900" y="125959"/>
                    <a:pt x="498968" y="125959"/>
                  </a:cubicBezTo>
                  <a:close/>
                  <a:moveTo>
                    <a:pt x="442339" y="125959"/>
                  </a:moveTo>
                  <a:cubicBezTo>
                    <a:pt x="453427" y="125959"/>
                    <a:pt x="462415" y="134884"/>
                    <a:pt x="462415" y="145894"/>
                  </a:cubicBezTo>
                  <a:cubicBezTo>
                    <a:pt x="462415" y="156904"/>
                    <a:pt x="453427" y="165829"/>
                    <a:pt x="442339" y="165829"/>
                  </a:cubicBezTo>
                  <a:cubicBezTo>
                    <a:pt x="431251" y="165829"/>
                    <a:pt x="422263" y="156904"/>
                    <a:pt x="422263" y="145894"/>
                  </a:cubicBezTo>
                  <a:cubicBezTo>
                    <a:pt x="422263" y="134884"/>
                    <a:pt x="431251" y="125959"/>
                    <a:pt x="442339" y="125959"/>
                  </a:cubicBezTo>
                  <a:close/>
                  <a:moveTo>
                    <a:pt x="385711" y="125959"/>
                  </a:moveTo>
                  <a:cubicBezTo>
                    <a:pt x="396779" y="125959"/>
                    <a:pt x="405752" y="134884"/>
                    <a:pt x="405752" y="145894"/>
                  </a:cubicBezTo>
                  <a:cubicBezTo>
                    <a:pt x="405752" y="156904"/>
                    <a:pt x="396779" y="165829"/>
                    <a:pt x="385711" y="165829"/>
                  </a:cubicBezTo>
                  <a:cubicBezTo>
                    <a:pt x="374643" y="165829"/>
                    <a:pt x="365670" y="156904"/>
                    <a:pt x="365670" y="145894"/>
                  </a:cubicBezTo>
                  <a:cubicBezTo>
                    <a:pt x="365670" y="134884"/>
                    <a:pt x="374643" y="125959"/>
                    <a:pt x="385711" y="125959"/>
                  </a:cubicBezTo>
                  <a:close/>
                  <a:moveTo>
                    <a:pt x="329117" y="125959"/>
                  </a:moveTo>
                  <a:cubicBezTo>
                    <a:pt x="340185" y="125959"/>
                    <a:pt x="349158" y="134884"/>
                    <a:pt x="349158" y="145894"/>
                  </a:cubicBezTo>
                  <a:cubicBezTo>
                    <a:pt x="349158" y="156904"/>
                    <a:pt x="340185" y="165829"/>
                    <a:pt x="329117" y="165829"/>
                  </a:cubicBezTo>
                  <a:cubicBezTo>
                    <a:pt x="318049" y="165829"/>
                    <a:pt x="309076" y="156904"/>
                    <a:pt x="309076" y="145894"/>
                  </a:cubicBezTo>
                  <a:cubicBezTo>
                    <a:pt x="309076" y="134884"/>
                    <a:pt x="318049" y="125959"/>
                    <a:pt x="329117" y="125959"/>
                  </a:cubicBezTo>
                  <a:close/>
                  <a:moveTo>
                    <a:pt x="414024" y="34369"/>
                  </a:moveTo>
                  <a:cubicBezTo>
                    <a:pt x="328328" y="34369"/>
                    <a:pt x="258464" y="82486"/>
                    <a:pt x="258464" y="141601"/>
                  </a:cubicBezTo>
                  <a:cubicBezTo>
                    <a:pt x="258464" y="200716"/>
                    <a:pt x="328328" y="248832"/>
                    <a:pt x="414024" y="248832"/>
                  </a:cubicBezTo>
                  <a:cubicBezTo>
                    <a:pt x="427102" y="248832"/>
                    <a:pt x="440180" y="247801"/>
                    <a:pt x="452914" y="245395"/>
                  </a:cubicBezTo>
                  <a:cubicBezTo>
                    <a:pt x="453946" y="245224"/>
                    <a:pt x="454979" y="245224"/>
                    <a:pt x="456011" y="245224"/>
                  </a:cubicBezTo>
                  <a:cubicBezTo>
                    <a:pt x="458937" y="245224"/>
                    <a:pt x="461862" y="245911"/>
                    <a:pt x="464443" y="247458"/>
                  </a:cubicBezTo>
                  <a:lnTo>
                    <a:pt x="520025" y="278905"/>
                  </a:lnTo>
                  <a:lnTo>
                    <a:pt x="509872" y="240240"/>
                  </a:lnTo>
                  <a:cubicBezTo>
                    <a:pt x="507980" y="233023"/>
                    <a:pt x="511077" y="225290"/>
                    <a:pt x="517444" y="221337"/>
                  </a:cubicBezTo>
                  <a:cubicBezTo>
                    <a:pt x="550483" y="200887"/>
                    <a:pt x="569412" y="171846"/>
                    <a:pt x="569412" y="141601"/>
                  </a:cubicBezTo>
                  <a:cubicBezTo>
                    <a:pt x="569412" y="82486"/>
                    <a:pt x="499720" y="34369"/>
                    <a:pt x="414024" y="34369"/>
                  </a:cubicBezTo>
                  <a:close/>
                  <a:moveTo>
                    <a:pt x="414024" y="0"/>
                  </a:moveTo>
                  <a:cubicBezTo>
                    <a:pt x="463755" y="0"/>
                    <a:pt x="510733" y="14091"/>
                    <a:pt x="546181" y="39696"/>
                  </a:cubicBezTo>
                  <a:cubicBezTo>
                    <a:pt x="583350" y="66504"/>
                    <a:pt x="603828" y="102764"/>
                    <a:pt x="603828" y="141601"/>
                  </a:cubicBezTo>
                  <a:cubicBezTo>
                    <a:pt x="603828" y="180266"/>
                    <a:pt x="583006" y="216869"/>
                    <a:pt x="546353" y="243505"/>
                  </a:cubicBezTo>
                  <a:lnTo>
                    <a:pt x="563561" y="309666"/>
                  </a:lnTo>
                  <a:cubicBezTo>
                    <a:pt x="565282" y="316368"/>
                    <a:pt x="562873" y="323413"/>
                    <a:pt x="557366" y="327538"/>
                  </a:cubicBezTo>
                  <a:cubicBezTo>
                    <a:pt x="554269" y="329943"/>
                    <a:pt x="550655" y="331146"/>
                    <a:pt x="546870" y="331146"/>
                  </a:cubicBezTo>
                  <a:cubicBezTo>
                    <a:pt x="543944" y="331146"/>
                    <a:pt x="541019" y="330459"/>
                    <a:pt x="538438" y="328912"/>
                  </a:cubicBezTo>
                  <a:lnTo>
                    <a:pt x="452742" y="280280"/>
                  </a:lnTo>
                  <a:cubicBezTo>
                    <a:pt x="440008" y="282342"/>
                    <a:pt x="427102" y="283201"/>
                    <a:pt x="414024" y="283201"/>
                  </a:cubicBezTo>
                  <a:cubicBezTo>
                    <a:pt x="390965" y="283201"/>
                    <a:pt x="368595" y="280280"/>
                    <a:pt x="347773" y="274437"/>
                  </a:cubicBezTo>
                  <a:cubicBezTo>
                    <a:pt x="340374" y="282686"/>
                    <a:pt x="331770" y="290247"/>
                    <a:pt x="322133" y="297293"/>
                  </a:cubicBezTo>
                  <a:cubicBezTo>
                    <a:pt x="286513" y="322898"/>
                    <a:pt x="239535" y="336989"/>
                    <a:pt x="189976" y="336989"/>
                  </a:cubicBezTo>
                  <a:cubicBezTo>
                    <a:pt x="176898" y="336989"/>
                    <a:pt x="163820" y="335958"/>
                    <a:pt x="151086" y="334068"/>
                  </a:cubicBezTo>
                  <a:lnTo>
                    <a:pt x="65390" y="382700"/>
                  </a:lnTo>
                  <a:cubicBezTo>
                    <a:pt x="62809" y="384075"/>
                    <a:pt x="59884" y="384934"/>
                    <a:pt x="56958" y="384934"/>
                  </a:cubicBezTo>
                  <a:cubicBezTo>
                    <a:pt x="53173" y="384934"/>
                    <a:pt x="49559" y="383731"/>
                    <a:pt x="46462" y="381325"/>
                  </a:cubicBezTo>
                  <a:cubicBezTo>
                    <a:pt x="40955" y="377201"/>
                    <a:pt x="38546" y="369983"/>
                    <a:pt x="40267" y="363453"/>
                  </a:cubicBezTo>
                  <a:lnTo>
                    <a:pt x="57647" y="297121"/>
                  </a:lnTo>
                  <a:cubicBezTo>
                    <a:pt x="20822" y="270657"/>
                    <a:pt x="0" y="234054"/>
                    <a:pt x="0" y="195388"/>
                  </a:cubicBezTo>
                  <a:cubicBezTo>
                    <a:pt x="0" y="156379"/>
                    <a:pt x="20477" y="120292"/>
                    <a:pt x="57647" y="93312"/>
                  </a:cubicBezTo>
                  <a:cubicBezTo>
                    <a:pt x="93267" y="67707"/>
                    <a:pt x="140245" y="53616"/>
                    <a:pt x="189976" y="53616"/>
                  </a:cubicBezTo>
                  <a:cubicBezTo>
                    <a:pt x="212863" y="53616"/>
                    <a:pt x="235233" y="56709"/>
                    <a:pt x="256055" y="62552"/>
                  </a:cubicBezTo>
                  <a:cubicBezTo>
                    <a:pt x="263454" y="54303"/>
                    <a:pt x="272058" y="46742"/>
                    <a:pt x="281867" y="39696"/>
                  </a:cubicBezTo>
                  <a:cubicBezTo>
                    <a:pt x="317315" y="14091"/>
                    <a:pt x="364293" y="0"/>
                    <a:pt x="414024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77926" y="4121381"/>
            <a:ext cx="552679" cy="552679"/>
            <a:chOff x="707649" y="4121381"/>
            <a:chExt cx="552679" cy="552679"/>
          </a:xfrm>
        </p:grpSpPr>
        <p:sp>
          <p:nvSpPr>
            <p:cNvPr id="80" name="椭圆 79"/>
            <p:cNvSpPr/>
            <p:nvPr/>
          </p:nvSpPr>
          <p:spPr>
            <a:xfrm>
              <a:off x="707649" y="4121381"/>
              <a:ext cx="552679" cy="552679"/>
            </a:xfrm>
            <a:prstGeom prst="ellipse">
              <a:avLst/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leaf_849"/>
            <p:cNvSpPr>
              <a:spLocks noChangeAspect="1"/>
            </p:cNvSpPr>
            <p:nvPr/>
          </p:nvSpPr>
          <p:spPr bwMode="auto">
            <a:xfrm>
              <a:off x="839266" y="4240718"/>
              <a:ext cx="289445" cy="314005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278945 h 440259"/>
                <a:gd name="T53" fmla="*/ 278945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  <a:gd name="T62" fmla="*/ 278945 h 440259"/>
                <a:gd name="T63" fmla="*/ 278945 h 440259"/>
                <a:gd name="T64" fmla="*/ 278945 h 440259"/>
                <a:gd name="T65" fmla="*/ 278945 h 440259"/>
                <a:gd name="T66" fmla="*/ 278945 h 440259"/>
                <a:gd name="T67" fmla="*/ 278945 h 440259"/>
                <a:gd name="T68" fmla="*/ 278945 h 440259"/>
                <a:gd name="T69" fmla="*/ 278945 h 440259"/>
                <a:gd name="T70" fmla="*/ 278945 h 440259"/>
                <a:gd name="T71" fmla="*/ 278945 h 440259"/>
                <a:gd name="T72" fmla="*/ 278945 h 440259"/>
                <a:gd name="T73" fmla="*/ 278945 h 440259"/>
                <a:gd name="T74" fmla="*/ 278945 h 440259"/>
                <a:gd name="T75" fmla="*/ 278945 h 440259"/>
                <a:gd name="T76" fmla="*/ 278945 h 440259"/>
                <a:gd name="T77" fmla="*/ 278945 h 440259"/>
                <a:gd name="T78" fmla="*/ 278945 h 440259"/>
                <a:gd name="T79" fmla="*/ 278945 h 440259"/>
                <a:gd name="T80" fmla="*/ 278945 h 440259"/>
                <a:gd name="T81" fmla="*/ 278945 h 440259"/>
                <a:gd name="T82" fmla="*/ 278945 h 440259"/>
                <a:gd name="T83" fmla="*/ 278945 h 440259"/>
                <a:gd name="T84" fmla="*/ 278945 h 440259"/>
                <a:gd name="T85" fmla="*/ 278945 h 440259"/>
                <a:gd name="T86" fmla="*/ 278945 h 440259"/>
                <a:gd name="T87" fmla="*/ 278945 h 440259"/>
                <a:gd name="T88" fmla="*/ 278945 h 440259"/>
                <a:gd name="T89" fmla="*/ 278945 h 440259"/>
                <a:gd name="T90" fmla="*/ 278945 h 440259"/>
                <a:gd name="T91" fmla="*/ 278945 h 440259"/>
                <a:gd name="T92" fmla="*/ 278945 h 440259"/>
                <a:gd name="T93" fmla="*/ 278945 h 440259"/>
                <a:gd name="T94" fmla="*/ 278945 h 440259"/>
                <a:gd name="T95" fmla="*/ 278945 h 440259"/>
                <a:gd name="T96" fmla="*/ 278945 h 440259"/>
                <a:gd name="T97" fmla="*/ 278945 h 440259"/>
                <a:gd name="T98" fmla="*/ 278945 h 440259"/>
                <a:gd name="T99" fmla="*/ 278945 h 440259"/>
                <a:gd name="T100" fmla="*/ 278945 h 440259"/>
                <a:gd name="T101" fmla="*/ 278945 h 440259"/>
                <a:gd name="T102" fmla="*/ 278945 h 440259"/>
                <a:gd name="T103" fmla="*/ 278945 h 440259"/>
                <a:gd name="T104" fmla="*/ 278945 h 440259"/>
                <a:gd name="T105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0" h="402">
                  <a:moveTo>
                    <a:pt x="357" y="97"/>
                  </a:moveTo>
                  <a:cubicBezTo>
                    <a:pt x="357" y="97"/>
                    <a:pt x="346" y="90"/>
                    <a:pt x="349" y="81"/>
                  </a:cubicBezTo>
                  <a:cubicBezTo>
                    <a:pt x="350" y="74"/>
                    <a:pt x="370" y="46"/>
                    <a:pt x="370" y="46"/>
                  </a:cubicBezTo>
                  <a:cubicBezTo>
                    <a:pt x="370" y="46"/>
                    <a:pt x="358" y="32"/>
                    <a:pt x="360" y="26"/>
                  </a:cubicBezTo>
                  <a:cubicBezTo>
                    <a:pt x="364" y="6"/>
                    <a:pt x="363" y="7"/>
                    <a:pt x="363" y="7"/>
                  </a:cubicBezTo>
                  <a:cubicBezTo>
                    <a:pt x="363" y="7"/>
                    <a:pt x="364" y="9"/>
                    <a:pt x="341" y="14"/>
                  </a:cubicBezTo>
                  <a:cubicBezTo>
                    <a:pt x="338" y="15"/>
                    <a:pt x="321" y="0"/>
                    <a:pt x="321" y="0"/>
                  </a:cubicBezTo>
                  <a:cubicBezTo>
                    <a:pt x="321" y="0"/>
                    <a:pt x="299" y="19"/>
                    <a:pt x="290" y="21"/>
                  </a:cubicBezTo>
                  <a:cubicBezTo>
                    <a:pt x="283" y="23"/>
                    <a:pt x="276" y="10"/>
                    <a:pt x="276" y="10"/>
                  </a:cubicBezTo>
                  <a:cubicBezTo>
                    <a:pt x="276" y="10"/>
                    <a:pt x="253" y="30"/>
                    <a:pt x="246" y="31"/>
                  </a:cubicBezTo>
                  <a:cubicBezTo>
                    <a:pt x="238" y="33"/>
                    <a:pt x="233" y="19"/>
                    <a:pt x="233" y="19"/>
                  </a:cubicBezTo>
                  <a:cubicBezTo>
                    <a:pt x="233" y="19"/>
                    <a:pt x="203" y="43"/>
                    <a:pt x="194" y="45"/>
                  </a:cubicBezTo>
                  <a:cubicBezTo>
                    <a:pt x="188" y="47"/>
                    <a:pt x="183" y="33"/>
                    <a:pt x="183" y="33"/>
                  </a:cubicBezTo>
                  <a:cubicBezTo>
                    <a:pt x="183" y="33"/>
                    <a:pt x="157" y="57"/>
                    <a:pt x="149" y="60"/>
                  </a:cubicBezTo>
                  <a:cubicBezTo>
                    <a:pt x="140" y="63"/>
                    <a:pt x="128" y="52"/>
                    <a:pt x="128" y="52"/>
                  </a:cubicBezTo>
                  <a:cubicBezTo>
                    <a:pt x="128" y="52"/>
                    <a:pt x="105" y="77"/>
                    <a:pt x="97" y="81"/>
                  </a:cubicBezTo>
                  <a:cubicBezTo>
                    <a:pt x="90" y="85"/>
                    <a:pt x="84" y="75"/>
                    <a:pt x="84" y="75"/>
                  </a:cubicBezTo>
                  <a:cubicBezTo>
                    <a:pt x="84" y="75"/>
                    <a:pt x="63" y="103"/>
                    <a:pt x="58" y="108"/>
                  </a:cubicBezTo>
                  <a:cubicBezTo>
                    <a:pt x="53" y="113"/>
                    <a:pt x="44" y="108"/>
                    <a:pt x="44" y="108"/>
                  </a:cubicBezTo>
                  <a:cubicBezTo>
                    <a:pt x="44" y="108"/>
                    <a:pt x="32" y="140"/>
                    <a:pt x="28" y="149"/>
                  </a:cubicBezTo>
                  <a:cubicBezTo>
                    <a:pt x="24" y="155"/>
                    <a:pt x="9" y="158"/>
                    <a:pt x="9" y="158"/>
                  </a:cubicBezTo>
                  <a:cubicBezTo>
                    <a:pt x="9" y="158"/>
                    <a:pt x="13" y="189"/>
                    <a:pt x="11" y="199"/>
                  </a:cubicBezTo>
                  <a:cubicBezTo>
                    <a:pt x="10" y="209"/>
                    <a:pt x="0" y="208"/>
                    <a:pt x="0" y="218"/>
                  </a:cubicBezTo>
                  <a:cubicBezTo>
                    <a:pt x="1" y="229"/>
                    <a:pt x="12" y="252"/>
                    <a:pt x="15" y="262"/>
                  </a:cubicBezTo>
                  <a:cubicBezTo>
                    <a:pt x="21" y="283"/>
                    <a:pt x="32" y="303"/>
                    <a:pt x="48" y="319"/>
                  </a:cubicBezTo>
                  <a:cubicBezTo>
                    <a:pt x="77" y="287"/>
                    <a:pt x="106" y="255"/>
                    <a:pt x="135" y="223"/>
                  </a:cubicBezTo>
                  <a:cubicBezTo>
                    <a:pt x="160" y="197"/>
                    <a:pt x="185" y="171"/>
                    <a:pt x="211" y="146"/>
                  </a:cubicBezTo>
                  <a:cubicBezTo>
                    <a:pt x="237" y="122"/>
                    <a:pt x="263" y="97"/>
                    <a:pt x="294" y="78"/>
                  </a:cubicBezTo>
                  <a:cubicBezTo>
                    <a:pt x="264" y="99"/>
                    <a:pt x="239" y="124"/>
                    <a:pt x="214" y="150"/>
                  </a:cubicBezTo>
                  <a:cubicBezTo>
                    <a:pt x="190" y="176"/>
                    <a:pt x="166" y="203"/>
                    <a:pt x="143" y="230"/>
                  </a:cubicBezTo>
                  <a:cubicBezTo>
                    <a:pt x="117" y="260"/>
                    <a:pt x="92" y="290"/>
                    <a:pt x="68" y="321"/>
                  </a:cubicBezTo>
                  <a:lnTo>
                    <a:pt x="67" y="321"/>
                  </a:lnTo>
                  <a:cubicBezTo>
                    <a:pt x="46" y="344"/>
                    <a:pt x="25" y="367"/>
                    <a:pt x="3" y="391"/>
                  </a:cubicBezTo>
                  <a:cubicBezTo>
                    <a:pt x="8" y="394"/>
                    <a:pt x="12" y="397"/>
                    <a:pt x="16" y="401"/>
                  </a:cubicBezTo>
                  <a:cubicBezTo>
                    <a:pt x="17" y="401"/>
                    <a:pt x="17" y="401"/>
                    <a:pt x="18" y="402"/>
                  </a:cubicBezTo>
                  <a:cubicBezTo>
                    <a:pt x="38" y="382"/>
                    <a:pt x="58" y="362"/>
                    <a:pt x="78" y="342"/>
                  </a:cubicBezTo>
                  <a:cubicBezTo>
                    <a:pt x="79" y="343"/>
                    <a:pt x="80" y="344"/>
                    <a:pt x="81" y="344"/>
                  </a:cubicBezTo>
                  <a:cubicBezTo>
                    <a:pt x="89" y="348"/>
                    <a:pt x="96" y="351"/>
                    <a:pt x="104" y="354"/>
                  </a:cubicBezTo>
                  <a:cubicBezTo>
                    <a:pt x="112" y="356"/>
                    <a:pt x="149" y="380"/>
                    <a:pt x="149" y="380"/>
                  </a:cubicBezTo>
                  <a:cubicBezTo>
                    <a:pt x="149" y="380"/>
                    <a:pt x="147" y="360"/>
                    <a:pt x="153" y="360"/>
                  </a:cubicBezTo>
                  <a:cubicBezTo>
                    <a:pt x="160" y="361"/>
                    <a:pt x="188" y="373"/>
                    <a:pt x="188" y="373"/>
                  </a:cubicBezTo>
                  <a:cubicBezTo>
                    <a:pt x="188" y="373"/>
                    <a:pt x="194" y="350"/>
                    <a:pt x="204" y="346"/>
                  </a:cubicBezTo>
                  <a:cubicBezTo>
                    <a:pt x="211" y="344"/>
                    <a:pt x="235" y="351"/>
                    <a:pt x="235" y="351"/>
                  </a:cubicBezTo>
                  <a:cubicBezTo>
                    <a:pt x="235" y="351"/>
                    <a:pt x="235" y="334"/>
                    <a:pt x="243" y="329"/>
                  </a:cubicBezTo>
                  <a:cubicBezTo>
                    <a:pt x="249" y="324"/>
                    <a:pt x="279" y="314"/>
                    <a:pt x="279" y="314"/>
                  </a:cubicBezTo>
                  <a:cubicBezTo>
                    <a:pt x="279" y="314"/>
                    <a:pt x="272" y="301"/>
                    <a:pt x="277" y="294"/>
                  </a:cubicBezTo>
                  <a:cubicBezTo>
                    <a:pt x="281" y="286"/>
                    <a:pt x="313" y="257"/>
                    <a:pt x="313" y="257"/>
                  </a:cubicBezTo>
                  <a:cubicBezTo>
                    <a:pt x="313" y="257"/>
                    <a:pt x="298" y="252"/>
                    <a:pt x="302" y="243"/>
                  </a:cubicBezTo>
                  <a:cubicBezTo>
                    <a:pt x="305" y="235"/>
                    <a:pt x="330" y="204"/>
                    <a:pt x="330" y="204"/>
                  </a:cubicBezTo>
                  <a:cubicBezTo>
                    <a:pt x="330" y="204"/>
                    <a:pt x="319" y="194"/>
                    <a:pt x="323" y="182"/>
                  </a:cubicBezTo>
                  <a:cubicBezTo>
                    <a:pt x="325" y="175"/>
                    <a:pt x="347" y="149"/>
                    <a:pt x="347" y="149"/>
                  </a:cubicBezTo>
                  <a:cubicBezTo>
                    <a:pt x="347" y="149"/>
                    <a:pt x="334" y="141"/>
                    <a:pt x="337" y="132"/>
                  </a:cubicBezTo>
                  <a:cubicBezTo>
                    <a:pt x="338" y="125"/>
                    <a:pt x="357" y="97"/>
                    <a:pt x="357" y="9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7926" y="2478989"/>
            <a:ext cx="552679" cy="552679"/>
            <a:chOff x="648202" y="2478989"/>
            <a:chExt cx="552679" cy="552679"/>
          </a:xfrm>
        </p:grpSpPr>
        <p:sp>
          <p:nvSpPr>
            <p:cNvPr id="79" name="椭圆 78"/>
            <p:cNvSpPr/>
            <p:nvPr/>
          </p:nvSpPr>
          <p:spPr>
            <a:xfrm>
              <a:off x="648202" y="2478989"/>
              <a:ext cx="552679" cy="552679"/>
            </a:xfrm>
            <a:prstGeom prst="ellipse">
              <a:avLst/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condenser-microphone-with-small-stand_26293"/>
            <p:cNvSpPr>
              <a:spLocks noChangeAspect="1"/>
            </p:cNvSpPr>
            <p:nvPr/>
          </p:nvSpPr>
          <p:spPr bwMode="auto">
            <a:xfrm>
              <a:off x="831856" y="2578827"/>
              <a:ext cx="185370" cy="338478"/>
            </a:xfrm>
            <a:custGeom>
              <a:avLst/>
              <a:gdLst>
                <a:gd name="T0" fmla="*/ 325000 h 606722"/>
                <a:gd name="T1" fmla="*/ 325000 h 606722"/>
                <a:gd name="T2" fmla="*/ 325000 h 606722"/>
                <a:gd name="T3" fmla="*/ 325000 h 606722"/>
                <a:gd name="T4" fmla="*/ 325000 h 606722"/>
                <a:gd name="T5" fmla="*/ 325000 h 606722"/>
                <a:gd name="T6" fmla="*/ 325000 h 606722"/>
                <a:gd name="T7" fmla="*/ 325000 h 606722"/>
                <a:gd name="T8" fmla="*/ 325000 h 606722"/>
                <a:gd name="T9" fmla="*/ 325000 h 606722"/>
                <a:gd name="T10" fmla="*/ 325000 h 606722"/>
                <a:gd name="T11" fmla="*/ 325000 h 606722"/>
                <a:gd name="T12" fmla="*/ 325000 h 606722"/>
                <a:gd name="T13" fmla="*/ 325000 h 606722"/>
                <a:gd name="T14" fmla="*/ 325000 h 606722"/>
                <a:gd name="T15" fmla="*/ 325000 h 606722"/>
                <a:gd name="T16" fmla="*/ 325000 h 606722"/>
                <a:gd name="T17" fmla="*/ 325000 h 606722"/>
                <a:gd name="T18" fmla="*/ 325000 h 606722"/>
                <a:gd name="T19" fmla="*/ 325000 h 606722"/>
                <a:gd name="T20" fmla="*/ 325000 h 606722"/>
                <a:gd name="T21" fmla="*/ 325000 h 606722"/>
                <a:gd name="T22" fmla="*/ 325000 h 606722"/>
                <a:gd name="T23" fmla="*/ 325000 h 606722"/>
                <a:gd name="T24" fmla="*/ 325000 h 606722"/>
                <a:gd name="T25" fmla="*/ 325000 h 606722"/>
                <a:gd name="T26" fmla="*/ 325000 h 606722"/>
                <a:gd name="T27" fmla="*/ 325000 h 606722"/>
                <a:gd name="T28" fmla="*/ 325000 h 606722"/>
                <a:gd name="T29" fmla="*/ 325000 h 606722"/>
                <a:gd name="T30" fmla="*/ 325000 h 606722"/>
                <a:gd name="T31" fmla="*/ 325000 h 606722"/>
                <a:gd name="T32" fmla="*/ 325000 h 606722"/>
                <a:gd name="T33" fmla="*/ 325000 h 606722"/>
                <a:gd name="T34" fmla="*/ 325000 h 606722"/>
                <a:gd name="T35" fmla="*/ 325000 h 606722"/>
                <a:gd name="T36" fmla="*/ 325000 h 606722"/>
                <a:gd name="T37" fmla="*/ 325000 h 606722"/>
                <a:gd name="T38" fmla="*/ 325000 h 606722"/>
                <a:gd name="T39" fmla="*/ 325000 h 606722"/>
                <a:gd name="T40" fmla="*/ 325000 h 606722"/>
                <a:gd name="T41" fmla="*/ 325000 h 606722"/>
                <a:gd name="T42" fmla="*/ 325000 h 606722"/>
                <a:gd name="T43" fmla="*/ 325000 h 606722"/>
                <a:gd name="T44" fmla="*/ 325000 h 606722"/>
                <a:gd name="T45" fmla="*/ 325000 h 606722"/>
                <a:gd name="T46" fmla="*/ 325000 h 606722"/>
                <a:gd name="T47" fmla="*/ 325000 h 606722"/>
                <a:gd name="T48" fmla="*/ 325000 h 606722"/>
                <a:gd name="T49" fmla="*/ 325000 h 606722"/>
                <a:gd name="T50" fmla="*/ 325000 h 606722"/>
                <a:gd name="T51" fmla="*/ 325000 h 606722"/>
                <a:gd name="T52" fmla="*/ 325000 h 606722"/>
                <a:gd name="T53" fmla="*/ 325000 h 606722"/>
                <a:gd name="T54" fmla="*/ 325000 h 606722"/>
                <a:gd name="T55" fmla="*/ 325000 h 606722"/>
                <a:gd name="T56" fmla="*/ 325000 h 606722"/>
                <a:gd name="T57" fmla="*/ 325000 h 606722"/>
                <a:gd name="T58" fmla="*/ 325000 h 606722"/>
                <a:gd name="T59" fmla="*/ 325000 h 606722"/>
                <a:gd name="T60" fmla="*/ 325000 h 606722"/>
                <a:gd name="T61" fmla="*/ 325000 h 606722"/>
                <a:gd name="T62" fmla="*/ 325000 h 606722"/>
                <a:gd name="T63" fmla="*/ 325000 h 606722"/>
                <a:gd name="T64" fmla="*/ 325000 h 606722"/>
                <a:gd name="T65" fmla="*/ 325000 h 606722"/>
                <a:gd name="T66" fmla="*/ 325000 h 606722"/>
                <a:gd name="T67" fmla="*/ 325000 h 606722"/>
                <a:gd name="T68" fmla="*/ 325000 h 606722"/>
                <a:gd name="T69" fmla="*/ 325000 h 606722"/>
                <a:gd name="T70" fmla="*/ 325000 h 606722"/>
                <a:gd name="T71" fmla="*/ 325000 h 606722"/>
                <a:gd name="T72" fmla="*/ 325000 h 606722"/>
                <a:gd name="T73" fmla="*/ 325000 h 606722"/>
                <a:gd name="T74" fmla="*/ 325000 h 606722"/>
                <a:gd name="T75" fmla="*/ 325000 h 606722"/>
                <a:gd name="T76" fmla="*/ 325000 h 606722"/>
                <a:gd name="T77" fmla="*/ 325000 h 606722"/>
                <a:gd name="T78" fmla="*/ 325000 h 606722"/>
                <a:gd name="T79" fmla="*/ 325000 h 606722"/>
                <a:gd name="T80" fmla="*/ 325000 h 606722"/>
                <a:gd name="T81" fmla="*/ 325000 h 606722"/>
                <a:gd name="T82" fmla="*/ 325000 h 606722"/>
                <a:gd name="T83" fmla="*/ 325000 h 606722"/>
                <a:gd name="T84" fmla="*/ 325000 h 606722"/>
                <a:gd name="T85" fmla="*/ 325000 h 606722"/>
                <a:gd name="T86" fmla="*/ 325000 h 606722"/>
                <a:gd name="T87" fmla="*/ 325000 h 606722"/>
                <a:gd name="T88" fmla="*/ 325000 h 606722"/>
                <a:gd name="T89" fmla="*/ 325000 h 606722"/>
                <a:gd name="T90" fmla="*/ 325000 h 606722"/>
                <a:gd name="T91" fmla="*/ 325000 h 606722"/>
                <a:gd name="T92" fmla="*/ 325000 h 606722"/>
                <a:gd name="T93" fmla="*/ 325000 h 606722"/>
                <a:gd name="T94" fmla="*/ 325000 h 606722"/>
                <a:gd name="T95" fmla="*/ 325000 h 606722"/>
                <a:gd name="T96" fmla="*/ 325000 h 606722"/>
                <a:gd name="T97" fmla="*/ 325000 h 606722"/>
                <a:gd name="T98" fmla="*/ 325000 h 606722"/>
                <a:gd name="T99" fmla="*/ 325000 h 606722"/>
                <a:gd name="T100" fmla="*/ 325000 h 606722"/>
                <a:gd name="T101" fmla="*/ 325000 h 606722"/>
                <a:gd name="T102" fmla="*/ 325000 h 606722"/>
                <a:gd name="T103" fmla="*/ 325000 h 606722"/>
                <a:gd name="T104" fmla="*/ 325000 h 606722"/>
                <a:gd name="T105" fmla="*/ 325000 h 606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89" h="5100">
                  <a:moveTo>
                    <a:pt x="623" y="5100"/>
                  </a:moveTo>
                  <a:lnTo>
                    <a:pt x="2165" y="5100"/>
                  </a:lnTo>
                  <a:cubicBezTo>
                    <a:pt x="2510" y="5100"/>
                    <a:pt x="2789" y="4978"/>
                    <a:pt x="2789" y="4827"/>
                  </a:cubicBezTo>
                  <a:lnTo>
                    <a:pt x="2789" y="4691"/>
                  </a:lnTo>
                  <a:cubicBezTo>
                    <a:pt x="2789" y="4616"/>
                    <a:pt x="2689" y="4504"/>
                    <a:pt x="2566" y="4442"/>
                  </a:cubicBezTo>
                  <a:lnTo>
                    <a:pt x="1679" y="3994"/>
                  </a:lnTo>
                  <a:cubicBezTo>
                    <a:pt x="1682" y="3979"/>
                    <a:pt x="1684" y="3963"/>
                    <a:pt x="1684" y="3947"/>
                  </a:cubicBezTo>
                  <a:lnTo>
                    <a:pt x="1684" y="3178"/>
                  </a:lnTo>
                  <a:lnTo>
                    <a:pt x="2104" y="3203"/>
                  </a:lnTo>
                  <a:cubicBezTo>
                    <a:pt x="2349" y="3218"/>
                    <a:pt x="2560" y="3031"/>
                    <a:pt x="2575" y="2785"/>
                  </a:cubicBezTo>
                  <a:lnTo>
                    <a:pt x="2593" y="2486"/>
                  </a:lnTo>
                  <a:lnTo>
                    <a:pt x="1917" y="2445"/>
                  </a:lnTo>
                  <a:cubicBezTo>
                    <a:pt x="1819" y="2439"/>
                    <a:pt x="1744" y="2355"/>
                    <a:pt x="1750" y="2257"/>
                  </a:cubicBezTo>
                  <a:cubicBezTo>
                    <a:pt x="1756" y="2159"/>
                    <a:pt x="1840" y="2084"/>
                    <a:pt x="1938" y="2090"/>
                  </a:cubicBezTo>
                  <a:lnTo>
                    <a:pt x="2614" y="2131"/>
                  </a:lnTo>
                  <a:lnTo>
                    <a:pt x="2637" y="1753"/>
                  </a:lnTo>
                  <a:lnTo>
                    <a:pt x="1961" y="1712"/>
                  </a:lnTo>
                  <a:cubicBezTo>
                    <a:pt x="1863" y="1706"/>
                    <a:pt x="1788" y="1622"/>
                    <a:pt x="1794" y="1524"/>
                  </a:cubicBezTo>
                  <a:cubicBezTo>
                    <a:pt x="1800" y="1425"/>
                    <a:pt x="1884" y="1351"/>
                    <a:pt x="1982" y="1357"/>
                  </a:cubicBezTo>
                  <a:lnTo>
                    <a:pt x="2658" y="1397"/>
                  </a:lnTo>
                  <a:lnTo>
                    <a:pt x="2681" y="1019"/>
                  </a:lnTo>
                  <a:lnTo>
                    <a:pt x="2005" y="979"/>
                  </a:lnTo>
                  <a:cubicBezTo>
                    <a:pt x="1907" y="973"/>
                    <a:pt x="1832" y="888"/>
                    <a:pt x="1838" y="790"/>
                  </a:cubicBezTo>
                  <a:cubicBezTo>
                    <a:pt x="1844" y="692"/>
                    <a:pt x="1928" y="617"/>
                    <a:pt x="2027" y="623"/>
                  </a:cubicBezTo>
                  <a:lnTo>
                    <a:pt x="2703" y="664"/>
                  </a:lnTo>
                  <a:lnTo>
                    <a:pt x="2709" y="565"/>
                  </a:lnTo>
                  <a:cubicBezTo>
                    <a:pt x="2723" y="319"/>
                    <a:pt x="2536" y="108"/>
                    <a:pt x="2291" y="94"/>
                  </a:cubicBezTo>
                  <a:lnTo>
                    <a:pt x="980" y="15"/>
                  </a:lnTo>
                  <a:cubicBezTo>
                    <a:pt x="734" y="0"/>
                    <a:pt x="523" y="187"/>
                    <a:pt x="509" y="432"/>
                  </a:cubicBezTo>
                  <a:lnTo>
                    <a:pt x="503" y="531"/>
                  </a:lnTo>
                  <a:lnTo>
                    <a:pt x="1178" y="572"/>
                  </a:lnTo>
                  <a:cubicBezTo>
                    <a:pt x="1277" y="578"/>
                    <a:pt x="1351" y="662"/>
                    <a:pt x="1346" y="761"/>
                  </a:cubicBezTo>
                  <a:cubicBezTo>
                    <a:pt x="1339" y="859"/>
                    <a:pt x="1255" y="934"/>
                    <a:pt x="1157" y="928"/>
                  </a:cubicBezTo>
                  <a:lnTo>
                    <a:pt x="481" y="887"/>
                  </a:lnTo>
                  <a:lnTo>
                    <a:pt x="458" y="1265"/>
                  </a:lnTo>
                  <a:lnTo>
                    <a:pt x="1134" y="1305"/>
                  </a:lnTo>
                  <a:cubicBezTo>
                    <a:pt x="1232" y="1311"/>
                    <a:pt x="1307" y="1396"/>
                    <a:pt x="1301" y="1494"/>
                  </a:cubicBezTo>
                  <a:cubicBezTo>
                    <a:pt x="1295" y="1592"/>
                    <a:pt x="1211" y="1667"/>
                    <a:pt x="1113" y="1661"/>
                  </a:cubicBezTo>
                  <a:lnTo>
                    <a:pt x="437" y="1620"/>
                  </a:lnTo>
                  <a:lnTo>
                    <a:pt x="414" y="1998"/>
                  </a:lnTo>
                  <a:lnTo>
                    <a:pt x="1090" y="2039"/>
                  </a:lnTo>
                  <a:cubicBezTo>
                    <a:pt x="1188" y="2045"/>
                    <a:pt x="1263" y="2129"/>
                    <a:pt x="1257" y="2227"/>
                  </a:cubicBezTo>
                  <a:cubicBezTo>
                    <a:pt x="1251" y="2325"/>
                    <a:pt x="1167" y="2400"/>
                    <a:pt x="1069" y="2394"/>
                  </a:cubicBezTo>
                  <a:lnTo>
                    <a:pt x="393" y="2354"/>
                  </a:lnTo>
                  <a:lnTo>
                    <a:pt x="375" y="2652"/>
                  </a:lnTo>
                  <a:cubicBezTo>
                    <a:pt x="360" y="2898"/>
                    <a:pt x="547" y="3109"/>
                    <a:pt x="792" y="3124"/>
                  </a:cubicBezTo>
                  <a:lnTo>
                    <a:pt x="1056" y="3140"/>
                  </a:lnTo>
                  <a:lnTo>
                    <a:pt x="1056" y="3947"/>
                  </a:lnTo>
                  <a:cubicBezTo>
                    <a:pt x="1056" y="3965"/>
                    <a:pt x="1058" y="3982"/>
                    <a:pt x="1061" y="3999"/>
                  </a:cubicBezTo>
                  <a:lnTo>
                    <a:pt x="221" y="4439"/>
                  </a:lnTo>
                  <a:cubicBezTo>
                    <a:pt x="99" y="4503"/>
                    <a:pt x="0" y="4616"/>
                    <a:pt x="0" y="4691"/>
                  </a:cubicBezTo>
                  <a:lnTo>
                    <a:pt x="0" y="4827"/>
                  </a:lnTo>
                  <a:cubicBezTo>
                    <a:pt x="0" y="4978"/>
                    <a:pt x="279" y="5100"/>
                    <a:pt x="623" y="51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663786" y="2486833"/>
            <a:ext cx="552679" cy="552679"/>
            <a:chOff x="3710924" y="3429000"/>
            <a:chExt cx="552679" cy="552679"/>
          </a:xfrm>
        </p:grpSpPr>
        <p:sp>
          <p:nvSpPr>
            <p:cNvPr id="78" name="椭圆 77"/>
            <p:cNvSpPr/>
            <p:nvPr/>
          </p:nvSpPr>
          <p:spPr>
            <a:xfrm>
              <a:off x="3710924" y="3429000"/>
              <a:ext cx="552679" cy="552679"/>
            </a:xfrm>
            <a:prstGeom prst="ellipse">
              <a:avLst/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customer-target_81786"/>
            <p:cNvSpPr>
              <a:spLocks noChangeAspect="1"/>
            </p:cNvSpPr>
            <p:nvPr/>
          </p:nvSpPr>
          <p:spPr bwMode="auto">
            <a:xfrm>
              <a:off x="3762584" y="3479485"/>
              <a:ext cx="449358" cy="448677"/>
            </a:xfrm>
            <a:custGeom>
              <a:avLst/>
              <a:gdLst>
                <a:gd name="connsiteX0" fmla="*/ 277652 w 604604"/>
                <a:gd name="connsiteY0" fmla="*/ 308566 h 603687"/>
                <a:gd name="connsiteX1" fmla="*/ 302301 w 604604"/>
                <a:gd name="connsiteY1" fmla="*/ 334224 h 603687"/>
                <a:gd name="connsiteX2" fmla="*/ 326951 w 604604"/>
                <a:gd name="connsiteY2" fmla="*/ 308566 h 603687"/>
                <a:gd name="connsiteX3" fmla="*/ 302301 w 604604"/>
                <a:gd name="connsiteY3" fmla="*/ 313094 h 603687"/>
                <a:gd name="connsiteX4" fmla="*/ 277652 w 604604"/>
                <a:gd name="connsiteY4" fmla="*/ 308566 h 603687"/>
                <a:gd name="connsiteX5" fmla="*/ 417060 w 604604"/>
                <a:gd name="connsiteY5" fmla="*/ 307753 h 603687"/>
                <a:gd name="connsiteX6" fmla="*/ 429385 w 604604"/>
                <a:gd name="connsiteY6" fmla="*/ 320524 h 603687"/>
                <a:gd name="connsiteX7" fmla="*/ 441593 w 604604"/>
                <a:gd name="connsiteY7" fmla="*/ 307753 h 603687"/>
                <a:gd name="connsiteX8" fmla="*/ 429385 w 604604"/>
                <a:gd name="connsiteY8" fmla="*/ 309147 h 603687"/>
                <a:gd name="connsiteX9" fmla="*/ 417060 w 604604"/>
                <a:gd name="connsiteY9" fmla="*/ 307753 h 603687"/>
                <a:gd name="connsiteX10" fmla="*/ 163010 w 604604"/>
                <a:gd name="connsiteY10" fmla="*/ 307753 h 603687"/>
                <a:gd name="connsiteX11" fmla="*/ 175218 w 604604"/>
                <a:gd name="connsiteY11" fmla="*/ 320524 h 603687"/>
                <a:gd name="connsiteX12" fmla="*/ 187543 w 604604"/>
                <a:gd name="connsiteY12" fmla="*/ 307753 h 603687"/>
                <a:gd name="connsiteX13" fmla="*/ 175218 w 604604"/>
                <a:gd name="connsiteY13" fmla="*/ 309147 h 603687"/>
                <a:gd name="connsiteX14" fmla="*/ 163010 w 604604"/>
                <a:gd name="connsiteY14" fmla="*/ 307753 h 603687"/>
                <a:gd name="connsiteX15" fmla="*/ 429385 w 604604"/>
                <a:gd name="connsiteY15" fmla="*/ 219055 h 603687"/>
                <a:gd name="connsiteX16" fmla="*/ 395085 w 604604"/>
                <a:gd name="connsiteY16" fmla="*/ 253304 h 603687"/>
                <a:gd name="connsiteX17" fmla="*/ 429385 w 604604"/>
                <a:gd name="connsiteY17" fmla="*/ 287436 h 603687"/>
                <a:gd name="connsiteX18" fmla="*/ 463568 w 604604"/>
                <a:gd name="connsiteY18" fmla="*/ 253304 h 603687"/>
                <a:gd name="connsiteX19" fmla="*/ 429385 w 604604"/>
                <a:gd name="connsiteY19" fmla="*/ 219055 h 603687"/>
                <a:gd name="connsiteX20" fmla="*/ 175218 w 604604"/>
                <a:gd name="connsiteY20" fmla="*/ 219055 h 603687"/>
                <a:gd name="connsiteX21" fmla="*/ 141035 w 604604"/>
                <a:gd name="connsiteY21" fmla="*/ 253304 h 603687"/>
                <a:gd name="connsiteX22" fmla="*/ 175218 w 604604"/>
                <a:gd name="connsiteY22" fmla="*/ 287436 h 603687"/>
                <a:gd name="connsiteX23" fmla="*/ 209518 w 604604"/>
                <a:gd name="connsiteY23" fmla="*/ 253304 h 603687"/>
                <a:gd name="connsiteX24" fmla="*/ 175218 w 604604"/>
                <a:gd name="connsiteY24" fmla="*/ 219055 h 603687"/>
                <a:gd name="connsiteX25" fmla="*/ 302301 w 604604"/>
                <a:gd name="connsiteY25" fmla="*/ 195371 h 603687"/>
                <a:gd name="connsiteX26" fmla="*/ 254166 w 604604"/>
                <a:gd name="connsiteY26" fmla="*/ 243320 h 603687"/>
                <a:gd name="connsiteX27" fmla="*/ 302301 w 604604"/>
                <a:gd name="connsiteY27" fmla="*/ 291384 h 603687"/>
                <a:gd name="connsiteX28" fmla="*/ 350437 w 604604"/>
                <a:gd name="connsiteY28" fmla="*/ 243320 h 603687"/>
                <a:gd name="connsiteX29" fmla="*/ 302301 w 604604"/>
                <a:gd name="connsiteY29" fmla="*/ 195371 h 603687"/>
                <a:gd name="connsiteX30" fmla="*/ 302301 w 604604"/>
                <a:gd name="connsiteY30" fmla="*/ 173661 h 603687"/>
                <a:gd name="connsiteX31" fmla="*/ 372180 w 604604"/>
                <a:gd name="connsiteY31" fmla="*/ 243320 h 603687"/>
                <a:gd name="connsiteX32" fmla="*/ 342415 w 604604"/>
                <a:gd name="connsiteY32" fmla="*/ 300439 h 603687"/>
                <a:gd name="connsiteX33" fmla="*/ 345089 w 604604"/>
                <a:gd name="connsiteY33" fmla="*/ 301484 h 603687"/>
                <a:gd name="connsiteX34" fmla="*/ 369273 w 604604"/>
                <a:gd name="connsiteY34" fmla="*/ 320872 h 603687"/>
                <a:gd name="connsiteX35" fmla="*/ 394852 w 604604"/>
                <a:gd name="connsiteY35" fmla="*/ 297189 h 603687"/>
                <a:gd name="connsiteX36" fmla="*/ 373459 w 604604"/>
                <a:gd name="connsiteY36" fmla="*/ 253304 h 603687"/>
                <a:gd name="connsiteX37" fmla="*/ 429385 w 604604"/>
                <a:gd name="connsiteY37" fmla="*/ 197461 h 603687"/>
                <a:gd name="connsiteX38" fmla="*/ 485311 w 604604"/>
                <a:gd name="connsiteY38" fmla="*/ 253304 h 603687"/>
                <a:gd name="connsiteX39" fmla="*/ 463801 w 604604"/>
                <a:gd name="connsiteY39" fmla="*/ 297189 h 603687"/>
                <a:gd name="connsiteX40" fmla="*/ 506588 w 604604"/>
                <a:gd name="connsiteY40" fmla="*/ 376715 h 603687"/>
                <a:gd name="connsiteX41" fmla="*/ 495775 w 604604"/>
                <a:gd name="connsiteY41" fmla="*/ 387628 h 603687"/>
                <a:gd name="connsiteX42" fmla="*/ 399038 w 604604"/>
                <a:gd name="connsiteY42" fmla="*/ 387628 h 603687"/>
                <a:gd name="connsiteX43" fmla="*/ 399968 w 604604"/>
                <a:gd name="connsiteY43" fmla="*/ 403069 h 603687"/>
                <a:gd name="connsiteX44" fmla="*/ 389155 w 604604"/>
                <a:gd name="connsiteY44" fmla="*/ 413866 h 603687"/>
                <a:gd name="connsiteX45" fmla="*/ 215448 w 604604"/>
                <a:gd name="connsiteY45" fmla="*/ 413866 h 603687"/>
                <a:gd name="connsiteX46" fmla="*/ 204635 w 604604"/>
                <a:gd name="connsiteY46" fmla="*/ 403069 h 603687"/>
                <a:gd name="connsiteX47" fmla="*/ 205565 w 604604"/>
                <a:gd name="connsiteY47" fmla="*/ 387628 h 603687"/>
                <a:gd name="connsiteX48" fmla="*/ 108828 w 604604"/>
                <a:gd name="connsiteY48" fmla="*/ 387628 h 603687"/>
                <a:gd name="connsiteX49" fmla="*/ 98015 w 604604"/>
                <a:gd name="connsiteY49" fmla="*/ 376715 h 603687"/>
                <a:gd name="connsiteX50" fmla="*/ 140802 w 604604"/>
                <a:gd name="connsiteY50" fmla="*/ 297189 h 603687"/>
                <a:gd name="connsiteX51" fmla="*/ 119292 w 604604"/>
                <a:gd name="connsiteY51" fmla="*/ 253304 h 603687"/>
                <a:gd name="connsiteX52" fmla="*/ 175218 w 604604"/>
                <a:gd name="connsiteY52" fmla="*/ 197461 h 603687"/>
                <a:gd name="connsiteX53" fmla="*/ 231144 w 604604"/>
                <a:gd name="connsiteY53" fmla="*/ 253304 h 603687"/>
                <a:gd name="connsiteX54" fmla="*/ 209751 w 604604"/>
                <a:gd name="connsiteY54" fmla="*/ 297189 h 603687"/>
                <a:gd name="connsiteX55" fmla="*/ 235330 w 604604"/>
                <a:gd name="connsiteY55" fmla="*/ 320872 h 603687"/>
                <a:gd name="connsiteX56" fmla="*/ 259514 w 604604"/>
                <a:gd name="connsiteY56" fmla="*/ 301484 h 603687"/>
                <a:gd name="connsiteX57" fmla="*/ 262188 w 604604"/>
                <a:gd name="connsiteY57" fmla="*/ 300439 h 603687"/>
                <a:gd name="connsiteX58" fmla="*/ 232423 w 604604"/>
                <a:gd name="connsiteY58" fmla="*/ 243320 h 603687"/>
                <a:gd name="connsiteX59" fmla="*/ 302301 w 604604"/>
                <a:gd name="connsiteY59" fmla="*/ 173661 h 603687"/>
                <a:gd name="connsiteX60" fmla="*/ 301023 w 604604"/>
                <a:gd name="connsiteY60" fmla="*/ 68147 h 603687"/>
                <a:gd name="connsiteX61" fmla="*/ 68250 w 604604"/>
                <a:gd name="connsiteY61" fmla="*/ 300567 h 603687"/>
                <a:gd name="connsiteX62" fmla="*/ 68367 w 604604"/>
                <a:gd name="connsiteY62" fmla="*/ 301844 h 603687"/>
                <a:gd name="connsiteX63" fmla="*/ 68250 w 604604"/>
                <a:gd name="connsiteY63" fmla="*/ 303121 h 603687"/>
                <a:gd name="connsiteX64" fmla="*/ 301023 w 604604"/>
                <a:gd name="connsiteY64" fmla="*/ 535540 h 603687"/>
                <a:gd name="connsiteX65" fmla="*/ 302302 w 604604"/>
                <a:gd name="connsiteY65" fmla="*/ 535424 h 603687"/>
                <a:gd name="connsiteX66" fmla="*/ 303581 w 604604"/>
                <a:gd name="connsiteY66" fmla="*/ 535540 h 603687"/>
                <a:gd name="connsiteX67" fmla="*/ 536353 w 604604"/>
                <a:gd name="connsiteY67" fmla="*/ 303121 h 603687"/>
                <a:gd name="connsiteX68" fmla="*/ 536237 w 604604"/>
                <a:gd name="connsiteY68" fmla="*/ 301844 h 603687"/>
                <a:gd name="connsiteX69" fmla="*/ 536353 w 604604"/>
                <a:gd name="connsiteY69" fmla="*/ 300567 h 603687"/>
                <a:gd name="connsiteX70" fmla="*/ 303581 w 604604"/>
                <a:gd name="connsiteY70" fmla="*/ 68147 h 603687"/>
                <a:gd name="connsiteX71" fmla="*/ 302302 w 604604"/>
                <a:gd name="connsiteY71" fmla="*/ 68263 h 603687"/>
                <a:gd name="connsiteX72" fmla="*/ 301023 w 604604"/>
                <a:gd name="connsiteY72" fmla="*/ 68147 h 603687"/>
                <a:gd name="connsiteX73" fmla="*/ 302302 w 604604"/>
                <a:gd name="connsiteY73" fmla="*/ 0 h 603687"/>
                <a:gd name="connsiteX74" fmla="*/ 317766 w 604604"/>
                <a:gd name="connsiteY74" fmla="*/ 15441 h 603687"/>
                <a:gd name="connsiteX75" fmla="*/ 317766 w 604604"/>
                <a:gd name="connsiteY75" fmla="*/ 37615 h 603687"/>
                <a:gd name="connsiteX76" fmla="*/ 566933 w 604604"/>
                <a:gd name="connsiteY76" fmla="*/ 286403 h 603687"/>
                <a:gd name="connsiteX77" fmla="*/ 589140 w 604604"/>
                <a:gd name="connsiteY77" fmla="*/ 286403 h 603687"/>
                <a:gd name="connsiteX78" fmla="*/ 604604 w 604604"/>
                <a:gd name="connsiteY78" fmla="*/ 301844 h 603687"/>
                <a:gd name="connsiteX79" fmla="*/ 589140 w 604604"/>
                <a:gd name="connsiteY79" fmla="*/ 317284 h 603687"/>
                <a:gd name="connsiteX80" fmla="*/ 566933 w 604604"/>
                <a:gd name="connsiteY80" fmla="*/ 317284 h 603687"/>
                <a:gd name="connsiteX81" fmla="*/ 317766 w 604604"/>
                <a:gd name="connsiteY81" fmla="*/ 566073 h 603687"/>
                <a:gd name="connsiteX82" fmla="*/ 317766 w 604604"/>
                <a:gd name="connsiteY82" fmla="*/ 588247 h 603687"/>
                <a:gd name="connsiteX83" fmla="*/ 302302 w 604604"/>
                <a:gd name="connsiteY83" fmla="*/ 603687 h 603687"/>
                <a:gd name="connsiteX84" fmla="*/ 286838 w 604604"/>
                <a:gd name="connsiteY84" fmla="*/ 588247 h 603687"/>
                <a:gd name="connsiteX85" fmla="*/ 286838 w 604604"/>
                <a:gd name="connsiteY85" fmla="*/ 566073 h 603687"/>
                <a:gd name="connsiteX86" fmla="*/ 37671 w 604604"/>
                <a:gd name="connsiteY86" fmla="*/ 317284 h 603687"/>
                <a:gd name="connsiteX87" fmla="*/ 15464 w 604604"/>
                <a:gd name="connsiteY87" fmla="*/ 317284 h 603687"/>
                <a:gd name="connsiteX88" fmla="*/ 0 w 604604"/>
                <a:gd name="connsiteY88" fmla="*/ 301844 h 603687"/>
                <a:gd name="connsiteX89" fmla="*/ 15464 w 604604"/>
                <a:gd name="connsiteY89" fmla="*/ 286403 h 603687"/>
                <a:gd name="connsiteX90" fmla="*/ 37671 w 604604"/>
                <a:gd name="connsiteY90" fmla="*/ 286403 h 603687"/>
                <a:gd name="connsiteX91" fmla="*/ 286838 w 604604"/>
                <a:gd name="connsiteY91" fmla="*/ 37615 h 603687"/>
                <a:gd name="connsiteX92" fmla="*/ 286838 w 604604"/>
                <a:gd name="connsiteY92" fmla="*/ 15441 h 603687"/>
                <a:gd name="connsiteX93" fmla="*/ 302302 w 604604"/>
                <a:gd name="connsiteY93" fmla="*/ 0 h 60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604604" h="603687">
                  <a:moveTo>
                    <a:pt x="277652" y="308566"/>
                  </a:moveTo>
                  <a:lnTo>
                    <a:pt x="302301" y="334224"/>
                  </a:lnTo>
                  <a:lnTo>
                    <a:pt x="326951" y="308566"/>
                  </a:lnTo>
                  <a:cubicBezTo>
                    <a:pt x="319277" y="311469"/>
                    <a:pt x="311022" y="313094"/>
                    <a:pt x="302301" y="313094"/>
                  </a:cubicBezTo>
                  <a:cubicBezTo>
                    <a:pt x="293581" y="313094"/>
                    <a:pt x="285326" y="311469"/>
                    <a:pt x="277652" y="308566"/>
                  </a:cubicBezTo>
                  <a:close/>
                  <a:moveTo>
                    <a:pt x="417060" y="307753"/>
                  </a:moveTo>
                  <a:lnTo>
                    <a:pt x="429385" y="320524"/>
                  </a:lnTo>
                  <a:lnTo>
                    <a:pt x="441593" y="307753"/>
                  </a:lnTo>
                  <a:cubicBezTo>
                    <a:pt x="437640" y="308566"/>
                    <a:pt x="433570" y="309147"/>
                    <a:pt x="429385" y="309147"/>
                  </a:cubicBezTo>
                  <a:cubicBezTo>
                    <a:pt x="425083" y="309147"/>
                    <a:pt x="421013" y="308566"/>
                    <a:pt x="417060" y="307753"/>
                  </a:cubicBezTo>
                  <a:close/>
                  <a:moveTo>
                    <a:pt x="163010" y="307753"/>
                  </a:moveTo>
                  <a:lnTo>
                    <a:pt x="175218" y="320524"/>
                  </a:lnTo>
                  <a:lnTo>
                    <a:pt x="187543" y="307753"/>
                  </a:lnTo>
                  <a:cubicBezTo>
                    <a:pt x="183590" y="308566"/>
                    <a:pt x="179520" y="309147"/>
                    <a:pt x="175218" y="309147"/>
                  </a:cubicBezTo>
                  <a:cubicBezTo>
                    <a:pt x="171033" y="309147"/>
                    <a:pt x="166963" y="308566"/>
                    <a:pt x="163010" y="307753"/>
                  </a:cubicBezTo>
                  <a:close/>
                  <a:moveTo>
                    <a:pt x="429385" y="219055"/>
                  </a:moveTo>
                  <a:cubicBezTo>
                    <a:pt x="410433" y="219055"/>
                    <a:pt x="395085" y="234380"/>
                    <a:pt x="395085" y="253304"/>
                  </a:cubicBezTo>
                  <a:cubicBezTo>
                    <a:pt x="395085" y="272112"/>
                    <a:pt x="410433" y="287436"/>
                    <a:pt x="429385" y="287436"/>
                  </a:cubicBezTo>
                  <a:cubicBezTo>
                    <a:pt x="448220" y="287436"/>
                    <a:pt x="463568" y="272112"/>
                    <a:pt x="463568" y="253304"/>
                  </a:cubicBezTo>
                  <a:cubicBezTo>
                    <a:pt x="463568" y="234380"/>
                    <a:pt x="448220" y="219055"/>
                    <a:pt x="429385" y="219055"/>
                  </a:cubicBezTo>
                  <a:close/>
                  <a:moveTo>
                    <a:pt x="175218" y="219055"/>
                  </a:moveTo>
                  <a:cubicBezTo>
                    <a:pt x="156383" y="219055"/>
                    <a:pt x="141035" y="234380"/>
                    <a:pt x="141035" y="253304"/>
                  </a:cubicBezTo>
                  <a:cubicBezTo>
                    <a:pt x="141035" y="272112"/>
                    <a:pt x="156383" y="287436"/>
                    <a:pt x="175218" y="287436"/>
                  </a:cubicBezTo>
                  <a:cubicBezTo>
                    <a:pt x="194170" y="287436"/>
                    <a:pt x="209518" y="272112"/>
                    <a:pt x="209518" y="253304"/>
                  </a:cubicBezTo>
                  <a:cubicBezTo>
                    <a:pt x="209518" y="234380"/>
                    <a:pt x="194170" y="219055"/>
                    <a:pt x="175218" y="219055"/>
                  </a:cubicBezTo>
                  <a:close/>
                  <a:moveTo>
                    <a:pt x="302301" y="195371"/>
                  </a:moveTo>
                  <a:cubicBezTo>
                    <a:pt x="275792" y="195371"/>
                    <a:pt x="254166" y="216849"/>
                    <a:pt x="254166" y="243320"/>
                  </a:cubicBezTo>
                  <a:cubicBezTo>
                    <a:pt x="254166" y="269906"/>
                    <a:pt x="275792" y="291384"/>
                    <a:pt x="302301" y="291384"/>
                  </a:cubicBezTo>
                  <a:cubicBezTo>
                    <a:pt x="328811" y="291384"/>
                    <a:pt x="350437" y="269906"/>
                    <a:pt x="350437" y="243320"/>
                  </a:cubicBezTo>
                  <a:cubicBezTo>
                    <a:pt x="350437" y="216849"/>
                    <a:pt x="328811" y="195371"/>
                    <a:pt x="302301" y="195371"/>
                  </a:cubicBezTo>
                  <a:close/>
                  <a:moveTo>
                    <a:pt x="302301" y="173661"/>
                  </a:moveTo>
                  <a:cubicBezTo>
                    <a:pt x="340787" y="173661"/>
                    <a:pt x="372180" y="204891"/>
                    <a:pt x="372180" y="243320"/>
                  </a:cubicBezTo>
                  <a:cubicBezTo>
                    <a:pt x="372180" y="266887"/>
                    <a:pt x="360320" y="287785"/>
                    <a:pt x="342415" y="300439"/>
                  </a:cubicBezTo>
                  <a:cubicBezTo>
                    <a:pt x="343345" y="300672"/>
                    <a:pt x="344275" y="300904"/>
                    <a:pt x="345089" y="301484"/>
                  </a:cubicBezTo>
                  <a:cubicBezTo>
                    <a:pt x="353925" y="306476"/>
                    <a:pt x="362181" y="312978"/>
                    <a:pt x="369273" y="320872"/>
                  </a:cubicBezTo>
                  <a:cubicBezTo>
                    <a:pt x="376249" y="311004"/>
                    <a:pt x="384969" y="302877"/>
                    <a:pt x="394852" y="297189"/>
                  </a:cubicBezTo>
                  <a:cubicBezTo>
                    <a:pt x="381830" y="286972"/>
                    <a:pt x="373459" y="271067"/>
                    <a:pt x="373459" y="253304"/>
                  </a:cubicBezTo>
                  <a:cubicBezTo>
                    <a:pt x="373459" y="222422"/>
                    <a:pt x="398457" y="197461"/>
                    <a:pt x="429385" y="197461"/>
                  </a:cubicBezTo>
                  <a:cubicBezTo>
                    <a:pt x="460196" y="197461"/>
                    <a:pt x="485311" y="222422"/>
                    <a:pt x="485311" y="253304"/>
                  </a:cubicBezTo>
                  <a:cubicBezTo>
                    <a:pt x="485311" y="271067"/>
                    <a:pt x="476823" y="286972"/>
                    <a:pt x="463801" y="297189"/>
                  </a:cubicBezTo>
                  <a:cubicBezTo>
                    <a:pt x="490194" y="312281"/>
                    <a:pt x="506588" y="342699"/>
                    <a:pt x="506588" y="376715"/>
                  </a:cubicBezTo>
                  <a:cubicBezTo>
                    <a:pt x="506588" y="382752"/>
                    <a:pt x="501705" y="387628"/>
                    <a:pt x="495775" y="387628"/>
                  </a:cubicBezTo>
                  <a:lnTo>
                    <a:pt x="399038" y="387628"/>
                  </a:lnTo>
                  <a:cubicBezTo>
                    <a:pt x="399736" y="392737"/>
                    <a:pt x="399968" y="397845"/>
                    <a:pt x="399968" y="403069"/>
                  </a:cubicBezTo>
                  <a:cubicBezTo>
                    <a:pt x="399968" y="408990"/>
                    <a:pt x="395085" y="413866"/>
                    <a:pt x="389155" y="413866"/>
                  </a:cubicBezTo>
                  <a:lnTo>
                    <a:pt x="215448" y="413866"/>
                  </a:lnTo>
                  <a:cubicBezTo>
                    <a:pt x="209518" y="413866"/>
                    <a:pt x="204635" y="408990"/>
                    <a:pt x="204635" y="403069"/>
                  </a:cubicBezTo>
                  <a:cubicBezTo>
                    <a:pt x="204635" y="397845"/>
                    <a:pt x="204867" y="392737"/>
                    <a:pt x="205565" y="387628"/>
                  </a:cubicBezTo>
                  <a:lnTo>
                    <a:pt x="108828" y="387628"/>
                  </a:lnTo>
                  <a:cubicBezTo>
                    <a:pt x="102898" y="387628"/>
                    <a:pt x="98015" y="382752"/>
                    <a:pt x="98015" y="376715"/>
                  </a:cubicBezTo>
                  <a:cubicBezTo>
                    <a:pt x="98015" y="342699"/>
                    <a:pt x="114409" y="312281"/>
                    <a:pt x="140802" y="297189"/>
                  </a:cubicBezTo>
                  <a:cubicBezTo>
                    <a:pt x="127780" y="286972"/>
                    <a:pt x="119292" y="271067"/>
                    <a:pt x="119292" y="253304"/>
                  </a:cubicBezTo>
                  <a:cubicBezTo>
                    <a:pt x="119292" y="222422"/>
                    <a:pt x="144407" y="197461"/>
                    <a:pt x="175218" y="197461"/>
                  </a:cubicBezTo>
                  <a:cubicBezTo>
                    <a:pt x="206030" y="197461"/>
                    <a:pt x="231144" y="222422"/>
                    <a:pt x="231144" y="253304"/>
                  </a:cubicBezTo>
                  <a:cubicBezTo>
                    <a:pt x="231144" y="271067"/>
                    <a:pt x="222773" y="286972"/>
                    <a:pt x="209751" y="297189"/>
                  </a:cubicBezTo>
                  <a:cubicBezTo>
                    <a:pt x="219633" y="302877"/>
                    <a:pt x="228354" y="311004"/>
                    <a:pt x="235330" y="320872"/>
                  </a:cubicBezTo>
                  <a:cubicBezTo>
                    <a:pt x="242422" y="312978"/>
                    <a:pt x="250678" y="306476"/>
                    <a:pt x="259514" y="301484"/>
                  </a:cubicBezTo>
                  <a:cubicBezTo>
                    <a:pt x="260328" y="300904"/>
                    <a:pt x="261258" y="300672"/>
                    <a:pt x="262188" y="300439"/>
                  </a:cubicBezTo>
                  <a:cubicBezTo>
                    <a:pt x="244283" y="287785"/>
                    <a:pt x="232423" y="266887"/>
                    <a:pt x="232423" y="243320"/>
                  </a:cubicBezTo>
                  <a:cubicBezTo>
                    <a:pt x="232423" y="204891"/>
                    <a:pt x="263816" y="173661"/>
                    <a:pt x="302301" y="173661"/>
                  </a:cubicBezTo>
                  <a:close/>
                  <a:moveTo>
                    <a:pt x="301023" y="68147"/>
                  </a:moveTo>
                  <a:cubicBezTo>
                    <a:pt x="173010" y="68844"/>
                    <a:pt x="68948" y="172748"/>
                    <a:pt x="68250" y="300567"/>
                  </a:cubicBezTo>
                  <a:cubicBezTo>
                    <a:pt x="68250" y="300915"/>
                    <a:pt x="68367" y="301379"/>
                    <a:pt x="68367" y="301844"/>
                  </a:cubicBezTo>
                  <a:cubicBezTo>
                    <a:pt x="68367" y="302308"/>
                    <a:pt x="68250" y="302772"/>
                    <a:pt x="68250" y="303121"/>
                  </a:cubicBezTo>
                  <a:cubicBezTo>
                    <a:pt x="68948" y="430940"/>
                    <a:pt x="173010" y="534844"/>
                    <a:pt x="301023" y="535540"/>
                  </a:cubicBezTo>
                  <a:cubicBezTo>
                    <a:pt x="301372" y="535540"/>
                    <a:pt x="301837" y="535424"/>
                    <a:pt x="302302" y="535424"/>
                  </a:cubicBezTo>
                  <a:cubicBezTo>
                    <a:pt x="302767" y="535424"/>
                    <a:pt x="303232" y="535540"/>
                    <a:pt x="303581" y="535540"/>
                  </a:cubicBezTo>
                  <a:cubicBezTo>
                    <a:pt x="431594" y="534844"/>
                    <a:pt x="535656" y="430940"/>
                    <a:pt x="536353" y="303121"/>
                  </a:cubicBezTo>
                  <a:cubicBezTo>
                    <a:pt x="536353" y="302772"/>
                    <a:pt x="536237" y="302308"/>
                    <a:pt x="536237" y="301844"/>
                  </a:cubicBezTo>
                  <a:cubicBezTo>
                    <a:pt x="536237" y="301379"/>
                    <a:pt x="536353" y="300915"/>
                    <a:pt x="536353" y="300567"/>
                  </a:cubicBezTo>
                  <a:cubicBezTo>
                    <a:pt x="535656" y="172748"/>
                    <a:pt x="431594" y="68844"/>
                    <a:pt x="303581" y="68147"/>
                  </a:cubicBezTo>
                  <a:cubicBezTo>
                    <a:pt x="303232" y="68147"/>
                    <a:pt x="302767" y="68263"/>
                    <a:pt x="302302" y="68263"/>
                  </a:cubicBezTo>
                  <a:cubicBezTo>
                    <a:pt x="301837" y="68263"/>
                    <a:pt x="301372" y="68147"/>
                    <a:pt x="301023" y="68147"/>
                  </a:cubicBezTo>
                  <a:close/>
                  <a:moveTo>
                    <a:pt x="302302" y="0"/>
                  </a:moveTo>
                  <a:cubicBezTo>
                    <a:pt x="310906" y="0"/>
                    <a:pt x="317766" y="6966"/>
                    <a:pt x="317766" y="15441"/>
                  </a:cubicBezTo>
                  <a:lnTo>
                    <a:pt x="317766" y="37615"/>
                  </a:lnTo>
                  <a:cubicBezTo>
                    <a:pt x="451593" y="45393"/>
                    <a:pt x="559142" y="152779"/>
                    <a:pt x="566933" y="286403"/>
                  </a:cubicBezTo>
                  <a:lnTo>
                    <a:pt x="589140" y="286403"/>
                  </a:lnTo>
                  <a:cubicBezTo>
                    <a:pt x="597628" y="286403"/>
                    <a:pt x="604604" y="293253"/>
                    <a:pt x="604604" y="301844"/>
                  </a:cubicBezTo>
                  <a:cubicBezTo>
                    <a:pt x="604604" y="310435"/>
                    <a:pt x="597628" y="317284"/>
                    <a:pt x="589140" y="317284"/>
                  </a:cubicBezTo>
                  <a:lnTo>
                    <a:pt x="566933" y="317284"/>
                  </a:lnTo>
                  <a:cubicBezTo>
                    <a:pt x="559142" y="450908"/>
                    <a:pt x="451593" y="558295"/>
                    <a:pt x="317766" y="566073"/>
                  </a:cubicBezTo>
                  <a:lnTo>
                    <a:pt x="317766" y="588247"/>
                  </a:lnTo>
                  <a:cubicBezTo>
                    <a:pt x="317766" y="596722"/>
                    <a:pt x="310906" y="603687"/>
                    <a:pt x="302302" y="603687"/>
                  </a:cubicBezTo>
                  <a:cubicBezTo>
                    <a:pt x="293698" y="603687"/>
                    <a:pt x="286838" y="596722"/>
                    <a:pt x="286838" y="588247"/>
                  </a:cubicBezTo>
                  <a:lnTo>
                    <a:pt x="286838" y="566073"/>
                  </a:lnTo>
                  <a:cubicBezTo>
                    <a:pt x="153011" y="558295"/>
                    <a:pt x="45462" y="450908"/>
                    <a:pt x="37671" y="317284"/>
                  </a:cubicBezTo>
                  <a:lnTo>
                    <a:pt x="15464" y="317284"/>
                  </a:lnTo>
                  <a:cubicBezTo>
                    <a:pt x="6976" y="317284"/>
                    <a:pt x="0" y="310435"/>
                    <a:pt x="0" y="301844"/>
                  </a:cubicBezTo>
                  <a:cubicBezTo>
                    <a:pt x="0" y="293253"/>
                    <a:pt x="6976" y="286403"/>
                    <a:pt x="15464" y="286403"/>
                  </a:cubicBezTo>
                  <a:lnTo>
                    <a:pt x="37671" y="286403"/>
                  </a:lnTo>
                  <a:cubicBezTo>
                    <a:pt x="45462" y="152779"/>
                    <a:pt x="153011" y="45393"/>
                    <a:pt x="286838" y="37615"/>
                  </a:cubicBezTo>
                  <a:lnTo>
                    <a:pt x="286838" y="15441"/>
                  </a:lnTo>
                  <a:cubicBezTo>
                    <a:pt x="286838" y="6966"/>
                    <a:pt x="293698" y="0"/>
                    <a:pt x="3023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1" grpId="0"/>
      <p:bldP spid="66" grpId="0"/>
      <p:bldP spid="74" grpId="0"/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12192000" cy="6897382"/>
            <a:chOff x="6284686" y="2815771"/>
            <a:chExt cx="5751804" cy="2797000"/>
          </a:xfrm>
        </p:grpSpPr>
        <p:sp>
          <p:nvSpPr>
            <p:cNvPr id="3" name="矩形 40"/>
            <p:cNvSpPr/>
            <p:nvPr/>
          </p:nvSpPr>
          <p:spPr>
            <a:xfrm>
              <a:off x="6284686" y="2815771"/>
              <a:ext cx="696685" cy="2796999"/>
            </a:xfrm>
            <a:custGeom>
              <a:avLst/>
              <a:gdLst>
                <a:gd name="connsiteX0" fmla="*/ 0 w 696685"/>
                <a:gd name="connsiteY0" fmla="*/ 0 h 2796999"/>
                <a:gd name="connsiteX1" fmla="*/ 696685 w 696685"/>
                <a:gd name="connsiteY1" fmla="*/ 0 h 2796999"/>
                <a:gd name="connsiteX2" fmla="*/ 696685 w 696685"/>
                <a:gd name="connsiteY2" fmla="*/ 2796999 h 2796999"/>
                <a:gd name="connsiteX3" fmla="*/ 0 w 696685"/>
                <a:gd name="connsiteY3" fmla="*/ 2796999 h 2796999"/>
                <a:gd name="connsiteX4" fmla="*/ 0 w 696685"/>
                <a:gd name="connsiteY4" fmla="*/ 0 h 2796999"/>
                <a:gd name="connsiteX0-1" fmla="*/ 6284686 w 6981371"/>
                <a:gd name="connsiteY0-2" fmla="*/ 2815771 h 5612770"/>
                <a:gd name="connsiteX1-3" fmla="*/ 0 w 6981371"/>
                <a:gd name="connsiteY1-4" fmla="*/ 0 h 5612770"/>
                <a:gd name="connsiteX2-5" fmla="*/ 6981371 w 6981371"/>
                <a:gd name="connsiteY2-6" fmla="*/ 2815771 h 5612770"/>
                <a:gd name="connsiteX3-7" fmla="*/ 6981371 w 6981371"/>
                <a:gd name="connsiteY3-8" fmla="*/ 5612770 h 5612770"/>
                <a:gd name="connsiteX4-9" fmla="*/ 6284686 w 6981371"/>
                <a:gd name="connsiteY4-10" fmla="*/ 5612770 h 5612770"/>
                <a:gd name="connsiteX5" fmla="*/ 6284686 w 6981371"/>
                <a:gd name="connsiteY5" fmla="*/ 2815771 h 5612770"/>
                <a:gd name="connsiteX0-11" fmla="*/ 0 w 696685"/>
                <a:gd name="connsiteY0-12" fmla="*/ 0 h 2796999"/>
                <a:gd name="connsiteX1-13" fmla="*/ 696685 w 696685"/>
                <a:gd name="connsiteY1-14" fmla="*/ 0 h 2796999"/>
                <a:gd name="connsiteX2-15" fmla="*/ 696685 w 696685"/>
                <a:gd name="connsiteY2-16" fmla="*/ 2796999 h 2796999"/>
                <a:gd name="connsiteX3-17" fmla="*/ 0 w 696685"/>
                <a:gd name="connsiteY3-18" fmla="*/ 2796999 h 2796999"/>
                <a:gd name="connsiteX4-19" fmla="*/ 0 w 696685"/>
                <a:gd name="connsiteY4-20" fmla="*/ 0 h 27969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6685" h="2796999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任意多边形: 形状 3"/>
            <p:cNvSpPr/>
            <p:nvPr/>
          </p:nvSpPr>
          <p:spPr>
            <a:xfrm>
              <a:off x="652540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6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67661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7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700684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9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724756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A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748828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B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77290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D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796972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E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821044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F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84511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1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86918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2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893260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3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917332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5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94140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6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96547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989548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9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101362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A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03769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B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06176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D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085836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E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110990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F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52540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6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661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7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0684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9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724756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A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48828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B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7290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D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796972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E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821044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F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84511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1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86918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2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893260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3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917332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5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94140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6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96547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989548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9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101362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A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103769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B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106176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D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1085836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E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0990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F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4" name="矩形 41"/>
            <p:cNvSpPr/>
            <p:nvPr/>
          </p:nvSpPr>
          <p:spPr>
            <a:xfrm>
              <a:off x="11339805" y="2815771"/>
              <a:ext cx="696685" cy="2796999"/>
            </a:xfrm>
            <a:custGeom>
              <a:avLst/>
              <a:gdLst>
                <a:gd name="connsiteX0" fmla="*/ 0 w 696685"/>
                <a:gd name="connsiteY0" fmla="*/ 0 h 2796999"/>
                <a:gd name="connsiteX1" fmla="*/ 696685 w 696685"/>
                <a:gd name="connsiteY1" fmla="*/ 0 h 2796999"/>
                <a:gd name="connsiteX2" fmla="*/ 696685 w 696685"/>
                <a:gd name="connsiteY2" fmla="*/ 2796999 h 2796999"/>
                <a:gd name="connsiteX3" fmla="*/ 0 w 696685"/>
                <a:gd name="connsiteY3" fmla="*/ 2796999 h 2796999"/>
                <a:gd name="connsiteX4" fmla="*/ 0 w 696685"/>
                <a:gd name="connsiteY4" fmla="*/ 0 h 2796999"/>
                <a:gd name="connsiteX0-1" fmla="*/ 11339805 w 12036490"/>
                <a:gd name="connsiteY0-2" fmla="*/ 2815771 h 5612770"/>
                <a:gd name="connsiteX1-3" fmla="*/ 0 w 12036490"/>
                <a:gd name="connsiteY1-4" fmla="*/ 0 h 5612770"/>
                <a:gd name="connsiteX2-5" fmla="*/ 12036490 w 12036490"/>
                <a:gd name="connsiteY2-6" fmla="*/ 2815771 h 5612770"/>
                <a:gd name="connsiteX3-7" fmla="*/ 12036490 w 12036490"/>
                <a:gd name="connsiteY3-8" fmla="*/ 5612770 h 5612770"/>
                <a:gd name="connsiteX4-9" fmla="*/ 11339805 w 12036490"/>
                <a:gd name="connsiteY4-10" fmla="*/ 5612770 h 5612770"/>
                <a:gd name="connsiteX5" fmla="*/ 11339805 w 12036490"/>
                <a:gd name="connsiteY5" fmla="*/ 2815771 h 5612770"/>
                <a:gd name="connsiteX0-11" fmla="*/ 0 w 696685"/>
                <a:gd name="connsiteY0-12" fmla="*/ 0 h 2796999"/>
                <a:gd name="connsiteX1-13" fmla="*/ 696685 w 696685"/>
                <a:gd name="connsiteY1-14" fmla="*/ 0 h 2796999"/>
                <a:gd name="connsiteX2-15" fmla="*/ 696685 w 696685"/>
                <a:gd name="connsiteY2-16" fmla="*/ 2796999 h 2796999"/>
                <a:gd name="connsiteX3-17" fmla="*/ 0 w 696685"/>
                <a:gd name="connsiteY3-18" fmla="*/ 2796999 h 2796999"/>
                <a:gd name="connsiteX4-19" fmla="*/ 0 w 696685"/>
                <a:gd name="connsiteY4-20" fmla="*/ 0 h 27969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6685" h="2796999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8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005" y="1310754"/>
            <a:ext cx="1722063" cy="1197010"/>
            <a:chOff x="7005" y="1310754"/>
            <a:chExt cx="1722063" cy="1197010"/>
          </a:xfrm>
        </p:grpSpPr>
        <p:sp>
          <p:nvSpPr>
            <p:cNvPr id="60" name="任意多边形: 形状 59"/>
            <p:cNvSpPr/>
            <p:nvPr/>
          </p:nvSpPr>
          <p:spPr>
            <a:xfrm>
              <a:off x="7005" y="1310754"/>
              <a:ext cx="1303402" cy="1197010"/>
            </a:xfrm>
            <a:custGeom>
              <a:avLst/>
              <a:gdLst>
                <a:gd name="connsiteX0" fmla="*/ 0 w 1303402"/>
                <a:gd name="connsiteY0" fmla="*/ 0 h 1197010"/>
                <a:gd name="connsiteX1" fmla="*/ 719843 w 1303402"/>
                <a:gd name="connsiteY1" fmla="*/ 0 h 1197010"/>
                <a:gd name="connsiteX2" fmla="*/ 1303402 w 1303402"/>
                <a:gd name="connsiteY2" fmla="*/ 598505 h 1197010"/>
                <a:gd name="connsiteX3" fmla="*/ 719843 w 1303402"/>
                <a:gd name="connsiteY3" fmla="*/ 1197010 h 1197010"/>
                <a:gd name="connsiteX4" fmla="*/ 0 w 1303402"/>
                <a:gd name="connsiteY4" fmla="*/ 1197010 h 1197010"/>
                <a:gd name="connsiteX5" fmla="*/ 0 w 1303402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3402" h="1197010">
                  <a:moveTo>
                    <a:pt x="0" y="0"/>
                  </a:moveTo>
                  <a:lnTo>
                    <a:pt x="719843" y="0"/>
                  </a:lnTo>
                  <a:cubicBezTo>
                    <a:pt x="1042102" y="0"/>
                    <a:pt x="1303402" y="267942"/>
                    <a:pt x="1303402" y="598505"/>
                  </a:cubicBezTo>
                  <a:cubicBezTo>
                    <a:pt x="1303402" y="929068"/>
                    <a:pt x="1042102" y="1197010"/>
                    <a:pt x="719843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7005" y="1709204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PART2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-30416" y="-21844"/>
            <a:ext cx="1759484" cy="1197010"/>
            <a:chOff x="-30416" y="-21844"/>
            <a:chExt cx="1759484" cy="1197010"/>
          </a:xfrm>
        </p:grpSpPr>
        <p:sp>
          <p:nvSpPr>
            <p:cNvPr id="59" name="任意多边形: 形状 58"/>
            <p:cNvSpPr/>
            <p:nvPr/>
          </p:nvSpPr>
          <p:spPr>
            <a:xfrm>
              <a:off x="-30416" y="-21844"/>
              <a:ext cx="1247850" cy="1197010"/>
            </a:xfrm>
            <a:custGeom>
              <a:avLst/>
              <a:gdLst>
                <a:gd name="connsiteX0" fmla="*/ 0 w 1247850"/>
                <a:gd name="connsiteY0" fmla="*/ 0 h 1197010"/>
                <a:gd name="connsiteX1" fmla="*/ 664291 w 1247850"/>
                <a:gd name="connsiteY1" fmla="*/ 0 h 1197010"/>
                <a:gd name="connsiteX2" fmla="*/ 1247850 w 1247850"/>
                <a:gd name="connsiteY2" fmla="*/ 598505 h 1197010"/>
                <a:gd name="connsiteX3" fmla="*/ 664291 w 1247850"/>
                <a:gd name="connsiteY3" fmla="*/ 1197010 h 1197010"/>
                <a:gd name="connsiteX4" fmla="*/ 0 w 1247850"/>
                <a:gd name="connsiteY4" fmla="*/ 1197010 h 1197010"/>
                <a:gd name="connsiteX5" fmla="*/ 0 w 1247850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7850" h="1197010">
                  <a:moveTo>
                    <a:pt x="0" y="0"/>
                  </a:moveTo>
                  <a:lnTo>
                    <a:pt x="664291" y="0"/>
                  </a:lnTo>
                  <a:cubicBezTo>
                    <a:pt x="986550" y="0"/>
                    <a:pt x="1247850" y="267942"/>
                    <a:pt x="1247850" y="598505"/>
                  </a:cubicBezTo>
                  <a:cubicBezTo>
                    <a:pt x="1247850" y="929068"/>
                    <a:pt x="986550" y="1197010"/>
                    <a:pt x="664291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7005" y="376606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PART1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005" y="2643352"/>
            <a:ext cx="1722063" cy="1197010"/>
            <a:chOff x="7005" y="2643352"/>
            <a:chExt cx="1722063" cy="1197010"/>
          </a:xfrm>
        </p:grpSpPr>
        <p:sp>
          <p:nvSpPr>
            <p:cNvPr id="58" name="任意多边形: 形状 57"/>
            <p:cNvSpPr/>
            <p:nvPr/>
          </p:nvSpPr>
          <p:spPr>
            <a:xfrm>
              <a:off x="7005" y="2643352"/>
              <a:ext cx="1225942" cy="1197010"/>
            </a:xfrm>
            <a:custGeom>
              <a:avLst/>
              <a:gdLst>
                <a:gd name="connsiteX0" fmla="*/ 0 w 1225942"/>
                <a:gd name="connsiteY0" fmla="*/ 0 h 1197010"/>
                <a:gd name="connsiteX1" fmla="*/ 642383 w 1225942"/>
                <a:gd name="connsiteY1" fmla="*/ 0 h 1197010"/>
                <a:gd name="connsiteX2" fmla="*/ 1225942 w 1225942"/>
                <a:gd name="connsiteY2" fmla="*/ 598505 h 1197010"/>
                <a:gd name="connsiteX3" fmla="*/ 642383 w 1225942"/>
                <a:gd name="connsiteY3" fmla="*/ 1197010 h 1197010"/>
                <a:gd name="connsiteX4" fmla="*/ 0 w 1225942"/>
                <a:gd name="connsiteY4" fmla="*/ 1197010 h 1197010"/>
                <a:gd name="connsiteX5" fmla="*/ 0 w 1225942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5942" h="1197010">
                  <a:moveTo>
                    <a:pt x="0" y="0"/>
                  </a:moveTo>
                  <a:lnTo>
                    <a:pt x="642383" y="0"/>
                  </a:lnTo>
                  <a:cubicBezTo>
                    <a:pt x="964642" y="0"/>
                    <a:pt x="1225942" y="267942"/>
                    <a:pt x="1225942" y="598505"/>
                  </a:cubicBezTo>
                  <a:cubicBezTo>
                    <a:pt x="1225942" y="929068"/>
                    <a:pt x="964642" y="1197010"/>
                    <a:pt x="642383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005" y="3041802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PART3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005" y="5714514"/>
            <a:ext cx="1722063" cy="1197010"/>
            <a:chOff x="7005" y="5714514"/>
            <a:chExt cx="1722063" cy="1197010"/>
          </a:xfrm>
        </p:grpSpPr>
        <p:sp>
          <p:nvSpPr>
            <p:cNvPr id="57" name="任意多边形: 形状 56"/>
            <p:cNvSpPr/>
            <p:nvPr/>
          </p:nvSpPr>
          <p:spPr>
            <a:xfrm>
              <a:off x="7005" y="5714514"/>
              <a:ext cx="1220846" cy="1197010"/>
            </a:xfrm>
            <a:custGeom>
              <a:avLst/>
              <a:gdLst>
                <a:gd name="connsiteX0" fmla="*/ 0 w 1220846"/>
                <a:gd name="connsiteY0" fmla="*/ 0 h 1197010"/>
                <a:gd name="connsiteX1" fmla="*/ 637287 w 1220846"/>
                <a:gd name="connsiteY1" fmla="*/ 0 h 1197010"/>
                <a:gd name="connsiteX2" fmla="*/ 1220846 w 1220846"/>
                <a:gd name="connsiteY2" fmla="*/ 598505 h 1197010"/>
                <a:gd name="connsiteX3" fmla="*/ 637287 w 1220846"/>
                <a:gd name="connsiteY3" fmla="*/ 1197010 h 1197010"/>
                <a:gd name="connsiteX4" fmla="*/ 0 w 1220846"/>
                <a:gd name="connsiteY4" fmla="*/ 1197010 h 1197010"/>
                <a:gd name="connsiteX5" fmla="*/ 0 w 1220846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846" h="1197010">
                  <a:moveTo>
                    <a:pt x="0" y="0"/>
                  </a:moveTo>
                  <a:lnTo>
                    <a:pt x="637287" y="0"/>
                  </a:lnTo>
                  <a:cubicBezTo>
                    <a:pt x="959546" y="0"/>
                    <a:pt x="1220846" y="267942"/>
                    <a:pt x="1220846" y="598505"/>
                  </a:cubicBezTo>
                  <a:cubicBezTo>
                    <a:pt x="1220846" y="929068"/>
                    <a:pt x="959546" y="1197010"/>
                    <a:pt x="637287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7005" y="6112964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PART5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20" name="图片 1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17322" r="416"/>
          <a:stretch>
            <a:fillRect/>
          </a:stretch>
        </p:blipFill>
        <p:spPr>
          <a:xfrm>
            <a:off x="3517750" y="1241443"/>
            <a:ext cx="8653457" cy="5670081"/>
          </a:xfrm>
          <a:custGeom>
            <a:avLst/>
            <a:gdLst>
              <a:gd name="connsiteX0" fmla="*/ 6543691 w 8653457"/>
              <a:gd name="connsiteY0" fmla="*/ 167 h 5670081"/>
              <a:gd name="connsiteX1" fmla="*/ 8024515 w 8653457"/>
              <a:gd name="connsiteY1" fmla="*/ 628942 h 5670081"/>
              <a:gd name="connsiteX2" fmla="*/ 8061766 w 8653457"/>
              <a:gd name="connsiteY2" fmla="*/ 3575067 h 5670081"/>
              <a:gd name="connsiteX3" fmla="*/ 5966753 w 8653457"/>
              <a:gd name="connsiteY3" fmla="*/ 5670081 h 5670081"/>
              <a:gd name="connsiteX4" fmla="*/ 0 w 8653457"/>
              <a:gd name="connsiteY4" fmla="*/ 5670081 h 5670081"/>
              <a:gd name="connsiteX5" fmla="*/ 5078390 w 8653457"/>
              <a:gd name="connsiteY5" fmla="*/ 591691 h 5670081"/>
              <a:gd name="connsiteX6" fmla="*/ 6543691 w 8653457"/>
              <a:gd name="connsiteY6" fmla="*/ 167 h 567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3457" h="5670081">
                <a:moveTo>
                  <a:pt x="6543691" y="167"/>
                </a:moveTo>
                <a:cubicBezTo>
                  <a:pt x="7076839" y="6892"/>
                  <a:pt x="7612575" y="217001"/>
                  <a:pt x="8024515" y="628942"/>
                </a:cubicBezTo>
                <a:cubicBezTo>
                  <a:pt x="8848397" y="1452824"/>
                  <a:pt x="8864950" y="2771883"/>
                  <a:pt x="8061766" y="3575067"/>
                </a:cubicBezTo>
                <a:lnTo>
                  <a:pt x="5966753" y="5670081"/>
                </a:lnTo>
                <a:lnTo>
                  <a:pt x="0" y="5670081"/>
                </a:lnTo>
                <a:lnTo>
                  <a:pt x="5078390" y="591691"/>
                </a:lnTo>
                <a:cubicBezTo>
                  <a:pt x="5479982" y="190099"/>
                  <a:pt x="6010543" y="-6559"/>
                  <a:pt x="6543691" y="167"/>
                </a:cubicBezTo>
                <a:close/>
              </a:path>
            </a:pathLst>
          </a:custGeom>
        </p:spPr>
      </p:pic>
      <p:cxnSp>
        <p:nvCxnSpPr>
          <p:cNvPr id="121" name="直接连接符 120"/>
          <p:cNvCxnSpPr/>
          <p:nvPr/>
        </p:nvCxnSpPr>
        <p:spPr>
          <a:xfrm flipV="1">
            <a:off x="7812280" y="-323747"/>
            <a:ext cx="766690" cy="766689"/>
          </a:xfrm>
          <a:prstGeom prst="line">
            <a:avLst/>
          </a:prstGeom>
          <a:ln w="254000" cap="rnd">
            <a:solidFill>
              <a:srgbClr val="0126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 flipV="1">
            <a:off x="7305185" y="-501526"/>
            <a:ext cx="2437311" cy="2437313"/>
          </a:xfrm>
          <a:prstGeom prst="line">
            <a:avLst/>
          </a:prstGeom>
          <a:ln w="762000" cap="rnd">
            <a:solidFill>
              <a:srgbClr val="4EC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 flipV="1">
            <a:off x="8657673" y="5049603"/>
            <a:ext cx="2718707" cy="2718706"/>
          </a:xfrm>
          <a:prstGeom prst="line">
            <a:avLst/>
          </a:prstGeom>
          <a:ln w="1270000" cap="rnd">
            <a:solidFill>
              <a:srgbClr val="012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文本框 138"/>
          <p:cNvSpPr txBox="1"/>
          <p:nvPr/>
        </p:nvSpPr>
        <p:spPr>
          <a:xfrm>
            <a:off x="1439208" y="1005898"/>
            <a:ext cx="5683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团结：</a:t>
            </a:r>
            <a:endParaRPr lang="en-US" altLang="zh-CN" sz="6600" b="1" dirty="0">
              <a:solidFill>
                <a:srgbClr val="ADE7F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凝聚力</a:t>
            </a:r>
            <a:endParaRPr lang="en-US" altLang="zh-CN" sz="6600" b="1" dirty="0">
              <a:solidFill>
                <a:srgbClr val="ADE7F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产生的源泉</a:t>
            </a:r>
            <a:endParaRPr lang="zh-CN" altLang="en-US" sz="6600" b="1" dirty="0">
              <a:solidFill>
                <a:srgbClr val="ADE7F0"/>
              </a:solidFill>
              <a:cs typeface="+mn-ea"/>
              <a:sym typeface="+mn-lt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21281" y="3975950"/>
            <a:ext cx="2551248" cy="1602977"/>
            <a:chOff x="-21281" y="3975950"/>
            <a:chExt cx="2551248" cy="1602977"/>
          </a:xfrm>
        </p:grpSpPr>
        <p:sp>
          <p:nvSpPr>
            <p:cNvPr id="61" name="任意多边形: 形状 60"/>
            <p:cNvSpPr/>
            <p:nvPr/>
          </p:nvSpPr>
          <p:spPr>
            <a:xfrm>
              <a:off x="-21281" y="3975950"/>
              <a:ext cx="2551248" cy="1602977"/>
            </a:xfrm>
            <a:custGeom>
              <a:avLst/>
              <a:gdLst>
                <a:gd name="connsiteX0" fmla="*/ 0 w 2551248"/>
                <a:gd name="connsiteY0" fmla="*/ 0 h 1602977"/>
                <a:gd name="connsiteX1" fmla="*/ 1769774 w 2551248"/>
                <a:gd name="connsiteY1" fmla="*/ 0 h 1602977"/>
                <a:gd name="connsiteX2" fmla="*/ 2551248 w 2551248"/>
                <a:gd name="connsiteY2" fmla="*/ 801489 h 1602977"/>
                <a:gd name="connsiteX3" fmla="*/ 1769774 w 2551248"/>
                <a:gd name="connsiteY3" fmla="*/ 1602977 h 1602977"/>
                <a:gd name="connsiteX4" fmla="*/ 0 w 2551248"/>
                <a:gd name="connsiteY4" fmla="*/ 1602977 h 1602977"/>
                <a:gd name="connsiteX5" fmla="*/ 0 w 2551248"/>
                <a:gd name="connsiteY5" fmla="*/ 0 h 160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1248" h="1602977">
                  <a:moveTo>
                    <a:pt x="0" y="0"/>
                  </a:moveTo>
                  <a:lnTo>
                    <a:pt x="1769774" y="0"/>
                  </a:lnTo>
                  <a:cubicBezTo>
                    <a:pt x="2201328" y="0"/>
                    <a:pt x="2551248" y="358815"/>
                    <a:pt x="2551248" y="801489"/>
                  </a:cubicBezTo>
                  <a:cubicBezTo>
                    <a:pt x="2551248" y="1244163"/>
                    <a:pt x="2201328" y="1602977"/>
                    <a:pt x="1769774" y="1602977"/>
                  </a:cubicBezTo>
                  <a:lnTo>
                    <a:pt x="0" y="1602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-21281" y="4392718"/>
              <a:ext cx="2242778" cy="76944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012B3D"/>
                  </a:solidFill>
                  <a:cs typeface="+mn-ea"/>
                  <a:sym typeface="+mn-lt"/>
                </a:rPr>
                <a:t>PART4</a:t>
              </a:r>
              <a:endParaRPr lang="zh-CN" altLang="en-US" sz="44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497997" y="-930155"/>
            <a:ext cx="7846069" cy="1995536"/>
            <a:chOff x="1523273" y="-946967"/>
            <a:chExt cx="7846069" cy="1995536"/>
          </a:xfrm>
        </p:grpSpPr>
        <p:sp>
          <p:nvSpPr>
            <p:cNvPr id="38" name="矩形: 圆角 37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928484" y="-583318"/>
              <a:ext cx="7440858" cy="1631887"/>
              <a:chOff x="1928484" y="-583318"/>
              <a:chExt cx="7440858" cy="1631887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3524472" y="340683"/>
                <a:ext cx="584487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团结：凝聚力产生的源泉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41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75802" y="1269070"/>
            <a:ext cx="2757487" cy="3538674"/>
            <a:chOff x="75802" y="1269070"/>
            <a:chExt cx="2757487" cy="3538674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7" t="6430" r="28805" b="6318"/>
            <a:stretch>
              <a:fillRect/>
            </a:stretch>
          </p:blipFill>
          <p:spPr>
            <a:xfrm>
              <a:off x="75802" y="2050257"/>
              <a:ext cx="2757487" cy="2757487"/>
            </a:xfrm>
            <a:custGeom>
              <a:avLst/>
              <a:gdLst>
                <a:gd name="connsiteX0" fmla="*/ 0 w 2757487"/>
                <a:gd name="connsiteY0" fmla="*/ 0 h 2757487"/>
                <a:gd name="connsiteX1" fmla="*/ 2757487 w 2757487"/>
                <a:gd name="connsiteY1" fmla="*/ 0 h 2757487"/>
                <a:gd name="connsiteX2" fmla="*/ 2757487 w 2757487"/>
                <a:gd name="connsiteY2" fmla="*/ 2757487 h 2757487"/>
                <a:gd name="connsiteX3" fmla="*/ 0 w 2757487"/>
                <a:gd name="connsiteY3" fmla="*/ 2757487 h 275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7487" h="2757487">
                  <a:moveTo>
                    <a:pt x="0" y="0"/>
                  </a:moveTo>
                  <a:lnTo>
                    <a:pt x="2757487" y="0"/>
                  </a:lnTo>
                  <a:lnTo>
                    <a:pt x="2757487" y="2757487"/>
                  </a:lnTo>
                  <a:lnTo>
                    <a:pt x="0" y="2757487"/>
                  </a:lnTo>
                  <a:close/>
                </a:path>
              </a:pathLst>
            </a:custGeom>
          </p:spPr>
        </p:pic>
        <p:sp>
          <p:nvSpPr>
            <p:cNvPr id="4" name="矩形: 圆角 3"/>
            <p:cNvSpPr/>
            <p:nvPr/>
          </p:nvSpPr>
          <p:spPr>
            <a:xfrm rot="2550902">
              <a:off x="1290125" y="1269070"/>
              <a:ext cx="537028" cy="1359167"/>
            </a:xfrm>
            <a:prstGeom prst="roundRect">
              <a:avLst>
                <a:gd name="adj" fmla="val 50000"/>
              </a:avLst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170106" y="1269070"/>
            <a:ext cx="2757487" cy="3538674"/>
            <a:chOff x="3170106" y="1269070"/>
            <a:chExt cx="2757487" cy="3538674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1" r="40458" b="8986"/>
            <a:stretch>
              <a:fillRect/>
            </a:stretch>
          </p:blipFill>
          <p:spPr>
            <a:xfrm>
              <a:off x="3170106" y="2050257"/>
              <a:ext cx="2757487" cy="2757487"/>
            </a:xfrm>
            <a:custGeom>
              <a:avLst/>
              <a:gdLst>
                <a:gd name="connsiteX0" fmla="*/ 0 w 2757487"/>
                <a:gd name="connsiteY0" fmla="*/ 0 h 2757487"/>
                <a:gd name="connsiteX1" fmla="*/ 2757487 w 2757487"/>
                <a:gd name="connsiteY1" fmla="*/ 0 h 2757487"/>
                <a:gd name="connsiteX2" fmla="*/ 2757487 w 2757487"/>
                <a:gd name="connsiteY2" fmla="*/ 2757487 h 2757487"/>
                <a:gd name="connsiteX3" fmla="*/ 0 w 2757487"/>
                <a:gd name="connsiteY3" fmla="*/ 2757487 h 275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7487" h="2757487">
                  <a:moveTo>
                    <a:pt x="0" y="0"/>
                  </a:moveTo>
                  <a:lnTo>
                    <a:pt x="2757487" y="0"/>
                  </a:lnTo>
                  <a:lnTo>
                    <a:pt x="2757487" y="2757487"/>
                  </a:lnTo>
                  <a:lnTo>
                    <a:pt x="0" y="2757487"/>
                  </a:lnTo>
                  <a:close/>
                </a:path>
              </a:pathLst>
            </a:custGeom>
          </p:spPr>
        </p:pic>
        <p:sp>
          <p:nvSpPr>
            <p:cNvPr id="51" name="矩形: 圆角 50"/>
            <p:cNvSpPr/>
            <p:nvPr/>
          </p:nvSpPr>
          <p:spPr>
            <a:xfrm rot="2550902">
              <a:off x="4513141" y="1269070"/>
              <a:ext cx="537028" cy="1359167"/>
            </a:xfrm>
            <a:prstGeom prst="roundRect">
              <a:avLst>
                <a:gd name="adj" fmla="val 50000"/>
              </a:avLst>
            </a:prstGeom>
            <a:solidFill>
              <a:srgbClr val="0128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64409" y="1269070"/>
            <a:ext cx="2757487" cy="3538673"/>
            <a:chOff x="6264409" y="1269070"/>
            <a:chExt cx="2757487" cy="3538673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r="16685"/>
            <a:stretch>
              <a:fillRect/>
            </a:stretch>
          </p:blipFill>
          <p:spPr>
            <a:xfrm>
              <a:off x="6264409" y="2050256"/>
              <a:ext cx="2757487" cy="2757487"/>
            </a:xfrm>
            <a:custGeom>
              <a:avLst/>
              <a:gdLst>
                <a:gd name="connsiteX0" fmla="*/ 0 w 2757487"/>
                <a:gd name="connsiteY0" fmla="*/ 0 h 2757487"/>
                <a:gd name="connsiteX1" fmla="*/ 2757487 w 2757487"/>
                <a:gd name="connsiteY1" fmla="*/ 0 h 2757487"/>
                <a:gd name="connsiteX2" fmla="*/ 2757487 w 2757487"/>
                <a:gd name="connsiteY2" fmla="*/ 2757487 h 2757487"/>
                <a:gd name="connsiteX3" fmla="*/ 0 w 2757487"/>
                <a:gd name="connsiteY3" fmla="*/ 2757487 h 275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7487" h="2757487">
                  <a:moveTo>
                    <a:pt x="0" y="0"/>
                  </a:moveTo>
                  <a:lnTo>
                    <a:pt x="2757487" y="0"/>
                  </a:lnTo>
                  <a:lnTo>
                    <a:pt x="2757487" y="2757487"/>
                  </a:lnTo>
                  <a:lnTo>
                    <a:pt x="0" y="2757487"/>
                  </a:lnTo>
                  <a:close/>
                </a:path>
              </a:pathLst>
            </a:custGeom>
          </p:spPr>
        </p:pic>
        <p:sp>
          <p:nvSpPr>
            <p:cNvPr id="52" name="矩形: 圆角 51"/>
            <p:cNvSpPr/>
            <p:nvPr/>
          </p:nvSpPr>
          <p:spPr>
            <a:xfrm rot="2550902">
              <a:off x="7567747" y="1269070"/>
              <a:ext cx="537028" cy="1359167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358712" y="1269070"/>
            <a:ext cx="2757487" cy="3538674"/>
            <a:chOff x="9358712" y="1269070"/>
            <a:chExt cx="2757487" cy="3538674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5" t="2891" r="25196" b="2891"/>
            <a:stretch>
              <a:fillRect/>
            </a:stretch>
          </p:blipFill>
          <p:spPr>
            <a:xfrm>
              <a:off x="9358712" y="2050257"/>
              <a:ext cx="2757487" cy="2757487"/>
            </a:xfrm>
            <a:custGeom>
              <a:avLst/>
              <a:gdLst>
                <a:gd name="connsiteX0" fmla="*/ 0 w 2757487"/>
                <a:gd name="connsiteY0" fmla="*/ 0 h 2757487"/>
                <a:gd name="connsiteX1" fmla="*/ 2757487 w 2757487"/>
                <a:gd name="connsiteY1" fmla="*/ 0 h 2757487"/>
                <a:gd name="connsiteX2" fmla="*/ 2757487 w 2757487"/>
                <a:gd name="connsiteY2" fmla="*/ 2757487 h 2757487"/>
                <a:gd name="connsiteX3" fmla="*/ 0 w 2757487"/>
                <a:gd name="connsiteY3" fmla="*/ 2757487 h 275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7487" h="2757487">
                  <a:moveTo>
                    <a:pt x="0" y="0"/>
                  </a:moveTo>
                  <a:lnTo>
                    <a:pt x="2757487" y="0"/>
                  </a:lnTo>
                  <a:lnTo>
                    <a:pt x="2757487" y="2757487"/>
                  </a:lnTo>
                  <a:lnTo>
                    <a:pt x="0" y="2757487"/>
                  </a:lnTo>
                  <a:close/>
                </a:path>
              </a:pathLst>
            </a:custGeom>
          </p:spPr>
        </p:pic>
        <p:sp>
          <p:nvSpPr>
            <p:cNvPr id="53" name="矩形: 圆角 52"/>
            <p:cNvSpPr/>
            <p:nvPr/>
          </p:nvSpPr>
          <p:spPr>
            <a:xfrm rot="2550902">
              <a:off x="10662051" y="1269070"/>
              <a:ext cx="537028" cy="1359167"/>
            </a:xfrm>
            <a:prstGeom prst="roundRect">
              <a:avLst>
                <a:gd name="adj" fmla="val 50000"/>
              </a:avLst>
            </a:prstGeom>
            <a:solidFill>
              <a:srgbClr val="048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4" name="Text Placeholder 3"/>
          <p:cNvSpPr txBox="1"/>
          <p:nvPr/>
        </p:nvSpPr>
        <p:spPr>
          <a:xfrm>
            <a:off x="438545" y="5028066"/>
            <a:ext cx="2032000" cy="307340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8524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01283B"/>
                </a:solidFill>
                <a:cs typeface="+mn-ea"/>
                <a:sym typeface="+mn-lt"/>
              </a:rPr>
              <a:t>首先，让别人先赢</a:t>
            </a:r>
            <a:endParaRPr lang="zh-CN" altLang="en-US" sz="20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55" name="Text Placeholder 3"/>
          <p:cNvSpPr txBox="1"/>
          <p:nvPr/>
        </p:nvSpPr>
        <p:spPr>
          <a:xfrm>
            <a:off x="3278849" y="5032330"/>
            <a:ext cx="2540000" cy="307340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8524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01283B"/>
                </a:solidFill>
                <a:cs typeface="+mn-ea"/>
                <a:sym typeface="+mn-lt"/>
              </a:rPr>
              <a:t>尽最大的努力帮助别人</a:t>
            </a:r>
            <a:endParaRPr lang="zh-CN" altLang="en-US" sz="20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56" name="Text Placeholder 3"/>
          <p:cNvSpPr txBox="1"/>
          <p:nvPr/>
        </p:nvSpPr>
        <p:spPr>
          <a:xfrm>
            <a:off x="9721455" y="5028066"/>
            <a:ext cx="2032000" cy="307340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8524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01283B"/>
                </a:solidFill>
                <a:cs typeface="+mn-ea"/>
                <a:sym typeface="+mn-lt"/>
              </a:rPr>
              <a:t>每天多付出一点点</a:t>
            </a:r>
            <a:endParaRPr lang="zh-CN" altLang="en-US" sz="20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57" name="Text Placeholder 3"/>
          <p:cNvSpPr txBox="1"/>
          <p:nvPr/>
        </p:nvSpPr>
        <p:spPr>
          <a:xfrm>
            <a:off x="6373153" y="5028066"/>
            <a:ext cx="2720296" cy="307777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8524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01283B"/>
                </a:solidFill>
                <a:cs typeface="+mn-ea"/>
                <a:sym typeface="+mn-lt"/>
              </a:rPr>
              <a:t>不争-故天下莫能与之争</a:t>
            </a:r>
            <a:endParaRPr lang="zh-CN" altLang="en-US" sz="20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60" name="任意多边形: 形状 59"/>
          <p:cNvSpPr/>
          <p:nvPr/>
        </p:nvSpPr>
        <p:spPr>
          <a:xfrm rot="2474714">
            <a:off x="2138929" y="5809291"/>
            <a:ext cx="1473795" cy="1747376"/>
          </a:xfrm>
          <a:custGeom>
            <a:avLst/>
            <a:gdLst>
              <a:gd name="connsiteX0" fmla="*/ 1199118 w 1473795"/>
              <a:gd name="connsiteY0" fmla="*/ 47127 h 1747376"/>
              <a:gd name="connsiteX1" fmla="*/ 1312893 w 1473795"/>
              <a:gd name="connsiteY1" fmla="*/ 0 h 1747376"/>
              <a:gd name="connsiteX2" fmla="*/ 1473795 w 1473795"/>
              <a:gd name="connsiteY2" fmla="*/ 160902 h 1747376"/>
              <a:gd name="connsiteX3" fmla="*/ 1473795 w 1473795"/>
              <a:gd name="connsiteY3" fmla="*/ 460328 h 1747376"/>
              <a:gd name="connsiteX4" fmla="*/ 1151991 w 1473795"/>
              <a:gd name="connsiteY4" fmla="*/ 742495 h 1747376"/>
              <a:gd name="connsiteX5" fmla="*/ 1151991 w 1473795"/>
              <a:gd name="connsiteY5" fmla="*/ 160902 h 1747376"/>
              <a:gd name="connsiteX6" fmla="*/ 1199118 w 1473795"/>
              <a:gd name="connsiteY6" fmla="*/ 47127 h 1747376"/>
              <a:gd name="connsiteX7" fmla="*/ 146664 w 1473795"/>
              <a:gd name="connsiteY7" fmla="*/ 167274 h 1747376"/>
              <a:gd name="connsiteX8" fmla="*/ 500743 w 1473795"/>
              <a:gd name="connsiteY8" fmla="*/ 20610 h 1747376"/>
              <a:gd name="connsiteX9" fmla="*/ 1001486 w 1473795"/>
              <a:gd name="connsiteY9" fmla="*/ 521353 h 1747376"/>
              <a:gd name="connsiteX10" fmla="*/ 1001486 w 1473795"/>
              <a:gd name="connsiteY10" fmla="*/ 874462 h 1747376"/>
              <a:gd name="connsiteX11" fmla="*/ 5952 w 1473795"/>
              <a:gd name="connsiteY11" fmla="*/ 1747376 h 1747376"/>
              <a:gd name="connsiteX12" fmla="*/ 0 w 1473795"/>
              <a:gd name="connsiteY12" fmla="*/ 1688331 h 1747376"/>
              <a:gd name="connsiteX13" fmla="*/ 0 w 1473795"/>
              <a:gd name="connsiteY13" fmla="*/ 521353 h 1747376"/>
              <a:gd name="connsiteX14" fmla="*/ 146664 w 1473795"/>
              <a:gd name="connsiteY14" fmla="*/ 167274 h 1747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73795" h="1747376">
                <a:moveTo>
                  <a:pt x="1199118" y="47127"/>
                </a:moveTo>
                <a:cubicBezTo>
                  <a:pt x="1228235" y="18009"/>
                  <a:pt x="1268461" y="0"/>
                  <a:pt x="1312893" y="0"/>
                </a:cubicBezTo>
                <a:cubicBezTo>
                  <a:pt x="1401757" y="0"/>
                  <a:pt x="1473795" y="72038"/>
                  <a:pt x="1473795" y="160902"/>
                </a:cubicBezTo>
                <a:lnTo>
                  <a:pt x="1473795" y="460328"/>
                </a:lnTo>
                <a:lnTo>
                  <a:pt x="1151991" y="742495"/>
                </a:lnTo>
                <a:lnTo>
                  <a:pt x="1151991" y="160902"/>
                </a:lnTo>
                <a:cubicBezTo>
                  <a:pt x="1151991" y="116470"/>
                  <a:pt x="1170001" y="76245"/>
                  <a:pt x="1199118" y="47127"/>
                </a:cubicBezTo>
                <a:close/>
                <a:moveTo>
                  <a:pt x="146664" y="167274"/>
                </a:moveTo>
                <a:cubicBezTo>
                  <a:pt x="237281" y="76658"/>
                  <a:pt x="362467" y="20610"/>
                  <a:pt x="500743" y="20610"/>
                </a:cubicBezTo>
                <a:cubicBezTo>
                  <a:pt x="777296" y="20610"/>
                  <a:pt x="1001486" y="244800"/>
                  <a:pt x="1001486" y="521353"/>
                </a:cubicBezTo>
                <a:lnTo>
                  <a:pt x="1001486" y="874462"/>
                </a:lnTo>
                <a:lnTo>
                  <a:pt x="5952" y="1747376"/>
                </a:lnTo>
                <a:lnTo>
                  <a:pt x="0" y="1688331"/>
                </a:lnTo>
                <a:lnTo>
                  <a:pt x="0" y="521353"/>
                </a:lnTo>
                <a:cubicBezTo>
                  <a:pt x="0" y="383076"/>
                  <a:pt x="56048" y="257891"/>
                  <a:pt x="146664" y="167274"/>
                </a:cubicBezTo>
                <a:close/>
              </a:path>
            </a:pathLst>
          </a:custGeom>
          <a:solidFill>
            <a:srgbClr val="0481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>
            <a:stCxn id="21" idx="2"/>
          </p:cNvCxnSpPr>
          <p:nvPr/>
        </p:nvCxnSpPr>
        <p:spPr>
          <a:xfrm flipH="1">
            <a:off x="339725" y="2487611"/>
            <a:ext cx="409852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>
            <a:stCxn id="22" idx="6"/>
          </p:cNvCxnSpPr>
          <p:nvPr/>
        </p:nvCxnSpPr>
        <p:spPr>
          <a:xfrm>
            <a:off x="7082532" y="2487611"/>
            <a:ext cx="410775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stCxn id="20" idx="6"/>
          </p:cNvCxnSpPr>
          <p:nvPr/>
        </p:nvCxnSpPr>
        <p:spPr>
          <a:xfrm>
            <a:off x="7446037" y="4369594"/>
            <a:ext cx="3744251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19" idx="2"/>
          </p:cNvCxnSpPr>
          <p:nvPr/>
        </p:nvCxnSpPr>
        <p:spPr>
          <a:xfrm flipH="1">
            <a:off x="339725" y="4369594"/>
            <a:ext cx="374583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ïŝḷiḋè"/>
          <p:cNvGrpSpPr/>
          <p:nvPr/>
        </p:nvGrpSpPr>
        <p:grpSpPr>
          <a:xfrm>
            <a:off x="4085563" y="2068512"/>
            <a:ext cx="3360474" cy="4344988"/>
            <a:chOff x="4415763" y="1801812"/>
            <a:chExt cx="3360474" cy="4344988"/>
          </a:xfrm>
        </p:grpSpPr>
        <p:sp>
          <p:nvSpPr>
            <p:cNvPr id="17" name="îšḷïḋè"/>
            <p:cNvSpPr/>
            <p:nvPr/>
          </p:nvSpPr>
          <p:spPr bwMode="auto">
            <a:xfrm>
              <a:off x="5527195" y="3113011"/>
              <a:ext cx="1123582" cy="1122438"/>
            </a:xfrm>
            <a:prstGeom prst="ellipse">
              <a:avLst/>
            </a:prstGeom>
            <a:solidFill>
              <a:srgbClr val="ADE7F0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18" name="î$1ídê"/>
            <p:cNvSpPr/>
            <p:nvPr/>
          </p:nvSpPr>
          <p:spPr bwMode="auto">
            <a:xfrm>
              <a:off x="6030249" y="4235449"/>
              <a:ext cx="117475" cy="1073150"/>
            </a:xfrm>
            <a:prstGeom prst="rect">
              <a:avLst/>
            </a:prstGeom>
            <a:solidFill>
              <a:srgbClr val="ADE7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19" name="ïšlîďe"/>
            <p:cNvSpPr/>
            <p:nvPr/>
          </p:nvSpPr>
          <p:spPr bwMode="auto">
            <a:xfrm>
              <a:off x="4415763" y="3776663"/>
              <a:ext cx="652462" cy="652462"/>
            </a:xfrm>
            <a:prstGeom prst="ellipse">
              <a:avLst/>
            </a:prstGeom>
            <a:solidFill>
              <a:srgbClr val="012B3D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20" name="îS1îdè"/>
            <p:cNvSpPr/>
            <p:nvPr/>
          </p:nvSpPr>
          <p:spPr bwMode="auto">
            <a:xfrm>
              <a:off x="7122709" y="3776663"/>
              <a:ext cx="653528" cy="652462"/>
            </a:xfrm>
            <a:prstGeom prst="ellipse">
              <a:avLst/>
            </a:prstGeom>
            <a:solidFill>
              <a:srgbClr val="08658F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21" name="îŝļíḓe"/>
            <p:cNvSpPr/>
            <p:nvPr/>
          </p:nvSpPr>
          <p:spPr bwMode="auto">
            <a:xfrm>
              <a:off x="4768448" y="1894147"/>
              <a:ext cx="653528" cy="653528"/>
            </a:xfrm>
            <a:prstGeom prst="ellipse">
              <a:avLst/>
            </a:prstGeom>
            <a:solidFill>
              <a:srgbClr val="4EC1E1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22" name="iṧľîďè"/>
            <p:cNvSpPr/>
            <p:nvPr/>
          </p:nvSpPr>
          <p:spPr bwMode="auto">
            <a:xfrm>
              <a:off x="6721042" y="1875066"/>
              <a:ext cx="691690" cy="691690"/>
            </a:xfrm>
            <a:prstGeom prst="ellipse">
              <a:avLst/>
            </a:prstGeom>
            <a:solidFill>
              <a:srgbClr val="048196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23" name="íṧḻíďe"/>
            <p:cNvSpPr/>
            <p:nvPr/>
          </p:nvSpPr>
          <p:spPr bwMode="auto">
            <a:xfrm>
              <a:off x="4499899" y="1801812"/>
              <a:ext cx="3178175" cy="4344988"/>
            </a:xfrm>
            <a:custGeom>
              <a:avLst/>
              <a:gdLst>
                <a:gd name="connsiteX0" fmla="*/ 838200 w 3178175"/>
                <a:gd name="connsiteY0" fmla="*/ 3676650 h 4344988"/>
                <a:gd name="connsiteX1" fmla="*/ 2338388 w 3178175"/>
                <a:gd name="connsiteY1" fmla="*/ 3676650 h 4344988"/>
                <a:gd name="connsiteX2" fmla="*/ 2338388 w 3178175"/>
                <a:gd name="connsiteY2" fmla="*/ 3904326 h 4344988"/>
                <a:gd name="connsiteX3" fmla="*/ 1867741 w 3178175"/>
                <a:gd name="connsiteY3" fmla="*/ 3904326 h 4344988"/>
                <a:gd name="connsiteX4" fmla="*/ 1911864 w 3178175"/>
                <a:gd name="connsiteY4" fmla="*/ 4080591 h 4344988"/>
                <a:gd name="connsiteX5" fmla="*/ 1588294 w 3178175"/>
                <a:gd name="connsiteY5" fmla="*/ 4344988 h 4344988"/>
                <a:gd name="connsiteX6" fmla="*/ 1264724 w 3178175"/>
                <a:gd name="connsiteY6" fmla="*/ 4080591 h 4344988"/>
                <a:gd name="connsiteX7" fmla="*/ 1308847 w 3178175"/>
                <a:gd name="connsiteY7" fmla="*/ 3904326 h 4344988"/>
                <a:gd name="connsiteX8" fmla="*/ 838200 w 3178175"/>
                <a:gd name="connsiteY8" fmla="*/ 3904326 h 4344988"/>
                <a:gd name="connsiteX9" fmla="*/ 838200 w 3178175"/>
                <a:gd name="connsiteY9" fmla="*/ 3676650 h 4344988"/>
                <a:gd name="connsiteX10" fmla="*/ 2588850 w 3178175"/>
                <a:gd name="connsiteY10" fmla="*/ 2668587 h 4344988"/>
                <a:gd name="connsiteX11" fmla="*/ 2684463 w 3178175"/>
                <a:gd name="connsiteY11" fmla="*/ 2742087 h 4344988"/>
                <a:gd name="connsiteX12" fmla="*/ 2382913 w 3178175"/>
                <a:gd name="connsiteY12" fmla="*/ 2962587 h 4344988"/>
                <a:gd name="connsiteX13" fmla="*/ 2338784 w 3178175"/>
                <a:gd name="connsiteY13" fmla="*/ 2984637 h 4344988"/>
                <a:gd name="connsiteX14" fmla="*/ 2338784 w 3178175"/>
                <a:gd name="connsiteY14" fmla="*/ 3602037 h 4344988"/>
                <a:gd name="connsiteX15" fmla="*/ 831033 w 3178175"/>
                <a:gd name="connsiteY15" fmla="*/ 3602037 h 4344988"/>
                <a:gd name="connsiteX16" fmla="*/ 831033 w 3178175"/>
                <a:gd name="connsiteY16" fmla="*/ 2984637 h 4344988"/>
                <a:gd name="connsiteX17" fmla="*/ 794259 w 3178175"/>
                <a:gd name="connsiteY17" fmla="*/ 2962587 h 4344988"/>
                <a:gd name="connsiteX18" fmla="*/ 500063 w 3178175"/>
                <a:gd name="connsiteY18" fmla="*/ 2742087 h 4344988"/>
                <a:gd name="connsiteX19" fmla="*/ 588322 w 3178175"/>
                <a:gd name="connsiteY19" fmla="*/ 2675937 h 4344988"/>
                <a:gd name="connsiteX20" fmla="*/ 845743 w 3178175"/>
                <a:gd name="connsiteY20" fmla="*/ 2867037 h 4344988"/>
                <a:gd name="connsiteX21" fmla="*/ 948711 w 3178175"/>
                <a:gd name="connsiteY21" fmla="*/ 2918487 h 4344988"/>
                <a:gd name="connsiteX22" fmla="*/ 948711 w 3178175"/>
                <a:gd name="connsiteY22" fmla="*/ 3491787 h 4344988"/>
                <a:gd name="connsiteX23" fmla="*/ 2228460 w 3178175"/>
                <a:gd name="connsiteY23" fmla="*/ 3491787 h 4344988"/>
                <a:gd name="connsiteX24" fmla="*/ 2228460 w 3178175"/>
                <a:gd name="connsiteY24" fmla="*/ 2918487 h 4344988"/>
                <a:gd name="connsiteX25" fmla="*/ 2331429 w 3178175"/>
                <a:gd name="connsiteY25" fmla="*/ 2867037 h 4344988"/>
                <a:gd name="connsiteX26" fmla="*/ 2588850 w 3178175"/>
                <a:gd name="connsiteY26" fmla="*/ 2668587 h 4344988"/>
                <a:gd name="connsiteX27" fmla="*/ 219982 w 3178175"/>
                <a:gd name="connsiteY27" fmla="*/ 771525 h 4344988"/>
                <a:gd name="connsiteX28" fmla="*/ 307975 w 3178175"/>
                <a:gd name="connsiteY28" fmla="*/ 845098 h 4344988"/>
                <a:gd name="connsiteX29" fmla="*/ 109991 w 3178175"/>
                <a:gd name="connsiteY29" fmla="*/ 1588179 h 4344988"/>
                <a:gd name="connsiteX30" fmla="*/ 124657 w 3178175"/>
                <a:gd name="connsiteY30" fmla="*/ 1801539 h 4344988"/>
                <a:gd name="connsiteX31" fmla="*/ 14666 w 3178175"/>
                <a:gd name="connsiteY31" fmla="*/ 1838325 h 4344988"/>
                <a:gd name="connsiteX32" fmla="*/ 0 w 3178175"/>
                <a:gd name="connsiteY32" fmla="*/ 1588179 h 4344988"/>
                <a:gd name="connsiteX33" fmla="*/ 219982 w 3178175"/>
                <a:gd name="connsiteY33" fmla="*/ 771525 h 4344988"/>
                <a:gd name="connsiteX34" fmla="*/ 2949280 w 3178175"/>
                <a:gd name="connsiteY34" fmla="*/ 765175 h 4344988"/>
                <a:gd name="connsiteX35" fmla="*/ 3178175 w 3178175"/>
                <a:gd name="connsiteY35" fmla="*/ 1587960 h 4344988"/>
                <a:gd name="connsiteX36" fmla="*/ 3163408 w 3178175"/>
                <a:gd name="connsiteY36" fmla="*/ 1830388 h 4344988"/>
                <a:gd name="connsiteX37" fmla="*/ 3052652 w 3178175"/>
                <a:gd name="connsiteY37" fmla="*/ 1793657 h 4344988"/>
                <a:gd name="connsiteX38" fmla="*/ 3067419 w 3178175"/>
                <a:gd name="connsiteY38" fmla="*/ 1587960 h 4344988"/>
                <a:gd name="connsiteX39" fmla="*/ 2860675 w 3178175"/>
                <a:gd name="connsiteY39" fmla="*/ 838638 h 4344988"/>
                <a:gd name="connsiteX40" fmla="*/ 2949280 w 3178175"/>
                <a:gd name="connsiteY40" fmla="*/ 765175 h 4344988"/>
                <a:gd name="connsiteX41" fmla="*/ 1588795 w 3178175"/>
                <a:gd name="connsiteY41" fmla="*/ 0 h 4344988"/>
                <a:gd name="connsiteX42" fmla="*/ 2162176 w 3178175"/>
                <a:gd name="connsiteY42" fmla="*/ 103188 h 4344988"/>
                <a:gd name="connsiteX43" fmla="*/ 2103368 w 3178175"/>
                <a:gd name="connsiteY43" fmla="*/ 206375 h 4344988"/>
                <a:gd name="connsiteX44" fmla="*/ 1588795 w 3178175"/>
                <a:gd name="connsiteY44" fmla="*/ 110558 h 4344988"/>
                <a:gd name="connsiteX45" fmla="*/ 1066872 w 3178175"/>
                <a:gd name="connsiteY45" fmla="*/ 206375 h 4344988"/>
                <a:gd name="connsiteX46" fmla="*/ 1008063 w 3178175"/>
                <a:gd name="connsiteY46" fmla="*/ 110558 h 4344988"/>
                <a:gd name="connsiteX47" fmla="*/ 1588795 w 3178175"/>
                <a:gd name="connsiteY47" fmla="*/ 0 h 434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178175" h="4344988">
                  <a:moveTo>
                    <a:pt x="838200" y="3676650"/>
                  </a:moveTo>
                  <a:cubicBezTo>
                    <a:pt x="2338388" y="3676650"/>
                    <a:pt x="2338388" y="3676650"/>
                    <a:pt x="2338388" y="3676650"/>
                  </a:cubicBezTo>
                  <a:cubicBezTo>
                    <a:pt x="2338388" y="3904326"/>
                    <a:pt x="2338388" y="3904326"/>
                    <a:pt x="2338388" y="3904326"/>
                  </a:cubicBezTo>
                  <a:cubicBezTo>
                    <a:pt x="1867741" y="3904326"/>
                    <a:pt x="1867741" y="3904326"/>
                    <a:pt x="1867741" y="3904326"/>
                  </a:cubicBezTo>
                  <a:cubicBezTo>
                    <a:pt x="1911864" y="4080591"/>
                    <a:pt x="1911864" y="4080591"/>
                    <a:pt x="1911864" y="4080591"/>
                  </a:cubicBezTo>
                  <a:cubicBezTo>
                    <a:pt x="1904510" y="4227478"/>
                    <a:pt x="1757433" y="4344988"/>
                    <a:pt x="1588294" y="4344988"/>
                  </a:cubicBezTo>
                  <a:cubicBezTo>
                    <a:pt x="1419155" y="4344988"/>
                    <a:pt x="1272078" y="4227478"/>
                    <a:pt x="1264724" y="4080591"/>
                  </a:cubicBezTo>
                  <a:cubicBezTo>
                    <a:pt x="1308847" y="3904326"/>
                    <a:pt x="1308847" y="3904326"/>
                    <a:pt x="1308847" y="3904326"/>
                  </a:cubicBezTo>
                  <a:cubicBezTo>
                    <a:pt x="838200" y="3904326"/>
                    <a:pt x="838200" y="3904326"/>
                    <a:pt x="838200" y="3904326"/>
                  </a:cubicBezTo>
                  <a:cubicBezTo>
                    <a:pt x="838200" y="3676650"/>
                    <a:pt x="838200" y="3676650"/>
                    <a:pt x="838200" y="3676650"/>
                  </a:cubicBezTo>
                  <a:close/>
                  <a:moveTo>
                    <a:pt x="2588850" y="2668587"/>
                  </a:moveTo>
                  <a:cubicBezTo>
                    <a:pt x="2618269" y="2697987"/>
                    <a:pt x="2647689" y="2720037"/>
                    <a:pt x="2684463" y="2742087"/>
                  </a:cubicBezTo>
                  <a:cubicBezTo>
                    <a:pt x="2596205" y="2822937"/>
                    <a:pt x="2493236" y="2896437"/>
                    <a:pt x="2382913" y="2962587"/>
                  </a:cubicBezTo>
                  <a:cubicBezTo>
                    <a:pt x="2382913" y="2962587"/>
                    <a:pt x="2382913" y="2962587"/>
                    <a:pt x="2338784" y="2984637"/>
                  </a:cubicBezTo>
                  <a:cubicBezTo>
                    <a:pt x="2338784" y="2984637"/>
                    <a:pt x="2338784" y="2984637"/>
                    <a:pt x="2338784" y="3602037"/>
                  </a:cubicBezTo>
                  <a:cubicBezTo>
                    <a:pt x="2338784" y="3602037"/>
                    <a:pt x="2338784" y="3602037"/>
                    <a:pt x="831033" y="3602037"/>
                  </a:cubicBezTo>
                  <a:cubicBezTo>
                    <a:pt x="831033" y="3602037"/>
                    <a:pt x="831033" y="3602037"/>
                    <a:pt x="831033" y="2984637"/>
                  </a:cubicBezTo>
                  <a:cubicBezTo>
                    <a:pt x="831033" y="2984637"/>
                    <a:pt x="831033" y="2984637"/>
                    <a:pt x="794259" y="2962587"/>
                  </a:cubicBezTo>
                  <a:cubicBezTo>
                    <a:pt x="683935" y="2896437"/>
                    <a:pt x="588322" y="2822937"/>
                    <a:pt x="500063" y="2742087"/>
                  </a:cubicBezTo>
                  <a:cubicBezTo>
                    <a:pt x="536838" y="2727387"/>
                    <a:pt x="566257" y="2705337"/>
                    <a:pt x="588322" y="2675937"/>
                  </a:cubicBezTo>
                  <a:cubicBezTo>
                    <a:pt x="669226" y="2749437"/>
                    <a:pt x="757484" y="2808237"/>
                    <a:pt x="845743" y="2867037"/>
                  </a:cubicBezTo>
                  <a:cubicBezTo>
                    <a:pt x="845743" y="2867037"/>
                    <a:pt x="845743" y="2867037"/>
                    <a:pt x="948711" y="2918487"/>
                  </a:cubicBezTo>
                  <a:cubicBezTo>
                    <a:pt x="948711" y="2918487"/>
                    <a:pt x="948711" y="2918487"/>
                    <a:pt x="948711" y="3491787"/>
                  </a:cubicBezTo>
                  <a:cubicBezTo>
                    <a:pt x="948711" y="3491787"/>
                    <a:pt x="948711" y="3491787"/>
                    <a:pt x="2228460" y="3491787"/>
                  </a:cubicBezTo>
                  <a:cubicBezTo>
                    <a:pt x="2228460" y="3491787"/>
                    <a:pt x="2228460" y="3491787"/>
                    <a:pt x="2228460" y="2918487"/>
                  </a:cubicBezTo>
                  <a:cubicBezTo>
                    <a:pt x="2228460" y="2918487"/>
                    <a:pt x="2228460" y="2918487"/>
                    <a:pt x="2331429" y="2867037"/>
                  </a:cubicBezTo>
                  <a:cubicBezTo>
                    <a:pt x="2427042" y="2808237"/>
                    <a:pt x="2515301" y="2742087"/>
                    <a:pt x="2588850" y="2668587"/>
                  </a:cubicBezTo>
                  <a:close/>
                  <a:moveTo>
                    <a:pt x="219982" y="771525"/>
                  </a:moveTo>
                  <a:cubicBezTo>
                    <a:pt x="249313" y="800954"/>
                    <a:pt x="278644" y="823026"/>
                    <a:pt x="307975" y="845098"/>
                  </a:cubicBezTo>
                  <a:cubicBezTo>
                    <a:pt x="183319" y="1065815"/>
                    <a:pt x="109991" y="1323318"/>
                    <a:pt x="109991" y="1588179"/>
                  </a:cubicBezTo>
                  <a:cubicBezTo>
                    <a:pt x="109991" y="1661751"/>
                    <a:pt x="109991" y="1735324"/>
                    <a:pt x="124657" y="1801539"/>
                  </a:cubicBezTo>
                  <a:cubicBezTo>
                    <a:pt x="87993" y="1808896"/>
                    <a:pt x="51329" y="1823611"/>
                    <a:pt x="14666" y="1838325"/>
                  </a:cubicBezTo>
                  <a:cubicBezTo>
                    <a:pt x="0" y="1757396"/>
                    <a:pt x="0" y="1676466"/>
                    <a:pt x="0" y="1588179"/>
                  </a:cubicBezTo>
                  <a:cubicBezTo>
                    <a:pt x="0" y="1293889"/>
                    <a:pt x="80660" y="1014314"/>
                    <a:pt x="219982" y="771525"/>
                  </a:cubicBezTo>
                  <a:close/>
                  <a:moveTo>
                    <a:pt x="2949280" y="765175"/>
                  </a:moveTo>
                  <a:cubicBezTo>
                    <a:pt x="3096954" y="1007603"/>
                    <a:pt x="3178175" y="1286762"/>
                    <a:pt x="3178175" y="1587960"/>
                  </a:cubicBezTo>
                  <a:cubicBezTo>
                    <a:pt x="3178175" y="1676116"/>
                    <a:pt x="3178175" y="1756925"/>
                    <a:pt x="3163408" y="1830388"/>
                  </a:cubicBezTo>
                  <a:cubicBezTo>
                    <a:pt x="3126489" y="1815696"/>
                    <a:pt x="3089571" y="1808349"/>
                    <a:pt x="3052652" y="1793657"/>
                  </a:cubicBezTo>
                  <a:cubicBezTo>
                    <a:pt x="3067419" y="1727540"/>
                    <a:pt x="3067419" y="1661423"/>
                    <a:pt x="3067419" y="1587960"/>
                  </a:cubicBezTo>
                  <a:cubicBezTo>
                    <a:pt x="3067419" y="1316147"/>
                    <a:pt x="2993582" y="1059027"/>
                    <a:pt x="2860675" y="838638"/>
                  </a:cubicBezTo>
                  <a:cubicBezTo>
                    <a:pt x="2890210" y="816599"/>
                    <a:pt x="2919745" y="794560"/>
                    <a:pt x="2949280" y="765175"/>
                  </a:cubicBezTo>
                  <a:close/>
                  <a:moveTo>
                    <a:pt x="1588795" y="0"/>
                  </a:moveTo>
                  <a:cubicBezTo>
                    <a:pt x="1787273" y="0"/>
                    <a:pt x="1978400" y="36853"/>
                    <a:pt x="2162176" y="103188"/>
                  </a:cubicBezTo>
                  <a:cubicBezTo>
                    <a:pt x="2132772" y="140040"/>
                    <a:pt x="2118070" y="169522"/>
                    <a:pt x="2103368" y="206375"/>
                  </a:cubicBezTo>
                  <a:cubicBezTo>
                    <a:pt x="1941645" y="147411"/>
                    <a:pt x="1765220" y="110558"/>
                    <a:pt x="1588795" y="110558"/>
                  </a:cubicBezTo>
                  <a:cubicBezTo>
                    <a:pt x="1405019" y="110558"/>
                    <a:pt x="1228594" y="147411"/>
                    <a:pt x="1066872" y="206375"/>
                  </a:cubicBezTo>
                  <a:cubicBezTo>
                    <a:pt x="1052169" y="176893"/>
                    <a:pt x="1030116" y="140040"/>
                    <a:pt x="1008063" y="110558"/>
                  </a:cubicBezTo>
                  <a:cubicBezTo>
                    <a:pt x="1184488" y="36853"/>
                    <a:pt x="1382966" y="0"/>
                    <a:pt x="1588795" y="0"/>
                  </a:cubicBezTo>
                  <a:close/>
                </a:path>
              </a:pathLst>
            </a:custGeom>
            <a:solidFill>
              <a:srgbClr val="ADE7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24" name="íşḻíḓè"/>
            <p:cNvSpPr/>
            <p:nvPr/>
          </p:nvSpPr>
          <p:spPr bwMode="auto">
            <a:xfrm>
              <a:off x="5755004" y="3355677"/>
              <a:ext cx="667964" cy="637105"/>
            </a:xfrm>
            <a:custGeom>
              <a:avLst/>
              <a:gdLst>
                <a:gd name="connsiteX0" fmla="*/ 0 w 574179"/>
                <a:gd name="connsiteY0" fmla="*/ 451358 h 547653"/>
                <a:gd name="connsiteX1" fmla="*/ 574179 w 574179"/>
                <a:gd name="connsiteY1" fmla="*/ 451358 h 547653"/>
                <a:gd name="connsiteX2" fmla="*/ 574179 w 574179"/>
                <a:gd name="connsiteY2" fmla="*/ 475432 h 547653"/>
                <a:gd name="connsiteX3" fmla="*/ 531137 w 574179"/>
                <a:gd name="connsiteY3" fmla="*/ 547653 h 547653"/>
                <a:gd name="connsiteX4" fmla="*/ 42181 w 574179"/>
                <a:gd name="connsiteY4" fmla="*/ 547653 h 547653"/>
                <a:gd name="connsiteX5" fmla="*/ 0 w 574179"/>
                <a:gd name="connsiteY5" fmla="*/ 475432 h 547653"/>
                <a:gd name="connsiteX6" fmla="*/ 392503 w 574179"/>
                <a:gd name="connsiteY6" fmla="*/ 318175 h 547653"/>
                <a:gd name="connsiteX7" fmla="*/ 416711 w 574179"/>
                <a:gd name="connsiteY7" fmla="*/ 337076 h 547653"/>
                <a:gd name="connsiteX8" fmla="*/ 419305 w 574179"/>
                <a:gd name="connsiteY8" fmla="*/ 345668 h 547653"/>
                <a:gd name="connsiteX9" fmla="*/ 395097 w 574179"/>
                <a:gd name="connsiteY9" fmla="*/ 343091 h 547653"/>
                <a:gd name="connsiteX10" fmla="*/ 298695 w 574179"/>
                <a:gd name="connsiteY10" fmla="*/ 263188 h 547653"/>
                <a:gd name="connsiteX11" fmla="*/ 320244 w 574179"/>
                <a:gd name="connsiteY11" fmla="*/ 272640 h 547653"/>
                <a:gd name="connsiteX12" fmla="*/ 330588 w 574179"/>
                <a:gd name="connsiteY12" fmla="*/ 270062 h 547653"/>
                <a:gd name="connsiteX13" fmla="*/ 377997 w 574179"/>
                <a:gd name="connsiteY13" fmla="*/ 307013 h 547653"/>
                <a:gd name="connsiteX14" fmla="*/ 377997 w 574179"/>
                <a:gd name="connsiteY14" fmla="*/ 341385 h 547653"/>
                <a:gd name="connsiteX15" fmla="*/ 308177 w 574179"/>
                <a:gd name="connsiteY15" fmla="*/ 338807 h 547653"/>
                <a:gd name="connsiteX16" fmla="*/ 320247 w 574179"/>
                <a:gd name="connsiteY16" fmla="*/ 224505 h 547653"/>
                <a:gd name="connsiteX17" fmla="*/ 336603 w 574179"/>
                <a:gd name="connsiteY17" fmla="*/ 241694 h 547653"/>
                <a:gd name="connsiteX18" fmla="*/ 335742 w 574179"/>
                <a:gd name="connsiteY18" fmla="*/ 246851 h 547653"/>
                <a:gd name="connsiteX19" fmla="*/ 433876 w 574179"/>
                <a:gd name="connsiteY19" fmla="*/ 324202 h 547653"/>
                <a:gd name="connsiteX20" fmla="*/ 435597 w 574179"/>
                <a:gd name="connsiteY20" fmla="*/ 325921 h 547653"/>
                <a:gd name="connsiteX21" fmla="*/ 446788 w 574179"/>
                <a:gd name="connsiteY21" fmla="*/ 364597 h 547653"/>
                <a:gd name="connsiteX22" fmla="*/ 499298 w 574179"/>
                <a:gd name="connsiteY22" fmla="*/ 380926 h 547653"/>
                <a:gd name="connsiteX23" fmla="*/ 499298 w 574179"/>
                <a:gd name="connsiteY23" fmla="*/ 438510 h 547653"/>
                <a:gd name="connsiteX24" fmla="*/ 74052 w 574179"/>
                <a:gd name="connsiteY24" fmla="*/ 438510 h 547653"/>
                <a:gd name="connsiteX25" fmla="*/ 74052 w 574179"/>
                <a:gd name="connsiteY25" fmla="*/ 380926 h 547653"/>
                <a:gd name="connsiteX26" fmla="*/ 286675 w 574179"/>
                <a:gd name="connsiteY26" fmla="*/ 352564 h 547653"/>
                <a:gd name="connsiteX27" fmla="*/ 439040 w 574179"/>
                <a:gd name="connsiteY27" fmla="*/ 362878 h 547653"/>
                <a:gd name="connsiteX28" fmla="*/ 428711 w 574179"/>
                <a:gd name="connsiteY28" fmla="*/ 329359 h 547653"/>
                <a:gd name="connsiteX29" fmla="*/ 332299 w 574179"/>
                <a:gd name="connsiteY29" fmla="*/ 252867 h 547653"/>
                <a:gd name="connsiteX30" fmla="*/ 320247 w 574179"/>
                <a:gd name="connsiteY30" fmla="*/ 258024 h 547653"/>
                <a:gd name="connsiteX31" fmla="*/ 303031 w 574179"/>
                <a:gd name="connsiteY31" fmla="*/ 241694 h 547653"/>
                <a:gd name="connsiteX32" fmla="*/ 320247 w 574179"/>
                <a:gd name="connsiteY32" fmla="*/ 224505 h 547653"/>
                <a:gd name="connsiteX33" fmla="*/ 299567 w 574179"/>
                <a:gd name="connsiteY33" fmla="*/ 186650 h 547653"/>
                <a:gd name="connsiteX34" fmla="*/ 427837 w 574179"/>
                <a:gd name="connsiteY34" fmla="*/ 215021 h 547653"/>
                <a:gd name="connsiteX35" fmla="*/ 433002 w 574179"/>
                <a:gd name="connsiteY35" fmla="*/ 217600 h 547653"/>
                <a:gd name="connsiteX36" fmla="*/ 438168 w 574179"/>
                <a:gd name="connsiteY36" fmla="*/ 220179 h 547653"/>
                <a:gd name="connsiteX37" fmla="*/ 442472 w 574179"/>
                <a:gd name="connsiteY37" fmla="*/ 225337 h 547653"/>
                <a:gd name="connsiteX38" fmla="*/ 445915 w 574179"/>
                <a:gd name="connsiteY38" fmla="*/ 230496 h 547653"/>
                <a:gd name="connsiteX39" fmla="*/ 447637 w 574179"/>
                <a:gd name="connsiteY39" fmla="*/ 237374 h 547653"/>
                <a:gd name="connsiteX40" fmla="*/ 449359 w 574179"/>
                <a:gd name="connsiteY40" fmla="*/ 241672 h 547653"/>
                <a:gd name="connsiteX41" fmla="*/ 462272 w 574179"/>
                <a:gd name="connsiteY41" fmla="*/ 352576 h 547653"/>
                <a:gd name="connsiteX42" fmla="*/ 457968 w 574179"/>
                <a:gd name="connsiteY42" fmla="*/ 351716 h 547653"/>
                <a:gd name="connsiteX43" fmla="*/ 448498 w 574179"/>
                <a:gd name="connsiteY43" fmla="*/ 321626 h 547653"/>
                <a:gd name="connsiteX44" fmla="*/ 446776 w 574179"/>
                <a:gd name="connsiteY44" fmla="*/ 315608 h 547653"/>
                <a:gd name="connsiteX45" fmla="*/ 351219 w 574179"/>
                <a:gd name="connsiteY45" fmla="*/ 240812 h 547653"/>
                <a:gd name="connsiteX46" fmla="*/ 320228 w 574179"/>
                <a:gd name="connsiteY46" fmla="*/ 210722 h 547653"/>
                <a:gd name="connsiteX47" fmla="*/ 293541 w 574179"/>
                <a:gd name="connsiteY47" fmla="*/ 226197 h 547653"/>
                <a:gd name="connsiteX48" fmla="*/ 290958 w 574179"/>
                <a:gd name="connsiteY48" fmla="*/ 203844 h 547653"/>
                <a:gd name="connsiteX49" fmla="*/ 274612 w 574179"/>
                <a:gd name="connsiteY49" fmla="*/ 186650 h 547653"/>
                <a:gd name="connsiteX50" fmla="*/ 282360 w 574179"/>
                <a:gd name="connsiteY50" fmla="*/ 203844 h 547653"/>
                <a:gd name="connsiteX51" fmla="*/ 283221 w 574179"/>
                <a:gd name="connsiteY51" fmla="*/ 203844 h 547653"/>
                <a:gd name="connsiteX52" fmla="*/ 265143 w 574179"/>
                <a:gd name="connsiteY52" fmla="*/ 338820 h 547653"/>
                <a:gd name="connsiteX53" fmla="*/ 195412 w 574179"/>
                <a:gd name="connsiteY53" fmla="*/ 341400 h 547653"/>
                <a:gd name="connsiteX54" fmla="*/ 195412 w 574179"/>
                <a:gd name="connsiteY54" fmla="*/ 266604 h 547653"/>
                <a:gd name="connsiteX55" fmla="*/ 186803 w 574179"/>
                <a:gd name="connsiteY55" fmla="*/ 269183 h 547653"/>
                <a:gd name="connsiteX56" fmla="*/ 178194 w 574179"/>
                <a:gd name="connsiteY56" fmla="*/ 343119 h 547653"/>
                <a:gd name="connsiteX57" fmla="*/ 111907 w 574179"/>
                <a:gd name="connsiteY57" fmla="*/ 352576 h 547653"/>
                <a:gd name="connsiteX58" fmla="*/ 124820 w 574179"/>
                <a:gd name="connsiteY58" fmla="*/ 241672 h 547653"/>
                <a:gd name="connsiteX59" fmla="*/ 125681 w 574179"/>
                <a:gd name="connsiteY59" fmla="*/ 237373 h 547653"/>
                <a:gd name="connsiteX60" fmla="*/ 128264 w 574179"/>
                <a:gd name="connsiteY60" fmla="*/ 230496 h 547653"/>
                <a:gd name="connsiteX61" fmla="*/ 131707 w 574179"/>
                <a:gd name="connsiteY61" fmla="*/ 226197 h 547653"/>
                <a:gd name="connsiteX62" fmla="*/ 136011 w 574179"/>
                <a:gd name="connsiteY62" fmla="*/ 220179 h 547653"/>
                <a:gd name="connsiteX63" fmla="*/ 141177 w 574179"/>
                <a:gd name="connsiteY63" fmla="*/ 217600 h 547653"/>
                <a:gd name="connsiteX64" fmla="*/ 145481 w 574179"/>
                <a:gd name="connsiteY64" fmla="*/ 215021 h 547653"/>
                <a:gd name="connsiteX65" fmla="*/ 274612 w 574179"/>
                <a:gd name="connsiteY65" fmla="*/ 186650 h 547653"/>
                <a:gd name="connsiteX66" fmla="*/ 287089 w 574179"/>
                <a:gd name="connsiteY66" fmla="*/ 0 h 547653"/>
                <a:gd name="connsiteX67" fmla="*/ 369292 w 574179"/>
                <a:gd name="connsiteY67" fmla="*/ 89871 h 547653"/>
                <a:gd name="connsiteX68" fmla="*/ 287089 w 574179"/>
                <a:gd name="connsiteY68" fmla="*/ 179742 h 547653"/>
                <a:gd name="connsiteX69" fmla="*/ 204886 w 574179"/>
                <a:gd name="connsiteY69" fmla="*/ 89871 h 547653"/>
                <a:gd name="connsiteX70" fmla="*/ 287089 w 574179"/>
                <a:gd name="connsiteY70" fmla="*/ 0 h 54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74179" h="547653">
                  <a:moveTo>
                    <a:pt x="0" y="451358"/>
                  </a:moveTo>
                  <a:lnTo>
                    <a:pt x="574179" y="451358"/>
                  </a:lnTo>
                  <a:lnTo>
                    <a:pt x="574179" y="475432"/>
                  </a:lnTo>
                  <a:lnTo>
                    <a:pt x="531137" y="547653"/>
                  </a:lnTo>
                  <a:lnTo>
                    <a:pt x="42181" y="547653"/>
                  </a:lnTo>
                  <a:lnTo>
                    <a:pt x="0" y="475432"/>
                  </a:lnTo>
                  <a:close/>
                  <a:moveTo>
                    <a:pt x="392503" y="318175"/>
                  </a:moveTo>
                  <a:lnTo>
                    <a:pt x="416711" y="337076"/>
                  </a:lnTo>
                  <a:lnTo>
                    <a:pt x="419305" y="345668"/>
                  </a:lnTo>
                  <a:cubicBezTo>
                    <a:pt x="411524" y="344809"/>
                    <a:pt x="403743" y="343950"/>
                    <a:pt x="395097" y="343091"/>
                  </a:cubicBezTo>
                  <a:close/>
                  <a:moveTo>
                    <a:pt x="298695" y="263188"/>
                  </a:moveTo>
                  <a:cubicBezTo>
                    <a:pt x="304729" y="269203"/>
                    <a:pt x="311625" y="272640"/>
                    <a:pt x="320244" y="272640"/>
                  </a:cubicBezTo>
                  <a:cubicBezTo>
                    <a:pt x="323692" y="272640"/>
                    <a:pt x="327140" y="271781"/>
                    <a:pt x="330588" y="270062"/>
                  </a:cubicBezTo>
                  <a:lnTo>
                    <a:pt x="377997" y="307013"/>
                  </a:lnTo>
                  <a:lnTo>
                    <a:pt x="377997" y="341385"/>
                  </a:lnTo>
                  <a:cubicBezTo>
                    <a:pt x="356448" y="339666"/>
                    <a:pt x="333174" y="338807"/>
                    <a:pt x="308177" y="338807"/>
                  </a:cubicBezTo>
                  <a:close/>
                  <a:moveTo>
                    <a:pt x="320247" y="224505"/>
                  </a:moveTo>
                  <a:cubicBezTo>
                    <a:pt x="329716" y="224505"/>
                    <a:pt x="336603" y="232240"/>
                    <a:pt x="336603" y="241694"/>
                  </a:cubicBezTo>
                  <a:cubicBezTo>
                    <a:pt x="336603" y="243413"/>
                    <a:pt x="336603" y="245132"/>
                    <a:pt x="335742" y="246851"/>
                  </a:cubicBezTo>
                  <a:lnTo>
                    <a:pt x="433876" y="324202"/>
                  </a:lnTo>
                  <a:cubicBezTo>
                    <a:pt x="434736" y="325062"/>
                    <a:pt x="434736" y="325062"/>
                    <a:pt x="435597" y="325921"/>
                  </a:cubicBezTo>
                  <a:lnTo>
                    <a:pt x="446788" y="364597"/>
                  </a:lnTo>
                  <a:cubicBezTo>
                    <a:pt x="488107" y="372332"/>
                    <a:pt x="499298" y="380926"/>
                    <a:pt x="499298" y="380926"/>
                  </a:cubicBezTo>
                  <a:lnTo>
                    <a:pt x="499298" y="438510"/>
                  </a:lnTo>
                  <a:lnTo>
                    <a:pt x="74052" y="438510"/>
                  </a:lnTo>
                  <a:lnTo>
                    <a:pt x="74052" y="380926"/>
                  </a:lnTo>
                  <a:cubicBezTo>
                    <a:pt x="74052" y="380926"/>
                    <a:pt x="109346" y="352564"/>
                    <a:pt x="286675" y="352564"/>
                  </a:cubicBezTo>
                  <a:cubicBezTo>
                    <a:pt x="358984" y="352564"/>
                    <a:pt x="406329" y="357721"/>
                    <a:pt x="439040" y="362878"/>
                  </a:cubicBezTo>
                  <a:lnTo>
                    <a:pt x="428711" y="329359"/>
                  </a:lnTo>
                  <a:lnTo>
                    <a:pt x="332299" y="252867"/>
                  </a:lnTo>
                  <a:cubicBezTo>
                    <a:pt x="328855" y="256305"/>
                    <a:pt x="324551" y="258024"/>
                    <a:pt x="320247" y="258024"/>
                  </a:cubicBezTo>
                  <a:cubicBezTo>
                    <a:pt x="310778" y="258024"/>
                    <a:pt x="303031" y="250289"/>
                    <a:pt x="303031" y="241694"/>
                  </a:cubicBezTo>
                  <a:cubicBezTo>
                    <a:pt x="303031" y="232240"/>
                    <a:pt x="310778" y="224505"/>
                    <a:pt x="320247" y="224505"/>
                  </a:cubicBezTo>
                  <a:close/>
                  <a:moveTo>
                    <a:pt x="299567" y="186650"/>
                  </a:moveTo>
                  <a:cubicBezTo>
                    <a:pt x="359828" y="190089"/>
                    <a:pt x="425254" y="213301"/>
                    <a:pt x="427837" y="215021"/>
                  </a:cubicBezTo>
                  <a:cubicBezTo>
                    <a:pt x="430420" y="215021"/>
                    <a:pt x="431281" y="216740"/>
                    <a:pt x="433002" y="217600"/>
                  </a:cubicBezTo>
                  <a:cubicBezTo>
                    <a:pt x="434724" y="218460"/>
                    <a:pt x="436446" y="219319"/>
                    <a:pt x="438168" y="220179"/>
                  </a:cubicBezTo>
                  <a:cubicBezTo>
                    <a:pt x="439889" y="221899"/>
                    <a:pt x="440750" y="223618"/>
                    <a:pt x="442472" y="225337"/>
                  </a:cubicBezTo>
                  <a:cubicBezTo>
                    <a:pt x="443333" y="227057"/>
                    <a:pt x="445055" y="228776"/>
                    <a:pt x="445915" y="230496"/>
                  </a:cubicBezTo>
                  <a:cubicBezTo>
                    <a:pt x="446776" y="232215"/>
                    <a:pt x="447637" y="234794"/>
                    <a:pt x="447637" y="237374"/>
                  </a:cubicBezTo>
                  <a:cubicBezTo>
                    <a:pt x="448498" y="238233"/>
                    <a:pt x="449359" y="239953"/>
                    <a:pt x="449359" y="241672"/>
                  </a:cubicBezTo>
                  <a:lnTo>
                    <a:pt x="462272" y="352576"/>
                  </a:lnTo>
                  <a:cubicBezTo>
                    <a:pt x="460550" y="352576"/>
                    <a:pt x="459689" y="352576"/>
                    <a:pt x="457968" y="351716"/>
                  </a:cubicBezTo>
                  <a:lnTo>
                    <a:pt x="448498" y="321626"/>
                  </a:lnTo>
                  <a:lnTo>
                    <a:pt x="446776" y="315608"/>
                  </a:lnTo>
                  <a:lnTo>
                    <a:pt x="351219" y="240812"/>
                  </a:lnTo>
                  <a:cubicBezTo>
                    <a:pt x="351219" y="224478"/>
                    <a:pt x="337445" y="210722"/>
                    <a:pt x="320228" y="210722"/>
                  </a:cubicBezTo>
                  <a:cubicBezTo>
                    <a:pt x="309036" y="210722"/>
                    <a:pt x="299567" y="216740"/>
                    <a:pt x="293541" y="226197"/>
                  </a:cubicBezTo>
                  <a:lnTo>
                    <a:pt x="290958" y="203844"/>
                  </a:lnTo>
                  <a:close/>
                  <a:moveTo>
                    <a:pt x="274612" y="186650"/>
                  </a:moveTo>
                  <a:lnTo>
                    <a:pt x="282360" y="203844"/>
                  </a:lnTo>
                  <a:lnTo>
                    <a:pt x="283221" y="203844"/>
                  </a:lnTo>
                  <a:lnTo>
                    <a:pt x="265143" y="338820"/>
                  </a:lnTo>
                  <a:cubicBezTo>
                    <a:pt x="239316" y="338820"/>
                    <a:pt x="216073" y="340540"/>
                    <a:pt x="195412" y="341400"/>
                  </a:cubicBezTo>
                  <a:lnTo>
                    <a:pt x="195412" y="266604"/>
                  </a:lnTo>
                  <a:cubicBezTo>
                    <a:pt x="192829" y="268323"/>
                    <a:pt x="189386" y="269183"/>
                    <a:pt x="186803" y="269183"/>
                  </a:cubicBezTo>
                  <a:lnTo>
                    <a:pt x="178194" y="343119"/>
                  </a:lnTo>
                  <a:cubicBezTo>
                    <a:pt x="149785" y="345698"/>
                    <a:pt x="128264" y="349137"/>
                    <a:pt x="111907" y="352576"/>
                  </a:cubicBezTo>
                  <a:lnTo>
                    <a:pt x="124820" y="241672"/>
                  </a:lnTo>
                  <a:cubicBezTo>
                    <a:pt x="124820" y="239953"/>
                    <a:pt x="125681" y="239093"/>
                    <a:pt x="125681" y="237373"/>
                  </a:cubicBezTo>
                  <a:cubicBezTo>
                    <a:pt x="126542" y="234794"/>
                    <a:pt x="126542" y="232215"/>
                    <a:pt x="128264" y="230496"/>
                  </a:cubicBezTo>
                  <a:cubicBezTo>
                    <a:pt x="129124" y="228776"/>
                    <a:pt x="129985" y="227057"/>
                    <a:pt x="131707" y="226197"/>
                  </a:cubicBezTo>
                  <a:cubicBezTo>
                    <a:pt x="132568" y="223618"/>
                    <a:pt x="134290" y="221899"/>
                    <a:pt x="136011" y="220179"/>
                  </a:cubicBezTo>
                  <a:cubicBezTo>
                    <a:pt x="137733" y="219319"/>
                    <a:pt x="139455" y="218460"/>
                    <a:pt x="141177" y="217600"/>
                  </a:cubicBezTo>
                  <a:cubicBezTo>
                    <a:pt x="142898" y="216740"/>
                    <a:pt x="143759" y="215021"/>
                    <a:pt x="145481" y="215021"/>
                  </a:cubicBezTo>
                  <a:cubicBezTo>
                    <a:pt x="148925" y="213301"/>
                    <a:pt x="214351" y="190089"/>
                    <a:pt x="274612" y="186650"/>
                  </a:cubicBezTo>
                  <a:close/>
                  <a:moveTo>
                    <a:pt x="287089" y="0"/>
                  </a:moveTo>
                  <a:cubicBezTo>
                    <a:pt x="332488" y="0"/>
                    <a:pt x="369292" y="40237"/>
                    <a:pt x="369292" y="89871"/>
                  </a:cubicBezTo>
                  <a:cubicBezTo>
                    <a:pt x="369292" y="139505"/>
                    <a:pt x="332488" y="179742"/>
                    <a:pt x="287089" y="179742"/>
                  </a:cubicBezTo>
                  <a:cubicBezTo>
                    <a:pt x="241690" y="179742"/>
                    <a:pt x="204886" y="139505"/>
                    <a:pt x="204886" y="89871"/>
                  </a:cubicBezTo>
                  <a:cubicBezTo>
                    <a:pt x="204886" y="40237"/>
                    <a:pt x="241690" y="0"/>
                    <a:pt x="287089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25" name="išlîḍé"/>
            <p:cNvSpPr/>
            <p:nvPr/>
          </p:nvSpPr>
          <p:spPr bwMode="auto">
            <a:xfrm>
              <a:off x="4869693" y="2031997"/>
              <a:ext cx="470372" cy="377828"/>
            </a:xfrm>
            <a:custGeom>
              <a:avLst/>
              <a:gdLst>
                <a:gd name="connsiteX0" fmla="*/ 360943 w 600541"/>
                <a:gd name="connsiteY0" fmla="*/ 344430 h 482385"/>
                <a:gd name="connsiteX1" fmla="*/ 415206 w 600541"/>
                <a:gd name="connsiteY1" fmla="*/ 369480 h 482385"/>
                <a:gd name="connsiteX2" fmla="*/ 334409 w 600541"/>
                <a:gd name="connsiteY2" fmla="*/ 431508 h 482385"/>
                <a:gd name="connsiteX3" fmla="*/ 360943 w 600541"/>
                <a:gd name="connsiteY3" fmla="*/ 344430 h 482385"/>
                <a:gd name="connsiteX4" fmla="*/ 158230 w 600541"/>
                <a:gd name="connsiteY4" fmla="*/ 344430 h 482385"/>
                <a:gd name="connsiteX5" fmla="*/ 184529 w 600541"/>
                <a:gd name="connsiteY5" fmla="*/ 431014 h 482385"/>
                <a:gd name="connsiteX6" fmla="*/ 104437 w 600541"/>
                <a:gd name="connsiteY6" fmla="*/ 369236 h 482385"/>
                <a:gd name="connsiteX7" fmla="*/ 158230 w 600541"/>
                <a:gd name="connsiteY7" fmla="*/ 344430 h 482385"/>
                <a:gd name="connsiteX8" fmla="*/ 272241 w 600541"/>
                <a:gd name="connsiteY8" fmla="*/ 331516 h 482385"/>
                <a:gd name="connsiteX9" fmla="*/ 343018 w 600541"/>
                <a:gd name="connsiteY9" fmla="*/ 339630 h 482385"/>
                <a:gd name="connsiteX10" fmla="*/ 308586 w 600541"/>
                <a:gd name="connsiteY10" fmla="*/ 440343 h 482385"/>
                <a:gd name="connsiteX11" fmla="*/ 272241 w 600541"/>
                <a:gd name="connsiteY11" fmla="*/ 445832 h 482385"/>
                <a:gd name="connsiteX12" fmla="*/ 253118 w 600541"/>
                <a:gd name="connsiteY12" fmla="*/ 331516 h 482385"/>
                <a:gd name="connsiteX13" fmla="*/ 253118 w 600541"/>
                <a:gd name="connsiteY13" fmla="*/ 446044 h 482385"/>
                <a:gd name="connsiteX14" fmla="*/ 212245 w 600541"/>
                <a:gd name="connsiteY14" fmla="*/ 440079 h 482385"/>
                <a:gd name="connsiteX15" fmla="*/ 177825 w 600541"/>
                <a:gd name="connsiteY15" fmla="*/ 339867 h 482385"/>
                <a:gd name="connsiteX16" fmla="*/ 253118 w 600541"/>
                <a:gd name="connsiteY16" fmla="*/ 331516 h 482385"/>
                <a:gd name="connsiteX17" fmla="*/ 368784 w 600541"/>
                <a:gd name="connsiteY17" fmla="*/ 260175 h 482385"/>
                <a:gd name="connsiteX18" fmla="*/ 454583 w 600541"/>
                <a:gd name="connsiteY18" fmla="*/ 260175 h 482385"/>
                <a:gd name="connsiteX19" fmla="*/ 425904 w 600541"/>
                <a:gd name="connsiteY19" fmla="*/ 353251 h 482385"/>
                <a:gd name="connsiteX20" fmla="*/ 363765 w 600541"/>
                <a:gd name="connsiteY20" fmla="*/ 325090 h 482385"/>
                <a:gd name="connsiteX21" fmla="*/ 368784 w 600541"/>
                <a:gd name="connsiteY21" fmla="*/ 260175 h 482385"/>
                <a:gd name="connsiteX22" fmla="*/ 272241 w 600541"/>
                <a:gd name="connsiteY22" fmla="*/ 260175 h 482385"/>
                <a:gd name="connsiteX23" fmla="*/ 349440 w 600541"/>
                <a:gd name="connsiteY23" fmla="*/ 260175 h 482385"/>
                <a:gd name="connsiteX24" fmla="*/ 345616 w 600541"/>
                <a:gd name="connsiteY24" fmla="*/ 320297 h 482385"/>
                <a:gd name="connsiteX25" fmla="*/ 272241 w 600541"/>
                <a:gd name="connsiteY25" fmla="*/ 312185 h 482385"/>
                <a:gd name="connsiteX26" fmla="*/ 169710 w 600541"/>
                <a:gd name="connsiteY26" fmla="*/ 260175 h 482385"/>
                <a:gd name="connsiteX27" fmla="*/ 253118 w 600541"/>
                <a:gd name="connsiteY27" fmla="*/ 260175 h 482385"/>
                <a:gd name="connsiteX28" fmla="*/ 253118 w 600541"/>
                <a:gd name="connsiteY28" fmla="*/ 312185 h 482385"/>
                <a:gd name="connsiteX29" fmla="*/ 174729 w 600541"/>
                <a:gd name="connsiteY29" fmla="*/ 320297 h 482385"/>
                <a:gd name="connsiteX30" fmla="*/ 169710 w 600541"/>
                <a:gd name="connsiteY30" fmla="*/ 260175 h 482385"/>
                <a:gd name="connsiteX31" fmla="*/ 65273 w 600541"/>
                <a:gd name="connsiteY31" fmla="*/ 260175 h 482385"/>
                <a:gd name="connsiteX32" fmla="*/ 150605 w 600541"/>
                <a:gd name="connsiteY32" fmla="*/ 260175 h 482385"/>
                <a:gd name="connsiteX33" fmla="*/ 155385 w 600541"/>
                <a:gd name="connsiteY33" fmla="*/ 325078 h 482385"/>
                <a:gd name="connsiteX34" fmla="*/ 93717 w 600541"/>
                <a:gd name="connsiteY34" fmla="*/ 352757 h 482385"/>
                <a:gd name="connsiteX35" fmla="*/ 65273 w 600541"/>
                <a:gd name="connsiteY35" fmla="*/ 260175 h 482385"/>
                <a:gd name="connsiteX36" fmla="*/ 346333 w 600541"/>
                <a:gd name="connsiteY36" fmla="*/ 186645 h 482385"/>
                <a:gd name="connsiteX37" fmla="*/ 349440 w 600541"/>
                <a:gd name="connsiteY37" fmla="*/ 244367 h 482385"/>
                <a:gd name="connsiteX38" fmla="*/ 272241 w 600541"/>
                <a:gd name="connsiteY38" fmla="*/ 244367 h 482385"/>
                <a:gd name="connsiteX39" fmla="*/ 272241 w 600541"/>
                <a:gd name="connsiteY39" fmla="*/ 193801 h 482385"/>
                <a:gd name="connsiteX40" fmla="*/ 346333 w 600541"/>
                <a:gd name="connsiteY40" fmla="*/ 186645 h 482385"/>
                <a:gd name="connsiteX41" fmla="*/ 174251 w 600541"/>
                <a:gd name="connsiteY41" fmla="*/ 186645 h 482385"/>
                <a:gd name="connsiteX42" fmla="*/ 253118 w 600541"/>
                <a:gd name="connsiteY42" fmla="*/ 193801 h 482385"/>
                <a:gd name="connsiteX43" fmla="*/ 253118 w 600541"/>
                <a:gd name="connsiteY43" fmla="*/ 244367 h 482385"/>
                <a:gd name="connsiteX44" fmla="*/ 169710 w 600541"/>
                <a:gd name="connsiteY44" fmla="*/ 244367 h 482385"/>
                <a:gd name="connsiteX45" fmla="*/ 174251 w 600541"/>
                <a:gd name="connsiteY45" fmla="*/ 186645 h 482385"/>
                <a:gd name="connsiteX46" fmla="*/ 92525 w 600541"/>
                <a:gd name="connsiteY46" fmla="*/ 153974 h 482385"/>
                <a:gd name="connsiteX47" fmla="*/ 154679 w 600541"/>
                <a:gd name="connsiteY47" fmla="*/ 181879 h 482385"/>
                <a:gd name="connsiteX48" fmla="*/ 150376 w 600541"/>
                <a:gd name="connsiteY48" fmla="*/ 244368 h 482385"/>
                <a:gd name="connsiteX49" fmla="*/ 65273 w 600541"/>
                <a:gd name="connsiteY49" fmla="*/ 244368 h 482385"/>
                <a:gd name="connsiteX50" fmla="*/ 92525 w 600541"/>
                <a:gd name="connsiteY50" fmla="*/ 153974 h 482385"/>
                <a:gd name="connsiteX51" fmla="*/ 426413 w 600541"/>
                <a:gd name="connsiteY51" fmla="*/ 153197 h 482385"/>
                <a:gd name="connsiteX52" fmla="*/ 429044 w 600541"/>
                <a:gd name="connsiteY52" fmla="*/ 156061 h 482385"/>
                <a:gd name="connsiteX53" fmla="*/ 444350 w 600541"/>
                <a:gd name="connsiteY53" fmla="*/ 188758 h 482385"/>
                <a:gd name="connsiteX54" fmla="*/ 404410 w 600541"/>
                <a:gd name="connsiteY54" fmla="*/ 212863 h 482385"/>
                <a:gd name="connsiteX55" fmla="*/ 392930 w 600541"/>
                <a:gd name="connsiteY55" fmla="*/ 231002 h 482385"/>
                <a:gd name="connsiteX56" fmla="*/ 394844 w 600541"/>
                <a:gd name="connsiteY56" fmla="*/ 244367 h 482385"/>
                <a:gd name="connsiteX57" fmla="*/ 368775 w 600541"/>
                <a:gd name="connsiteY57" fmla="*/ 244367 h 482385"/>
                <a:gd name="connsiteX58" fmla="*/ 364470 w 600541"/>
                <a:gd name="connsiteY58" fmla="*/ 181837 h 482385"/>
                <a:gd name="connsiteX59" fmla="*/ 426413 w 600541"/>
                <a:gd name="connsiteY59" fmla="*/ 153197 h 482385"/>
                <a:gd name="connsiteX60" fmla="*/ 182835 w 600541"/>
                <a:gd name="connsiteY60" fmla="*/ 72541 h 482385"/>
                <a:gd name="connsiteX61" fmla="*/ 157498 w 600541"/>
                <a:gd name="connsiteY61" fmla="*/ 161101 h 482385"/>
                <a:gd name="connsiteX62" fmla="*/ 103237 w 600541"/>
                <a:gd name="connsiteY62" fmla="*/ 135798 h 482385"/>
                <a:gd name="connsiteX63" fmla="*/ 182835 w 600541"/>
                <a:gd name="connsiteY63" fmla="*/ 72541 h 482385"/>
                <a:gd name="connsiteX64" fmla="*/ 336032 w 600541"/>
                <a:gd name="connsiteY64" fmla="*/ 72330 h 482385"/>
                <a:gd name="connsiteX65" fmla="*/ 374284 w 600541"/>
                <a:gd name="connsiteY65" fmla="*/ 93807 h 482385"/>
                <a:gd name="connsiteX66" fmla="*/ 373806 w 600541"/>
                <a:gd name="connsiteY66" fmla="*/ 94284 h 482385"/>
                <a:gd name="connsiteX67" fmla="*/ 361852 w 600541"/>
                <a:gd name="connsiteY67" fmla="*/ 111943 h 482385"/>
                <a:gd name="connsiteX68" fmla="*/ 368785 w 600541"/>
                <a:gd name="connsiteY68" fmla="*/ 131988 h 482385"/>
                <a:gd name="connsiteX69" fmla="*/ 370220 w 600541"/>
                <a:gd name="connsiteY69" fmla="*/ 133420 h 482385"/>
                <a:gd name="connsiteX70" fmla="*/ 393649 w 600541"/>
                <a:gd name="connsiteY70" fmla="*/ 142726 h 482385"/>
                <a:gd name="connsiteX71" fmla="*/ 396279 w 600541"/>
                <a:gd name="connsiteY71" fmla="*/ 142726 h 482385"/>
                <a:gd name="connsiteX72" fmla="*/ 407515 w 600541"/>
                <a:gd name="connsiteY72" fmla="*/ 141533 h 482385"/>
                <a:gd name="connsiteX73" fmla="*/ 361613 w 600541"/>
                <a:gd name="connsiteY73" fmla="*/ 161101 h 482385"/>
                <a:gd name="connsiteX74" fmla="*/ 336032 w 600541"/>
                <a:gd name="connsiteY74" fmla="*/ 72330 h 482385"/>
                <a:gd name="connsiteX75" fmla="*/ 272241 w 600541"/>
                <a:gd name="connsiteY75" fmla="*/ 57299 h 482385"/>
                <a:gd name="connsiteX76" fmla="*/ 310732 w 600541"/>
                <a:gd name="connsiteY76" fmla="*/ 63263 h 482385"/>
                <a:gd name="connsiteX77" fmla="*/ 343724 w 600541"/>
                <a:gd name="connsiteY77" fmla="*/ 165849 h 482385"/>
                <a:gd name="connsiteX78" fmla="*/ 272241 w 600541"/>
                <a:gd name="connsiteY78" fmla="*/ 174438 h 482385"/>
                <a:gd name="connsiteX79" fmla="*/ 253118 w 600541"/>
                <a:gd name="connsiteY79" fmla="*/ 57017 h 482385"/>
                <a:gd name="connsiteX80" fmla="*/ 253118 w 600541"/>
                <a:gd name="connsiteY80" fmla="*/ 174438 h 482385"/>
                <a:gd name="connsiteX81" fmla="*/ 177119 w 600541"/>
                <a:gd name="connsiteY81" fmla="*/ 165846 h 482385"/>
                <a:gd name="connsiteX82" fmla="*/ 209861 w 600541"/>
                <a:gd name="connsiteY82" fmla="*/ 63461 h 482385"/>
                <a:gd name="connsiteX83" fmla="*/ 253118 w 600541"/>
                <a:gd name="connsiteY83" fmla="*/ 57017 h 482385"/>
                <a:gd name="connsiteX84" fmla="*/ 253128 w 600541"/>
                <a:gd name="connsiteY84" fmla="*/ 0 h 482385"/>
                <a:gd name="connsiteX85" fmla="*/ 424509 w 600541"/>
                <a:gd name="connsiteY85" fmla="*/ 66832 h 482385"/>
                <a:gd name="connsiteX86" fmla="*/ 436699 w 600541"/>
                <a:gd name="connsiteY86" fmla="*/ 45350 h 482385"/>
                <a:gd name="connsiteX87" fmla="*/ 445782 w 600541"/>
                <a:gd name="connsiteY87" fmla="*/ 40099 h 482385"/>
                <a:gd name="connsiteX88" fmla="*/ 453192 w 600541"/>
                <a:gd name="connsiteY88" fmla="*/ 43202 h 482385"/>
                <a:gd name="connsiteX89" fmla="*/ 459168 w 600541"/>
                <a:gd name="connsiteY89" fmla="*/ 48931 h 482385"/>
                <a:gd name="connsiteX90" fmla="*/ 463231 w 600541"/>
                <a:gd name="connsiteY90" fmla="*/ 60865 h 482385"/>
                <a:gd name="connsiteX91" fmla="*/ 461080 w 600541"/>
                <a:gd name="connsiteY91" fmla="*/ 82585 h 482385"/>
                <a:gd name="connsiteX92" fmla="*/ 517251 w 600541"/>
                <a:gd name="connsiteY92" fmla="*/ 138677 h 482385"/>
                <a:gd name="connsiteX93" fmla="*/ 553582 w 600541"/>
                <a:gd name="connsiteY93" fmla="*/ 79005 h 482385"/>
                <a:gd name="connsiteX94" fmla="*/ 564578 w 600541"/>
                <a:gd name="connsiteY94" fmla="*/ 72561 h 482385"/>
                <a:gd name="connsiteX95" fmla="*/ 573900 w 600541"/>
                <a:gd name="connsiteY95" fmla="*/ 76618 h 482385"/>
                <a:gd name="connsiteX96" fmla="*/ 578441 w 600541"/>
                <a:gd name="connsiteY96" fmla="*/ 80915 h 482385"/>
                <a:gd name="connsiteX97" fmla="*/ 582983 w 600541"/>
                <a:gd name="connsiteY97" fmla="*/ 99532 h 482385"/>
                <a:gd name="connsiteX98" fmla="*/ 558841 w 600541"/>
                <a:gd name="connsiteY98" fmla="*/ 180208 h 482385"/>
                <a:gd name="connsiteX99" fmla="*/ 592544 w 600541"/>
                <a:gd name="connsiteY99" fmla="*/ 214102 h 482385"/>
                <a:gd name="connsiteX100" fmla="*/ 589914 w 600541"/>
                <a:gd name="connsiteY100" fmla="*/ 258020 h 482385"/>
                <a:gd name="connsiteX101" fmla="*/ 589675 w 600541"/>
                <a:gd name="connsiteY101" fmla="*/ 258497 h 482385"/>
                <a:gd name="connsiteX102" fmla="*/ 568402 w 600541"/>
                <a:gd name="connsiteY102" fmla="*/ 267567 h 482385"/>
                <a:gd name="connsiteX103" fmla="*/ 547846 w 600541"/>
                <a:gd name="connsiteY103" fmla="*/ 258736 h 482385"/>
                <a:gd name="connsiteX104" fmla="*/ 515338 w 600541"/>
                <a:gd name="connsiteY104" fmla="*/ 226275 h 482385"/>
                <a:gd name="connsiteX105" fmla="*/ 430724 w 600541"/>
                <a:gd name="connsiteY105" fmla="*/ 251575 h 482385"/>
                <a:gd name="connsiteX106" fmla="*/ 425943 w 600541"/>
                <a:gd name="connsiteY106" fmla="*/ 252291 h 482385"/>
                <a:gd name="connsiteX107" fmla="*/ 412319 w 600541"/>
                <a:gd name="connsiteY107" fmla="*/ 246802 h 482385"/>
                <a:gd name="connsiteX108" fmla="*/ 407777 w 600541"/>
                <a:gd name="connsiteY108" fmla="*/ 242267 h 482385"/>
                <a:gd name="connsiteX109" fmla="*/ 403953 w 600541"/>
                <a:gd name="connsiteY109" fmla="*/ 231526 h 482385"/>
                <a:gd name="connsiteX110" fmla="*/ 410167 w 600541"/>
                <a:gd name="connsiteY110" fmla="*/ 222217 h 482385"/>
                <a:gd name="connsiteX111" fmla="*/ 473031 w 600541"/>
                <a:gd name="connsiteY111" fmla="*/ 184027 h 482385"/>
                <a:gd name="connsiteX112" fmla="*/ 418294 w 600541"/>
                <a:gd name="connsiteY112" fmla="*/ 129368 h 482385"/>
                <a:gd name="connsiteX113" fmla="*/ 392001 w 600541"/>
                <a:gd name="connsiteY113" fmla="*/ 131994 h 482385"/>
                <a:gd name="connsiteX114" fmla="*/ 390806 w 600541"/>
                <a:gd name="connsiteY114" fmla="*/ 131994 h 482385"/>
                <a:gd name="connsiteX115" fmla="*/ 380289 w 600541"/>
                <a:gd name="connsiteY115" fmla="*/ 127697 h 482385"/>
                <a:gd name="connsiteX116" fmla="*/ 374314 w 600541"/>
                <a:gd name="connsiteY116" fmla="*/ 121730 h 482385"/>
                <a:gd name="connsiteX117" fmla="*/ 371445 w 600541"/>
                <a:gd name="connsiteY117" fmla="*/ 113137 h 482385"/>
                <a:gd name="connsiteX118" fmla="*/ 376465 w 600541"/>
                <a:gd name="connsiteY118" fmla="*/ 105499 h 482385"/>
                <a:gd name="connsiteX119" fmla="*/ 402997 w 600541"/>
                <a:gd name="connsiteY119" fmla="*/ 90462 h 482385"/>
                <a:gd name="connsiteX120" fmla="*/ 253128 w 600541"/>
                <a:gd name="connsiteY120" fmla="*/ 31745 h 482385"/>
                <a:gd name="connsiteX121" fmla="*/ 31790 w 600541"/>
                <a:gd name="connsiteY121" fmla="*/ 252769 h 482385"/>
                <a:gd name="connsiteX122" fmla="*/ 157518 w 600541"/>
                <a:gd name="connsiteY122" fmla="*/ 452072 h 482385"/>
                <a:gd name="connsiteX123" fmla="*/ 164927 w 600541"/>
                <a:gd name="connsiteY123" fmla="*/ 473315 h 482385"/>
                <a:gd name="connsiteX124" fmla="*/ 150586 w 600541"/>
                <a:gd name="connsiteY124" fmla="*/ 482385 h 482385"/>
                <a:gd name="connsiteX125" fmla="*/ 143654 w 600541"/>
                <a:gd name="connsiteY125" fmla="*/ 480714 h 482385"/>
                <a:gd name="connsiteX126" fmla="*/ 0 w 600541"/>
                <a:gd name="connsiteY126" fmla="*/ 252769 h 482385"/>
                <a:gd name="connsiteX127" fmla="*/ 253128 w 600541"/>
                <a:gd name="connsiteY127" fmla="*/ 0 h 48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600541" h="482385">
                  <a:moveTo>
                    <a:pt x="360943" y="344430"/>
                  </a:moveTo>
                  <a:cubicBezTo>
                    <a:pt x="383891" y="351110"/>
                    <a:pt x="402537" y="359937"/>
                    <a:pt x="415206" y="369480"/>
                  </a:cubicBezTo>
                  <a:cubicBezTo>
                    <a:pt x="394409" y="396677"/>
                    <a:pt x="366680" y="418148"/>
                    <a:pt x="334409" y="431508"/>
                  </a:cubicBezTo>
                  <a:cubicBezTo>
                    <a:pt x="345883" y="407412"/>
                    <a:pt x="354967" y="377830"/>
                    <a:pt x="360943" y="344430"/>
                  </a:cubicBezTo>
                  <a:close/>
                  <a:moveTo>
                    <a:pt x="158230" y="344430"/>
                  </a:moveTo>
                  <a:cubicBezTo>
                    <a:pt x="164207" y="377823"/>
                    <a:pt x="173292" y="407162"/>
                    <a:pt x="184529" y="431014"/>
                  </a:cubicBezTo>
                  <a:cubicBezTo>
                    <a:pt x="152731" y="417895"/>
                    <a:pt x="125237" y="396190"/>
                    <a:pt x="104437" y="369236"/>
                  </a:cubicBezTo>
                  <a:cubicBezTo>
                    <a:pt x="117108" y="359696"/>
                    <a:pt x="135517" y="351109"/>
                    <a:pt x="158230" y="344430"/>
                  </a:cubicBezTo>
                  <a:close/>
                  <a:moveTo>
                    <a:pt x="272241" y="331516"/>
                  </a:moveTo>
                  <a:cubicBezTo>
                    <a:pt x="297826" y="332232"/>
                    <a:pt x="321976" y="335096"/>
                    <a:pt x="343018" y="339630"/>
                  </a:cubicBezTo>
                  <a:cubicBezTo>
                    <a:pt x="335606" y="382111"/>
                    <a:pt x="323172" y="416477"/>
                    <a:pt x="308586" y="440343"/>
                  </a:cubicBezTo>
                  <a:cubicBezTo>
                    <a:pt x="296630" y="443207"/>
                    <a:pt x="281805" y="445116"/>
                    <a:pt x="272241" y="445832"/>
                  </a:cubicBezTo>
                  <a:close/>
                  <a:moveTo>
                    <a:pt x="253118" y="331516"/>
                  </a:moveTo>
                  <a:lnTo>
                    <a:pt x="253118" y="446044"/>
                  </a:lnTo>
                  <a:cubicBezTo>
                    <a:pt x="237342" y="445328"/>
                    <a:pt x="225152" y="443419"/>
                    <a:pt x="212245" y="440079"/>
                  </a:cubicBezTo>
                  <a:cubicBezTo>
                    <a:pt x="197664" y="416219"/>
                    <a:pt x="184996" y="381861"/>
                    <a:pt x="177825" y="339867"/>
                  </a:cubicBezTo>
                  <a:cubicBezTo>
                    <a:pt x="199815" y="334856"/>
                    <a:pt x="221328" y="331993"/>
                    <a:pt x="253118" y="331516"/>
                  </a:cubicBezTo>
                  <a:close/>
                  <a:moveTo>
                    <a:pt x="368784" y="260175"/>
                  </a:moveTo>
                  <a:lnTo>
                    <a:pt x="454583" y="260175"/>
                  </a:lnTo>
                  <a:cubicBezTo>
                    <a:pt x="453149" y="298360"/>
                    <a:pt x="442872" y="326044"/>
                    <a:pt x="425904" y="353251"/>
                  </a:cubicBezTo>
                  <a:cubicBezTo>
                    <a:pt x="410608" y="341796"/>
                    <a:pt x="389337" y="332249"/>
                    <a:pt x="363765" y="325090"/>
                  </a:cubicBezTo>
                  <a:cubicBezTo>
                    <a:pt x="366633" y="304565"/>
                    <a:pt x="368306" y="282609"/>
                    <a:pt x="368784" y="260175"/>
                  </a:cubicBezTo>
                  <a:close/>
                  <a:moveTo>
                    <a:pt x="272241" y="260175"/>
                  </a:moveTo>
                  <a:lnTo>
                    <a:pt x="349440" y="260175"/>
                  </a:lnTo>
                  <a:cubicBezTo>
                    <a:pt x="348962" y="282601"/>
                    <a:pt x="348006" y="301688"/>
                    <a:pt x="345616" y="320297"/>
                  </a:cubicBezTo>
                  <a:cubicBezTo>
                    <a:pt x="323149" y="315525"/>
                    <a:pt x="297815" y="312901"/>
                    <a:pt x="272241" y="312185"/>
                  </a:cubicBezTo>
                  <a:close/>
                  <a:moveTo>
                    <a:pt x="169710" y="260175"/>
                  </a:moveTo>
                  <a:lnTo>
                    <a:pt x="253118" y="260175"/>
                  </a:lnTo>
                  <a:lnTo>
                    <a:pt x="253118" y="312185"/>
                  </a:lnTo>
                  <a:cubicBezTo>
                    <a:pt x="221332" y="312662"/>
                    <a:pt x="198389" y="315287"/>
                    <a:pt x="174729" y="320297"/>
                  </a:cubicBezTo>
                  <a:cubicBezTo>
                    <a:pt x="172339" y="301688"/>
                    <a:pt x="170188" y="282601"/>
                    <a:pt x="169710" y="260175"/>
                  </a:cubicBezTo>
                  <a:close/>
                  <a:moveTo>
                    <a:pt x="65273" y="260175"/>
                  </a:moveTo>
                  <a:lnTo>
                    <a:pt x="150605" y="260175"/>
                  </a:lnTo>
                  <a:cubicBezTo>
                    <a:pt x="150844" y="282605"/>
                    <a:pt x="152517" y="304557"/>
                    <a:pt x="155385" y="325078"/>
                  </a:cubicBezTo>
                  <a:cubicBezTo>
                    <a:pt x="130048" y="331998"/>
                    <a:pt x="109014" y="341542"/>
                    <a:pt x="93717" y="352757"/>
                  </a:cubicBezTo>
                  <a:cubicBezTo>
                    <a:pt x="76985" y="325794"/>
                    <a:pt x="66707" y="298353"/>
                    <a:pt x="65273" y="260175"/>
                  </a:cubicBezTo>
                  <a:close/>
                  <a:moveTo>
                    <a:pt x="346333" y="186645"/>
                  </a:moveTo>
                  <a:cubicBezTo>
                    <a:pt x="348484" y="204296"/>
                    <a:pt x="349201" y="221946"/>
                    <a:pt x="349440" y="244367"/>
                  </a:cubicBezTo>
                  <a:lnTo>
                    <a:pt x="272241" y="244367"/>
                  </a:lnTo>
                  <a:lnTo>
                    <a:pt x="272241" y="193801"/>
                  </a:lnTo>
                  <a:cubicBezTo>
                    <a:pt x="297815" y="193085"/>
                    <a:pt x="323627" y="191415"/>
                    <a:pt x="346333" y="186645"/>
                  </a:cubicBezTo>
                  <a:close/>
                  <a:moveTo>
                    <a:pt x="174251" y="186645"/>
                  </a:moveTo>
                  <a:cubicBezTo>
                    <a:pt x="197911" y="191654"/>
                    <a:pt x="221332" y="193324"/>
                    <a:pt x="253118" y="193801"/>
                  </a:cubicBezTo>
                  <a:lnTo>
                    <a:pt x="253118" y="244367"/>
                  </a:lnTo>
                  <a:lnTo>
                    <a:pt x="169710" y="244367"/>
                  </a:lnTo>
                  <a:cubicBezTo>
                    <a:pt x="170188" y="221946"/>
                    <a:pt x="172100" y="204296"/>
                    <a:pt x="174251" y="186645"/>
                  </a:cubicBezTo>
                  <a:close/>
                  <a:moveTo>
                    <a:pt x="92525" y="153974"/>
                  </a:moveTo>
                  <a:cubicBezTo>
                    <a:pt x="107825" y="165661"/>
                    <a:pt x="129100" y="174724"/>
                    <a:pt x="154679" y="181879"/>
                  </a:cubicBezTo>
                  <a:cubicBezTo>
                    <a:pt x="152288" y="201198"/>
                    <a:pt x="150854" y="221948"/>
                    <a:pt x="150376" y="244368"/>
                  </a:cubicBezTo>
                  <a:lnTo>
                    <a:pt x="65273" y="244368"/>
                  </a:lnTo>
                  <a:cubicBezTo>
                    <a:pt x="66946" y="209308"/>
                    <a:pt x="76748" y="180448"/>
                    <a:pt x="92525" y="153974"/>
                  </a:cubicBezTo>
                  <a:close/>
                  <a:moveTo>
                    <a:pt x="426413" y="153197"/>
                  </a:moveTo>
                  <a:lnTo>
                    <a:pt x="429044" y="156061"/>
                  </a:lnTo>
                  <a:cubicBezTo>
                    <a:pt x="435262" y="166324"/>
                    <a:pt x="440284" y="177302"/>
                    <a:pt x="444350" y="188758"/>
                  </a:cubicBezTo>
                  <a:lnTo>
                    <a:pt x="404410" y="212863"/>
                  </a:lnTo>
                  <a:cubicBezTo>
                    <a:pt x="397953" y="216921"/>
                    <a:pt x="393648" y="223603"/>
                    <a:pt x="392930" y="231002"/>
                  </a:cubicBezTo>
                  <a:cubicBezTo>
                    <a:pt x="392213" y="235298"/>
                    <a:pt x="392930" y="237923"/>
                    <a:pt x="394844" y="244367"/>
                  </a:cubicBezTo>
                  <a:lnTo>
                    <a:pt x="368775" y="244367"/>
                  </a:lnTo>
                  <a:cubicBezTo>
                    <a:pt x="368297" y="221933"/>
                    <a:pt x="366862" y="201169"/>
                    <a:pt x="364470" y="181837"/>
                  </a:cubicBezTo>
                  <a:cubicBezTo>
                    <a:pt x="389821" y="174677"/>
                    <a:pt x="411107" y="164653"/>
                    <a:pt x="426413" y="153197"/>
                  </a:cubicBezTo>
                  <a:close/>
                  <a:moveTo>
                    <a:pt x="182835" y="72541"/>
                  </a:moveTo>
                  <a:cubicBezTo>
                    <a:pt x="171839" y="97128"/>
                    <a:pt x="162995" y="127205"/>
                    <a:pt x="157498" y="161101"/>
                  </a:cubicBezTo>
                  <a:cubicBezTo>
                    <a:pt x="134072" y="154179"/>
                    <a:pt x="115667" y="145346"/>
                    <a:pt x="103237" y="135798"/>
                  </a:cubicBezTo>
                  <a:cubicBezTo>
                    <a:pt x="123555" y="108108"/>
                    <a:pt x="151044" y="86386"/>
                    <a:pt x="182835" y="72541"/>
                  </a:cubicBezTo>
                  <a:close/>
                  <a:moveTo>
                    <a:pt x="336032" y="72330"/>
                  </a:moveTo>
                  <a:cubicBezTo>
                    <a:pt x="349659" y="78057"/>
                    <a:pt x="362569" y="85216"/>
                    <a:pt x="374284" y="93807"/>
                  </a:cubicBezTo>
                  <a:lnTo>
                    <a:pt x="373806" y="94284"/>
                  </a:lnTo>
                  <a:cubicBezTo>
                    <a:pt x="367112" y="98102"/>
                    <a:pt x="362808" y="104545"/>
                    <a:pt x="361852" y="111943"/>
                  </a:cubicBezTo>
                  <a:cubicBezTo>
                    <a:pt x="360657" y="119102"/>
                    <a:pt x="363286" y="126499"/>
                    <a:pt x="368785" y="131988"/>
                  </a:cubicBezTo>
                  <a:lnTo>
                    <a:pt x="370220" y="133420"/>
                  </a:lnTo>
                  <a:cubicBezTo>
                    <a:pt x="375957" y="139147"/>
                    <a:pt x="385042" y="142726"/>
                    <a:pt x="393649" y="142726"/>
                  </a:cubicBezTo>
                  <a:cubicBezTo>
                    <a:pt x="394605" y="142726"/>
                    <a:pt x="395561" y="142726"/>
                    <a:pt x="396279" y="142726"/>
                  </a:cubicBezTo>
                  <a:lnTo>
                    <a:pt x="407515" y="141533"/>
                  </a:lnTo>
                  <a:cubicBezTo>
                    <a:pt x="395561" y="148931"/>
                    <a:pt x="380261" y="155612"/>
                    <a:pt x="361613" y="161101"/>
                  </a:cubicBezTo>
                  <a:cubicBezTo>
                    <a:pt x="356114" y="127215"/>
                    <a:pt x="347268" y="96909"/>
                    <a:pt x="336032" y="72330"/>
                  </a:cubicBezTo>
                  <a:close/>
                  <a:moveTo>
                    <a:pt x="272241" y="57299"/>
                  </a:moveTo>
                  <a:cubicBezTo>
                    <a:pt x="285151" y="58015"/>
                    <a:pt x="298300" y="59923"/>
                    <a:pt x="310732" y="63263"/>
                  </a:cubicBezTo>
                  <a:cubicBezTo>
                    <a:pt x="325076" y="88075"/>
                    <a:pt x="336791" y="123145"/>
                    <a:pt x="343724" y="165849"/>
                  </a:cubicBezTo>
                  <a:cubicBezTo>
                    <a:pt x="322446" y="170621"/>
                    <a:pt x="297822" y="173722"/>
                    <a:pt x="272241" y="174438"/>
                  </a:cubicBezTo>
                  <a:close/>
                  <a:moveTo>
                    <a:pt x="253118" y="57017"/>
                  </a:moveTo>
                  <a:lnTo>
                    <a:pt x="253118" y="174438"/>
                  </a:lnTo>
                  <a:cubicBezTo>
                    <a:pt x="221332" y="173961"/>
                    <a:pt x="199345" y="170858"/>
                    <a:pt x="177119" y="165846"/>
                  </a:cubicBezTo>
                  <a:cubicBezTo>
                    <a:pt x="184050" y="123126"/>
                    <a:pt x="195521" y="88282"/>
                    <a:pt x="209861" y="63461"/>
                  </a:cubicBezTo>
                  <a:cubicBezTo>
                    <a:pt x="223483" y="59881"/>
                    <a:pt x="237345" y="57494"/>
                    <a:pt x="253118" y="57017"/>
                  </a:cubicBezTo>
                  <a:close/>
                  <a:moveTo>
                    <a:pt x="253128" y="0"/>
                  </a:moveTo>
                  <a:cubicBezTo>
                    <a:pt x="316708" y="0"/>
                    <a:pt x="377899" y="24107"/>
                    <a:pt x="424509" y="66832"/>
                  </a:cubicBezTo>
                  <a:lnTo>
                    <a:pt x="436699" y="45350"/>
                  </a:lnTo>
                  <a:cubicBezTo>
                    <a:pt x="438611" y="42009"/>
                    <a:pt x="441958" y="40099"/>
                    <a:pt x="445782" y="40099"/>
                  </a:cubicBezTo>
                  <a:cubicBezTo>
                    <a:pt x="448411" y="40099"/>
                    <a:pt x="451041" y="41054"/>
                    <a:pt x="453192" y="43202"/>
                  </a:cubicBezTo>
                  <a:lnTo>
                    <a:pt x="459168" y="48931"/>
                  </a:lnTo>
                  <a:cubicBezTo>
                    <a:pt x="462036" y="52034"/>
                    <a:pt x="463709" y="56807"/>
                    <a:pt x="463231" y="60865"/>
                  </a:cubicBezTo>
                  <a:lnTo>
                    <a:pt x="461080" y="82585"/>
                  </a:lnTo>
                  <a:lnTo>
                    <a:pt x="517251" y="138677"/>
                  </a:lnTo>
                  <a:lnTo>
                    <a:pt x="553582" y="79005"/>
                  </a:lnTo>
                  <a:cubicBezTo>
                    <a:pt x="555973" y="74948"/>
                    <a:pt x="560036" y="72561"/>
                    <a:pt x="564578" y="72561"/>
                  </a:cubicBezTo>
                  <a:cubicBezTo>
                    <a:pt x="567924" y="72561"/>
                    <a:pt x="571270" y="73993"/>
                    <a:pt x="573900" y="76618"/>
                  </a:cubicBezTo>
                  <a:lnTo>
                    <a:pt x="578441" y="80915"/>
                  </a:lnTo>
                  <a:cubicBezTo>
                    <a:pt x="582983" y="85450"/>
                    <a:pt x="584895" y="93326"/>
                    <a:pt x="582983" y="99532"/>
                  </a:cubicBezTo>
                  <a:lnTo>
                    <a:pt x="558841" y="180208"/>
                  </a:lnTo>
                  <a:lnTo>
                    <a:pt x="592544" y="214102"/>
                  </a:lnTo>
                  <a:cubicBezTo>
                    <a:pt x="605451" y="226752"/>
                    <a:pt x="601388" y="246324"/>
                    <a:pt x="589914" y="258020"/>
                  </a:cubicBezTo>
                  <a:lnTo>
                    <a:pt x="589675" y="258497"/>
                  </a:lnTo>
                  <a:cubicBezTo>
                    <a:pt x="583461" y="264464"/>
                    <a:pt x="575812" y="267567"/>
                    <a:pt x="568402" y="267567"/>
                  </a:cubicBezTo>
                  <a:cubicBezTo>
                    <a:pt x="560753" y="267567"/>
                    <a:pt x="553582" y="264464"/>
                    <a:pt x="547846" y="258736"/>
                  </a:cubicBezTo>
                  <a:lnTo>
                    <a:pt x="515338" y="226275"/>
                  </a:lnTo>
                  <a:lnTo>
                    <a:pt x="430724" y="251575"/>
                  </a:lnTo>
                  <a:cubicBezTo>
                    <a:pt x="429289" y="252053"/>
                    <a:pt x="427616" y="252291"/>
                    <a:pt x="425943" y="252291"/>
                  </a:cubicBezTo>
                  <a:cubicBezTo>
                    <a:pt x="420924" y="252291"/>
                    <a:pt x="415665" y="250143"/>
                    <a:pt x="412319" y="246802"/>
                  </a:cubicBezTo>
                  <a:lnTo>
                    <a:pt x="407777" y="242267"/>
                  </a:lnTo>
                  <a:cubicBezTo>
                    <a:pt x="404909" y="239402"/>
                    <a:pt x="403475" y="235583"/>
                    <a:pt x="403953" y="231526"/>
                  </a:cubicBezTo>
                  <a:cubicBezTo>
                    <a:pt x="404431" y="227707"/>
                    <a:pt x="406821" y="224365"/>
                    <a:pt x="410167" y="222217"/>
                  </a:cubicBezTo>
                  <a:lnTo>
                    <a:pt x="473031" y="184027"/>
                  </a:lnTo>
                  <a:lnTo>
                    <a:pt x="418294" y="129368"/>
                  </a:lnTo>
                  <a:lnTo>
                    <a:pt x="392001" y="131994"/>
                  </a:lnTo>
                  <a:cubicBezTo>
                    <a:pt x="391762" y="131994"/>
                    <a:pt x="391284" y="131994"/>
                    <a:pt x="390806" y="131994"/>
                  </a:cubicBezTo>
                  <a:cubicBezTo>
                    <a:pt x="386982" y="131994"/>
                    <a:pt x="382918" y="130323"/>
                    <a:pt x="380289" y="127697"/>
                  </a:cubicBezTo>
                  <a:lnTo>
                    <a:pt x="374314" y="121730"/>
                  </a:lnTo>
                  <a:cubicBezTo>
                    <a:pt x="371923" y="119582"/>
                    <a:pt x="370967" y="116240"/>
                    <a:pt x="371445" y="113137"/>
                  </a:cubicBezTo>
                  <a:cubicBezTo>
                    <a:pt x="371684" y="110034"/>
                    <a:pt x="373596" y="107170"/>
                    <a:pt x="376465" y="105499"/>
                  </a:cubicBezTo>
                  <a:lnTo>
                    <a:pt x="402997" y="90462"/>
                  </a:lnTo>
                  <a:cubicBezTo>
                    <a:pt x="362362" y="52988"/>
                    <a:pt x="308582" y="31745"/>
                    <a:pt x="253128" y="31745"/>
                  </a:cubicBezTo>
                  <a:cubicBezTo>
                    <a:pt x="131225" y="31745"/>
                    <a:pt x="31790" y="130800"/>
                    <a:pt x="31790" y="252769"/>
                  </a:cubicBezTo>
                  <a:cubicBezTo>
                    <a:pt x="31790" y="337264"/>
                    <a:pt x="81269" y="415553"/>
                    <a:pt x="157518" y="452072"/>
                  </a:cubicBezTo>
                  <a:cubicBezTo>
                    <a:pt x="165405" y="455891"/>
                    <a:pt x="168752" y="465438"/>
                    <a:pt x="164927" y="473315"/>
                  </a:cubicBezTo>
                  <a:cubicBezTo>
                    <a:pt x="162298" y="479043"/>
                    <a:pt x="156562" y="482385"/>
                    <a:pt x="150586" y="482385"/>
                  </a:cubicBezTo>
                  <a:cubicBezTo>
                    <a:pt x="148196" y="482385"/>
                    <a:pt x="145805" y="481669"/>
                    <a:pt x="143654" y="480714"/>
                  </a:cubicBezTo>
                  <a:cubicBezTo>
                    <a:pt x="56410" y="438944"/>
                    <a:pt x="0" y="349437"/>
                    <a:pt x="0" y="252769"/>
                  </a:cubicBezTo>
                  <a:cubicBezTo>
                    <a:pt x="0" y="113376"/>
                    <a:pt x="113537" y="0"/>
                    <a:pt x="253128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dirty="0"/>
            </a:p>
          </p:txBody>
        </p:sp>
        <p:sp>
          <p:nvSpPr>
            <p:cNvPr id="26" name="íSḷíḋé"/>
            <p:cNvSpPr/>
            <p:nvPr/>
          </p:nvSpPr>
          <p:spPr bwMode="auto">
            <a:xfrm>
              <a:off x="6857849" y="2031997"/>
              <a:ext cx="470372" cy="377828"/>
            </a:xfrm>
            <a:custGeom>
              <a:avLst/>
              <a:gdLst>
                <a:gd name="connsiteX0" fmla="*/ 360943 w 600541"/>
                <a:gd name="connsiteY0" fmla="*/ 344430 h 482385"/>
                <a:gd name="connsiteX1" fmla="*/ 415206 w 600541"/>
                <a:gd name="connsiteY1" fmla="*/ 369480 h 482385"/>
                <a:gd name="connsiteX2" fmla="*/ 334409 w 600541"/>
                <a:gd name="connsiteY2" fmla="*/ 431508 h 482385"/>
                <a:gd name="connsiteX3" fmla="*/ 360943 w 600541"/>
                <a:gd name="connsiteY3" fmla="*/ 344430 h 482385"/>
                <a:gd name="connsiteX4" fmla="*/ 158230 w 600541"/>
                <a:gd name="connsiteY4" fmla="*/ 344430 h 482385"/>
                <a:gd name="connsiteX5" fmla="*/ 184529 w 600541"/>
                <a:gd name="connsiteY5" fmla="*/ 431014 h 482385"/>
                <a:gd name="connsiteX6" fmla="*/ 104437 w 600541"/>
                <a:gd name="connsiteY6" fmla="*/ 369236 h 482385"/>
                <a:gd name="connsiteX7" fmla="*/ 158230 w 600541"/>
                <a:gd name="connsiteY7" fmla="*/ 344430 h 482385"/>
                <a:gd name="connsiteX8" fmla="*/ 272241 w 600541"/>
                <a:gd name="connsiteY8" fmla="*/ 331516 h 482385"/>
                <a:gd name="connsiteX9" fmla="*/ 343018 w 600541"/>
                <a:gd name="connsiteY9" fmla="*/ 339630 h 482385"/>
                <a:gd name="connsiteX10" fmla="*/ 308586 w 600541"/>
                <a:gd name="connsiteY10" fmla="*/ 440343 h 482385"/>
                <a:gd name="connsiteX11" fmla="*/ 272241 w 600541"/>
                <a:gd name="connsiteY11" fmla="*/ 445832 h 482385"/>
                <a:gd name="connsiteX12" fmla="*/ 253118 w 600541"/>
                <a:gd name="connsiteY12" fmla="*/ 331516 h 482385"/>
                <a:gd name="connsiteX13" fmla="*/ 253118 w 600541"/>
                <a:gd name="connsiteY13" fmla="*/ 446044 h 482385"/>
                <a:gd name="connsiteX14" fmla="*/ 212245 w 600541"/>
                <a:gd name="connsiteY14" fmla="*/ 440079 h 482385"/>
                <a:gd name="connsiteX15" fmla="*/ 177825 w 600541"/>
                <a:gd name="connsiteY15" fmla="*/ 339867 h 482385"/>
                <a:gd name="connsiteX16" fmla="*/ 253118 w 600541"/>
                <a:gd name="connsiteY16" fmla="*/ 331516 h 482385"/>
                <a:gd name="connsiteX17" fmla="*/ 368784 w 600541"/>
                <a:gd name="connsiteY17" fmla="*/ 260175 h 482385"/>
                <a:gd name="connsiteX18" fmla="*/ 454583 w 600541"/>
                <a:gd name="connsiteY18" fmla="*/ 260175 h 482385"/>
                <a:gd name="connsiteX19" fmla="*/ 425904 w 600541"/>
                <a:gd name="connsiteY19" fmla="*/ 353251 h 482385"/>
                <a:gd name="connsiteX20" fmla="*/ 363765 w 600541"/>
                <a:gd name="connsiteY20" fmla="*/ 325090 h 482385"/>
                <a:gd name="connsiteX21" fmla="*/ 368784 w 600541"/>
                <a:gd name="connsiteY21" fmla="*/ 260175 h 482385"/>
                <a:gd name="connsiteX22" fmla="*/ 272241 w 600541"/>
                <a:gd name="connsiteY22" fmla="*/ 260175 h 482385"/>
                <a:gd name="connsiteX23" fmla="*/ 349440 w 600541"/>
                <a:gd name="connsiteY23" fmla="*/ 260175 h 482385"/>
                <a:gd name="connsiteX24" fmla="*/ 345616 w 600541"/>
                <a:gd name="connsiteY24" fmla="*/ 320297 h 482385"/>
                <a:gd name="connsiteX25" fmla="*/ 272241 w 600541"/>
                <a:gd name="connsiteY25" fmla="*/ 312185 h 482385"/>
                <a:gd name="connsiteX26" fmla="*/ 169710 w 600541"/>
                <a:gd name="connsiteY26" fmla="*/ 260175 h 482385"/>
                <a:gd name="connsiteX27" fmla="*/ 253118 w 600541"/>
                <a:gd name="connsiteY27" fmla="*/ 260175 h 482385"/>
                <a:gd name="connsiteX28" fmla="*/ 253118 w 600541"/>
                <a:gd name="connsiteY28" fmla="*/ 312185 h 482385"/>
                <a:gd name="connsiteX29" fmla="*/ 174729 w 600541"/>
                <a:gd name="connsiteY29" fmla="*/ 320297 h 482385"/>
                <a:gd name="connsiteX30" fmla="*/ 169710 w 600541"/>
                <a:gd name="connsiteY30" fmla="*/ 260175 h 482385"/>
                <a:gd name="connsiteX31" fmla="*/ 65273 w 600541"/>
                <a:gd name="connsiteY31" fmla="*/ 260175 h 482385"/>
                <a:gd name="connsiteX32" fmla="*/ 150605 w 600541"/>
                <a:gd name="connsiteY32" fmla="*/ 260175 h 482385"/>
                <a:gd name="connsiteX33" fmla="*/ 155385 w 600541"/>
                <a:gd name="connsiteY33" fmla="*/ 325078 h 482385"/>
                <a:gd name="connsiteX34" fmla="*/ 93717 w 600541"/>
                <a:gd name="connsiteY34" fmla="*/ 352757 h 482385"/>
                <a:gd name="connsiteX35" fmla="*/ 65273 w 600541"/>
                <a:gd name="connsiteY35" fmla="*/ 260175 h 482385"/>
                <a:gd name="connsiteX36" fmla="*/ 346333 w 600541"/>
                <a:gd name="connsiteY36" fmla="*/ 186645 h 482385"/>
                <a:gd name="connsiteX37" fmla="*/ 349440 w 600541"/>
                <a:gd name="connsiteY37" fmla="*/ 244367 h 482385"/>
                <a:gd name="connsiteX38" fmla="*/ 272241 w 600541"/>
                <a:gd name="connsiteY38" fmla="*/ 244367 h 482385"/>
                <a:gd name="connsiteX39" fmla="*/ 272241 w 600541"/>
                <a:gd name="connsiteY39" fmla="*/ 193801 h 482385"/>
                <a:gd name="connsiteX40" fmla="*/ 346333 w 600541"/>
                <a:gd name="connsiteY40" fmla="*/ 186645 h 482385"/>
                <a:gd name="connsiteX41" fmla="*/ 174251 w 600541"/>
                <a:gd name="connsiteY41" fmla="*/ 186645 h 482385"/>
                <a:gd name="connsiteX42" fmla="*/ 253118 w 600541"/>
                <a:gd name="connsiteY42" fmla="*/ 193801 h 482385"/>
                <a:gd name="connsiteX43" fmla="*/ 253118 w 600541"/>
                <a:gd name="connsiteY43" fmla="*/ 244367 h 482385"/>
                <a:gd name="connsiteX44" fmla="*/ 169710 w 600541"/>
                <a:gd name="connsiteY44" fmla="*/ 244367 h 482385"/>
                <a:gd name="connsiteX45" fmla="*/ 174251 w 600541"/>
                <a:gd name="connsiteY45" fmla="*/ 186645 h 482385"/>
                <a:gd name="connsiteX46" fmla="*/ 92525 w 600541"/>
                <a:gd name="connsiteY46" fmla="*/ 153974 h 482385"/>
                <a:gd name="connsiteX47" fmla="*/ 154679 w 600541"/>
                <a:gd name="connsiteY47" fmla="*/ 181879 h 482385"/>
                <a:gd name="connsiteX48" fmla="*/ 150376 w 600541"/>
                <a:gd name="connsiteY48" fmla="*/ 244368 h 482385"/>
                <a:gd name="connsiteX49" fmla="*/ 65273 w 600541"/>
                <a:gd name="connsiteY49" fmla="*/ 244368 h 482385"/>
                <a:gd name="connsiteX50" fmla="*/ 92525 w 600541"/>
                <a:gd name="connsiteY50" fmla="*/ 153974 h 482385"/>
                <a:gd name="connsiteX51" fmla="*/ 426413 w 600541"/>
                <a:gd name="connsiteY51" fmla="*/ 153197 h 482385"/>
                <a:gd name="connsiteX52" fmla="*/ 429044 w 600541"/>
                <a:gd name="connsiteY52" fmla="*/ 156061 h 482385"/>
                <a:gd name="connsiteX53" fmla="*/ 444350 w 600541"/>
                <a:gd name="connsiteY53" fmla="*/ 188758 h 482385"/>
                <a:gd name="connsiteX54" fmla="*/ 404410 w 600541"/>
                <a:gd name="connsiteY54" fmla="*/ 212863 h 482385"/>
                <a:gd name="connsiteX55" fmla="*/ 392930 w 600541"/>
                <a:gd name="connsiteY55" fmla="*/ 231002 h 482385"/>
                <a:gd name="connsiteX56" fmla="*/ 394844 w 600541"/>
                <a:gd name="connsiteY56" fmla="*/ 244367 h 482385"/>
                <a:gd name="connsiteX57" fmla="*/ 368775 w 600541"/>
                <a:gd name="connsiteY57" fmla="*/ 244367 h 482385"/>
                <a:gd name="connsiteX58" fmla="*/ 364470 w 600541"/>
                <a:gd name="connsiteY58" fmla="*/ 181837 h 482385"/>
                <a:gd name="connsiteX59" fmla="*/ 426413 w 600541"/>
                <a:gd name="connsiteY59" fmla="*/ 153197 h 482385"/>
                <a:gd name="connsiteX60" fmla="*/ 182835 w 600541"/>
                <a:gd name="connsiteY60" fmla="*/ 72541 h 482385"/>
                <a:gd name="connsiteX61" fmla="*/ 157498 w 600541"/>
                <a:gd name="connsiteY61" fmla="*/ 161101 h 482385"/>
                <a:gd name="connsiteX62" fmla="*/ 103237 w 600541"/>
                <a:gd name="connsiteY62" fmla="*/ 135798 h 482385"/>
                <a:gd name="connsiteX63" fmla="*/ 182835 w 600541"/>
                <a:gd name="connsiteY63" fmla="*/ 72541 h 482385"/>
                <a:gd name="connsiteX64" fmla="*/ 336032 w 600541"/>
                <a:gd name="connsiteY64" fmla="*/ 72330 h 482385"/>
                <a:gd name="connsiteX65" fmla="*/ 374284 w 600541"/>
                <a:gd name="connsiteY65" fmla="*/ 93807 h 482385"/>
                <a:gd name="connsiteX66" fmla="*/ 373806 w 600541"/>
                <a:gd name="connsiteY66" fmla="*/ 94284 h 482385"/>
                <a:gd name="connsiteX67" fmla="*/ 361852 w 600541"/>
                <a:gd name="connsiteY67" fmla="*/ 111943 h 482385"/>
                <a:gd name="connsiteX68" fmla="*/ 368785 w 600541"/>
                <a:gd name="connsiteY68" fmla="*/ 131988 h 482385"/>
                <a:gd name="connsiteX69" fmla="*/ 370220 w 600541"/>
                <a:gd name="connsiteY69" fmla="*/ 133420 h 482385"/>
                <a:gd name="connsiteX70" fmla="*/ 393649 w 600541"/>
                <a:gd name="connsiteY70" fmla="*/ 142726 h 482385"/>
                <a:gd name="connsiteX71" fmla="*/ 396279 w 600541"/>
                <a:gd name="connsiteY71" fmla="*/ 142726 h 482385"/>
                <a:gd name="connsiteX72" fmla="*/ 407515 w 600541"/>
                <a:gd name="connsiteY72" fmla="*/ 141533 h 482385"/>
                <a:gd name="connsiteX73" fmla="*/ 361613 w 600541"/>
                <a:gd name="connsiteY73" fmla="*/ 161101 h 482385"/>
                <a:gd name="connsiteX74" fmla="*/ 336032 w 600541"/>
                <a:gd name="connsiteY74" fmla="*/ 72330 h 482385"/>
                <a:gd name="connsiteX75" fmla="*/ 272241 w 600541"/>
                <a:gd name="connsiteY75" fmla="*/ 57299 h 482385"/>
                <a:gd name="connsiteX76" fmla="*/ 310732 w 600541"/>
                <a:gd name="connsiteY76" fmla="*/ 63263 h 482385"/>
                <a:gd name="connsiteX77" fmla="*/ 343724 w 600541"/>
                <a:gd name="connsiteY77" fmla="*/ 165849 h 482385"/>
                <a:gd name="connsiteX78" fmla="*/ 272241 w 600541"/>
                <a:gd name="connsiteY78" fmla="*/ 174438 h 482385"/>
                <a:gd name="connsiteX79" fmla="*/ 253118 w 600541"/>
                <a:gd name="connsiteY79" fmla="*/ 57017 h 482385"/>
                <a:gd name="connsiteX80" fmla="*/ 253118 w 600541"/>
                <a:gd name="connsiteY80" fmla="*/ 174438 h 482385"/>
                <a:gd name="connsiteX81" fmla="*/ 177119 w 600541"/>
                <a:gd name="connsiteY81" fmla="*/ 165846 h 482385"/>
                <a:gd name="connsiteX82" fmla="*/ 209861 w 600541"/>
                <a:gd name="connsiteY82" fmla="*/ 63461 h 482385"/>
                <a:gd name="connsiteX83" fmla="*/ 253118 w 600541"/>
                <a:gd name="connsiteY83" fmla="*/ 57017 h 482385"/>
                <a:gd name="connsiteX84" fmla="*/ 253128 w 600541"/>
                <a:gd name="connsiteY84" fmla="*/ 0 h 482385"/>
                <a:gd name="connsiteX85" fmla="*/ 424509 w 600541"/>
                <a:gd name="connsiteY85" fmla="*/ 66832 h 482385"/>
                <a:gd name="connsiteX86" fmla="*/ 436699 w 600541"/>
                <a:gd name="connsiteY86" fmla="*/ 45350 h 482385"/>
                <a:gd name="connsiteX87" fmla="*/ 445782 w 600541"/>
                <a:gd name="connsiteY87" fmla="*/ 40099 h 482385"/>
                <a:gd name="connsiteX88" fmla="*/ 453192 w 600541"/>
                <a:gd name="connsiteY88" fmla="*/ 43202 h 482385"/>
                <a:gd name="connsiteX89" fmla="*/ 459168 w 600541"/>
                <a:gd name="connsiteY89" fmla="*/ 48931 h 482385"/>
                <a:gd name="connsiteX90" fmla="*/ 463231 w 600541"/>
                <a:gd name="connsiteY90" fmla="*/ 60865 h 482385"/>
                <a:gd name="connsiteX91" fmla="*/ 461080 w 600541"/>
                <a:gd name="connsiteY91" fmla="*/ 82585 h 482385"/>
                <a:gd name="connsiteX92" fmla="*/ 517251 w 600541"/>
                <a:gd name="connsiteY92" fmla="*/ 138677 h 482385"/>
                <a:gd name="connsiteX93" fmla="*/ 553582 w 600541"/>
                <a:gd name="connsiteY93" fmla="*/ 79005 h 482385"/>
                <a:gd name="connsiteX94" fmla="*/ 564578 w 600541"/>
                <a:gd name="connsiteY94" fmla="*/ 72561 h 482385"/>
                <a:gd name="connsiteX95" fmla="*/ 573900 w 600541"/>
                <a:gd name="connsiteY95" fmla="*/ 76618 h 482385"/>
                <a:gd name="connsiteX96" fmla="*/ 578441 w 600541"/>
                <a:gd name="connsiteY96" fmla="*/ 80915 h 482385"/>
                <a:gd name="connsiteX97" fmla="*/ 582983 w 600541"/>
                <a:gd name="connsiteY97" fmla="*/ 99532 h 482385"/>
                <a:gd name="connsiteX98" fmla="*/ 558841 w 600541"/>
                <a:gd name="connsiteY98" fmla="*/ 180208 h 482385"/>
                <a:gd name="connsiteX99" fmla="*/ 592544 w 600541"/>
                <a:gd name="connsiteY99" fmla="*/ 214102 h 482385"/>
                <a:gd name="connsiteX100" fmla="*/ 589914 w 600541"/>
                <a:gd name="connsiteY100" fmla="*/ 258020 h 482385"/>
                <a:gd name="connsiteX101" fmla="*/ 589675 w 600541"/>
                <a:gd name="connsiteY101" fmla="*/ 258497 h 482385"/>
                <a:gd name="connsiteX102" fmla="*/ 568402 w 600541"/>
                <a:gd name="connsiteY102" fmla="*/ 267567 h 482385"/>
                <a:gd name="connsiteX103" fmla="*/ 547846 w 600541"/>
                <a:gd name="connsiteY103" fmla="*/ 258736 h 482385"/>
                <a:gd name="connsiteX104" fmla="*/ 515338 w 600541"/>
                <a:gd name="connsiteY104" fmla="*/ 226275 h 482385"/>
                <a:gd name="connsiteX105" fmla="*/ 430724 w 600541"/>
                <a:gd name="connsiteY105" fmla="*/ 251575 h 482385"/>
                <a:gd name="connsiteX106" fmla="*/ 425943 w 600541"/>
                <a:gd name="connsiteY106" fmla="*/ 252291 h 482385"/>
                <a:gd name="connsiteX107" fmla="*/ 412319 w 600541"/>
                <a:gd name="connsiteY107" fmla="*/ 246802 h 482385"/>
                <a:gd name="connsiteX108" fmla="*/ 407777 w 600541"/>
                <a:gd name="connsiteY108" fmla="*/ 242267 h 482385"/>
                <a:gd name="connsiteX109" fmla="*/ 403953 w 600541"/>
                <a:gd name="connsiteY109" fmla="*/ 231526 h 482385"/>
                <a:gd name="connsiteX110" fmla="*/ 410167 w 600541"/>
                <a:gd name="connsiteY110" fmla="*/ 222217 h 482385"/>
                <a:gd name="connsiteX111" fmla="*/ 473031 w 600541"/>
                <a:gd name="connsiteY111" fmla="*/ 184027 h 482385"/>
                <a:gd name="connsiteX112" fmla="*/ 418294 w 600541"/>
                <a:gd name="connsiteY112" fmla="*/ 129368 h 482385"/>
                <a:gd name="connsiteX113" fmla="*/ 392001 w 600541"/>
                <a:gd name="connsiteY113" fmla="*/ 131994 h 482385"/>
                <a:gd name="connsiteX114" fmla="*/ 390806 w 600541"/>
                <a:gd name="connsiteY114" fmla="*/ 131994 h 482385"/>
                <a:gd name="connsiteX115" fmla="*/ 380289 w 600541"/>
                <a:gd name="connsiteY115" fmla="*/ 127697 h 482385"/>
                <a:gd name="connsiteX116" fmla="*/ 374314 w 600541"/>
                <a:gd name="connsiteY116" fmla="*/ 121730 h 482385"/>
                <a:gd name="connsiteX117" fmla="*/ 371445 w 600541"/>
                <a:gd name="connsiteY117" fmla="*/ 113137 h 482385"/>
                <a:gd name="connsiteX118" fmla="*/ 376465 w 600541"/>
                <a:gd name="connsiteY118" fmla="*/ 105499 h 482385"/>
                <a:gd name="connsiteX119" fmla="*/ 402997 w 600541"/>
                <a:gd name="connsiteY119" fmla="*/ 90462 h 482385"/>
                <a:gd name="connsiteX120" fmla="*/ 253128 w 600541"/>
                <a:gd name="connsiteY120" fmla="*/ 31745 h 482385"/>
                <a:gd name="connsiteX121" fmla="*/ 31790 w 600541"/>
                <a:gd name="connsiteY121" fmla="*/ 252769 h 482385"/>
                <a:gd name="connsiteX122" fmla="*/ 157518 w 600541"/>
                <a:gd name="connsiteY122" fmla="*/ 452072 h 482385"/>
                <a:gd name="connsiteX123" fmla="*/ 164927 w 600541"/>
                <a:gd name="connsiteY123" fmla="*/ 473315 h 482385"/>
                <a:gd name="connsiteX124" fmla="*/ 150586 w 600541"/>
                <a:gd name="connsiteY124" fmla="*/ 482385 h 482385"/>
                <a:gd name="connsiteX125" fmla="*/ 143654 w 600541"/>
                <a:gd name="connsiteY125" fmla="*/ 480714 h 482385"/>
                <a:gd name="connsiteX126" fmla="*/ 0 w 600541"/>
                <a:gd name="connsiteY126" fmla="*/ 252769 h 482385"/>
                <a:gd name="connsiteX127" fmla="*/ 253128 w 600541"/>
                <a:gd name="connsiteY127" fmla="*/ 0 h 48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600541" h="482385">
                  <a:moveTo>
                    <a:pt x="360943" y="344430"/>
                  </a:moveTo>
                  <a:cubicBezTo>
                    <a:pt x="383891" y="351110"/>
                    <a:pt x="402537" y="359937"/>
                    <a:pt x="415206" y="369480"/>
                  </a:cubicBezTo>
                  <a:cubicBezTo>
                    <a:pt x="394409" y="396677"/>
                    <a:pt x="366680" y="418148"/>
                    <a:pt x="334409" y="431508"/>
                  </a:cubicBezTo>
                  <a:cubicBezTo>
                    <a:pt x="345883" y="407412"/>
                    <a:pt x="354967" y="377830"/>
                    <a:pt x="360943" y="344430"/>
                  </a:cubicBezTo>
                  <a:close/>
                  <a:moveTo>
                    <a:pt x="158230" y="344430"/>
                  </a:moveTo>
                  <a:cubicBezTo>
                    <a:pt x="164207" y="377823"/>
                    <a:pt x="173292" y="407162"/>
                    <a:pt x="184529" y="431014"/>
                  </a:cubicBezTo>
                  <a:cubicBezTo>
                    <a:pt x="152731" y="417895"/>
                    <a:pt x="125237" y="396190"/>
                    <a:pt x="104437" y="369236"/>
                  </a:cubicBezTo>
                  <a:cubicBezTo>
                    <a:pt x="117108" y="359696"/>
                    <a:pt x="135517" y="351109"/>
                    <a:pt x="158230" y="344430"/>
                  </a:cubicBezTo>
                  <a:close/>
                  <a:moveTo>
                    <a:pt x="272241" y="331516"/>
                  </a:moveTo>
                  <a:cubicBezTo>
                    <a:pt x="297826" y="332232"/>
                    <a:pt x="321976" y="335096"/>
                    <a:pt x="343018" y="339630"/>
                  </a:cubicBezTo>
                  <a:cubicBezTo>
                    <a:pt x="335606" y="382111"/>
                    <a:pt x="323172" y="416477"/>
                    <a:pt x="308586" y="440343"/>
                  </a:cubicBezTo>
                  <a:cubicBezTo>
                    <a:pt x="296630" y="443207"/>
                    <a:pt x="281805" y="445116"/>
                    <a:pt x="272241" y="445832"/>
                  </a:cubicBezTo>
                  <a:close/>
                  <a:moveTo>
                    <a:pt x="253118" y="331516"/>
                  </a:moveTo>
                  <a:lnTo>
                    <a:pt x="253118" y="446044"/>
                  </a:lnTo>
                  <a:cubicBezTo>
                    <a:pt x="237342" y="445328"/>
                    <a:pt x="225152" y="443419"/>
                    <a:pt x="212245" y="440079"/>
                  </a:cubicBezTo>
                  <a:cubicBezTo>
                    <a:pt x="197664" y="416219"/>
                    <a:pt x="184996" y="381861"/>
                    <a:pt x="177825" y="339867"/>
                  </a:cubicBezTo>
                  <a:cubicBezTo>
                    <a:pt x="199815" y="334856"/>
                    <a:pt x="221328" y="331993"/>
                    <a:pt x="253118" y="331516"/>
                  </a:cubicBezTo>
                  <a:close/>
                  <a:moveTo>
                    <a:pt x="368784" y="260175"/>
                  </a:moveTo>
                  <a:lnTo>
                    <a:pt x="454583" y="260175"/>
                  </a:lnTo>
                  <a:cubicBezTo>
                    <a:pt x="453149" y="298360"/>
                    <a:pt x="442872" y="326044"/>
                    <a:pt x="425904" y="353251"/>
                  </a:cubicBezTo>
                  <a:cubicBezTo>
                    <a:pt x="410608" y="341796"/>
                    <a:pt x="389337" y="332249"/>
                    <a:pt x="363765" y="325090"/>
                  </a:cubicBezTo>
                  <a:cubicBezTo>
                    <a:pt x="366633" y="304565"/>
                    <a:pt x="368306" y="282609"/>
                    <a:pt x="368784" y="260175"/>
                  </a:cubicBezTo>
                  <a:close/>
                  <a:moveTo>
                    <a:pt x="272241" y="260175"/>
                  </a:moveTo>
                  <a:lnTo>
                    <a:pt x="349440" y="260175"/>
                  </a:lnTo>
                  <a:cubicBezTo>
                    <a:pt x="348962" y="282601"/>
                    <a:pt x="348006" y="301688"/>
                    <a:pt x="345616" y="320297"/>
                  </a:cubicBezTo>
                  <a:cubicBezTo>
                    <a:pt x="323149" y="315525"/>
                    <a:pt x="297815" y="312901"/>
                    <a:pt x="272241" y="312185"/>
                  </a:cubicBezTo>
                  <a:close/>
                  <a:moveTo>
                    <a:pt x="169710" y="260175"/>
                  </a:moveTo>
                  <a:lnTo>
                    <a:pt x="253118" y="260175"/>
                  </a:lnTo>
                  <a:lnTo>
                    <a:pt x="253118" y="312185"/>
                  </a:lnTo>
                  <a:cubicBezTo>
                    <a:pt x="221332" y="312662"/>
                    <a:pt x="198389" y="315287"/>
                    <a:pt x="174729" y="320297"/>
                  </a:cubicBezTo>
                  <a:cubicBezTo>
                    <a:pt x="172339" y="301688"/>
                    <a:pt x="170188" y="282601"/>
                    <a:pt x="169710" y="260175"/>
                  </a:cubicBezTo>
                  <a:close/>
                  <a:moveTo>
                    <a:pt x="65273" y="260175"/>
                  </a:moveTo>
                  <a:lnTo>
                    <a:pt x="150605" y="260175"/>
                  </a:lnTo>
                  <a:cubicBezTo>
                    <a:pt x="150844" y="282605"/>
                    <a:pt x="152517" y="304557"/>
                    <a:pt x="155385" y="325078"/>
                  </a:cubicBezTo>
                  <a:cubicBezTo>
                    <a:pt x="130048" y="331998"/>
                    <a:pt x="109014" y="341542"/>
                    <a:pt x="93717" y="352757"/>
                  </a:cubicBezTo>
                  <a:cubicBezTo>
                    <a:pt x="76985" y="325794"/>
                    <a:pt x="66707" y="298353"/>
                    <a:pt x="65273" y="260175"/>
                  </a:cubicBezTo>
                  <a:close/>
                  <a:moveTo>
                    <a:pt x="346333" y="186645"/>
                  </a:moveTo>
                  <a:cubicBezTo>
                    <a:pt x="348484" y="204296"/>
                    <a:pt x="349201" y="221946"/>
                    <a:pt x="349440" y="244367"/>
                  </a:cubicBezTo>
                  <a:lnTo>
                    <a:pt x="272241" y="244367"/>
                  </a:lnTo>
                  <a:lnTo>
                    <a:pt x="272241" y="193801"/>
                  </a:lnTo>
                  <a:cubicBezTo>
                    <a:pt x="297815" y="193085"/>
                    <a:pt x="323627" y="191415"/>
                    <a:pt x="346333" y="186645"/>
                  </a:cubicBezTo>
                  <a:close/>
                  <a:moveTo>
                    <a:pt x="174251" y="186645"/>
                  </a:moveTo>
                  <a:cubicBezTo>
                    <a:pt x="197911" y="191654"/>
                    <a:pt x="221332" y="193324"/>
                    <a:pt x="253118" y="193801"/>
                  </a:cubicBezTo>
                  <a:lnTo>
                    <a:pt x="253118" y="244367"/>
                  </a:lnTo>
                  <a:lnTo>
                    <a:pt x="169710" y="244367"/>
                  </a:lnTo>
                  <a:cubicBezTo>
                    <a:pt x="170188" y="221946"/>
                    <a:pt x="172100" y="204296"/>
                    <a:pt x="174251" y="186645"/>
                  </a:cubicBezTo>
                  <a:close/>
                  <a:moveTo>
                    <a:pt x="92525" y="153974"/>
                  </a:moveTo>
                  <a:cubicBezTo>
                    <a:pt x="107825" y="165661"/>
                    <a:pt x="129100" y="174724"/>
                    <a:pt x="154679" y="181879"/>
                  </a:cubicBezTo>
                  <a:cubicBezTo>
                    <a:pt x="152288" y="201198"/>
                    <a:pt x="150854" y="221948"/>
                    <a:pt x="150376" y="244368"/>
                  </a:cubicBezTo>
                  <a:lnTo>
                    <a:pt x="65273" y="244368"/>
                  </a:lnTo>
                  <a:cubicBezTo>
                    <a:pt x="66946" y="209308"/>
                    <a:pt x="76748" y="180448"/>
                    <a:pt x="92525" y="153974"/>
                  </a:cubicBezTo>
                  <a:close/>
                  <a:moveTo>
                    <a:pt x="426413" y="153197"/>
                  </a:moveTo>
                  <a:lnTo>
                    <a:pt x="429044" y="156061"/>
                  </a:lnTo>
                  <a:cubicBezTo>
                    <a:pt x="435262" y="166324"/>
                    <a:pt x="440284" y="177302"/>
                    <a:pt x="444350" y="188758"/>
                  </a:cubicBezTo>
                  <a:lnTo>
                    <a:pt x="404410" y="212863"/>
                  </a:lnTo>
                  <a:cubicBezTo>
                    <a:pt x="397953" y="216921"/>
                    <a:pt x="393648" y="223603"/>
                    <a:pt x="392930" y="231002"/>
                  </a:cubicBezTo>
                  <a:cubicBezTo>
                    <a:pt x="392213" y="235298"/>
                    <a:pt x="392930" y="237923"/>
                    <a:pt x="394844" y="244367"/>
                  </a:cubicBezTo>
                  <a:lnTo>
                    <a:pt x="368775" y="244367"/>
                  </a:lnTo>
                  <a:cubicBezTo>
                    <a:pt x="368297" y="221933"/>
                    <a:pt x="366862" y="201169"/>
                    <a:pt x="364470" y="181837"/>
                  </a:cubicBezTo>
                  <a:cubicBezTo>
                    <a:pt x="389821" y="174677"/>
                    <a:pt x="411107" y="164653"/>
                    <a:pt x="426413" y="153197"/>
                  </a:cubicBezTo>
                  <a:close/>
                  <a:moveTo>
                    <a:pt x="182835" y="72541"/>
                  </a:moveTo>
                  <a:cubicBezTo>
                    <a:pt x="171839" y="97128"/>
                    <a:pt x="162995" y="127205"/>
                    <a:pt x="157498" y="161101"/>
                  </a:cubicBezTo>
                  <a:cubicBezTo>
                    <a:pt x="134072" y="154179"/>
                    <a:pt x="115667" y="145346"/>
                    <a:pt x="103237" y="135798"/>
                  </a:cubicBezTo>
                  <a:cubicBezTo>
                    <a:pt x="123555" y="108108"/>
                    <a:pt x="151044" y="86386"/>
                    <a:pt x="182835" y="72541"/>
                  </a:cubicBezTo>
                  <a:close/>
                  <a:moveTo>
                    <a:pt x="336032" y="72330"/>
                  </a:moveTo>
                  <a:cubicBezTo>
                    <a:pt x="349659" y="78057"/>
                    <a:pt x="362569" y="85216"/>
                    <a:pt x="374284" y="93807"/>
                  </a:cubicBezTo>
                  <a:lnTo>
                    <a:pt x="373806" y="94284"/>
                  </a:lnTo>
                  <a:cubicBezTo>
                    <a:pt x="367112" y="98102"/>
                    <a:pt x="362808" y="104545"/>
                    <a:pt x="361852" y="111943"/>
                  </a:cubicBezTo>
                  <a:cubicBezTo>
                    <a:pt x="360657" y="119102"/>
                    <a:pt x="363286" y="126499"/>
                    <a:pt x="368785" y="131988"/>
                  </a:cubicBezTo>
                  <a:lnTo>
                    <a:pt x="370220" y="133420"/>
                  </a:lnTo>
                  <a:cubicBezTo>
                    <a:pt x="375957" y="139147"/>
                    <a:pt x="385042" y="142726"/>
                    <a:pt x="393649" y="142726"/>
                  </a:cubicBezTo>
                  <a:cubicBezTo>
                    <a:pt x="394605" y="142726"/>
                    <a:pt x="395561" y="142726"/>
                    <a:pt x="396279" y="142726"/>
                  </a:cubicBezTo>
                  <a:lnTo>
                    <a:pt x="407515" y="141533"/>
                  </a:lnTo>
                  <a:cubicBezTo>
                    <a:pt x="395561" y="148931"/>
                    <a:pt x="380261" y="155612"/>
                    <a:pt x="361613" y="161101"/>
                  </a:cubicBezTo>
                  <a:cubicBezTo>
                    <a:pt x="356114" y="127215"/>
                    <a:pt x="347268" y="96909"/>
                    <a:pt x="336032" y="72330"/>
                  </a:cubicBezTo>
                  <a:close/>
                  <a:moveTo>
                    <a:pt x="272241" y="57299"/>
                  </a:moveTo>
                  <a:cubicBezTo>
                    <a:pt x="285151" y="58015"/>
                    <a:pt x="298300" y="59923"/>
                    <a:pt x="310732" y="63263"/>
                  </a:cubicBezTo>
                  <a:cubicBezTo>
                    <a:pt x="325076" y="88075"/>
                    <a:pt x="336791" y="123145"/>
                    <a:pt x="343724" y="165849"/>
                  </a:cubicBezTo>
                  <a:cubicBezTo>
                    <a:pt x="322446" y="170621"/>
                    <a:pt x="297822" y="173722"/>
                    <a:pt x="272241" y="174438"/>
                  </a:cubicBezTo>
                  <a:close/>
                  <a:moveTo>
                    <a:pt x="253118" y="57017"/>
                  </a:moveTo>
                  <a:lnTo>
                    <a:pt x="253118" y="174438"/>
                  </a:lnTo>
                  <a:cubicBezTo>
                    <a:pt x="221332" y="173961"/>
                    <a:pt x="199345" y="170858"/>
                    <a:pt x="177119" y="165846"/>
                  </a:cubicBezTo>
                  <a:cubicBezTo>
                    <a:pt x="184050" y="123126"/>
                    <a:pt x="195521" y="88282"/>
                    <a:pt x="209861" y="63461"/>
                  </a:cubicBezTo>
                  <a:cubicBezTo>
                    <a:pt x="223483" y="59881"/>
                    <a:pt x="237345" y="57494"/>
                    <a:pt x="253118" y="57017"/>
                  </a:cubicBezTo>
                  <a:close/>
                  <a:moveTo>
                    <a:pt x="253128" y="0"/>
                  </a:moveTo>
                  <a:cubicBezTo>
                    <a:pt x="316708" y="0"/>
                    <a:pt x="377899" y="24107"/>
                    <a:pt x="424509" y="66832"/>
                  </a:cubicBezTo>
                  <a:lnTo>
                    <a:pt x="436699" y="45350"/>
                  </a:lnTo>
                  <a:cubicBezTo>
                    <a:pt x="438611" y="42009"/>
                    <a:pt x="441958" y="40099"/>
                    <a:pt x="445782" y="40099"/>
                  </a:cubicBezTo>
                  <a:cubicBezTo>
                    <a:pt x="448411" y="40099"/>
                    <a:pt x="451041" y="41054"/>
                    <a:pt x="453192" y="43202"/>
                  </a:cubicBezTo>
                  <a:lnTo>
                    <a:pt x="459168" y="48931"/>
                  </a:lnTo>
                  <a:cubicBezTo>
                    <a:pt x="462036" y="52034"/>
                    <a:pt x="463709" y="56807"/>
                    <a:pt x="463231" y="60865"/>
                  </a:cubicBezTo>
                  <a:lnTo>
                    <a:pt x="461080" y="82585"/>
                  </a:lnTo>
                  <a:lnTo>
                    <a:pt x="517251" y="138677"/>
                  </a:lnTo>
                  <a:lnTo>
                    <a:pt x="553582" y="79005"/>
                  </a:lnTo>
                  <a:cubicBezTo>
                    <a:pt x="555973" y="74948"/>
                    <a:pt x="560036" y="72561"/>
                    <a:pt x="564578" y="72561"/>
                  </a:cubicBezTo>
                  <a:cubicBezTo>
                    <a:pt x="567924" y="72561"/>
                    <a:pt x="571270" y="73993"/>
                    <a:pt x="573900" y="76618"/>
                  </a:cubicBezTo>
                  <a:lnTo>
                    <a:pt x="578441" y="80915"/>
                  </a:lnTo>
                  <a:cubicBezTo>
                    <a:pt x="582983" y="85450"/>
                    <a:pt x="584895" y="93326"/>
                    <a:pt x="582983" y="99532"/>
                  </a:cubicBezTo>
                  <a:lnTo>
                    <a:pt x="558841" y="180208"/>
                  </a:lnTo>
                  <a:lnTo>
                    <a:pt x="592544" y="214102"/>
                  </a:lnTo>
                  <a:cubicBezTo>
                    <a:pt x="605451" y="226752"/>
                    <a:pt x="601388" y="246324"/>
                    <a:pt x="589914" y="258020"/>
                  </a:cubicBezTo>
                  <a:lnTo>
                    <a:pt x="589675" y="258497"/>
                  </a:lnTo>
                  <a:cubicBezTo>
                    <a:pt x="583461" y="264464"/>
                    <a:pt x="575812" y="267567"/>
                    <a:pt x="568402" y="267567"/>
                  </a:cubicBezTo>
                  <a:cubicBezTo>
                    <a:pt x="560753" y="267567"/>
                    <a:pt x="553582" y="264464"/>
                    <a:pt x="547846" y="258736"/>
                  </a:cubicBezTo>
                  <a:lnTo>
                    <a:pt x="515338" y="226275"/>
                  </a:lnTo>
                  <a:lnTo>
                    <a:pt x="430724" y="251575"/>
                  </a:lnTo>
                  <a:cubicBezTo>
                    <a:pt x="429289" y="252053"/>
                    <a:pt x="427616" y="252291"/>
                    <a:pt x="425943" y="252291"/>
                  </a:cubicBezTo>
                  <a:cubicBezTo>
                    <a:pt x="420924" y="252291"/>
                    <a:pt x="415665" y="250143"/>
                    <a:pt x="412319" y="246802"/>
                  </a:cubicBezTo>
                  <a:lnTo>
                    <a:pt x="407777" y="242267"/>
                  </a:lnTo>
                  <a:cubicBezTo>
                    <a:pt x="404909" y="239402"/>
                    <a:pt x="403475" y="235583"/>
                    <a:pt x="403953" y="231526"/>
                  </a:cubicBezTo>
                  <a:cubicBezTo>
                    <a:pt x="404431" y="227707"/>
                    <a:pt x="406821" y="224365"/>
                    <a:pt x="410167" y="222217"/>
                  </a:cubicBezTo>
                  <a:lnTo>
                    <a:pt x="473031" y="184027"/>
                  </a:lnTo>
                  <a:lnTo>
                    <a:pt x="418294" y="129368"/>
                  </a:lnTo>
                  <a:lnTo>
                    <a:pt x="392001" y="131994"/>
                  </a:lnTo>
                  <a:cubicBezTo>
                    <a:pt x="391762" y="131994"/>
                    <a:pt x="391284" y="131994"/>
                    <a:pt x="390806" y="131994"/>
                  </a:cubicBezTo>
                  <a:cubicBezTo>
                    <a:pt x="386982" y="131994"/>
                    <a:pt x="382918" y="130323"/>
                    <a:pt x="380289" y="127697"/>
                  </a:cubicBezTo>
                  <a:lnTo>
                    <a:pt x="374314" y="121730"/>
                  </a:lnTo>
                  <a:cubicBezTo>
                    <a:pt x="371923" y="119582"/>
                    <a:pt x="370967" y="116240"/>
                    <a:pt x="371445" y="113137"/>
                  </a:cubicBezTo>
                  <a:cubicBezTo>
                    <a:pt x="371684" y="110034"/>
                    <a:pt x="373596" y="107170"/>
                    <a:pt x="376465" y="105499"/>
                  </a:cubicBezTo>
                  <a:lnTo>
                    <a:pt x="402997" y="90462"/>
                  </a:lnTo>
                  <a:cubicBezTo>
                    <a:pt x="362362" y="52988"/>
                    <a:pt x="308582" y="31745"/>
                    <a:pt x="253128" y="31745"/>
                  </a:cubicBezTo>
                  <a:cubicBezTo>
                    <a:pt x="131225" y="31745"/>
                    <a:pt x="31790" y="130800"/>
                    <a:pt x="31790" y="252769"/>
                  </a:cubicBezTo>
                  <a:cubicBezTo>
                    <a:pt x="31790" y="337264"/>
                    <a:pt x="81269" y="415553"/>
                    <a:pt x="157518" y="452072"/>
                  </a:cubicBezTo>
                  <a:cubicBezTo>
                    <a:pt x="165405" y="455891"/>
                    <a:pt x="168752" y="465438"/>
                    <a:pt x="164927" y="473315"/>
                  </a:cubicBezTo>
                  <a:cubicBezTo>
                    <a:pt x="162298" y="479043"/>
                    <a:pt x="156562" y="482385"/>
                    <a:pt x="150586" y="482385"/>
                  </a:cubicBezTo>
                  <a:cubicBezTo>
                    <a:pt x="148196" y="482385"/>
                    <a:pt x="145805" y="481669"/>
                    <a:pt x="143654" y="480714"/>
                  </a:cubicBezTo>
                  <a:cubicBezTo>
                    <a:pt x="56410" y="438944"/>
                    <a:pt x="0" y="349437"/>
                    <a:pt x="0" y="252769"/>
                  </a:cubicBezTo>
                  <a:cubicBezTo>
                    <a:pt x="0" y="113376"/>
                    <a:pt x="113537" y="0"/>
                    <a:pt x="253128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27" name="ï$ľïḋè"/>
            <p:cNvSpPr/>
            <p:nvPr/>
          </p:nvSpPr>
          <p:spPr bwMode="auto">
            <a:xfrm>
              <a:off x="7250145" y="3922591"/>
              <a:ext cx="470372" cy="377828"/>
            </a:xfrm>
            <a:custGeom>
              <a:avLst/>
              <a:gdLst>
                <a:gd name="connsiteX0" fmla="*/ 360943 w 600541"/>
                <a:gd name="connsiteY0" fmla="*/ 344430 h 482385"/>
                <a:gd name="connsiteX1" fmla="*/ 415206 w 600541"/>
                <a:gd name="connsiteY1" fmla="*/ 369480 h 482385"/>
                <a:gd name="connsiteX2" fmla="*/ 334409 w 600541"/>
                <a:gd name="connsiteY2" fmla="*/ 431508 h 482385"/>
                <a:gd name="connsiteX3" fmla="*/ 360943 w 600541"/>
                <a:gd name="connsiteY3" fmla="*/ 344430 h 482385"/>
                <a:gd name="connsiteX4" fmla="*/ 158230 w 600541"/>
                <a:gd name="connsiteY4" fmla="*/ 344430 h 482385"/>
                <a:gd name="connsiteX5" fmla="*/ 184529 w 600541"/>
                <a:gd name="connsiteY5" fmla="*/ 431014 h 482385"/>
                <a:gd name="connsiteX6" fmla="*/ 104437 w 600541"/>
                <a:gd name="connsiteY6" fmla="*/ 369236 h 482385"/>
                <a:gd name="connsiteX7" fmla="*/ 158230 w 600541"/>
                <a:gd name="connsiteY7" fmla="*/ 344430 h 482385"/>
                <a:gd name="connsiteX8" fmla="*/ 272241 w 600541"/>
                <a:gd name="connsiteY8" fmla="*/ 331516 h 482385"/>
                <a:gd name="connsiteX9" fmla="*/ 343018 w 600541"/>
                <a:gd name="connsiteY9" fmla="*/ 339630 h 482385"/>
                <a:gd name="connsiteX10" fmla="*/ 308586 w 600541"/>
                <a:gd name="connsiteY10" fmla="*/ 440343 h 482385"/>
                <a:gd name="connsiteX11" fmla="*/ 272241 w 600541"/>
                <a:gd name="connsiteY11" fmla="*/ 445832 h 482385"/>
                <a:gd name="connsiteX12" fmla="*/ 253118 w 600541"/>
                <a:gd name="connsiteY12" fmla="*/ 331516 h 482385"/>
                <a:gd name="connsiteX13" fmla="*/ 253118 w 600541"/>
                <a:gd name="connsiteY13" fmla="*/ 446044 h 482385"/>
                <a:gd name="connsiteX14" fmla="*/ 212245 w 600541"/>
                <a:gd name="connsiteY14" fmla="*/ 440079 h 482385"/>
                <a:gd name="connsiteX15" fmla="*/ 177825 w 600541"/>
                <a:gd name="connsiteY15" fmla="*/ 339867 h 482385"/>
                <a:gd name="connsiteX16" fmla="*/ 253118 w 600541"/>
                <a:gd name="connsiteY16" fmla="*/ 331516 h 482385"/>
                <a:gd name="connsiteX17" fmla="*/ 368784 w 600541"/>
                <a:gd name="connsiteY17" fmla="*/ 260175 h 482385"/>
                <a:gd name="connsiteX18" fmla="*/ 454583 w 600541"/>
                <a:gd name="connsiteY18" fmla="*/ 260175 h 482385"/>
                <a:gd name="connsiteX19" fmla="*/ 425904 w 600541"/>
                <a:gd name="connsiteY19" fmla="*/ 353251 h 482385"/>
                <a:gd name="connsiteX20" fmla="*/ 363765 w 600541"/>
                <a:gd name="connsiteY20" fmla="*/ 325090 h 482385"/>
                <a:gd name="connsiteX21" fmla="*/ 368784 w 600541"/>
                <a:gd name="connsiteY21" fmla="*/ 260175 h 482385"/>
                <a:gd name="connsiteX22" fmla="*/ 272241 w 600541"/>
                <a:gd name="connsiteY22" fmla="*/ 260175 h 482385"/>
                <a:gd name="connsiteX23" fmla="*/ 349440 w 600541"/>
                <a:gd name="connsiteY23" fmla="*/ 260175 h 482385"/>
                <a:gd name="connsiteX24" fmla="*/ 345616 w 600541"/>
                <a:gd name="connsiteY24" fmla="*/ 320297 h 482385"/>
                <a:gd name="connsiteX25" fmla="*/ 272241 w 600541"/>
                <a:gd name="connsiteY25" fmla="*/ 312185 h 482385"/>
                <a:gd name="connsiteX26" fmla="*/ 169710 w 600541"/>
                <a:gd name="connsiteY26" fmla="*/ 260175 h 482385"/>
                <a:gd name="connsiteX27" fmla="*/ 253118 w 600541"/>
                <a:gd name="connsiteY27" fmla="*/ 260175 h 482385"/>
                <a:gd name="connsiteX28" fmla="*/ 253118 w 600541"/>
                <a:gd name="connsiteY28" fmla="*/ 312185 h 482385"/>
                <a:gd name="connsiteX29" fmla="*/ 174729 w 600541"/>
                <a:gd name="connsiteY29" fmla="*/ 320297 h 482385"/>
                <a:gd name="connsiteX30" fmla="*/ 169710 w 600541"/>
                <a:gd name="connsiteY30" fmla="*/ 260175 h 482385"/>
                <a:gd name="connsiteX31" fmla="*/ 65273 w 600541"/>
                <a:gd name="connsiteY31" fmla="*/ 260175 h 482385"/>
                <a:gd name="connsiteX32" fmla="*/ 150605 w 600541"/>
                <a:gd name="connsiteY32" fmla="*/ 260175 h 482385"/>
                <a:gd name="connsiteX33" fmla="*/ 155385 w 600541"/>
                <a:gd name="connsiteY33" fmla="*/ 325078 h 482385"/>
                <a:gd name="connsiteX34" fmla="*/ 93717 w 600541"/>
                <a:gd name="connsiteY34" fmla="*/ 352757 h 482385"/>
                <a:gd name="connsiteX35" fmla="*/ 65273 w 600541"/>
                <a:gd name="connsiteY35" fmla="*/ 260175 h 482385"/>
                <a:gd name="connsiteX36" fmla="*/ 346333 w 600541"/>
                <a:gd name="connsiteY36" fmla="*/ 186645 h 482385"/>
                <a:gd name="connsiteX37" fmla="*/ 349440 w 600541"/>
                <a:gd name="connsiteY37" fmla="*/ 244367 h 482385"/>
                <a:gd name="connsiteX38" fmla="*/ 272241 w 600541"/>
                <a:gd name="connsiteY38" fmla="*/ 244367 h 482385"/>
                <a:gd name="connsiteX39" fmla="*/ 272241 w 600541"/>
                <a:gd name="connsiteY39" fmla="*/ 193801 h 482385"/>
                <a:gd name="connsiteX40" fmla="*/ 346333 w 600541"/>
                <a:gd name="connsiteY40" fmla="*/ 186645 h 482385"/>
                <a:gd name="connsiteX41" fmla="*/ 174251 w 600541"/>
                <a:gd name="connsiteY41" fmla="*/ 186645 h 482385"/>
                <a:gd name="connsiteX42" fmla="*/ 253118 w 600541"/>
                <a:gd name="connsiteY42" fmla="*/ 193801 h 482385"/>
                <a:gd name="connsiteX43" fmla="*/ 253118 w 600541"/>
                <a:gd name="connsiteY43" fmla="*/ 244367 h 482385"/>
                <a:gd name="connsiteX44" fmla="*/ 169710 w 600541"/>
                <a:gd name="connsiteY44" fmla="*/ 244367 h 482385"/>
                <a:gd name="connsiteX45" fmla="*/ 174251 w 600541"/>
                <a:gd name="connsiteY45" fmla="*/ 186645 h 482385"/>
                <a:gd name="connsiteX46" fmla="*/ 92525 w 600541"/>
                <a:gd name="connsiteY46" fmla="*/ 153974 h 482385"/>
                <a:gd name="connsiteX47" fmla="*/ 154679 w 600541"/>
                <a:gd name="connsiteY47" fmla="*/ 181879 h 482385"/>
                <a:gd name="connsiteX48" fmla="*/ 150376 w 600541"/>
                <a:gd name="connsiteY48" fmla="*/ 244368 h 482385"/>
                <a:gd name="connsiteX49" fmla="*/ 65273 w 600541"/>
                <a:gd name="connsiteY49" fmla="*/ 244368 h 482385"/>
                <a:gd name="connsiteX50" fmla="*/ 92525 w 600541"/>
                <a:gd name="connsiteY50" fmla="*/ 153974 h 482385"/>
                <a:gd name="connsiteX51" fmla="*/ 426413 w 600541"/>
                <a:gd name="connsiteY51" fmla="*/ 153197 h 482385"/>
                <a:gd name="connsiteX52" fmla="*/ 429044 w 600541"/>
                <a:gd name="connsiteY52" fmla="*/ 156061 h 482385"/>
                <a:gd name="connsiteX53" fmla="*/ 444350 w 600541"/>
                <a:gd name="connsiteY53" fmla="*/ 188758 h 482385"/>
                <a:gd name="connsiteX54" fmla="*/ 404410 w 600541"/>
                <a:gd name="connsiteY54" fmla="*/ 212863 h 482385"/>
                <a:gd name="connsiteX55" fmla="*/ 392930 w 600541"/>
                <a:gd name="connsiteY55" fmla="*/ 231002 h 482385"/>
                <a:gd name="connsiteX56" fmla="*/ 394844 w 600541"/>
                <a:gd name="connsiteY56" fmla="*/ 244367 h 482385"/>
                <a:gd name="connsiteX57" fmla="*/ 368775 w 600541"/>
                <a:gd name="connsiteY57" fmla="*/ 244367 h 482385"/>
                <a:gd name="connsiteX58" fmla="*/ 364470 w 600541"/>
                <a:gd name="connsiteY58" fmla="*/ 181837 h 482385"/>
                <a:gd name="connsiteX59" fmla="*/ 426413 w 600541"/>
                <a:gd name="connsiteY59" fmla="*/ 153197 h 482385"/>
                <a:gd name="connsiteX60" fmla="*/ 182835 w 600541"/>
                <a:gd name="connsiteY60" fmla="*/ 72541 h 482385"/>
                <a:gd name="connsiteX61" fmla="*/ 157498 w 600541"/>
                <a:gd name="connsiteY61" fmla="*/ 161101 h 482385"/>
                <a:gd name="connsiteX62" fmla="*/ 103237 w 600541"/>
                <a:gd name="connsiteY62" fmla="*/ 135798 h 482385"/>
                <a:gd name="connsiteX63" fmla="*/ 182835 w 600541"/>
                <a:gd name="connsiteY63" fmla="*/ 72541 h 482385"/>
                <a:gd name="connsiteX64" fmla="*/ 336032 w 600541"/>
                <a:gd name="connsiteY64" fmla="*/ 72330 h 482385"/>
                <a:gd name="connsiteX65" fmla="*/ 374284 w 600541"/>
                <a:gd name="connsiteY65" fmla="*/ 93807 h 482385"/>
                <a:gd name="connsiteX66" fmla="*/ 373806 w 600541"/>
                <a:gd name="connsiteY66" fmla="*/ 94284 h 482385"/>
                <a:gd name="connsiteX67" fmla="*/ 361852 w 600541"/>
                <a:gd name="connsiteY67" fmla="*/ 111943 h 482385"/>
                <a:gd name="connsiteX68" fmla="*/ 368785 w 600541"/>
                <a:gd name="connsiteY68" fmla="*/ 131988 h 482385"/>
                <a:gd name="connsiteX69" fmla="*/ 370220 w 600541"/>
                <a:gd name="connsiteY69" fmla="*/ 133420 h 482385"/>
                <a:gd name="connsiteX70" fmla="*/ 393649 w 600541"/>
                <a:gd name="connsiteY70" fmla="*/ 142726 h 482385"/>
                <a:gd name="connsiteX71" fmla="*/ 396279 w 600541"/>
                <a:gd name="connsiteY71" fmla="*/ 142726 h 482385"/>
                <a:gd name="connsiteX72" fmla="*/ 407515 w 600541"/>
                <a:gd name="connsiteY72" fmla="*/ 141533 h 482385"/>
                <a:gd name="connsiteX73" fmla="*/ 361613 w 600541"/>
                <a:gd name="connsiteY73" fmla="*/ 161101 h 482385"/>
                <a:gd name="connsiteX74" fmla="*/ 336032 w 600541"/>
                <a:gd name="connsiteY74" fmla="*/ 72330 h 482385"/>
                <a:gd name="connsiteX75" fmla="*/ 272241 w 600541"/>
                <a:gd name="connsiteY75" fmla="*/ 57299 h 482385"/>
                <a:gd name="connsiteX76" fmla="*/ 310732 w 600541"/>
                <a:gd name="connsiteY76" fmla="*/ 63263 h 482385"/>
                <a:gd name="connsiteX77" fmla="*/ 343724 w 600541"/>
                <a:gd name="connsiteY77" fmla="*/ 165849 h 482385"/>
                <a:gd name="connsiteX78" fmla="*/ 272241 w 600541"/>
                <a:gd name="connsiteY78" fmla="*/ 174438 h 482385"/>
                <a:gd name="connsiteX79" fmla="*/ 253118 w 600541"/>
                <a:gd name="connsiteY79" fmla="*/ 57017 h 482385"/>
                <a:gd name="connsiteX80" fmla="*/ 253118 w 600541"/>
                <a:gd name="connsiteY80" fmla="*/ 174438 h 482385"/>
                <a:gd name="connsiteX81" fmla="*/ 177119 w 600541"/>
                <a:gd name="connsiteY81" fmla="*/ 165846 h 482385"/>
                <a:gd name="connsiteX82" fmla="*/ 209861 w 600541"/>
                <a:gd name="connsiteY82" fmla="*/ 63461 h 482385"/>
                <a:gd name="connsiteX83" fmla="*/ 253118 w 600541"/>
                <a:gd name="connsiteY83" fmla="*/ 57017 h 482385"/>
                <a:gd name="connsiteX84" fmla="*/ 253128 w 600541"/>
                <a:gd name="connsiteY84" fmla="*/ 0 h 482385"/>
                <a:gd name="connsiteX85" fmla="*/ 424509 w 600541"/>
                <a:gd name="connsiteY85" fmla="*/ 66832 h 482385"/>
                <a:gd name="connsiteX86" fmla="*/ 436699 w 600541"/>
                <a:gd name="connsiteY86" fmla="*/ 45350 h 482385"/>
                <a:gd name="connsiteX87" fmla="*/ 445782 w 600541"/>
                <a:gd name="connsiteY87" fmla="*/ 40099 h 482385"/>
                <a:gd name="connsiteX88" fmla="*/ 453192 w 600541"/>
                <a:gd name="connsiteY88" fmla="*/ 43202 h 482385"/>
                <a:gd name="connsiteX89" fmla="*/ 459168 w 600541"/>
                <a:gd name="connsiteY89" fmla="*/ 48931 h 482385"/>
                <a:gd name="connsiteX90" fmla="*/ 463231 w 600541"/>
                <a:gd name="connsiteY90" fmla="*/ 60865 h 482385"/>
                <a:gd name="connsiteX91" fmla="*/ 461080 w 600541"/>
                <a:gd name="connsiteY91" fmla="*/ 82585 h 482385"/>
                <a:gd name="connsiteX92" fmla="*/ 517251 w 600541"/>
                <a:gd name="connsiteY92" fmla="*/ 138677 h 482385"/>
                <a:gd name="connsiteX93" fmla="*/ 553582 w 600541"/>
                <a:gd name="connsiteY93" fmla="*/ 79005 h 482385"/>
                <a:gd name="connsiteX94" fmla="*/ 564578 w 600541"/>
                <a:gd name="connsiteY94" fmla="*/ 72561 h 482385"/>
                <a:gd name="connsiteX95" fmla="*/ 573900 w 600541"/>
                <a:gd name="connsiteY95" fmla="*/ 76618 h 482385"/>
                <a:gd name="connsiteX96" fmla="*/ 578441 w 600541"/>
                <a:gd name="connsiteY96" fmla="*/ 80915 h 482385"/>
                <a:gd name="connsiteX97" fmla="*/ 582983 w 600541"/>
                <a:gd name="connsiteY97" fmla="*/ 99532 h 482385"/>
                <a:gd name="connsiteX98" fmla="*/ 558841 w 600541"/>
                <a:gd name="connsiteY98" fmla="*/ 180208 h 482385"/>
                <a:gd name="connsiteX99" fmla="*/ 592544 w 600541"/>
                <a:gd name="connsiteY99" fmla="*/ 214102 h 482385"/>
                <a:gd name="connsiteX100" fmla="*/ 589914 w 600541"/>
                <a:gd name="connsiteY100" fmla="*/ 258020 h 482385"/>
                <a:gd name="connsiteX101" fmla="*/ 589675 w 600541"/>
                <a:gd name="connsiteY101" fmla="*/ 258497 h 482385"/>
                <a:gd name="connsiteX102" fmla="*/ 568402 w 600541"/>
                <a:gd name="connsiteY102" fmla="*/ 267567 h 482385"/>
                <a:gd name="connsiteX103" fmla="*/ 547846 w 600541"/>
                <a:gd name="connsiteY103" fmla="*/ 258736 h 482385"/>
                <a:gd name="connsiteX104" fmla="*/ 515338 w 600541"/>
                <a:gd name="connsiteY104" fmla="*/ 226275 h 482385"/>
                <a:gd name="connsiteX105" fmla="*/ 430724 w 600541"/>
                <a:gd name="connsiteY105" fmla="*/ 251575 h 482385"/>
                <a:gd name="connsiteX106" fmla="*/ 425943 w 600541"/>
                <a:gd name="connsiteY106" fmla="*/ 252291 h 482385"/>
                <a:gd name="connsiteX107" fmla="*/ 412319 w 600541"/>
                <a:gd name="connsiteY107" fmla="*/ 246802 h 482385"/>
                <a:gd name="connsiteX108" fmla="*/ 407777 w 600541"/>
                <a:gd name="connsiteY108" fmla="*/ 242267 h 482385"/>
                <a:gd name="connsiteX109" fmla="*/ 403953 w 600541"/>
                <a:gd name="connsiteY109" fmla="*/ 231526 h 482385"/>
                <a:gd name="connsiteX110" fmla="*/ 410167 w 600541"/>
                <a:gd name="connsiteY110" fmla="*/ 222217 h 482385"/>
                <a:gd name="connsiteX111" fmla="*/ 473031 w 600541"/>
                <a:gd name="connsiteY111" fmla="*/ 184027 h 482385"/>
                <a:gd name="connsiteX112" fmla="*/ 418294 w 600541"/>
                <a:gd name="connsiteY112" fmla="*/ 129368 h 482385"/>
                <a:gd name="connsiteX113" fmla="*/ 392001 w 600541"/>
                <a:gd name="connsiteY113" fmla="*/ 131994 h 482385"/>
                <a:gd name="connsiteX114" fmla="*/ 390806 w 600541"/>
                <a:gd name="connsiteY114" fmla="*/ 131994 h 482385"/>
                <a:gd name="connsiteX115" fmla="*/ 380289 w 600541"/>
                <a:gd name="connsiteY115" fmla="*/ 127697 h 482385"/>
                <a:gd name="connsiteX116" fmla="*/ 374314 w 600541"/>
                <a:gd name="connsiteY116" fmla="*/ 121730 h 482385"/>
                <a:gd name="connsiteX117" fmla="*/ 371445 w 600541"/>
                <a:gd name="connsiteY117" fmla="*/ 113137 h 482385"/>
                <a:gd name="connsiteX118" fmla="*/ 376465 w 600541"/>
                <a:gd name="connsiteY118" fmla="*/ 105499 h 482385"/>
                <a:gd name="connsiteX119" fmla="*/ 402997 w 600541"/>
                <a:gd name="connsiteY119" fmla="*/ 90462 h 482385"/>
                <a:gd name="connsiteX120" fmla="*/ 253128 w 600541"/>
                <a:gd name="connsiteY120" fmla="*/ 31745 h 482385"/>
                <a:gd name="connsiteX121" fmla="*/ 31790 w 600541"/>
                <a:gd name="connsiteY121" fmla="*/ 252769 h 482385"/>
                <a:gd name="connsiteX122" fmla="*/ 157518 w 600541"/>
                <a:gd name="connsiteY122" fmla="*/ 452072 h 482385"/>
                <a:gd name="connsiteX123" fmla="*/ 164927 w 600541"/>
                <a:gd name="connsiteY123" fmla="*/ 473315 h 482385"/>
                <a:gd name="connsiteX124" fmla="*/ 150586 w 600541"/>
                <a:gd name="connsiteY124" fmla="*/ 482385 h 482385"/>
                <a:gd name="connsiteX125" fmla="*/ 143654 w 600541"/>
                <a:gd name="connsiteY125" fmla="*/ 480714 h 482385"/>
                <a:gd name="connsiteX126" fmla="*/ 0 w 600541"/>
                <a:gd name="connsiteY126" fmla="*/ 252769 h 482385"/>
                <a:gd name="connsiteX127" fmla="*/ 253128 w 600541"/>
                <a:gd name="connsiteY127" fmla="*/ 0 h 48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600541" h="482385">
                  <a:moveTo>
                    <a:pt x="360943" y="344430"/>
                  </a:moveTo>
                  <a:cubicBezTo>
                    <a:pt x="383891" y="351110"/>
                    <a:pt x="402537" y="359937"/>
                    <a:pt x="415206" y="369480"/>
                  </a:cubicBezTo>
                  <a:cubicBezTo>
                    <a:pt x="394409" y="396677"/>
                    <a:pt x="366680" y="418148"/>
                    <a:pt x="334409" y="431508"/>
                  </a:cubicBezTo>
                  <a:cubicBezTo>
                    <a:pt x="345883" y="407412"/>
                    <a:pt x="354967" y="377830"/>
                    <a:pt x="360943" y="344430"/>
                  </a:cubicBezTo>
                  <a:close/>
                  <a:moveTo>
                    <a:pt x="158230" y="344430"/>
                  </a:moveTo>
                  <a:cubicBezTo>
                    <a:pt x="164207" y="377823"/>
                    <a:pt x="173292" y="407162"/>
                    <a:pt x="184529" y="431014"/>
                  </a:cubicBezTo>
                  <a:cubicBezTo>
                    <a:pt x="152731" y="417895"/>
                    <a:pt x="125237" y="396190"/>
                    <a:pt x="104437" y="369236"/>
                  </a:cubicBezTo>
                  <a:cubicBezTo>
                    <a:pt x="117108" y="359696"/>
                    <a:pt x="135517" y="351109"/>
                    <a:pt x="158230" y="344430"/>
                  </a:cubicBezTo>
                  <a:close/>
                  <a:moveTo>
                    <a:pt x="272241" y="331516"/>
                  </a:moveTo>
                  <a:cubicBezTo>
                    <a:pt x="297826" y="332232"/>
                    <a:pt x="321976" y="335096"/>
                    <a:pt x="343018" y="339630"/>
                  </a:cubicBezTo>
                  <a:cubicBezTo>
                    <a:pt x="335606" y="382111"/>
                    <a:pt x="323172" y="416477"/>
                    <a:pt x="308586" y="440343"/>
                  </a:cubicBezTo>
                  <a:cubicBezTo>
                    <a:pt x="296630" y="443207"/>
                    <a:pt x="281805" y="445116"/>
                    <a:pt x="272241" y="445832"/>
                  </a:cubicBezTo>
                  <a:close/>
                  <a:moveTo>
                    <a:pt x="253118" y="331516"/>
                  </a:moveTo>
                  <a:lnTo>
                    <a:pt x="253118" y="446044"/>
                  </a:lnTo>
                  <a:cubicBezTo>
                    <a:pt x="237342" y="445328"/>
                    <a:pt x="225152" y="443419"/>
                    <a:pt x="212245" y="440079"/>
                  </a:cubicBezTo>
                  <a:cubicBezTo>
                    <a:pt x="197664" y="416219"/>
                    <a:pt x="184996" y="381861"/>
                    <a:pt x="177825" y="339867"/>
                  </a:cubicBezTo>
                  <a:cubicBezTo>
                    <a:pt x="199815" y="334856"/>
                    <a:pt x="221328" y="331993"/>
                    <a:pt x="253118" y="331516"/>
                  </a:cubicBezTo>
                  <a:close/>
                  <a:moveTo>
                    <a:pt x="368784" y="260175"/>
                  </a:moveTo>
                  <a:lnTo>
                    <a:pt x="454583" y="260175"/>
                  </a:lnTo>
                  <a:cubicBezTo>
                    <a:pt x="453149" y="298360"/>
                    <a:pt x="442872" y="326044"/>
                    <a:pt x="425904" y="353251"/>
                  </a:cubicBezTo>
                  <a:cubicBezTo>
                    <a:pt x="410608" y="341796"/>
                    <a:pt x="389337" y="332249"/>
                    <a:pt x="363765" y="325090"/>
                  </a:cubicBezTo>
                  <a:cubicBezTo>
                    <a:pt x="366633" y="304565"/>
                    <a:pt x="368306" y="282609"/>
                    <a:pt x="368784" y="260175"/>
                  </a:cubicBezTo>
                  <a:close/>
                  <a:moveTo>
                    <a:pt x="272241" y="260175"/>
                  </a:moveTo>
                  <a:lnTo>
                    <a:pt x="349440" y="260175"/>
                  </a:lnTo>
                  <a:cubicBezTo>
                    <a:pt x="348962" y="282601"/>
                    <a:pt x="348006" y="301688"/>
                    <a:pt x="345616" y="320297"/>
                  </a:cubicBezTo>
                  <a:cubicBezTo>
                    <a:pt x="323149" y="315525"/>
                    <a:pt x="297815" y="312901"/>
                    <a:pt x="272241" y="312185"/>
                  </a:cubicBezTo>
                  <a:close/>
                  <a:moveTo>
                    <a:pt x="169710" y="260175"/>
                  </a:moveTo>
                  <a:lnTo>
                    <a:pt x="253118" y="260175"/>
                  </a:lnTo>
                  <a:lnTo>
                    <a:pt x="253118" y="312185"/>
                  </a:lnTo>
                  <a:cubicBezTo>
                    <a:pt x="221332" y="312662"/>
                    <a:pt x="198389" y="315287"/>
                    <a:pt x="174729" y="320297"/>
                  </a:cubicBezTo>
                  <a:cubicBezTo>
                    <a:pt x="172339" y="301688"/>
                    <a:pt x="170188" y="282601"/>
                    <a:pt x="169710" y="260175"/>
                  </a:cubicBezTo>
                  <a:close/>
                  <a:moveTo>
                    <a:pt x="65273" y="260175"/>
                  </a:moveTo>
                  <a:lnTo>
                    <a:pt x="150605" y="260175"/>
                  </a:lnTo>
                  <a:cubicBezTo>
                    <a:pt x="150844" y="282605"/>
                    <a:pt x="152517" y="304557"/>
                    <a:pt x="155385" y="325078"/>
                  </a:cubicBezTo>
                  <a:cubicBezTo>
                    <a:pt x="130048" y="331998"/>
                    <a:pt x="109014" y="341542"/>
                    <a:pt x="93717" y="352757"/>
                  </a:cubicBezTo>
                  <a:cubicBezTo>
                    <a:pt x="76985" y="325794"/>
                    <a:pt x="66707" y="298353"/>
                    <a:pt x="65273" y="260175"/>
                  </a:cubicBezTo>
                  <a:close/>
                  <a:moveTo>
                    <a:pt x="346333" y="186645"/>
                  </a:moveTo>
                  <a:cubicBezTo>
                    <a:pt x="348484" y="204296"/>
                    <a:pt x="349201" y="221946"/>
                    <a:pt x="349440" y="244367"/>
                  </a:cubicBezTo>
                  <a:lnTo>
                    <a:pt x="272241" y="244367"/>
                  </a:lnTo>
                  <a:lnTo>
                    <a:pt x="272241" y="193801"/>
                  </a:lnTo>
                  <a:cubicBezTo>
                    <a:pt x="297815" y="193085"/>
                    <a:pt x="323627" y="191415"/>
                    <a:pt x="346333" y="186645"/>
                  </a:cubicBezTo>
                  <a:close/>
                  <a:moveTo>
                    <a:pt x="174251" y="186645"/>
                  </a:moveTo>
                  <a:cubicBezTo>
                    <a:pt x="197911" y="191654"/>
                    <a:pt x="221332" y="193324"/>
                    <a:pt x="253118" y="193801"/>
                  </a:cubicBezTo>
                  <a:lnTo>
                    <a:pt x="253118" y="244367"/>
                  </a:lnTo>
                  <a:lnTo>
                    <a:pt x="169710" y="244367"/>
                  </a:lnTo>
                  <a:cubicBezTo>
                    <a:pt x="170188" y="221946"/>
                    <a:pt x="172100" y="204296"/>
                    <a:pt x="174251" y="186645"/>
                  </a:cubicBezTo>
                  <a:close/>
                  <a:moveTo>
                    <a:pt x="92525" y="153974"/>
                  </a:moveTo>
                  <a:cubicBezTo>
                    <a:pt x="107825" y="165661"/>
                    <a:pt x="129100" y="174724"/>
                    <a:pt x="154679" y="181879"/>
                  </a:cubicBezTo>
                  <a:cubicBezTo>
                    <a:pt x="152288" y="201198"/>
                    <a:pt x="150854" y="221948"/>
                    <a:pt x="150376" y="244368"/>
                  </a:cubicBezTo>
                  <a:lnTo>
                    <a:pt x="65273" y="244368"/>
                  </a:lnTo>
                  <a:cubicBezTo>
                    <a:pt x="66946" y="209308"/>
                    <a:pt x="76748" y="180448"/>
                    <a:pt x="92525" y="153974"/>
                  </a:cubicBezTo>
                  <a:close/>
                  <a:moveTo>
                    <a:pt x="426413" y="153197"/>
                  </a:moveTo>
                  <a:lnTo>
                    <a:pt x="429044" y="156061"/>
                  </a:lnTo>
                  <a:cubicBezTo>
                    <a:pt x="435262" y="166324"/>
                    <a:pt x="440284" y="177302"/>
                    <a:pt x="444350" y="188758"/>
                  </a:cubicBezTo>
                  <a:lnTo>
                    <a:pt x="404410" y="212863"/>
                  </a:lnTo>
                  <a:cubicBezTo>
                    <a:pt x="397953" y="216921"/>
                    <a:pt x="393648" y="223603"/>
                    <a:pt x="392930" y="231002"/>
                  </a:cubicBezTo>
                  <a:cubicBezTo>
                    <a:pt x="392213" y="235298"/>
                    <a:pt x="392930" y="237923"/>
                    <a:pt x="394844" y="244367"/>
                  </a:cubicBezTo>
                  <a:lnTo>
                    <a:pt x="368775" y="244367"/>
                  </a:lnTo>
                  <a:cubicBezTo>
                    <a:pt x="368297" y="221933"/>
                    <a:pt x="366862" y="201169"/>
                    <a:pt x="364470" y="181837"/>
                  </a:cubicBezTo>
                  <a:cubicBezTo>
                    <a:pt x="389821" y="174677"/>
                    <a:pt x="411107" y="164653"/>
                    <a:pt x="426413" y="153197"/>
                  </a:cubicBezTo>
                  <a:close/>
                  <a:moveTo>
                    <a:pt x="182835" y="72541"/>
                  </a:moveTo>
                  <a:cubicBezTo>
                    <a:pt x="171839" y="97128"/>
                    <a:pt x="162995" y="127205"/>
                    <a:pt x="157498" y="161101"/>
                  </a:cubicBezTo>
                  <a:cubicBezTo>
                    <a:pt x="134072" y="154179"/>
                    <a:pt x="115667" y="145346"/>
                    <a:pt x="103237" y="135798"/>
                  </a:cubicBezTo>
                  <a:cubicBezTo>
                    <a:pt x="123555" y="108108"/>
                    <a:pt x="151044" y="86386"/>
                    <a:pt x="182835" y="72541"/>
                  </a:cubicBezTo>
                  <a:close/>
                  <a:moveTo>
                    <a:pt x="336032" y="72330"/>
                  </a:moveTo>
                  <a:cubicBezTo>
                    <a:pt x="349659" y="78057"/>
                    <a:pt x="362569" y="85216"/>
                    <a:pt x="374284" y="93807"/>
                  </a:cubicBezTo>
                  <a:lnTo>
                    <a:pt x="373806" y="94284"/>
                  </a:lnTo>
                  <a:cubicBezTo>
                    <a:pt x="367112" y="98102"/>
                    <a:pt x="362808" y="104545"/>
                    <a:pt x="361852" y="111943"/>
                  </a:cubicBezTo>
                  <a:cubicBezTo>
                    <a:pt x="360657" y="119102"/>
                    <a:pt x="363286" y="126499"/>
                    <a:pt x="368785" y="131988"/>
                  </a:cubicBezTo>
                  <a:lnTo>
                    <a:pt x="370220" y="133420"/>
                  </a:lnTo>
                  <a:cubicBezTo>
                    <a:pt x="375957" y="139147"/>
                    <a:pt x="385042" y="142726"/>
                    <a:pt x="393649" y="142726"/>
                  </a:cubicBezTo>
                  <a:cubicBezTo>
                    <a:pt x="394605" y="142726"/>
                    <a:pt x="395561" y="142726"/>
                    <a:pt x="396279" y="142726"/>
                  </a:cubicBezTo>
                  <a:lnTo>
                    <a:pt x="407515" y="141533"/>
                  </a:lnTo>
                  <a:cubicBezTo>
                    <a:pt x="395561" y="148931"/>
                    <a:pt x="380261" y="155612"/>
                    <a:pt x="361613" y="161101"/>
                  </a:cubicBezTo>
                  <a:cubicBezTo>
                    <a:pt x="356114" y="127215"/>
                    <a:pt x="347268" y="96909"/>
                    <a:pt x="336032" y="72330"/>
                  </a:cubicBezTo>
                  <a:close/>
                  <a:moveTo>
                    <a:pt x="272241" y="57299"/>
                  </a:moveTo>
                  <a:cubicBezTo>
                    <a:pt x="285151" y="58015"/>
                    <a:pt x="298300" y="59923"/>
                    <a:pt x="310732" y="63263"/>
                  </a:cubicBezTo>
                  <a:cubicBezTo>
                    <a:pt x="325076" y="88075"/>
                    <a:pt x="336791" y="123145"/>
                    <a:pt x="343724" y="165849"/>
                  </a:cubicBezTo>
                  <a:cubicBezTo>
                    <a:pt x="322446" y="170621"/>
                    <a:pt x="297822" y="173722"/>
                    <a:pt x="272241" y="174438"/>
                  </a:cubicBezTo>
                  <a:close/>
                  <a:moveTo>
                    <a:pt x="253118" y="57017"/>
                  </a:moveTo>
                  <a:lnTo>
                    <a:pt x="253118" y="174438"/>
                  </a:lnTo>
                  <a:cubicBezTo>
                    <a:pt x="221332" y="173961"/>
                    <a:pt x="199345" y="170858"/>
                    <a:pt x="177119" y="165846"/>
                  </a:cubicBezTo>
                  <a:cubicBezTo>
                    <a:pt x="184050" y="123126"/>
                    <a:pt x="195521" y="88282"/>
                    <a:pt x="209861" y="63461"/>
                  </a:cubicBezTo>
                  <a:cubicBezTo>
                    <a:pt x="223483" y="59881"/>
                    <a:pt x="237345" y="57494"/>
                    <a:pt x="253118" y="57017"/>
                  </a:cubicBezTo>
                  <a:close/>
                  <a:moveTo>
                    <a:pt x="253128" y="0"/>
                  </a:moveTo>
                  <a:cubicBezTo>
                    <a:pt x="316708" y="0"/>
                    <a:pt x="377899" y="24107"/>
                    <a:pt x="424509" y="66832"/>
                  </a:cubicBezTo>
                  <a:lnTo>
                    <a:pt x="436699" y="45350"/>
                  </a:lnTo>
                  <a:cubicBezTo>
                    <a:pt x="438611" y="42009"/>
                    <a:pt x="441958" y="40099"/>
                    <a:pt x="445782" y="40099"/>
                  </a:cubicBezTo>
                  <a:cubicBezTo>
                    <a:pt x="448411" y="40099"/>
                    <a:pt x="451041" y="41054"/>
                    <a:pt x="453192" y="43202"/>
                  </a:cubicBezTo>
                  <a:lnTo>
                    <a:pt x="459168" y="48931"/>
                  </a:lnTo>
                  <a:cubicBezTo>
                    <a:pt x="462036" y="52034"/>
                    <a:pt x="463709" y="56807"/>
                    <a:pt x="463231" y="60865"/>
                  </a:cubicBezTo>
                  <a:lnTo>
                    <a:pt x="461080" y="82585"/>
                  </a:lnTo>
                  <a:lnTo>
                    <a:pt x="517251" y="138677"/>
                  </a:lnTo>
                  <a:lnTo>
                    <a:pt x="553582" y="79005"/>
                  </a:lnTo>
                  <a:cubicBezTo>
                    <a:pt x="555973" y="74948"/>
                    <a:pt x="560036" y="72561"/>
                    <a:pt x="564578" y="72561"/>
                  </a:cubicBezTo>
                  <a:cubicBezTo>
                    <a:pt x="567924" y="72561"/>
                    <a:pt x="571270" y="73993"/>
                    <a:pt x="573900" y="76618"/>
                  </a:cubicBezTo>
                  <a:lnTo>
                    <a:pt x="578441" y="80915"/>
                  </a:lnTo>
                  <a:cubicBezTo>
                    <a:pt x="582983" y="85450"/>
                    <a:pt x="584895" y="93326"/>
                    <a:pt x="582983" y="99532"/>
                  </a:cubicBezTo>
                  <a:lnTo>
                    <a:pt x="558841" y="180208"/>
                  </a:lnTo>
                  <a:lnTo>
                    <a:pt x="592544" y="214102"/>
                  </a:lnTo>
                  <a:cubicBezTo>
                    <a:pt x="605451" y="226752"/>
                    <a:pt x="601388" y="246324"/>
                    <a:pt x="589914" y="258020"/>
                  </a:cubicBezTo>
                  <a:lnTo>
                    <a:pt x="589675" y="258497"/>
                  </a:lnTo>
                  <a:cubicBezTo>
                    <a:pt x="583461" y="264464"/>
                    <a:pt x="575812" y="267567"/>
                    <a:pt x="568402" y="267567"/>
                  </a:cubicBezTo>
                  <a:cubicBezTo>
                    <a:pt x="560753" y="267567"/>
                    <a:pt x="553582" y="264464"/>
                    <a:pt x="547846" y="258736"/>
                  </a:cubicBezTo>
                  <a:lnTo>
                    <a:pt x="515338" y="226275"/>
                  </a:lnTo>
                  <a:lnTo>
                    <a:pt x="430724" y="251575"/>
                  </a:lnTo>
                  <a:cubicBezTo>
                    <a:pt x="429289" y="252053"/>
                    <a:pt x="427616" y="252291"/>
                    <a:pt x="425943" y="252291"/>
                  </a:cubicBezTo>
                  <a:cubicBezTo>
                    <a:pt x="420924" y="252291"/>
                    <a:pt x="415665" y="250143"/>
                    <a:pt x="412319" y="246802"/>
                  </a:cubicBezTo>
                  <a:lnTo>
                    <a:pt x="407777" y="242267"/>
                  </a:lnTo>
                  <a:cubicBezTo>
                    <a:pt x="404909" y="239402"/>
                    <a:pt x="403475" y="235583"/>
                    <a:pt x="403953" y="231526"/>
                  </a:cubicBezTo>
                  <a:cubicBezTo>
                    <a:pt x="404431" y="227707"/>
                    <a:pt x="406821" y="224365"/>
                    <a:pt x="410167" y="222217"/>
                  </a:cubicBezTo>
                  <a:lnTo>
                    <a:pt x="473031" y="184027"/>
                  </a:lnTo>
                  <a:lnTo>
                    <a:pt x="418294" y="129368"/>
                  </a:lnTo>
                  <a:lnTo>
                    <a:pt x="392001" y="131994"/>
                  </a:lnTo>
                  <a:cubicBezTo>
                    <a:pt x="391762" y="131994"/>
                    <a:pt x="391284" y="131994"/>
                    <a:pt x="390806" y="131994"/>
                  </a:cubicBezTo>
                  <a:cubicBezTo>
                    <a:pt x="386982" y="131994"/>
                    <a:pt x="382918" y="130323"/>
                    <a:pt x="380289" y="127697"/>
                  </a:cubicBezTo>
                  <a:lnTo>
                    <a:pt x="374314" y="121730"/>
                  </a:lnTo>
                  <a:cubicBezTo>
                    <a:pt x="371923" y="119582"/>
                    <a:pt x="370967" y="116240"/>
                    <a:pt x="371445" y="113137"/>
                  </a:cubicBezTo>
                  <a:cubicBezTo>
                    <a:pt x="371684" y="110034"/>
                    <a:pt x="373596" y="107170"/>
                    <a:pt x="376465" y="105499"/>
                  </a:cubicBezTo>
                  <a:lnTo>
                    <a:pt x="402997" y="90462"/>
                  </a:lnTo>
                  <a:cubicBezTo>
                    <a:pt x="362362" y="52988"/>
                    <a:pt x="308582" y="31745"/>
                    <a:pt x="253128" y="31745"/>
                  </a:cubicBezTo>
                  <a:cubicBezTo>
                    <a:pt x="131225" y="31745"/>
                    <a:pt x="31790" y="130800"/>
                    <a:pt x="31790" y="252769"/>
                  </a:cubicBezTo>
                  <a:cubicBezTo>
                    <a:pt x="31790" y="337264"/>
                    <a:pt x="81269" y="415553"/>
                    <a:pt x="157518" y="452072"/>
                  </a:cubicBezTo>
                  <a:cubicBezTo>
                    <a:pt x="165405" y="455891"/>
                    <a:pt x="168752" y="465438"/>
                    <a:pt x="164927" y="473315"/>
                  </a:cubicBezTo>
                  <a:cubicBezTo>
                    <a:pt x="162298" y="479043"/>
                    <a:pt x="156562" y="482385"/>
                    <a:pt x="150586" y="482385"/>
                  </a:cubicBezTo>
                  <a:cubicBezTo>
                    <a:pt x="148196" y="482385"/>
                    <a:pt x="145805" y="481669"/>
                    <a:pt x="143654" y="480714"/>
                  </a:cubicBezTo>
                  <a:cubicBezTo>
                    <a:pt x="56410" y="438944"/>
                    <a:pt x="0" y="349437"/>
                    <a:pt x="0" y="252769"/>
                  </a:cubicBezTo>
                  <a:cubicBezTo>
                    <a:pt x="0" y="113376"/>
                    <a:pt x="113537" y="0"/>
                    <a:pt x="253128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28" name="ís1ïḋe"/>
            <p:cNvSpPr/>
            <p:nvPr/>
          </p:nvSpPr>
          <p:spPr bwMode="auto">
            <a:xfrm>
              <a:off x="4526834" y="3922591"/>
              <a:ext cx="470372" cy="377828"/>
            </a:xfrm>
            <a:custGeom>
              <a:avLst/>
              <a:gdLst>
                <a:gd name="connsiteX0" fmla="*/ 360943 w 600541"/>
                <a:gd name="connsiteY0" fmla="*/ 344430 h 482385"/>
                <a:gd name="connsiteX1" fmla="*/ 415206 w 600541"/>
                <a:gd name="connsiteY1" fmla="*/ 369480 h 482385"/>
                <a:gd name="connsiteX2" fmla="*/ 334409 w 600541"/>
                <a:gd name="connsiteY2" fmla="*/ 431508 h 482385"/>
                <a:gd name="connsiteX3" fmla="*/ 360943 w 600541"/>
                <a:gd name="connsiteY3" fmla="*/ 344430 h 482385"/>
                <a:gd name="connsiteX4" fmla="*/ 158230 w 600541"/>
                <a:gd name="connsiteY4" fmla="*/ 344430 h 482385"/>
                <a:gd name="connsiteX5" fmla="*/ 184529 w 600541"/>
                <a:gd name="connsiteY5" fmla="*/ 431014 h 482385"/>
                <a:gd name="connsiteX6" fmla="*/ 104437 w 600541"/>
                <a:gd name="connsiteY6" fmla="*/ 369236 h 482385"/>
                <a:gd name="connsiteX7" fmla="*/ 158230 w 600541"/>
                <a:gd name="connsiteY7" fmla="*/ 344430 h 482385"/>
                <a:gd name="connsiteX8" fmla="*/ 272241 w 600541"/>
                <a:gd name="connsiteY8" fmla="*/ 331516 h 482385"/>
                <a:gd name="connsiteX9" fmla="*/ 343018 w 600541"/>
                <a:gd name="connsiteY9" fmla="*/ 339630 h 482385"/>
                <a:gd name="connsiteX10" fmla="*/ 308586 w 600541"/>
                <a:gd name="connsiteY10" fmla="*/ 440343 h 482385"/>
                <a:gd name="connsiteX11" fmla="*/ 272241 w 600541"/>
                <a:gd name="connsiteY11" fmla="*/ 445832 h 482385"/>
                <a:gd name="connsiteX12" fmla="*/ 253118 w 600541"/>
                <a:gd name="connsiteY12" fmla="*/ 331516 h 482385"/>
                <a:gd name="connsiteX13" fmla="*/ 253118 w 600541"/>
                <a:gd name="connsiteY13" fmla="*/ 446044 h 482385"/>
                <a:gd name="connsiteX14" fmla="*/ 212245 w 600541"/>
                <a:gd name="connsiteY14" fmla="*/ 440079 h 482385"/>
                <a:gd name="connsiteX15" fmla="*/ 177825 w 600541"/>
                <a:gd name="connsiteY15" fmla="*/ 339867 h 482385"/>
                <a:gd name="connsiteX16" fmla="*/ 253118 w 600541"/>
                <a:gd name="connsiteY16" fmla="*/ 331516 h 482385"/>
                <a:gd name="connsiteX17" fmla="*/ 368784 w 600541"/>
                <a:gd name="connsiteY17" fmla="*/ 260175 h 482385"/>
                <a:gd name="connsiteX18" fmla="*/ 454583 w 600541"/>
                <a:gd name="connsiteY18" fmla="*/ 260175 h 482385"/>
                <a:gd name="connsiteX19" fmla="*/ 425904 w 600541"/>
                <a:gd name="connsiteY19" fmla="*/ 353251 h 482385"/>
                <a:gd name="connsiteX20" fmla="*/ 363765 w 600541"/>
                <a:gd name="connsiteY20" fmla="*/ 325090 h 482385"/>
                <a:gd name="connsiteX21" fmla="*/ 368784 w 600541"/>
                <a:gd name="connsiteY21" fmla="*/ 260175 h 482385"/>
                <a:gd name="connsiteX22" fmla="*/ 272241 w 600541"/>
                <a:gd name="connsiteY22" fmla="*/ 260175 h 482385"/>
                <a:gd name="connsiteX23" fmla="*/ 349440 w 600541"/>
                <a:gd name="connsiteY23" fmla="*/ 260175 h 482385"/>
                <a:gd name="connsiteX24" fmla="*/ 345616 w 600541"/>
                <a:gd name="connsiteY24" fmla="*/ 320297 h 482385"/>
                <a:gd name="connsiteX25" fmla="*/ 272241 w 600541"/>
                <a:gd name="connsiteY25" fmla="*/ 312185 h 482385"/>
                <a:gd name="connsiteX26" fmla="*/ 169710 w 600541"/>
                <a:gd name="connsiteY26" fmla="*/ 260175 h 482385"/>
                <a:gd name="connsiteX27" fmla="*/ 253118 w 600541"/>
                <a:gd name="connsiteY27" fmla="*/ 260175 h 482385"/>
                <a:gd name="connsiteX28" fmla="*/ 253118 w 600541"/>
                <a:gd name="connsiteY28" fmla="*/ 312185 h 482385"/>
                <a:gd name="connsiteX29" fmla="*/ 174729 w 600541"/>
                <a:gd name="connsiteY29" fmla="*/ 320297 h 482385"/>
                <a:gd name="connsiteX30" fmla="*/ 169710 w 600541"/>
                <a:gd name="connsiteY30" fmla="*/ 260175 h 482385"/>
                <a:gd name="connsiteX31" fmla="*/ 65273 w 600541"/>
                <a:gd name="connsiteY31" fmla="*/ 260175 h 482385"/>
                <a:gd name="connsiteX32" fmla="*/ 150605 w 600541"/>
                <a:gd name="connsiteY32" fmla="*/ 260175 h 482385"/>
                <a:gd name="connsiteX33" fmla="*/ 155385 w 600541"/>
                <a:gd name="connsiteY33" fmla="*/ 325078 h 482385"/>
                <a:gd name="connsiteX34" fmla="*/ 93717 w 600541"/>
                <a:gd name="connsiteY34" fmla="*/ 352757 h 482385"/>
                <a:gd name="connsiteX35" fmla="*/ 65273 w 600541"/>
                <a:gd name="connsiteY35" fmla="*/ 260175 h 482385"/>
                <a:gd name="connsiteX36" fmla="*/ 346333 w 600541"/>
                <a:gd name="connsiteY36" fmla="*/ 186645 h 482385"/>
                <a:gd name="connsiteX37" fmla="*/ 349440 w 600541"/>
                <a:gd name="connsiteY37" fmla="*/ 244367 h 482385"/>
                <a:gd name="connsiteX38" fmla="*/ 272241 w 600541"/>
                <a:gd name="connsiteY38" fmla="*/ 244367 h 482385"/>
                <a:gd name="connsiteX39" fmla="*/ 272241 w 600541"/>
                <a:gd name="connsiteY39" fmla="*/ 193801 h 482385"/>
                <a:gd name="connsiteX40" fmla="*/ 346333 w 600541"/>
                <a:gd name="connsiteY40" fmla="*/ 186645 h 482385"/>
                <a:gd name="connsiteX41" fmla="*/ 174251 w 600541"/>
                <a:gd name="connsiteY41" fmla="*/ 186645 h 482385"/>
                <a:gd name="connsiteX42" fmla="*/ 253118 w 600541"/>
                <a:gd name="connsiteY42" fmla="*/ 193801 h 482385"/>
                <a:gd name="connsiteX43" fmla="*/ 253118 w 600541"/>
                <a:gd name="connsiteY43" fmla="*/ 244367 h 482385"/>
                <a:gd name="connsiteX44" fmla="*/ 169710 w 600541"/>
                <a:gd name="connsiteY44" fmla="*/ 244367 h 482385"/>
                <a:gd name="connsiteX45" fmla="*/ 174251 w 600541"/>
                <a:gd name="connsiteY45" fmla="*/ 186645 h 482385"/>
                <a:gd name="connsiteX46" fmla="*/ 92525 w 600541"/>
                <a:gd name="connsiteY46" fmla="*/ 153974 h 482385"/>
                <a:gd name="connsiteX47" fmla="*/ 154679 w 600541"/>
                <a:gd name="connsiteY47" fmla="*/ 181879 h 482385"/>
                <a:gd name="connsiteX48" fmla="*/ 150376 w 600541"/>
                <a:gd name="connsiteY48" fmla="*/ 244368 h 482385"/>
                <a:gd name="connsiteX49" fmla="*/ 65273 w 600541"/>
                <a:gd name="connsiteY49" fmla="*/ 244368 h 482385"/>
                <a:gd name="connsiteX50" fmla="*/ 92525 w 600541"/>
                <a:gd name="connsiteY50" fmla="*/ 153974 h 482385"/>
                <a:gd name="connsiteX51" fmla="*/ 426413 w 600541"/>
                <a:gd name="connsiteY51" fmla="*/ 153197 h 482385"/>
                <a:gd name="connsiteX52" fmla="*/ 429044 w 600541"/>
                <a:gd name="connsiteY52" fmla="*/ 156061 h 482385"/>
                <a:gd name="connsiteX53" fmla="*/ 444350 w 600541"/>
                <a:gd name="connsiteY53" fmla="*/ 188758 h 482385"/>
                <a:gd name="connsiteX54" fmla="*/ 404410 w 600541"/>
                <a:gd name="connsiteY54" fmla="*/ 212863 h 482385"/>
                <a:gd name="connsiteX55" fmla="*/ 392930 w 600541"/>
                <a:gd name="connsiteY55" fmla="*/ 231002 h 482385"/>
                <a:gd name="connsiteX56" fmla="*/ 394844 w 600541"/>
                <a:gd name="connsiteY56" fmla="*/ 244367 h 482385"/>
                <a:gd name="connsiteX57" fmla="*/ 368775 w 600541"/>
                <a:gd name="connsiteY57" fmla="*/ 244367 h 482385"/>
                <a:gd name="connsiteX58" fmla="*/ 364470 w 600541"/>
                <a:gd name="connsiteY58" fmla="*/ 181837 h 482385"/>
                <a:gd name="connsiteX59" fmla="*/ 426413 w 600541"/>
                <a:gd name="connsiteY59" fmla="*/ 153197 h 482385"/>
                <a:gd name="connsiteX60" fmla="*/ 182835 w 600541"/>
                <a:gd name="connsiteY60" fmla="*/ 72541 h 482385"/>
                <a:gd name="connsiteX61" fmla="*/ 157498 w 600541"/>
                <a:gd name="connsiteY61" fmla="*/ 161101 h 482385"/>
                <a:gd name="connsiteX62" fmla="*/ 103237 w 600541"/>
                <a:gd name="connsiteY62" fmla="*/ 135798 h 482385"/>
                <a:gd name="connsiteX63" fmla="*/ 182835 w 600541"/>
                <a:gd name="connsiteY63" fmla="*/ 72541 h 482385"/>
                <a:gd name="connsiteX64" fmla="*/ 336032 w 600541"/>
                <a:gd name="connsiteY64" fmla="*/ 72330 h 482385"/>
                <a:gd name="connsiteX65" fmla="*/ 374284 w 600541"/>
                <a:gd name="connsiteY65" fmla="*/ 93807 h 482385"/>
                <a:gd name="connsiteX66" fmla="*/ 373806 w 600541"/>
                <a:gd name="connsiteY66" fmla="*/ 94284 h 482385"/>
                <a:gd name="connsiteX67" fmla="*/ 361852 w 600541"/>
                <a:gd name="connsiteY67" fmla="*/ 111943 h 482385"/>
                <a:gd name="connsiteX68" fmla="*/ 368785 w 600541"/>
                <a:gd name="connsiteY68" fmla="*/ 131988 h 482385"/>
                <a:gd name="connsiteX69" fmla="*/ 370220 w 600541"/>
                <a:gd name="connsiteY69" fmla="*/ 133420 h 482385"/>
                <a:gd name="connsiteX70" fmla="*/ 393649 w 600541"/>
                <a:gd name="connsiteY70" fmla="*/ 142726 h 482385"/>
                <a:gd name="connsiteX71" fmla="*/ 396279 w 600541"/>
                <a:gd name="connsiteY71" fmla="*/ 142726 h 482385"/>
                <a:gd name="connsiteX72" fmla="*/ 407515 w 600541"/>
                <a:gd name="connsiteY72" fmla="*/ 141533 h 482385"/>
                <a:gd name="connsiteX73" fmla="*/ 361613 w 600541"/>
                <a:gd name="connsiteY73" fmla="*/ 161101 h 482385"/>
                <a:gd name="connsiteX74" fmla="*/ 336032 w 600541"/>
                <a:gd name="connsiteY74" fmla="*/ 72330 h 482385"/>
                <a:gd name="connsiteX75" fmla="*/ 272241 w 600541"/>
                <a:gd name="connsiteY75" fmla="*/ 57299 h 482385"/>
                <a:gd name="connsiteX76" fmla="*/ 310732 w 600541"/>
                <a:gd name="connsiteY76" fmla="*/ 63263 h 482385"/>
                <a:gd name="connsiteX77" fmla="*/ 343724 w 600541"/>
                <a:gd name="connsiteY77" fmla="*/ 165849 h 482385"/>
                <a:gd name="connsiteX78" fmla="*/ 272241 w 600541"/>
                <a:gd name="connsiteY78" fmla="*/ 174438 h 482385"/>
                <a:gd name="connsiteX79" fmla="*/ 253118 w 600541"/>
                <a:gd name="connsiteY79" fmla="*/ 57017 h 482385"/>
                <a:gd name="connsiteX80" fmla="*/ 253118 w 600541"/>
                <a:gd name="connsiteY80" fmla="*/ 174438 h 482385"/>
                <a:gd name="connsiteX81" fmla="*/ 177119 w 600541"/>
                <a:gd name="connsiteY81" fmla="*/ 165846 h 482385"/>
                <a:gd name="connsiteX82" fmla="*/ 209861 w 600541"/>
                <a:gd name="connsiteY82" fmla="*/ 63461 h 482385"/>
                <a:gd name="connsiteX83" fmla="*/ 253118 w 600541"/>
                <a:gd name="connsiteY83" fmla="*/ 57017 h 482385"/>
                <a:gd name="connsiteX84" fmla="*/ 253128 w 600541"/>
                <a:gd name="connsiteY84" fmla="*/ 0 h 482385"/>
                <a:gd name="connsiteX85" fmla="*/ 424509 w 600541"/>
                <a:gd name="connsiteY85" fmla="*/ 66832 h 482385"/>
                <a:gd name="connsiteX86" fmla="*/ 436699 w 600541"/>
                <a:gd name="connsiteY86" fmla="*/ 45350 h 482385"/>
                <a:gd name="connsiteX87" fmla="*/ 445782 w 600541"/>
                <a:gd name="connsiteY87" fmla="*/ 40099 h 482385"/>
                <a:gd name="connsiteX88" fmla="*/ 453192 w 600541"/>
                <a:gd name="connsiteY88" fmla="*/ 43202 h 482385"/>
                <a:gd name="connsiteX89" fmla="*/ 459168 w 600541"/>
                <a:gd name="connsiteY89" fmla="*/ 48931 h 482385"/>
                <a:gd name="connsiteX90" fmla="*/ 463231 w 600541"/>
                <a:gd name="connsiteY90" fmla="*/ 60865 h 482385"/>
                <a:gd name="connsiteX91" fmla="*/ 461080 w 600541"/>
                <a:gd name="connsiteY91" fmla="*/ 82585 h 482385"/>
                <a:gd name="connsiteX92" fmla="*/ 517251 w 600541"/>
                <a:gd name="connsiteY92" fmla="*/ 138677 h 482385"/>
                <a:gd name="connsiteX93" fmla="*/ 553582 w 600541"/>
                <a:gd name="connsiteY93" fmla="*/ 79005 h 482385"/>
                <a:gd name="connsiteX94" fmla="*/ 564578 w 600541"/>
                <a:gd name="connsiteY94" fmla="*/ 72561 h 482385"/>
                <a:gd name="connsiteX95" fmla="*/ 573900 w 600541"/>
                <a:gd name="connsiteY95" fmla="*/ 76618 h 482385"/>
                <a:gd name="connsiteX96" fmla="*/ 578441 w 600541"/>
                <a:gd name="connsiteY96" fmla="*/ 80915 h 482385"/>
                <a:gd name="connsiteX97" fmla="*/ 582983 w 600541"/>
                <a:gd name="connsiteY97" fmla="*/ 99532 h 482385"/>
                <a:gd name="connsiteX98" fmla="*/ 558841 w 600541"/>
                <a:gd name="connsiteY98" fmla="*/ 180208 h 482385"/>
                <a:gd name="connsiteX99" fmla="*/ 592544 w 600541"/>
                <a:gd name="connsiteY99" fmla="*/ 214102 h 482385"/>
                <a:gd name="connsiteX100" fmla="*/ 589914 w 600541"/>
                <a:gd name="connsiteY100" fmla="*/ 258020 h 482385"/>
                <a:gd name="connsiteX101" fmla="*/ 589675 w 600541"/>
                <a:gd name="connsiteY101" fmla="*/ 258497 h 482385"/>
                <a:gd name="connsiteX102" fmla="*/ 568402 w 600541"/>
                <a:gd name="connsiteY102" fmla="*/ 267567 h 482385"/>
                <a:gd name="connsiteX103" fmla="*/ 547846 w 600541"/>
                <a:gd name="connsiteY103" fmla="*/ 258736 h 482385"/>
                <a:gd name="connsiteX104" fmla="*/ 515338 w 600541"/>
                <a:gd name="connsiteY104" fmla="*/ 226275 h 482385"/>
                <a:gd name="connsiteX105" fmla="*/ 430724 w 600541"/>
                <a:gd name="connsiteY105" fmla="*/ 251575 h 482385"/>
                <a:gd name="connsiteX106" fmla="*/ 425943 w 600541"/>
                <a:gd name="connsiteY106" fmla="*/ 252291 h 482385"/>
                <a:gd name="connsiteX107" fmla="*/ 412319 w 600541"/>
                <a:gd name="connsiteY107" fmla="*/ 246802 h 482385"/>
                <a:gd name="connsiteX108" fmla="*/ 407777 w 600541"/>
                <a:gd name="connsiteY108" fmla="*/ 242267 h 482385"/>
                <a:gd name="connsiteX109" fmla="*/ 403953 w 600541"/>
                <a:gd name="connsiteY109" fmla="*/ 231526 h 482385"/>
                <a:gd name="connsiteX110" fmla="*/ 410167 w 600541"/>
                <a:gd name="connsiteY110" fmla="*/ 222217 h 482385"/>
                <a:gd name="connsiteX111" fmla="*/ 473031 w 600541"/>
                <a:gd name="connsiteY111" fmla="*/ 184027 h 482385"/>
                <a:gd name="connsiteX112" fmla="*/ 418294 w 600541"/>
                <a:gd name="connsiteY112" fmla="*/ 129368 h 482385"/>
                <a:gd name="connsiteX113" fmla="*/ 392001 w 600541"/>
                <a:gd name="connsiteY113" fmla="*/ 131994 h 482385"/>
                <a:gd name="connsiteX114" fmla="*/ 390806 w 600541"/>
                <a:gd name="connsiteY114" fmla="*/ 131994 h 482385"/>
                <a:gd name="connsiteX115" fmla="*/ 380289 w 600541"/>
                <a:gd name="connsiteY115" fmla="*/ 127697 h 482385"/>
                <a:gd name="connsiteX116" fmla="*/ 374314 w 600541"/>
                <a:gd name="connsiteY116" fmla="*/ 121730 h 482385"/>
                <a:gd name="connsiteX117" fmla="*/ 371445 w 600541"/>
                <a:gd name="connsiteY117" fmla="*/ 113137 h 482385"/>
                <a:gd name="connsiteX118" fmla="*/ 376465 w 600541"/>
                <a:gd name="connsiteY118" fmla="*/ 105499 h 482385"/>
                <a:gd name="connsiteX119" fmla="*/ 402997 w 600541"/>
                <a:gd name="connsiteY119" fmla="*/ 90462 h 482385"/>
                <a:gd name="connsiteX120" fmla="*/ 253128 w 600541"/>
                <a:gd name="connsiteY120" fmla="*/ 31745 h 482385"/>
                <a:gd name="connsiteX121" fmla="*/ 31790 w 600541"/>
                <a:gd name="connsiteY121" fmla="*/ 252769 h 482385"/>
                <a:gd name="connsiteX122" fmla="*/ 157518 w 600541"/>
                <a:gd name="connsiteY122" fmla="*/ 452072 h 482385"/>
                <a:gd name="connsiteX123" fmla="*/ 164927 w 600541"/>
                <a:gd name="connsiteY123" fmla="*/ 473315 h 482385"/>
                <a:gd name="connsiteX124" fmla="*/ 150586 w 600541"/>
                <a:gd name="connsiteY124" fmla="*/ 482385 h 482385"/>
                <a:gd name="connsiteX125" fmla="*/ 143654 w 600541"/>
                <a:gd name="connsiteY125" fmla="*/ 480714 h 482385"/>
                <a:gd name="connsiteX126" fmla="*/ 0 w 600541"/>
                <a:gd name="connsiteY126" fmla="*/ 252769 h 482385"/>
                <a:gd name="connsiteX127" fmla="*/ 253128 w 600541"/>
                <a:gd name="connsiteY127" fmla="*/ 0 h 48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600541" h="482385">
                  <a:moveTo>
                    <a:pt x="360943" y="344430"/>
                  </a:moveTo>
                  <a:cubicBezTo>
                    <a:pt x="383891" y="351110"/>
                    <a:pt x="402537" y="359937"/>
                    <a:pt x="415206" y="369480"/>
                  </a:cubicBezTo>
                  <a:cubicBezTo>
                    <a:pt x="394409" y="396677"/>
                    <a:pt x="366680" y="418148"/>
                    <a:pt x="334409" y="431508"/>
                  </a:cubicBezTo>
                  <a:cubicBezTo>
                    <a:pt x="345883" y="407412"/>
                    <a:pt x="354967" y="377830"/>
                    <a:pt x="360943" y="344430"/>
                  </a:cubicBezTo>
                  <a:close/>
                  <a:moveTo>
                    <a:pt x="158230" y="344430"/>
                  </a:moveTo>
                  <a:cubicBezTo>
                    <a:pt x="164207" y="377823"/>
                    <a:pt x="173292" y="407162"/>
                    <a:pt x="184529" y="431014"/>
                  </a:cubicBezTo>
                  <a:cubicBezTo>
                    <a:pt x="152731" y="417895"/>
                    <a:pt x="125237" y="396190"/>
                    <a:pt x="104437" y="369236"/>
                  </a:cubicBezTo>
                  <a:cubicBezTo>
                    <a:pt x="117108" y="359696"/>
                    <a:pt x="135517" y="351109"/>
                    <a:pt x="158230" y="344430"/>
                  </a:cubicBezTo>
                  <a:close/>
                  <a:moveTo>
                    <a:pt x="272241" y="331516"/>
                  </a:moveTo>
                  <a:cubicBezTo>
                    <a:pt x="297826" y="332232"/>
                    <a:pt x="321976" y="335096"/>
                    <a:pt x="343018" y="339630"/>
                  </a:cubicBezTo>
                  <a:cubicBezTo>
                    <a:pt x="335606" y="382111"/>
                    <a:pt x="323172" y="416477"/>
                    <a:pt x="308586" y="440343"/>
                  </a:cubicBezTo>
                  <a:cubicBezTo>
                    <a:pt x="296630" y="443207"/>
                    <a:pt x="281805" y="445116"/>
                    <a:pt x="272241" y="445832"/>
                  </a:cubicBezTo>
                  <a:close/>
                  <a:moveTo>
                    <a:pt x="253118" y="331516"/>
                  </a:moveTo>
                  <a:lnTo>
                    <a:pt x="253118" y="446044"/>
                  </a:lnTo>
                  <a:cubicBezTo>
                    <a:pt x="237342" y="445328"/>
                    <a:pt x="225152" y="443419"/>
                    <a:pt x="212245" y="440079"/>
                  </a:cubicBezTo>
                  <a:cubicBezTo>
                    <a:pt x="197664" y="416219"/>
                    <a:pt x="184996" y="381861"/>
                    <a:pt x="177825" y="339867"/>
                  </a:cubicBezTo>
                  <a:cubicBezTo>
                    <a:pt x="199815" y="334856"/>
                    <a:pt x="221328" y="331993"/>
                    <a:pt x="253118" y="331516"/>
                  </a:cubicBezTo>
                  <a:close/>
                  <a:moveTo>
                    <a:pt x="368784" y="260175"/>
                  </a:moveTo>
                  <a:lnTo>
                    <a:pt x="454583" y="260175"/>
                  </a:lnTo>
                  <a:cubicBezTo>
                    <a:pt x="453149" y="298360"/>
                    <a:pt x="442872" y="326044"/>
                    <a:pt x="425904" y="353251"/>
                  </a:cubicBezTo>
                  <a:cubicBezTo>
                    <a:pt x="410608" y="341796"/>
                    <a:pt x="389337" y="332249"/>
                    <a:pt x="363765" y="325090"/>
                  </a:cubicBezTo>
                  <a:cubicBezTo>
                    <a:pt x="366633" y="304565"/>
                    <a:pt x="368306" y="282609"/>
                    <a:pt x="368784" y="260175"/>
                  </a:cubicBezTo>
                  <a:close/>
                  <a:moveTo>
                    <a:pt x="272241" y="260175"/>
                  </a:moveTo>
                  <a:lnTo>
                    <a:pt x="349440" y="260175"/>
                  </a:lnTo>
                  <a:cubicBezTo>
                    <a:pt x="348962" y="282601"/>
                    <a:pt x="348006" y="301688"/>
                    <a:pt x="345616" y="320297"/>
                  </a:cubicBezTo>
                  <a:cubicBezTo>
                    <a:pt x="323149" y="315525"/>
                    <a:pt x="297815" y="312901"/>
                    <a:pt x="272241" y="312185"/>
                  </a:cubicBezTo>
                  <a:close/>
                  <a:moveTo>
                    <a:pt x="169710" y="260175"/>
                  </a:moveTo>
                  <a:lnTo>
                    <a:pt x="253118" y="260175"/>
                  </a:lnTo>
                  <a:lnTo>
                    <a:pt x="253118" y="312185"/>
                  </a:lnTo>
                  <a:cubicBezTo>
                    <a:pt x="221332" y="312662"/>
                    <a:pt x="198389" y="315287"/>
                    <a:pt x="174729" y="320297"/>
                  </a:cubicBezTo>
                  <a:cubicBezTo>
                    <a:pt x="172339" y="301688"/>
                    <a:pt x="170188" y="282601"/>
                    <a:pt x="169710" y="260175"/>
                  </a:cubicBezTo>
                  <a:close/>
                  <a:moveTo>
                    <a:pt x="65273" y="260175"/>
                  </a:moveTo>
                  <a:lnTo>
                    <a:pt x="150605" y="260175"/>
                  </a:lnTo>
                  <a:cubicBezTo>
                    <a:pt x="150844" y="282605"/>
                    <a:pt x="152517" y="304557"/>
                    <a:pt x="155385" y="325078"/>
                  </a:cubicBezTo>
                  <a:cubicBezTo>
                    <a:pt x="130048" y="331998"/>
                    <a:pt x="109014" y="341542"/>
                    <a:pt x="93717" y="352757"/>
                  </a:cubicBezTo>
                  <a:cubicBezTo>
                    <a:pt x="76985" y="325794"/>
                    <a:pt x="66707" y="298353"/>
                    <a:pt x="65273" y="260175"/>
                  </a:cubicBezTo>
                  <a:close/>
                  <a:moveTo>
                    <a:pt x="346333" y="186645"/>
                  </a:moveTo>
                  <a:cubicBezTo>
                    <a:pt x="348484" y="204296"/>
                    <a:pt x="349201" y="221946"/>
                    <a:pt x="349440" y="244367"/>
                  </a:cubicBezTo>
                  <a:lnTo>
                    <a:pt x="272241" y="244367"/>
                  </a:lnTo>
                  <a:lnTo>
                    <a:pt x="272241" y="193801"/>
                  </a:lnTo>
                  <a:cubicBezTo>
                    <a:pt x="297815" y="193085"/>
                    <a:pt x="323627" y="191415"/>
                    <a:pt x="346333" y="186645"/>
                  </a:cubicBezTo>
                  <a:close/>
                  <a:moveTo>
                    <a:pt x="174251" y="186645"/>
                  </a:moveTo>
                  <a:cubicBezTo>
                    <a:pt x="197911" y="191654"/>
                    <a:pt x="221332" y="193324"/>
                    <a:pt x="253118" y="193801"/>
                  </a:cubicBezTo>
                  <a:lnTo>
                    <a:pt x="253118" y="244367"/>
                  </a:lnTo>
                  <a:lnTo>
                    <a:pt x="169710" y="244367"/>
                  </a:lnTo>
                  <a:cubicBezTo>
                    <a:pt x="170188" y="221946"/>
                    <a:pt x="172100" y="204296"/>
                    <a:pt x="174251" y="186645"/>
                  </a:cubicBezTo>
                  <a:close/>
                  <a:moveTo>
                    <a:pt x="92525" y="153974"/>
                  </a:moveTo>
                  <a:cubicBezTo>
                    <a:pt x="107825" y="165661"/>
                    <a:pt x="129100" y="174724"/>
                    <a:pt x="154679" y="181879"/>
                  </a:cubicBezTo>
                  <a:cubicBezTo>
                    <a:pt x="152288" y="201198"/>
                    <a:pt x="150854" y="221948"/>
                    <a:pt x="150376" y="244368"/>
                  </a:cubicBezTo>
                  <a:lnTo>
                    <a:pt x="65273" y="244368"/>
                  </a:lnTo>
                  <a:cubicBezTo>
                    <a:pt x="66946" y="209308"/>
                    <a:pt x="76748" y="180448"/>
                    <a:pt x="92525" y="153974"/>
                  </a:cubicBezTo>
                  <a:close/>
                  <a:moveTo>
                    <a:pt x="426413" y="153197"/>
                  </a:moveTo>
                  <a:lnTo>
                    <a:pt x="429044" y="156061"/>
                  </a:lnTo>
                  <a:cubicBezTo>
                    <a:pt x="435262" y="166324"/>
                    <a:pt x="440284" y="177302"/>
                    <a:pt x="444350" y="188758"/>
                  </a:cubicBezTo>
                  <a:lnTo>
                    <a:pt x="404410" y="212863"/>
                  </a:lnTo>
                  <a:cubicBezTo>
                    <a:pt x="397953" y="216921"/>
                    <a:pt x="393648" y="223603"/>
                    <a:pt x="392930" y="231002"/>
                  </a:cubicBezTo>
                  <a:cubicBezTo>
                    <a:pt x="392213" y="235298"/>
                    <a:pt x="392930" y="237923"/>
                    <a:pt x="394844" y="244367"/>
                  </a:cubicBezTo>
                  <a:lnTo>
                    <a:pt x="368775" y="244367"/>
                  </a:lnTo>
                  <a:cubicBezTo>
                    <a:pt x="368297" y="221933"/>
                    <a:pt x="366862" y="201169"/>
                    <a:pt x="364470" y="181837"/>
                  </a:cubicBezTo>
                  <a:cubicBezTo>
                    <a:pt x="389821" y="174677"/>
                    <a:pt x="411107" y="164653"/>
                    <a:pt x="426413" y="153197"/>
                  </a:cubicBezTo>
                  <a:close/>
                  <a:moveTo>
                    <a:pt x="182835" y="72541"/>
                  </a:moveTo>
                  <a:cubicBezTo>
                    <a:pt x="171839" y="97128"/>
                    <a:pt x="162995" y="127205"/>
                    <a:pt x="157498" y="161101"/>
                  </a:cubicBezTo>
                  <a:cubicBezTo>
                    <a:pt x="134072" y="154179"/>
                    <a:pt x="115667" y="145346"/>
                    <a:pt x="103237" y="135798"/>
                  </a:cubicBezTo>
                  <a:cubicBezTo>
                    <a:pt x="123555" y="108108"/>
                    <a:pt x="151044" y="86386"/>
                    <a:pt x="182835" y="72541"/>
                  </a:cubicBezTo>
                  <a:close/>
                  <a:moveTo>
                    <a:pt x="336032" y="72330"/>
                  </a:moveTo>
                  <a:cubicBezTo>
                    <a:pt x="349659" y="78057"/>
                    <a:pt x="362569" y="85216"/>
                    <a:pt x="374284" y="93807"/>
                  </a:cubicBezTo>
                  <a:lnTo>
                    <a:pt x="373806" y="94284"/>
                  </a:lnTo>
                  <a:cubicBezTo>
                    <a:pt x="367112" y="98102"/>
                    <a:pt x="362808" y="104545"/>
                    <a:pt x="361852" y="111943"/>
                  </a:cubicBezTo>
                  <a:cubicBezTo>
                    <a:pt x="360657" y="119102"/>
                    <a:pt x="363286" y="126499"/>
                    <a:pt x="368785" y="131988"/>
                  </a:cubicBezTo>
                  <a:lnTo>
                    <a:pt x="370220" y="133420"/>
                  </a:lnTo>
                  <a:cubicBezTo>
                    <a:pt x="375957" y="139147"/>
                    <a:pt x="385042" y="142726"/>
                    <a:pt x="393649" y="142726"/>
                  </a:cubicBezTo>
                  <a:cubicBezTo>
                    <a:pt x="394605" y="142726"/>
                    <a:pt x="395561" y="142726"/>
                    <a:pt x="396279" y="142726"/>
                  </a:cubicBezTo>
                  <a:lnTo>
                    <a:pt x="407515" y="141533"/>
                  </a:lnTo>
                  <a:cubicBezTo>
                    <a:pt x="395561" y="148931"/>
                    <a:pt x="380261" y="155612"/>
                    <a:pt x="361613" y="161101"/>
                  </a:cubicBezTo>
                  <a:cubicBezTo>
                    <a:pt x="356114" y="127215"/>
                    <a:pt x="347268" y="96909"/>
                    <a:pt x="336032" y="72330"/>
                  </a:cubicBezTo>
                  <a:close/>
                  <a:moveTo>
                    <a:pt x="272241" y="57299"/>
                  </a:moveTo>
                  <a:cubicBezTo>
                    <a:pt x="285151" y="58015"/>
                    <a:pt x="298300" y="59923"/>
                    <a:pt x="310732" y="63263"/>
                  </a:cubicBezTo>
                  <a:cubicBezTo>
                    <a:pt x="325076" y="88075"/>
                    <a:pt x="336791" y="123145"/>
                    <a:pt x="343724" y="165849"/>
                  </a:cubicBezTo>
                  <a:cubicBezTo>
                    <a:pt x="322446" y="170621"/>
                    <a:pt x="297822" y="173722"/>
                    <a:pt x="272241" y="174438"/>
                  </a:cubicBezTo>
                  <a:close/>
                  <a:moveTo>
                    <a:pt x="253118" y="57017"/>
                  </a:moveTo>
                  <a:lnTo>
                    <a:pt x="253118" y="174438"/>
                  </a:lnTo>
                  <a:cubicBezTo>
                    <a:pt x="221332" y="173961"/>
                    <a:pt x="199345" y="170858"/>
                    <a:pt x="177119" y="165846"/>
                  </a:cubicBezTo>
                  <a:cubicBezTo>
                    <a:pt x="184050" y="123126"/>
                    <a:pt x="195521" y="88282"/>
                    <a:pt x="209861" y="63461"/>
                  </a:cubicBezTo>
                  <a:cubicBezTo>
                    <a:pt x="223483" y="59881"/>
                    <a:pt x="237345" y="57494"/>
                    <a:pt x="253118" y="57017"/>
                  </a:cubicBezTo>
                  <a:close/>
                  <a:moveTo>
                    <a:pt x="253128" y="0"/>
                  </a:moveTo>
                  <a:cubicBezTo>
                    <a:pt x="316708" y="0"/>
                    <a:pt x="377899" y="24107"/>
                    <a:pt x="424509" y="66832"/>
                  </a:cubicBezTo>
                  <a:lnTo>
                    <a:pt x="436699" y="45350"/>
                  </a:lnTo>
                  <a:cubicBezTo>
                    <a:pt x="438611" y="42009"/>
                    <a:pt x="441958" y="40099"/>
                    <a:pt x="445782" y="40099"/>
                  </a:cubicBezTo>
                  <a:cubicBezTo>
                    <a:pt x="448411" y="40099"/>
                    <a:pt x="451041" y="41054"/>
                    <a:pt x="453192" y="43202"/>
                  </a:cubicBezTo>
                  <a:lnTo>
                    <a:pt x="459168" y="48931"/>
                  </a:lnTo>
                  <a:cubicBezTo>
                    <a:pt x="462036" y="52034"/>
                    <a:pt x="463709" y="56807"/>
                    <a:pt x="463231" y="60865"/>
                  </a:cubicBezTo>
                  <a:lnTo>
                    <a:pt x="461080" y="82585"/>
                  </a:lnTo>
                  <a:lnTo>
                    <a:pt x="517251" y="138677"/>
                  </a:lnTo>
                  <a:lnTo>
                    <a:pt x="553582" y="79005"/>
                  </a:lnTo>
                  <a:cubicBezTo>
                    <a:pt x="555973" y="74948"/>
                    <a:pt x="560036" y="72561"/>
                    <a:pt x="564578" y="72561"/>
                  </a:cubicBezTo>
                  <a:cubicBezTo>
                    <a:pt x="567924" y="72561"/>
                    <a:pt x="571270" y="73993"/>
                    <a:pt x="573900" y="76618"/>
                  </a:cubicBezTo>
                  <a:lnTo>
                    <a:pt x="578441" y="80915"/>
                  </a:lnTo>
                  <a:cubicBezTo>
                    <a:pt x="582983" y="85450"/>
                    <a:pt x="584895" y="93326"/>
                    <a:pt x="582983" y="99532"/>
                  </a:cubicBezTo>
                  <a:lnTo>
                    <a:pt x="558841" y="180208"/>
                  </a:lnTo>
                  <a:lnTo>
                    <a:pt x="592544" y="214102"/>
                  </a:lnTo>
                  <a:cubicBezTo>
                    <a:pt x="605451" y="226752"/>
                    <a:pt x="601388" y="246324"/>
                    <a:pt x="589914" y="258020"/>
                  </a:cubicBezTo>
                  <a:lnTo>
                    <a:pt x="589675" y="258497"/>
                  </a:lnTo>
                  <a:cubicBezTo>
                    <a:pt x="583461" y="264464"/>
                    <a:pt x="575812" y="267567"/>
                    <a:pt x="568402" y="267567"/>
                  </a:cubicBezTo>
                  <a:cubicBezTo>
                    <a:pt x="560753" y="267567"/>
                    <a:pt x="553582" y="264464"/>
                    <a:pt x="547846" y="258736"/>
                  </a:cubicBezTo>
                  <a:lnTo>
                    <a:pt x="515338" y="226275"/>
                  </a:lnTo>
                  <a:lnTo>
                    <a:pt x="430724" y="251575"/>
                  </a:lnTo>
                  <a:cubicBezTo>
                    <a:pt x="429289" y="252053"/>
                    <a:pt x="427616" y="252291"/>
                    <a:pt x="425943" y="252291"/>
                  </a:cubicBezTo>
                  <a:cubicBezTo>
                    <a:pt x="420924" y="252291"/>
                    <a:pt x="415665" y="250143"/>
                    <a:pt x="412319" y="246802"/>
                  </a:cubicBezTo>
                  <a:lnTo>
                    <a:pt x="407777" y="242267"/>
                  </a:lnTo>
                  <a:cubicBezTo>
                    <a:pt x="404909" y="239402"/>
                    <a:pt x="403475" y="235583"/>
                    <a:pt x="403953" y="231526"/>
                  </a:cubicBezTo>
                  <a:cubicBezTo>
                    <a:pt x="404431" y="227707"/>
                    <a:pt x="406821" y="224365"/>
                    <a:pt x="410167" y="222217"/>
                  </a:cubicBezTo>
                  <a:lnTo>
                    <a:pt x="473031" y="184027"/>
                  </a:lnTo>
                  <a:lnTo>
                    <a:pt x="418294" y="129368"/>
                  </a:lnTo>
                  <a:lnTo>
                    <a:pt x="392001" y="131994"/>
                  </a:lnTo>
                  <a:cubicBezTo>
                    <a:pt x="391762" y="131994"/>
                    <a:pt x="391284" y="131994"/>
                    <a:pt x="390806" y="131994"/>
                  </a:cubicBezTo>
                  <a:cubicBezTo>
                    <a:pt x="386982" y="131994"/>
                    <a:pt x="382918" y="130323"/>
                    <a:pt x="380289" y="127697"/>
                  </a:cubicBezTo>
                  <a:lnTo>
                    <a:pt x="374314" y="121730"/>
                  </a:lnTo>
                  <a:cubicBezTo>
                    <a:pt x="371923" y="119582"/>
                    <a:pt x="370967" y="116240"/>
                    <a:pt x="371445" y="113137"/>
                  </a:cubicBezTo>
                  <a:cubicBezTo>
                    <a:pt x="371684" y="110034"/>
                    <a:pt x="373596" y="107170"/>
                    <a:pt x="376465" y="105499"/>
                  </a:cubicBezTo>
                  <a:lnTo>
                    <a:pt x="402997" y="90462"/>
                  </a:lnTo>
                  <a:cubicBezTo>
                    <a:pt x="362362" y="52988"/>
                    <a:pt x="308582" y="31745"/>
                    <a:pt x="253128" y="31745"/>
                  </a:cubicBezTo>
                  <a:cubicBezTo>
                    <a:pt x="131225" y="31745"/>
                    <a:pt x="31790" y="130800"/>
                    <a:pt x="31790" y="252769"/>
                  </a:cubicBezTo>
                  <a:cubicBezTo>
                    <a:pt x="31790" y="337264"/>
                    <a:pt x="81269" y="415553"/>
                    <a:pt x="157518" y="452072"/>
                  </a:cubicBezTo>
                  <a:cubicBezTo>
                    <a:pt x="165405" y="455891"/>
                    <a:pt x="168752" y="465438"/>
                    <a:pt x="164927" y="473315"/>
                  </a:cubicBezTo>
                  <a:cubicBezTo>
                    <a:pt x="162298" y="479043"/>
                    <a:pt x="156562" y="482385"/>
                    <a:pt x="150586" y="482385"/>
                  </a:cubicBezTo>
                  <a:cubicBezTo>
                    <a:pt x="148196" y="482385"/>
                    <a:pt x="145805" y="481669"/>
                    <a:pt x="143654" y="480714"/>
                  </a:cubicBezTo>
                  <a:cubicBezTo>
                    <a:pt x="56410" y="438944"/>
                    <a:pt x="0" y="349437"/>
                    <a:pt x="0" y="252769"/>
                  </a:cubicBezTo>
                  <a:cubicBezTo>
                    <a:pt x="0" y="113376"/>
                    <a:pt x="113537" y="0"/>
                    <a:pt x="253128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dirty="0"/>
            </a:p>
          </p:txBody>
        </p:sp>
      </p:grpSp>
      <p:sp>
        <p:nvSpPr>
          <p:cNvPr id="10" name="ísḻiḋê"/>
          <p:cNvSpPr txBox="1"/>
          <p:nvPr/>
        </p:nvSpPr>
        <p:spPr bwMode="auto">
          <a:xfrm>
            <a:off x="342900" y="2038839"/>
            <a:ext cx="3187404" cy="4604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rgbClr val="012B3D"/>
                </a:solidFill>
              </a:rPr>
              <a:t>“命运共同体”产生凝聚力</a:t>
            </a:r>
            <a:endParaRPr lang="zh-CN" altLang="en-US" b="1" dirty="0">
              <a:solidFill>
                <a:srgbClr val="012B3D"/>
              </a:solidFill>
            </a:endParaRPr>
          </a:p>
        </p:txBody>
      </p:sp>
      <p:sp>
        <p:nvSpPr>
          <p:cNvPr id="12" name="îšļíḑé"/>
          <p:cNvSpPr txBox="1"/>
          <p:nvPr/>
        </p:nvSpPr>
        <p:spPr bwMode="auto">
          <a:xfrm>
            <a:off x="8001296" y="2038839"/>
            <a:ext cx="3187404" cy="4604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rgbClr val="012B3D"/>
                </a:solidFill>
              </a:rPr>
              <a:t>团队精神：企业制胜的法宝</a:t>
            </a:r>
            <a:endParaRPr lang="zh-CN" altLang="en-US" b="1" dirty="0">
              <a:solidFill>
                <a:srgbClr val="012B3D"/>
              </a:solidFill>
            </a:endParaRPr>
          </a:p>
        </p:txBody>
      </p:sp>
      <p:sp>
        <p:nvSpPr>
          <p:cNvPr id="14" name="íśļiḍe"/>
          <p:cNvSpPr txBox="1"/>
          <p:nvPr/>
        </p:nvSpPr>
        <p:spPr bwMode="auto">
          <a:xfrm>
            <a:off x="342900" y="3917728"/>
            <a:ext cx="3187404" cy="4604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rgbClr val="012B3D"/>
                </a:solidFill>
              </a:rPr>
              <a:t>在良性竞争中提高凝聚力</a:t>
            </a:r>
            <a:endParaRPr lang="zh-CN" altLang="en-US" b="1" dirty="0">
              <a:solidFill>
                <a:srgbClr val="012B3D"/>
              </a:solidFill>
            </a:endParaRPr>
          </a:p>
        </p:txBody>
      </p:sp>
      <p:sp>
        <p:nvSpPr>
          <p:cNvPr id="16" name="îṣ1îďé"/>
          <p:cNvSpPr txBox="1"/>
          <p:nvPr/>
        </p:nvSpPr>
        <p:spPr bwMode="auto">
          <a:xfrm>
            <a:off x="8001296" y="3917728"/>
            <a:ext cx="3187404" cy="4604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rgbClr val="012B3D"/>
                </a:solidFill>
              </a:rPr>
              <a:t>绝不让内耗破坏团结</a:t>
            </a:r>
            <a:endParaRPr lang="zh-CN" altLang="en-US" b="1" dirty="0">
              <a:solidFill>
                <a:srgbClr val="012B3D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97997" y="-930155"/>
            <a:ext cx="7828435" cy="1995536"/>
            <a:chOff x="1523273" y="-946967"/>
            <a:chExt cx="7828435" cy="1995536"/>
          </a:xfrm>
        </p:grpSpPr>
        <p:sp>
          <p:nvSpPr>
            <p:cNvPr id="30" name="矩形: 圆角 29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928484" y="-583318"/>
              <a:ext cx="7423224" cy="1631887"/>
              <a:chOff x="1928484" y="-583318"/>
              <a:chExt cx="7423224" cy="1631887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3524472" y="340683"/>
                <a:ext cx="58272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团结：凝聚力产生的源泉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33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12192000" cy="6897382"/>
            <a:chOff x="6284686" y="2815771"/>
            <a:chExt cx="5751804" cy="2797000"/>
          </a:xfrm>
        </p:grpSpPr>
        <p:sp>
          <p:nvSpPr>
            <p:cNvPr id="3" name="矩形 40"/>
            <p:cNvSpPr/>
            <p:nvPr/>
          </p:nvSpPr>
          <p:spPr>
            <a:xfrm>
              <a:off x="6284686" y="2815771"/>
              <a:ext cx="696685" cy="2796999"/>
            </a:xfrm>
            <a:custGeom>
              <a:avLst/>
              <a:gdLst>
                <a:gd name="connsiteX0" fmla="*/ 0 w 696685"/>
                <a:gd name="connsiteY0" fmla="*/ 0 h 2796999"/>
                <a:gd name="connsiteX1" fmla="*/ 696685 w 696685"/>
                <a:gd name="connsiteY1" fmla="*/ 0 h 2796999"/>
                <a:gd name="connsiteX2" fmla="*/ 696685 w 696685"/>
                <a:gd name="connsiteY2" fmla="*/ 2796999 h 2796999"/>
                <a:gd name="connsiteX3" fmla="*/ 0 w 696685"/>
                <a:gd name="connsiteY3" fmla="*/ 2796999 h 2796999"/>
                <a:gd name="connsiteX4" fmla="*/ 0 w 696685"/>
                <a:gd name="connsiteY4" fmla="*/ 0 h 2796999"/>
                <a:gd name="connsiteX0-1" fmla="*/ 6284686 w 6981371"/>
                <a:gd name="connsiteY0-2" fmla="*/ 2815771 h 5612770"/>
                <a:gd name="connsiteX1-3" fmla="*/ 0 w 6981371"/>
                <a:gd name="connsiteY1-4" fmla="*/ 0 h 5612770"/>
                <a:gd name="connsiteX2-5" fmla="*/ 6981371 w 6981371"/>
                <a:gd name="connsiteY2-6" fmla="*/ 2815771 h 5612770"/>
                <a:gd name="connsiteX3-7" fmla="*/ 6981371 w 6981371"/>
                <a:gd name="connsiteY3-8" fmla="*/ 5612770 h 5612770"/>
                <a:gd name="connsiteX4-9" fmla="*/ 6284686 w 6981371"/>
                <a:gd name="connsiteY4-10" fmla="*/ 5612770 h 5612770"/>
                <a:gd name="connsiteX5" fmla="*/ 6284686 w 6981371"/>
                <a:gd name="connsiteY5" fmla="*/ 2815771 h 5612770"/>
                <a:gd name="connsiteX0-11" fmla="*/ 0 w 696685"/>
                <a:gd name="connsiteY0-12" fmla="*/ 0 h 2796999"/>
                <a:gd name="connsiteX1-13" fmla="*/ 696685 w 696685"/>
                <a:gd name="connsiteY1-14" fmla="*/ 0 h 2796999"/>
                <a:gd name="connsiteX2-15" fmla="*/ 696685 w 696685"/>
                <a:gd name="connsiteY2-16" fmla="*/ 2796999 h 2796999"/>
                <a:gd name="connsiteX3-17" fmla="*/ 0 w 696685"/>
                <a:gd name="connsiteY3-18" fmla="*/ 2796999 h 2796999"/>
                <a:gd name="connsiteX4-19" fmla="*/ 0 w 696685"/>
                <a:gd name="connsiteY4-20" fmla="*/ 0 h 27969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6685" h="2796999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任意多边形: 形状 3"/>
            <p:cNvSpPr/>
            <p:nvPr/>
          </p:nvSpPr>
          <p:spPr>
            <a:xfrm>
              <a:off x="652540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6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67661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7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700684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9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724756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A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748828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B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77290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D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796972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E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821044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F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84511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1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86918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2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893260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3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917332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5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94140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6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96547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989548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9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101362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A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03769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B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06176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D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085836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E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110990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F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52540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6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661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7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0684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9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724756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A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48828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B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7290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D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796972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E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821044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F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84511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1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86918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2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893260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3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917332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5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94140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6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96547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989548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9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101362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A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103769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B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106176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D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1085836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E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0990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F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4" name="矩形 41"/>
            <p:cNvSpPr/>
            <p:nvPr/>
          </p:nvSpPr>
          <p:spPr>
            <a:xfrm>
              <a:off x="11339805" y="2815771"/>
              <a:ext cx="696685" cy="2796999"/>
            </a:xfrm>
            <a:custGeom>
              <a:avLst/>
              <a:gdLst>
                <a:gd name="connsiteX0" fmla="*/ 0 w 696685"/>
                <a:gd name="connsiteY0" fmla="*/ 0 h 2796999"/>
                <a:gd name="connsiteX1" fmla="*/ 696685 w 696685"/>
                <a:gd name="connsiteY1" fmla="*/ 0 h 2796999"/>
                <a:gd name="connsiteX2" fmla="*/ 696685 w 696685"/>
                <a:gd name="connsiteY2" fmla="*/ 2796999 h 2796999"/>
                <a:gd name="connsiteX3" fmla="*/ 0 w 696685"/>
                <a:gd name="connsiteY3" fmla="*/ 2796999 h 2796999"/>
                <a:gd name="connsiteX4" fmla="*/ 0 w 696685"/>
                <a:gd name="connsiteY4" fmla="*/ 0 h 2796999"/>
                <a:gd name="connsiteX0-1" fmla="*/ 11339805 w 12036490"/>
                <a:gd name="connsiteY0-2" fmla="*/ 2815771 h 5612770"/>
                <a:gd name="connsiteX1-3" fmla="*/ 0 w 12036490"/>
                <a:gd name="connsiteY1-4" fmla="*/ 0 h 5612770"/>
                <a:gd name="connsiteX2-5" fmla="*/ 12036490 w 12036490"/>
                <a:gd name="connsiteY2-6" fmla="*/ 2815771 h 5612770"/>
                <a:gd name="connsiteX3-7" fmla="*/ 12036490 w 12036490"/>
                <a:gd name="connsiteY3-8" fmla="*/ 5612770 h 5612770"/>
                <a:gd name="connsiteX4-9" fmla="*/ 11339805 w 12036490"/>
                <a:gd name="connsiteY4-10" fmla="*/ 5612770 h 5612770"/>
                <a:gd name="connsiteX5" fmla="*/ 11339805 w 12036490"/>
                <a:gd name="connsiteY5" fmla="*/ 2815771 h 5612770"/>
                <a:gd name="connsiteX0-11" fmla="*/ 0 w 696685"/>
                <a:gd name="connsiteY0-12" fmla="*/ 0 h 2796999"/>
                <a:gd name="connsiteX1-13" fmla="*/ 696685 w 696685"/>
                <a:gd name="connsiteY1-14" fmla="*/ 0 h 2796999"/>
                <a:gd name="connsiteX2-15" fmla="*/ 696685 w 696685"/>
                <a:gd name="connsiteY2-16" fmla="*/ 2796999 h 2796999"/>
                <a:gd name="connsiteX3-17" fmla="*/ 0 w 696685"/>
                <a:gd name="connsiteY3-18" fmla="*/ 2796999 h 2796999"/>
                <a:gd name="connsiteX4-19" fmla="*/ 0 w 696685"/>
                <a:gd name="connsiteY4-20" fmla="*/ 0 h 27969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6685" h="2796999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8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005" y="1311486"/>
            <a:ext cx="1722063" cy="1197010"/>
            <a:chOff x="7005" y="1311486"/>
            <a:chExt cx="1722063" cy="1197010"/>
          </a:xfrm>
        </p:grpSpPr>
        <p:sp>
          <p:nvSpPr>
            <p:cNvPr id="60" name="任意多边形: 形状 59"/>
            <p:cNvSpPr/>
            <p:nvPr/>
          </p:nvSpPr>
          <p:spPr>
            <a:xfrm>
              <a:off x="7005" y="1311486"/>
              <a:ext cx="1303402" cy="1197010"/>
            </a:xfrm>
            <a:custGeom>
              <a:avLst/>
              <a:gdLst>
                <a:gd name="connsiteX0" fmla="*/ 0 w 1303402"/>
                <a:gd name="connsiteY0" fmla="*/ 0 h 1197010"/>
                <a:gd name="connsiteX1" fmla="*/ 719843 w 1303402"/>
                <a:gd name="connsiteY1" fmla="*/ 0 h 1197010"/>
                <a:gd name="connsiteX2" fmla="*/ 1303402 w 1303402"/>
                <a:gd name="connsiteY2" fmla="*/ 598505 h 1197010"/>
                <a:gd name="connsiteX3" fmla="*/ 719843 w 1303402"/>
                <a:gd name="connsiteY3" fmla="*/ 1197010 h 1197010"/>
                <a:gd name="connsiteX4" fmla="*/ 0 w 1303402"/>
                <a:gd name="connsiteY4" fmla="*/ 1197010 h 1197010"/>
                <a:gd name="connsiteX5" fmla="*/ 0 w 1303402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3402" h="1197010">
                  <a:moveTo>
                    <a:pt x="0" y="0"/>
                  </a:moveTo>
                  <a:lnTo>
                    <a:pt x="719843" y="0"/>
                  </a:lnTo>
                  <a:cubicBezTo>
                    <a:pt x="1042102" y="0"/>
                    <a:pt x="1303402" y="267942"/>
                    <a:pt x="1303402" y="598505"/>
                  </a:cubicBezTo>
                  <a:cubicBezTo>
                    <a:pt x="1303402" y="929068"/>
                    <a:pt x="1042102" y="1197010"/>
                    <a:pt x="719843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7005" y="1709204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PART2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-30416" y="-21844"/>
            <a:ext cx="1759484" cy="1197010"/>
            <a:chOff x="-30416" y="-21844"/>
            <a:chExt cx="1759484" cy="1197010"/>
          </a:xfrm>
        </p:grpSpPr>
        <p:sp>
          <p:nvSpPr>
            <p:cNvPr id="59" name="任意多边形: 形状 58"/>
            <p:cNvSpPr/>
            <p:nvPr/>
          </p:nvSpPr>
          <p:spPr>
            <a:xfrm>
              <a:off x="-30416" y="-21844"/>
              <a:ext cx="1247850" cy="1197010"/>
            </a:xfrm>
            <a:custGeom>
              <a:avLst/>
              <a:gdLst>
                <a:gd name="connsiteX0" fmla="*/ 0 w 1247850"/>
                <a:gd name="connsiteY0" fmla="*/ 0 h 1197010"/>
                <a:gd name="connsiteX1" fmla="*/ 664291 w 1247850"/>
                <a:gd name="connsiteY1" fmla="*/ 0 h 1197010"/>
                <a:gd name="connsiteX2" fmla="*/ 1247850 w 1247850"/>
                <a:gd name="connsiteY2" fmla="*/ 598505 h 1197010"/>
                <a:gd name="connsiteX3" fmla="*/ 664291 w 1247850"/>
                <a:gd name="connsiteY3" fmla="*/ 1197010 h 1197010"/>
                <a:gd name="connsiteX4" fmla="*/ 0 w 1247850"/>
                <a:gd name="connsiteY4" fmla="*/ 1197010 h 1197010"/>
                <a:gd name="connsiteX5" fmla="*/ 0 w 1247850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7850" h="1197010">
                  <a:moveTo>
                    <a:pt x="0" y="0"/>
                  </a:moveTo>
                  <a:lnTo>
                    <a:pt x="664291" y="0"/>
                  </a:lnTo>
                  <a:cubicBezTo>
                    <a:pt x="986550" y="0"/>
                    <a:pt x="1247850" y="267942"/>
                    <a:pt x="1247850" y="598505"/>
                  </a:cubicBezTo>
                  <a:cubicBezTo>
                    <a:pt x="1247850" y="929068"/>
                    <a:pt x="986550" y="1197010"/>
                    <a:pt x="664291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7005" y="376606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PART1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005" y="2644816"/>
            <a:ext cx="1722063" cy="1197010"/>
            <a:chOff x="7005" y="2644816"/>
            <a:chExt cx="1722063" cy="1197010"/>
          </a:xfrm>
        </p:grpSpPr>
        <p:sp>
          <p:nvSpPr>
            <p:cNvPr id="58" name="任意多边形: 形状 57"/>
            <p:cNvSpPr/>
            <p:nvPr/>
          </p:nvSpPr>
          <p:spPr>
            <a:xfrm>
              <a:off x="7005" y="2644816"/>
              <a:ext cx="1225942" cy="1197010"/>
            </a:xfrm>
            <a:custGeom>
              <a:avLst/>
              <a:gdLst>
                <a:gd name="connsiteX0" fmla="*/ 0 w 1225942"/>
                <a:gd name="connsiteY0" fmla="*/ 0 h 1197010"/>
                <a:gd name="connsiteX1" fmla="*/ 642383 w 1225942"/>
                <a:gd name="connsiteY1" fmla="*/ 0 h 1197010"/>
                <a:gd name="connsiteX2" fmla="*/ 1225942 w 1225942"/>
                <a:gd name="connsiteY2" fmla="*/ 598505 h 1197010"/>
                <a:gd name="connsiteX3" fmla="*/ 642383 w 1225942"/>
                <a:gd name="connsiteY3" fmla="*/ 1197010 h 1197010"/>
                <a:gd name="connsiteX4" fmla="*/ 0 w 1225942"/>
                <a:gd name="connsiteY4" fmla="*/ 1197010 h 1197010"/>
                <a:gd name="connsiteX5" fmla="*/ 0 w 1225942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5942" h="1197010">
                  <a:moveTo>
                    <a:pt x="0" y="0"/>
                  </a:moveTo>
                  <a:lnTo>
                    <a:pt x="642383" y="0"/>
                  </a:lnTo>
                  <a:cubicBezTo>
                    <a:pt x="964642" y="0"/>
                    <a:pt x="1225942" y="267942"/>
                    <a:pt x="1225942" y="598505"/>
                  </a:cubicBezTo>
                  <a:cubicBezTo>
                    <a:pt x="1225942" y="929068"/>
                    <a:pt x="964642" y="1197010"/>
                    <a:pt x="642383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005" y="3041802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PART3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10191" y="3978146"/>
            <a:ext cx="1722063" cy="1197010"/>
            <a:chOff x="-10191" y="3978146"/>
            <a:chExt cx="1722063" cy="1197010"/>
          </a:xfrm>
        </p:grpSpPr>
        <p:sp>
          <p:nvSpPr>
            <p:cNvPr id="57" name="任意多边形: 形状 56"/>
            <p:cNvSpPr/>
            <p:nvPr/>
          </p:nvSpPr>
          <p:spPr>
            <a:xfrm>
              <a:off x="-10191" y="3978146"/>
              <a:ext cx="1220846" cy="1197010"/>
            </a:xfrm>
            <a:custGeom>
              <a:avLst/>
              <a:gdLst>
                <a:gd name="connsiteX0" fmla="*/ 0 w 1220846"/>
                <a:gd name="connsiteY0" fmla="*/ 0 h 1197010"/>
                <a:gd name="connsiteX1" fmla="*/ 637287 w 1220846"/>
                <a:gd name="connsiteY1" fmla="*/ 0 h 1197010"/>
                <a:gd name="connsiteX2" fmla="*/ 1220846 w 1220846"/>
                <a:gd name="connsiteY2" fmla="*/ 598505 h 1197010"/>
                <a:gd name="connsiteX3" fmla="*/ 637287 w 1220846"/>
                <a:gd name="connsiteY3" fmla="*/ 1197010 h 1197010"/>
                <a:gd name="connsiteX4" fmla="*/ 0 w 1220846"/>
                <a:gd name="connsiteY4" fmla="*/ 1197010 h 1197010"/>
                <a:gd name="connsiteX5" fmla="*/ 0 w 1220846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846" h="1197010">
                  <a:moveTo>
                    <a:pt x="0" y="0"/>
                  </a:moveTo>
                  <a:lnTo>
                    <a:pt x="637287" y="0"/>
                  </a:lnTo>
                  <a:cubicBezTo>
                    <a:pt x="959546" y="0"/>
                    <a:pt x="1220846" y="267942"/>
                    <a:pt x="1220846" y="598505"/>
                  </a:cubicBezTo>
                  <a:cubicBezTo>
                    <a:pt x="1220846" y="929068"/>
                    <a:pt x="959546" y="1197010"/>
                    <a:pt x="637287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-10191" y="4376596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PART4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20" name="图片 1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17322" r="416"/>
          <a:stretch>
            <a:fillRect/>
          </a:stretch>
        </p:blipFill>
        <p:spPr>
          <a:xfrm>
            <a:off x="3517750" y="1241443"/>
            <a:ext cx="8653457" cy="5670081"/>
          </a:xfrm>
          <a:custGeom>
            <a:avLst/>
            <a:gdLst>
              <a:gd name="connsiteX0" fmla="*/ 6543691 w 8653457"/>
              <a:gd name="connsiteY0" fmla="*/ 167 h 5670081"/>
              <a:gd name="connsiteX1" fmla="*/ 8024515 w 8653457"/>
              <a:gd name="connsiteY1" fmla="*/ 628942 h 5670081"/>
              <a:gd name="connsiteX2" fmla="*/ 8061766 w 8653457"/>
              <a:gd name="connsiteY2" fmla="*/ 3575067 h 5670081"/>
              <a:gd name="connsiteX3" fmla="*/ 5966753 w 8653457"/>
              <a:gd name="connsiteY3" fmla="*/ 5670081 h 5670081"/>
              <a:gd name="connsiteX4" fmla="*/ 0 w 8653457"/>
              <a:gd name="connsiteY4" fmla="*/ 5670081 h 5670081"/>
              <a:gd name="connsiteX5" fmla="*/ 5078390 w 8653457"/>
              <a:gd name="connsiteY5" fmla="*/ 591691 h 5670081"/>
              <a:gd name="connsiteX6" fmla="*/ 6543691 w 8653457"/>
              <a:gd name="connsiteY6" fmla="*/ 167 h 567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3457" h="5670081">
                <a:moveTo>
                  <a:pt x="6543691" y="167"/>
                </a:moveTo>
                <a:cubicBezTo>
                  <a:pt x="7076839" y="6892"/>
                  <a:pt x="7612575" y="217001"/>
                  <a:pt x="8024515" y="628942"/>
                </a:cubicBezTo>
                <a:cubicBezTo>
                  <a:pt x="8848397" y="1452824"/>
                  <a:pt x="8864950" y="2771883"/>
                  <a:pt x="8061766" y="3575067"/>
                </a:cubicBezTo>
                <a:lnTo>
                  <a:pt x="5966753" y="5670081"/>
                </a:lnTo>
                <a:lnTo>
                  <a:pt x="0" y="5670081"/>
                </a:lnTo>
                <a:lnTo>
                  <a:pt x="5078390" y="591691"/>
                </a:lnTo>
                <a:cubicBezTo>
                  <a:pt x="5479982" y="190099"/>
                  <a:pt x="6010543" y="-6559"/>
                  <a:pt x="6543691" y="167"/>
                </a:cubicBezTo>
                <a:close/>
              </a:path>
            </a:pathLst>
          </a:custGeom>
        </p:spPr>
      </p:pic>
      <p:cxnSp>
        <p:nvCxnSpPr>
          <p:cNvPr id="121" name="直接连接符 120"/>
          <p:cNvCxnSpPr/>
          <p:nvPr/>
        </p:nvCxnSpPr>
        <p:spPr>
          <a:xfrm flipV="1">
            <a:off x="7812280" y="-323747"/>
            <a:ext cx="766690" cy="766689"/>
          </a:xfrm>
          <a:prstGeom prst="line">
            <a:avLst/>
          </a:prstGeom>
          <a:ln w="254000" cap="rnd">
            <a:solidFill>
              <a:srgbClr val="0126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 flipV="1">
            <a:off x="7305185" y="-501526"/>
            <a:ext cx="2437311" cy="2437313"/>
          </a:xfrm>
          <a:prstGeom prst="line">
            <a:avLst/>
          </a:prstGeom>
          <a:ln w="762000" cap="rnd">
            <a:solidFill>
              <a:srgbClr val="4EC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 flipV="1">
            <a:off x="8657673" y="5049603"/>
            <a:ext cx="2718707" cy="2718706"/>
          </a:xfrm>
          <a:prstGeom prst="line">
            <a:avLst/>
          </a:prstGeom>
          <a:ln w="1270000" cap="rnd">
            <a:solidFill>
              <a:srgbClr val="012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文本框 138"/>
          <p:cNvSpPr txBox="1"/>
          <p:nvPr/>
        </p:nvSpPr>
        <p:spPr>
          <a:xfrm>
            <a:off x="1084876" y="1570230"/>
            <a:ext cx="5683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沟通</a:t>
            </a:r>
            <a:endParaRPr lang="en-US" altLang="zh-CN" sz="6600" b="1" dirty="0">
              <a:solidFill>
                <a:srgbClr val="ADE7F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是团队的</a:t>
            </a:r>
            <a:endParaRPr lang="en-US" altLang="zh-CN" sz="6600" b="1" dirty="0">
              <a:solidFill>
                <a:srgbClr val="ADE7F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润滑剂</a:t>
            </a:r>
            <a:endParaRPr lang="zh-CN" altLang="en-US" sz="6600" b="1" dirty="0">
              <a:solidFill>
                <a:srgbClr val="ADE7F0"/>
              </a:solidFill>
              <a:cs typeface="+mn-ea"/>
              <a:sym typeface="+mn-lt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-21281" y="5311475"/>
            <a:ext cx="2551248" cy="1602977"/>
            <a:chOff x="-21281" y="5311475"/>
            <a:chExt cx="2551248" cy="1602977"/>
          </a:xfrm>
        </p:grpSpPr>
        <p:sp>
          <p:nvSpPr>
            <p:cNvPr id="61" name="任意多边形: 形状 60"/>
            <p:cNvSpPr/>
            <p:nvPr/>
          </p:nvSpPr>
          <p:spPr>
            <a:xfrm>
              <a:off x="-21281" y="5311475"/>
              <a:ext cx="2551248" cy="1602977"/>
            </a:xfrm>
            <a:custGeom>
              <a:avLst/>
              <a:gdLst>
                <a:gd name="connsiteX0" fmla="*/ 0 w 2551248"/>
                <a:gd name="connsiteY0" fmla="*/ 0 h 1602977"/>
                <a:gd name="connsiteX1" fmla="*/ 1769774 w 2551248"/>
                <a:gd name="connsiteY1" fmla="*/ 0 h 1602977"/>
                <a:gd name="connsiteX2" fmla="*/ 2551248 w 2551248"/>
                <a:gd name="connsiteY2" fmla="*/ 801489 h 1602977"/>
                <a:gd name="connsiteX3" fmla="*/ 1769774 w 2551248"/>
                <a:gd name="connsiteY3" fmla="*/ 1602977 h 1602977"/>
                <a:gd name="connsiteX4" fmla="*/ 0 w 2551248"/>
                <a:gd name="connsiteY4" fmla="*/ 1602977 h 1602977"/>
                <a:gd name="connsiteX5" fmla="*/ 0 w 2551248"/>
                <a:gd name="connsiteY5" fmla="*/ 0 h 160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1248" h="1602977">
                  <a:moveTo>
                    <a:pt x="0" y="0"/>
                  </a:moveTo>
                  <a:lnTo>
                    <a:pt x="1769774" y="0"/>
                  </a:lnTo>
                  <a:cubicBezTo>
                    <a:pt x="2201328" y="0"/>
                    <a:pt x="2551248" y="358815"/>
                    <a:pt x="2551248" y="801489"/>
                  </a:cubicBezTo>
                  <a:cubicBezTo>
                    <a:pt x="2551248" y="1244163"/>
                    <a:pt x="2201328" y="1602977"/>
                    <a:pt x="1769774" y="1602977"/>
                  </a:cubicBezTo>
                  <a:lnTo>
                    <a:pt x="0" y="1602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-21281" y="5728243"/>
              <a:ext cx="2242778" cy="76944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012B3D"/>
                  </a:solidFill>
                  <a:cs typeface="+mn-ea"/>
                  <a:sym typeface="+mn-lt"/>
                </a:rPr>
                <a:t>PART5</a:t>
              </a:r>
              <a:endParaRPr lang="zh-CN" altLang="en-US" sz="44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V="1">
            <a:off x="-658983" y="613185"/>
            <a:ext cx="1317966" cy="1317967"/>
          </a:xfrm>
          <a:prstGeom prst="line">
            <a:avLst/>
          </a:prstGeom>
          <a:ln w="254000" cap="rnd">
            <a:solidFill>
              <a:srgbClr val="048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9303702" y="-606922"/>
            <a:ext cx="2440213" cy="2440215"/>
          </a:xfrm>
          <a:prstGeom prst="line">
            <a:avLst/>
          </a:prstGeom>
          <a:ln w="762000" cap="rnd">
            <a:solidFill>
              <a:srgbClr val="4EC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1414918" y="-221569"/>
            <a:ext cx="1125082" cy="1125084"/>
          </a:xfrm>
          <a:prstGeom prst="line">
            <a:avLst/>
          </a:prstGeom>
          <a:ln w="762000" cap="rnd">
            <a:solidFill>
              <a:srgbClr val="0865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8536900" y="3825825"/>
            <a:ext cx="1306286" cy="1306286"/>
          </a:xfrm>
          <a:prstGeom prst="ellipse">
            <a:avLst/>
          </a:prstGeom>
          <a:solidFill>
            <a:srgbClr val="0865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0504043" y="5207169"/>
            <a:ext cx="711200" cy="711200"/>
          </a:xfrm>
          <a:prstGeom prst="ellipse">
            <a:avLst/>
          </a:prstGeom>
          <a:solidFill>
            <a:srgbClr val="012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任意多边形: 形状 43"/>
          <p:cNvSpPr/>
          <p:nvPr/>
        </p:nvSpPr>
        <p:spPr>
          <a:xfrm>
            <a:off x="1401820" y="2053848"/>
            <a:ext cx="1420807" cy="611860"/>
          </a:xfrm>
          <a:custGeom>
            <a:avLst/>
            <a:gdLst>
              <a:gd name="connsiteX0" fmla="*/ 314065 w 1420807"/>
              <a:gd name="connsiteY0" fmla="*/ 0 h 628130"/>
              <a:gd name="connsiteX1" fmla="*/ 1071075 w 1420807"/>
              <a:gd name="connsiteY1" fmla="*/ 0 h 628130"/>
              <a:gd name="connsiteX2" fmla="*/ 1420807 w 1420807"/>
              <a:gd name="connsiteY2" fmla="*/ 310107 h 628130"/>
              <a:gd name="connsiteX3" fmla="*/ 1062147 w 1420807"/>
              <a:gd name="connsiteY3" fmla="*/ 628130 h 628130"/>
              <a:gd name="connsiteX4" fmla="*/ 314065 w 1420807"/>
              <a:gd name="connsiteY4" fmla="*/ 628130 h 628130"/>
              <a:gd name="connsiteX5" fmla="*/ 0 w 1420807"/>
              <a:gd name="connsiteY5" fmla="*/ 314065 h 628130"/>
              <a:gd name="connsiteX6" fmla="*/ 314065 w 1420807"/>
              <a:gd name="connsiteY6" fmla="*/ 0 h 62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0807" h="628130">
                <a:moveTo>
                  <a:pt x="314065" y="0"/>
                </a:moveTo>
                <a:lnTo>
                  <a:pt x="1071075" y="0"/>
                </a:lnTo>
                <a:lnTo>
                  <a:pt x="1420807" y="310107"/>
                </a:lnTo>
                <a:lnTo>
                  <a:pt x="1062147" y="628130"/>
                </a:lnTo>
                <a:lnTo>
                  <a:pt x="314065" y="628130"/>
                </a:lnTo>
                <a:cubicBezTo>
                  <a:pt x="140612" y="628130"/>
                  <a:pt x="0" y="487518"/>
                  <a:pt x="0" y="314065"/>
                </a:cubicBezTo>
                <a:cubicBezTo>
                  <a:pt x="0" y="140612"/>
                  <a:pt x="140612" y="0"/>
                  <a:pt x="314065" y="0"/>
                </a:cubicBezTo>
                <a:close/>
              </a:path>
            </a:pathLst>
          </a:custGeom>
          <a:solidFill>
            <a:srgbClr val="AD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2643297" y="2053848"/>
            <a:ext cx="5491052" cy="628130"/>
            <a:chOff x="2643297" y="2053848"/>
            <a:chExt cx="5491052" cy="628130"/>
          </a:xfrm>
        </p:grpSpPr>
        <p:sp>
          <p:nvSpPr>
            <p:cNvPr id="45" name="任意多边形: 形状 44"/>
            <p:cNvSpPr/>
            <p:nvPr/>
          </p:nvSpPr>
          <p:spPr>
            <a:xfrm>
              <a:off x="2643297" y="2053848"/>
              <a:ext cx="5491052" cy="628130"/>
            </a:xfrm>
            <a:custGeom>
              <a:avLst/>
              <a:gdLst>
                <a:gd name="connsiteX0" fmla="*/ 8928 w 5491052"/>
                <a:gd name="connsiteY0" fmla="*/ 0 h 628130"/>
                <a:gd name="connsiteX1" fmla="*/ 5176987 w 5491052"/>
                <a:gd name="connsiteY1" fmla="*/ 0 h 628130"/>
                <a:gd name="connsiteX2" fmla="*/ 5491052 w 5491052"/>
                <a:gd name="connsiteY2" fmla="*/ 314065 h 628130"/>
                <a:gd name="connsiteX3" fmla="*/ 5176987 w 5491052"/>
                <a:gd name="connsiteY3" fmla="*/ 628130 h 628130"/>
                <a:gd name="connsiteX4" fmla="*/ 0 w 5491052"/>
                <a:gd name="connsiteY4" fmla="*/ 628130 h 628130"/>
                <a:gd name="connsiteX5" fmla="*/ 358660 w 5491052"/>
                <a:gd name="connsiteY5" fmla="*/ 310107 h 62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1052" h="628130">
                  <a:moveTo>
                    <a:pt x="8928" y="0"/>
                  </a:moveTo>
                  <a:lnTo>
                    <a:pt x="5176987" y="0"/>
                  </a:lnTo>
                  <a:cubicBezTo>
                    <a:pt x="5350440" y="0"/>
                    <a:pt x="5491052" y="140612"/>
                    <a:pt x="5491052" y="314065"/>
                  </a:cubicBezTo>
                  <a:cubicBezTo>
                    <a:pt x="5491052" y="487518"/>
                    <a:pt x="5350440" y="628130"/>
                    <a:pt x="5176987" y="628130"/>
                  </a:cubicBezTo>
                  <a:lnTo>
                    <a:pt x="0" y="628130"/>
                  </a:lnTo>
                  <a:lnTo>
                    <a:pt x="358660" y="310107"/>
                  </a:lnTo>
                  <a:close/>
                </a:path>
              </a:pathLst>
            </a:custGeom>
            <a:solidFill>
              <a:srgbClr val="ADE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001957" y="2106303"/>
              <a:ext cx="35349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/>
              <a:r>
                <a:rPr lang="en-US" altLang="zh-CN" sz="2800" b="1" dirty="0">
                  <a:solidFill>
                    <a:srgbClr val="048196"/>
                  </a:solidFill>
                  <a:cs typeface="+mn-ea"/>
                  <a:sym typeface="+mn-lt"/>
                </a:rPr>
                <a:t>1. </a:t>
              </a:r>
              <a:r>
                <a:rPr lang="zh-CN" altLang="en-US" sz="2800" b="1" dirty="0">
                  <a:solidFill>
                    <a:srgbClr val="048196"/>
                  </a:solidFill>
                  <a:cs typeface="+mn-ea"/>
                  <a:sym typeface="+mn-lt"/>
                </a:rPr>
                <a:t>团队与团队凝聚力</a:t>
              </a:r>
              <a:endParaRPr lang="zh-CN" altLang="en-US" sz="2800" b="1" dirty="0">
                <a:solidFill>
                  <a:srgbClr val="04819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8" name="任意多边形: 形状 47"/>
          <p:cNvSpPr/>
          <p:nvPr/>
        </p:nvSpPr>
        <p:spPr>
          <a:xfrm>
            <a:off x="1401820" y="2823414"/>
            <a:ext cx="1420807" cy="628130"/>
          </a:xfrm>
          <a:custGeom>
            <a:avLst/>
            <a:gdLst>
              <a:gd name="connsiteX0" fmla="*/ 314065 w 1420807"/>
              <a:gd name="connsiteY0" fmla="*/ 0 h 628130"/>
              <a:gd name="connsiteX1" fmla="*/ 1071075 w 1420807"/>
              <a:gd name="connsiteY1" fmla="*/ 0 h 628130"/>
              <a:gd name="connsiteX2" fmla="*/ 1420807 w 1420807"/>
              <a:gd name="connsiteY2" fmla="*/ 310107 h 628130"/>
              <a:gd name="connsiteX3" fmla="*/ 1062147 w 1420807"/>
              <a:gd name="connsiteY3" fmla="*/ 628130 h 628130"/>
              <a:gd name="connsiteX4" fmla="*/ 314065 w 1420807"/>
              <a:gd name="connsiteY4" fmla="*/ 628130 h 628130"/>
              <a:gd name="connsiteX5" fmla="*/ 0 w 1420807"/>
              <a:gd name="connsiteY5" fmla="*/ 314065 h 628130"/>
              <a:gd name="connsiteX6" fmla="*/ 314065 w 1420807"/>
              <a:gd name="connsiteY6" fmla="*/ 0 h 62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0807" h="628130">
                <a:moveTo>
                  <a:pt x="314065" y="0"/>
                </a:moveTo>
                <a:lnTo>
                  <a:pt x="1071075" y="0"/>
                </a:lnTo>
                <a:lnTo>
                  <a:pt x="1420807" y="310107"/>
                </a:lnTo>
                <a:lnTo>
                  <a:pt x="1062147" y="628130"/>
                </a:lnTo>
                <a:lnTo>
                  <a:pt x="314065" y="628130"/>
                </a:lnTo>
                <a:cubicBezTo>
                  <a:pt x="140612" y="628130"/>
                  <a:pt x="0" y="487518"/>
                  <a:pt x="0" y="314065"/>
                </a:cubicBezTo>
                <a:cubicBezTo>
                  <a:pt x="0" y="140612"/>
                  <a:pt x="140612" y="0"/>
                  <a:pt x="314065" y="0"/>
                </a:cubicBezTo>
                <a:close/>
              </a:path>
            </a:pathLst>
          </a:custGeom>
          <a:solidFill>
            <a:srgbClr val="AD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2643297" y="2823414"/>
            <a:ext cx="5491052" cy="628130"/>
            <a:chOff x="2643297" y="2823414"/>
            <a:chExt cx="5491052" cy="628130"/>
          </a:xfrm>
        </p:grpSpPr>
        <p:sp>
          <p:nvSpPr>
            <p:cNvPr id="49" name="任意多边形: 形状 48"/>
            <p:cNvSpPr/>
            <p:nvPr/>
          </p:nvSpPr>
          <p:spPr>
            <a:xfrm>
              <a:off x="2643297" y="2823414"/>
              <a:ext cx="5491052" cy="628130"/>
            </a:xfrm>
            <a:custGeom>
              <a:avLst/>
              <a:gdLst>
                <a:gd name="connsiteX0" fmla="*/ 8928 w 5491052"/>
                <a:gd name="connsiteY0" fmla="*/ 0 h 628130"/>
                <a:gd name="connsiteX1" fmla="*/ 5176987 w 5491052"/>
                <a:gd name="connsiteY1" fmla="*/ 0 h 628130"/>
                <a:gd name="connsiteX2" fmla="*/ 5491052 w 5491052"/>
                <a:gd name="connsiteY2" fmla="*/ 314065 h 628130"/>
                <a:gd name="connsiteX3" fmla="*/ 5176987 w 5491052"/>
                <a:gd name="connsiteY3" fmla="*/ 628130 h 628130"/>
                <a:gd name="connsiteX4" fmla="*/ 0 w 5491052"/>
                <a:gd name="connsiteY4" fmla="*/ 628130 h 628130"/>
                <a:gd name="connsiteX5" fmla="*/ 358660 w 5491052"/>
                <a:gd name="connsiteY5" fmla="*/ 310107 h 62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1052" h="628130">
                  <a:moveTo>
                    <a:pt x="8928" y="0"/>
                  </a:moveTo>
                  <a:lnTo>
                    <a:pt x="5176987" y="0"/>
                  </a:lnTo>
                  <a:cubicBezTo>
                    <a:pt x="5350440" y="0"/>
                    <a:pt x="5491052" y="140612"/>
                    <a:pt x="5491052" y="314065"/>
                  </a:cubicBezTo>
                  <a:cubicBezTo>
                    <a:pt x="5491052" y="487518"/>
                    <a:pt x="5350440" y="628130"/>
                    <a:pt x="5176987" y="628130"/>
                  </a:cubicBezTo>
                  <a:lnTo>
                    <a:pt x="0" y="628130"/>
                  </a:lnTo>
                  <a:lnTo>
                    <a:pt x="358660" y="310107"/>
                  </a:lnTo>
                  <a:close/>
                </a:path>
              </a:pathLst>
            </a:custGeom>
            <a:solidFill>
              <a:srgbClr val="ADE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001957" y="2875869"/>
              <a:ext cx="38940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/>
              <a:r>
                <a:rPr lang="en-US" altLang="zh-CN" sz="2800" b="1" dirty="0">
                  <a:solidFill>
                    <a:srgbClr val="048196"/>
                  </a:solidFill>
                  <a:cs typeface="+mn-ea"/>
                  <a:sym typeface="+mn-lt"/>
                </a:rPr>
                <a:t>2. </a:t>
              </a:r>
              <a:r>
                <a:rPr lang="zh-CN" altLang="en-US" sz="2800" b="1" dirty="0">
                  <a:solidFill>
                    <a:srgbClr val="048196"/>
                  </a:solidFill>
                  <a:cs typeface="+mn-ea"/>
                  <a:sym typeface="+mn-lt"/>
                </a:rPr>
                <a:t>凝聚力源于共同目标</a:t>
              </a:r>
              <a:endParaRPr lang="zh-CN" altLang="en-US" sz="2800" b="1" dirty="0">
                <a:solidFill>
                  <a:srgbClr val="04819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1" name="任意多边形: 形状 50"/>
          <p:cNvSpPr/>
          <p:nvPr/>
        </p:nvSpPr>
        <p:spPr>
          <a:xfrm>
            <a:off x="1401820" y="3592980"/>
            <a:ext cx="1420807" cy="628130"/>
          </a:xfrm>
          <a:custGeom>
            <a:avLst/>
            <a:gdLst>
              <a:gd name="connsiteX0" fmla="*/ 314065 w 1420807"/>
              <a:gd name="connsiteY0" fmla="*/ 0 h 628130"/>
              <a:gd name="connsiteX1" fmla="*/ 1071075 w 1420807"/>
              <a:gd name="connsiteY1" fmla="*/ 0 h 628130"/>
              <a:gd name="connsiteX2" fmla="*/ 1420807 w 1420807"/>
              <a:gd name="connsiteY2" fmla="*/ 310107 h 628130"/>
              <a:gd name="connsiteX3" fmla="*/ 1062147 w 1420807"/>
              <a:gd name="connsiteY3" fmla="*/ 628130 h 628130"/>
              <a:gd name="connsiteX4" fmla="*/ 314065 w 1420807"/>
              <a:gd name="connsiteY4" fmla="*/ 628130 h 628130"/>
              <a:gd name="connsiteX5" fmla="*/ 0 w 1420807"/>
              <a:gd name="connsiteY5" fmla="*/ 314065 h 628130"/>
              <a:gd name="connsiteX6" fmla="*/ 314065 w 1420807"/>
              <a:gd name="connsiteY6" fmla="*/ 0 h 62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0807" h="628130">
                <a:moveTo>
                  <a:pt x="314065" y="0"/>
                </a:moveTo>
                <a:lnTo>
                  <a:pt x="1071075" y="0"/>
                </a:lnTo>
                <a:lnTo>
                  <a:pt x="1420807" y="310107"/>
                </a:lnTo>
                <a:lnTo>
                  <a:pt x="1062147" y="628130"/>
                </a:lnTo>
                <a:lnTo>
                  <a:pt x="314065" y="628130"/>
                </a:lnTo>
                <a:cubicBezTo>
                  <a:pt x="140612" y="628130"/>
                  <a:pt x="0" y="487518"/>
                  <a:pt x="0" y="314065"/>
                </a:cubicBezTo>
                <a:cubicBezTo>
                  <a:pt x="0" y="140612"/>
                  <a:pt x="140612" y="0"/>
                  <a:pt x="314065" y="0"/>
                </a:cubicBezTo>
                <a:close/>
              </a:path>
            </a:pathLst>
          </a:custGeom>
          <a:solidFill>
            <a:srgbClr val="AD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2643297" y="3592980"/>
            <a:ext cx="5491052" cy="628130"/>
            <a:chOff x="2643297" y="3592980"/>
            <a:chExt cx="5491052" cy="628130"/>
          </a:xfrm>
        </p:grpSpPr>
        <p:sp>
          <p:nvSpPr>
            <p:cNvPr id="52" name="任意多边形: 形状 51"/>
            <p:cNvSpPr/>
            <p:nvPr/>
          </p:nvSpPr>
          <p:spPr>
            <a:xfrm>
              <a:off x="2643297" y="3592980"/>
              <a:ext cx="5491052" cy="628130"/>
            </a:xfrm>
            <a:custGeom>
              <a:avLst/>
              <a:gdLst>
                <a:gd name="connsiteX0" fmla="*/ 8928 w 5491052"/>
                <a:gd name="connsiteY0" fmla="*/ 0 h 628130"/>
                <a:gd name="connsiteX1" fmla="*/ 5176987 w 5491052"/>
                <a:gd name="connsiteY1" fmla="*/ 0 h 628130"/>
                <a:gd name="connsiteX2" fmla="*/ 5491052 w 5491052"/>
                <a:gd name="connsiteY2" fmla="*/ 314065 h 628130"/>
                <a:gd name="connsiteX3" fmla="*/ 5176987 w 5491052"/>
                <a:gd name="connsiteY3" fmla="*/ 628130 h 628130"/>
                <a:gd name="connsiteX4" fmla="*/ 0 w 5491052"/>
                <a:gd name="connsiteY4" fmla="*/ 628130 h 628130"/>
                <a:gd name="connsiteX5" fmla="*/ 358660 w 5491052"/>
                <a:gd name="connsiteY5" fmla="*/ 310107 h 62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1052" h="628130">
                  <a:moveTo>
                    <a:pt x="8928" y="0"/>
                  </a:moveTo>
                  <a:lnTo>
                    <a:pt x="5176987" y="0"/>
                  </a:lnTo>
                  <a:cubicBezTo>
                    <a:pt x="5350440" y="0"/>
                    <a:pt x="5491052" y="140612"/>
                    <a:pt x="5491052" y="314065"/>
                  </a:cubicBezTo>
                  <a:cubicBezTo>
                    <a:pt x="5491052" y="487518"/>
                    <a:pt x="5350440" y="628130"/>
                    <a:pt x="5176987" y="628130"/>
                  </a:cubicBezTo>
                  <a:lnTo>
                    <a:pt x="0" y="628130"/>
                  </a:lnTo>
                  <a:lnTo>
                    <a:pt x="358660" y="310107"/>
                  </a:lnTo>
                  <a:close/>
                </a:path>
              </a:pathLst>
            </a:custGeom>
            <a:solidFill>
              <a:srgbClr val="ADE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001957" y="3645435"/>
              <a:ext cx="45945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/>
              <a:r>
                <a:rPr lang="en-US" altLang="zh-CN" sz="2800" b="1" dirty="0">
                  <a:solidFill>
                    <a:srgbClr val="048196"/>
                  </a:solidFill>
                  <a:cs typeface="+mn-ea"/>
                  <a:sym typeface="+mn-lt"/>
                </a:rPr>
                <a:t>3. </a:t>
              </a:r>
              <a:r>
                <a:rPr lang="zh-CN" altLang="en-US" sz="2800" b="1" dirty="0">
                  <a:solidFill>
                    <a:srgbClr val="048196"/>
                  </a:solidFill>
                  <a:cs typeface="+mn-ea"/>
                  <a:sym typeface="+mn-lt"/>
                </a:rPr>
                <a:t>信任：产生凝聚力的基石</a:t>
              </a:r>
              <a:endParaRPr lang="zh-CN" altLang="en-US" sz="2800" b="1" dirty="0">
                <a:solidFill>
                  <a:srgbClr val="04819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5" name="任意多边形: 形状 54"/>
          <p:cNvSpPr/>
          <p:nvPr/>
        </p:nvSpPr>
        <p:spPr>
          <a:xfrm>
            <a:off x="1401820" y="4362546"/>
            <a:ext cx="1420807" cy="628130"/>
          </a:xfrm>
          <a:custGeom>
            <a:avLst/>
            <a:gdLst>
              <a:gd name="connsiteX0" fmla="*/ 314065 w 1420807"/>
              <a:gd name="connsiteY0" fmla="*/ 0 h 628130"/>
              <a:gd name="connsiteX1" fmla="*/ 1071075 w 1420807"/>
              <a:gd name="connsiteY1" fmla="*/ 0 h 628130"/>
              <a:gd name="connsiteX2" fmla="*/ 1420807 w 1420807"/>
              <a:gd name="connsiteY2" fmla="*/ 310107 h 628130"/>
              <a:gd name="connsiteX3" fmla="*/ 1062147 w 1420807"/>
              <a:gd name="connsiteY3" fmla="*/ 628130 h 628130"/>
              <a:gd name="connsiteX4" fmla="*/ 314065 w 1420807"/>
              <a:gd name="connsiteY4" fmla="*/ 628130 h 628130"/>
              <a:gd name="connsiteX5" fmla="*/ 0 w 1420807"/>
              <a:gd name="connsiteY5" fmla="*/ 314065 h 628130"/>
              <a:gd name="connsiteX6" fmla="*/ 314065 w 1420807"/>
              <a:gd name="connsiteY6" fmla="*/ 0 h 62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0807" h="628130">
                <a:moveTo>
                  <a:pt x="314065" y="0"/>
                </a:moveTo>
                <a:lnTo>
                  <a:pt x="1071075" y="0"/>
                </a:lnTo>
                <a:lnTo>
                  <a:pt x="1420807" y="310107"/>
                </a:lnTo>
                <a:lnTo>
                  <a:pt x="1062147" y="628130"/>
                </a:lnTo>
                <a:lnTo>
                  <a:pt x="314065" y="628130"/>
                </a:lnTo>
                <a:cubicBezTo>
                  <a:pt x="140612" y="628130"/>
                  <a:pt x="0" y="487518"/>
                  <a:pt x="0" y="314065"/>
                </a:cubicBezTo>
                <a:cubicBezTo>
                  <a:pt x="0" y="140612"/>
                  <a:pt x="140612" y="0"/>
                  <a:pt x="314065" y="0"/>
                </a:cubicBezTo>
                <a:close/>
              </a:path>
            </a:pathLst>
          </a:custGeom>
          <a:solidFill>
            <a:srgbClr val="AD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2643297" y="4362546"/>
            <a:ext cx="5491052" cy="628130"/>
            <a:chOff x="2643297" y="4362546"/>
            <a:chExt cx="5491052" cy="628130"/>
          </a:xfrm>
        </p:grpSpPr>
        <p:sp>
          <p:nvSpPr>
            <p:cNvPr id="56" name="任意多边形: 形状 55"/>
            <p:cNvSpPr/>
            <p:nvPr/>
          </p:nvSpPr>
          <p:spPr>
            <a:xfrm>
              <a:off x="2643297" y="4362546"/>
              <a:ext cx="5491052" cy="628130"/>
            </a:xfrm>
            <a:custGeom>
              <a:avLst/>
              <a:gdLst>
                <a:gd name="connsiteX0" fmla="*/ 8928 w 5491052"/>
                <a:gd name="connsiteY0" fmla="*/ 0 h 628130"/>
                <a:gd name="connsiteX1" fmla="*/ 5176987 w 5491052"/>
                <a:gd name="connsiteY1" fmla="*/ 0 h 628130"/>
                <a:gd name="connsiteX2" fmla="*/ 5491052 w 5491052"/>
                <a:gd name="connsiteY2" fmla="*/ 314065 h 628130"/>
                <a:gd name="connsiteX3" fmla="*/ 5176987 w 5491052"/>
                <a:gd name="connsiteY3" fmla="*/ 628130 h 628130"/>
                <a:gd name="connsiteX4" fmla="*/ 0 w 5491052"/>
                <a:gd name="connsiteY4" fmla="*/ 628130 h 628130"/>
                <a:gd name="connsiteX5" fmla="*/ 358660 w 5491052"/>
                <a:gd name="connsiteY5" fmla="*/ 310107 h 62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1052" h="628130">
                  <a:moveTo>
                    <a:pt x="8928" y="0"/>
                  </a:moveTo>
                  <a:lnTo>
                    <a:pt x="5176987" y="0"/>
                  </a:lnTo>
                  <a:cubicBezTo>
                    <a:pt x="5350440" y="0"/>
                    <a:pt x="5491052" y="140612"/>
                    <a:pt x="5491052" y="314065"/>
                  </a:cubicBezTo>
                  <a:cubicBezTo>
                    <a:pt x="5491052" y="487518"/>
                    <a:pt x="5350440" y="628130"/>
                    <a:pt x="5176987" y="628130"/>
                  </a:cubicBezTo>
                  <a:lnTo>
                    <a:pt x="0" y="628130"/>
                  </a:lnTo>
                  <a:lnTo>
                    <a:pt x="358660" y="310107"/>
                  </a:lnTo>
                  <a:close/>
                </a:path>
              </a:pathLst>
            </a:custGeom>
            <a:solidFill>
              <a:srgbClr val="ADE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001957" y="4415001"/>
              <a:ext cx="4604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/>
              <a:r>
                <a:rPr lang="en-US" altLang="zh-CN" sz="2800" b="1" dirty="0">
                  <a:solidFill>
                    <a:srgbClr val="048196"/>
                  </a:solidFill>
                  <a:cs typeface="+mn-ea"/>
                  <a:sym typeface="+mn-lt"/>
                </a:rPr>
                <a:t>4. </a:t>
              </a:r>
              <a:r>
                <a:rPr lang="zh-CN" altLang="en-US" sz="2800" b="1" dirty="0">
                  <a:solidFill>
                    <a:srgbClr val="048196"/>
                  </a:solidFill>
                  <a:cs typeface="+mn-ea"/>
                  <a:sym typeface="+mn-lt"/>
                </a:rPr>
                <a:t>团结：凝聚力产生的源泉</a:t>
              </a:r>
              <a:endParaRPr lang="zh-CN" altLang="en-US" sz="2800" b="1" dirty="0">
                <a:solidFill>
                  <a:srgbClr val="04819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8" name="任意多边形: 形状 57"/>
          <p:cNvSpPr/>
          <p:nvPr/>
        </p:nvSpPr>
        <p:spPr>
          <a:xfrm>
            <a:off x="1401820" y="5132111"/>
            <a:ext cx="1420807" cy="628130"/>
          </a:xfrm>
          <a:custGeom>
            <a:avLst/>
            <a:gdLst>
              <a:gd name="connsiteX0" fmla="*/ 314065 w 1420807"/>
              <a:gd name="connsiteY0" fmla="*/ 0 h 628130"/>
              <a:gd name="connsiteX1" fmla="*/ 1071075 w 1420807"/>
              <a:gd name="connsiteY1" fmla="*/ 0 h 628130"/>
              <a:gd name="connsiteX2" fmla="*/ 1420807 w 1420807"/>
              <a:gd name="connsiteY2" fmla="*/ 310107 h 628130"/>
              <a:gd name="connsiteX3" fmla="*/ 1062147 w 1420807"/>
              <a:gd name="connsiteY3" fmla="*/ 628130 h 628130"/>
              <a:gd name="connsiteX4" fmla="*/ 314065 w 1420807"/>
              <a:gd name="connsiteY4" fmla="*/ 628130 h 628130"/>
              <a:gd name="connsiteX5" fmla="*/ 0 w 1420807"/>
              <a:gd name="connsiteY5" fmla="*/ 314065 h 628130"/>
              <a:gd name="connsiteX6" fmla="*/ 314065 w 1420807"/>
              <a:gd name="connsiteY6" fmla="*/ 0 h 62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0807" h="628130">
                <a:moveTo>
                  <a:pt x="314065" y="0"/>
                </a:moveTo>
                <a:lnTo>
                  <a:pt x="1071075" y="0"/>
                </a:lnTo>
                <a:lnTo>
                  <a:pt x="1420807" y="310107"/>
                </a:lnTo>
                <a:lnTo>
                  <a:pt x="1062147" y="628130"/>
                </a:lnTo>
                <a:lnTo>
                  <a:pt x="314065" y="628130"/>
                </a:lnTo>
                <a:cubicBezTo>
                  <a:pt x="140612" y="628130"/>
                  <a:pt x="0" y="487518"/>
                  <a:pt x="0" y="314065"/>
                </a:cubicBezTo>
                <a:cubicBezTo>
                  <a:pt x="0" y="140612"/>
                  <a:pt x="140612" y="0"/>
                  <a:pt x="314065" y="0"/>
                </a:cubicBezTo>
                <a:close/>
              </a:path>
            </a:pathLst>
          </a:custGeom>
          <a:solidFill>
            <a:srgbClr val="AD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>
            <a:off x="2643297" y="5132111"/>
            <a:ext cx="5491052" cy="628130"/>
            <a:chOff x="2643297" y="5132111"/>
            <a:chExt cx="5491052" cy="628130"/>
          </a:xfrm>
        </p:grpSpPr>
        <p:sp>
          <p:nvSpPr>
            <p:cNvPr id="59" name="任意多边形: 形状 58"/>
            <p:cNvSpPr/>
            <p:nvPr/>
          </p:nvSpPr>
          <p:spPr>
            <a:xfrm>
              <a:off x="2643297" y="5132111"/>
              <a:ext cx="5491052" cy="628130"/>
            </a:xfrm>
            <a:custGeom>
              <a:avLst/>
              <a:gdLst>
                <a:gd name="connsiteX0" fmla="*/ 8928 w 5491052"/>
                <a:gd name="connsiteY0" fmla="*/ 0 h 628130"/>
                <a:gd name="connsiteX1" fmla="*/ 5176987 w 5491052"/>
                <a:gd name="connsiteY1" fmla="*/ 0 h 628130"/>
                <a:gd name="connsiteX2" fmla="*/ 5491052 w 5491052"/>
                <a:gd name="connsiteY2" fmla="*/ 314065 h 628130"/>
                <a:gd name="connsiteX3" fmla="*/ 5176987 w 5491052"/>
                <a:gd name="connsiteY3" fmla="*/ 628130 h 628130"/>
                <a:gd name="connsiteX4" fmla="*/ 0 w 5491052"/>
                <a:gd name="connsiteY4" fmla="*/ 628130 h 628130"/>
                <a:gd name="connsiteX5" fmla="*/ 358660 w 5491052"/>
                <a:gd name="connsiteY5" fmla="*/ 310107 h 62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1052" h="628130">
                  <a:moveTo>
                    <a:pt x="8928" y="0"/>
                  </a:moveTo>
                  <a:lnTo>
                    <a:pt x="5176987" y="0"/>
                  </a:lnTo>
                  <a:cubicBezTo>
                    <a:pt x="5350440" y="0"/>
                    <a:pt x="5491052" y="140612"/>
                    <a:pt x="5491052" y="314065"/>
                  </a:cubicBezTo>
                  <a:cubicBezTo>
                    <a:pt x="5491052" y="487518"/>
                    <a:pt x="5350440" y="628130"/>
                    <a:pt x="5176987" y="628130"/>
                  </a:cubicBezTo>
                  <a:lnTo>
                    <a:pt x="0" y="628130"/>
                  </a:lnTo>
                  <a:lnTo>
                    <a:pt x="358660" y="310107"/>
                  </a:lnTo>
                  <a:close/>
                </a:path>
              </a:pathLst>
            </a:custGeom>
            <a:solidFill>
              <a:srgbClr val="ADE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001957" y="5184566"/>
              <a:ext cx="38940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/>
              <a:r>
                <a:rPr lang="en-US" altLang="zh-CN" sz="2800" b="1" dirty="0">
                  <a:solidFill>
                    <a:srgbClr val="048196"/>
                  </a:solidFill>
                  <a:cs typeface="+mn-ea"/>
                  <a:sym typeface="+mn-lt"/>
                </a:rPr>
                <a:t>5. </a:t>
              </a:r>
              <a:r>
                <a:rPr lang="zh-CN" altLang="en-US" sz="2800" b="1" dirty="0">
                  <a:solidFill>
                    <a:srgbClr val="048196"/>
                  </a:solidFill>
                  <a:cs typeface="+mn-ea"/>
                  <a:sym typeface="+mn-lt"/>
                </a:rPr>
                <a:t>沟通是团队的润滑剂</a:t>
              </a:r>
              <a:endParaRPr lang="zh-CN" altLang="en-US" sz="2800" b="1" dirty="0">
                <a:solidFill>
                  <a:srgbClr val="04819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337654" y="589927"/>
            <a:ext cx="2102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048196"/>
                </a:solidFill>
              </a:rPr>
              <a:t>目录</a:t>
            </a:r>
            <a:endParaRPr lang="zh-CN" altLang="en-US" sz="6000" dirty="0">
              <a:solidFill>
                <a:srgbClr val="048196"/>
              </a:solidFill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44" grpId="0" animBg="1"/>
      <p:bldP spid="48" grpId="0" animBg="1"/>
      <p:bldP spid="51" grpId="0" animBg="1"/>
      <p:bldP spid="55" grpId="0" animBg="1"/>
      <p:bldP spid="58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37053" r="399" b="37052"/>
          <a:stretch>
            <a:fillRect/>
          </a:stretch>
        </p:blipFill>
        <p:spPr>
          <a:xfrm>
            <a:off x="624115" y="4281714"/>
            <a:ext cx="10943771" cy="1893933"/>
          </a:xfrm>
          <a:custGeom>
            <a:avLst/>
            <a:gdLst>
              <a:gd name="connsiteX0" fmla="*/ 0 w 10943771"/>
              <a:gd name="connsiteY0" fmla="*/ 0 h 1893933"/>
              <a:gd name="connsiteX1" fmla="*/ 10943771 w 10943771"/>
              <a:gd name="connsiteY1" fmla="*/ 0 h 1893933"/>
              <a:gd name="connsiteX2" fmla="*/ 10943771 w 10943771"/>
              <a:gd name="connsiteY2" fmla="*/ 1893933 h 1893933"/>
              <a:gd name="connsiteX3" fmla="*/ 0 w 10943771"/>
              <a:gd name="connsiteY3" fmla="*/ 1893933 h 189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3771" h="1893933">
                <a:moveTo>
                  <a:pt x="0" y="0"/>
                </a:moveTo>
                <a:lnTo>
                  <a:pt x="10943771" y="0"/>
                </a:lnTo>
                <a:lnTo>
                  <a:pt x="10943771" y="1893933"/>
                </a:lnTo>
                <a:lnTo>
                  <a:pt x="0" y="1893933"/>
                </a:lnTo>
                <a:close/>
              </a:path>
            </a:pathLst>
          </a:custGeom>
        </p:spPr>
      </p:pic>
      <p:grpSp>
        <p:nvGrpSpPr>
          <p:cNvPr id="37" name="组合 36"/>
          <p:cNvGrpSpPr/>
          <p:nvPr/>
        </p:nvGrpSpPr>
        <p:grpSpPr>
          <a:xfrm>
            <a:off x="497997" y="-930155"/>
            <a:ext cx="6453059" cy="1995536"/>
            <a:chOff x="1523273" y="-946967"/>
            <a:chExt cx="6453059" cy="1995536"/>
          </a:xfrm>
        </p:grpSpPr>
        <p:sp>
          <p:nvSpPr>
            <p:cNvPr id="38" name="矩形: 圆角 37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928484" y="-583318"/>
              <a:ext cx="6047848" cy="1631887"/>
              <a:chOff x="1928484" y="-583318"/>
              <a:chExt cx="6047848" cy="1631887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3524472" y="340683"/>
                <a:ext cx="44518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沟通不畅 自我检讨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41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55" name="任意多边形: 形状 54"/>
          <p:cNvSpPr/>
          <p:nvPr/>
        </p:nvSpPr>
        <p:spPr>
          <a:xfrm rot="1800000" flipH="1">
            <a:off x="10310258" y="-202625"/>
            <a:ext cx="590045" cy="1073709"/>
          </a:xfrm>
          <a:custGeom>
            <a:avLst/>
            <a:gdLst>
              <a:gd name="connsiteX0" fmla="*/ 590045 w 590045"/>
              <a:gd name="connsiteY0" fmla="*/ 340663 h 1073709"/>
              <a:gd name="connsiteX1" fmla="*/ 0 w 590045"/>
              <a:gd name="connsiteY1" fmla="*/ 0 h 1073709"/>
              <a:gd name="connsiteX2" fmla="*/ 0 w 590045"/>
              <a:gd name="connsiteY2" fmla="*/ 778687 h 1073709"/>
              <a:gd name="connsiteX3" fmla="*/ 295022 w 590045"/>
              <a:gd name="connsiteY3" fmla="*/ 1073709 h 1073709"/>
              <a:gd name="connsiteX4" fmla="*/ 590044 w 590045"/>
              <a:gd name="connsiteY4" fmla="*/ 778687 h 107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045" h="1073709">
                <a:moveTo>
                  <a:pt x="590045" y="340663"/>
                </a:moveTo>
                <a:lnTo>
                  <a:pt x="0" y="0"/>
                </a:lnTo>
                <a:lnTo>
                  <a:pt x="0" y="778687"/>
                </a:lnTo>
                <a:cubicBezTo>
                  <a:pt x="0" y="941623"/>
                  <a:pt x="132086" y="1073709"/>
                  <a:pt x="295022" y="1073709"/>
                </a:cubicBezTo>
                <a:cubicBezTo>
                  <a:pt x="457958" y="1073709"/>
                  <a:pt x="590044" y="941623"/>
                  <a:pt x="590044" y="778687"/>
                </a:cubicBezTo>
                <a:close/>
              </a:path>
            </a:pathLst>
          </a:custGeom>
          <a:solidFill>
            <a:srgbClr val="048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任意多边形: 形状 56"/>
          <p:cNvSpPr/>
          <p:nvPr/>
        </p:nvSpPr>
        <p:spPr>
          <a:xfrm rot="1800000" flipH="1">
            <a:off x="10876858" y="-215933"/>
            <a:ext cx="286292" cy="2184153"/>
          </a:xfrm>
          <a:custGeom>
            <a:avLst/>
            <a:gdLst>
              <a:gd name="connsiteX0" fmla="*/ 286292 w 286292"/>
              <a:gd name="connsiteY0" fmla="*/ 165291 h 2184153"/>
              <a:gd name="connsiteX1" fmla="*/ 0 w 286292"/>
              <a:gd name="connsiteY1" fmla="*/ 0 h 2184153"/>
              <a:gd name="connsiteX2" fmla="*/ 0 w 286292"/>
              <a:gd name="connsiteY2" fmla="*/ 2041007 h 2184153"/>
              <a:gd name="connsiteX3" fmla="*/ 143146 w 286292"/>
              <a:gd name="connsiteY3" fmla="*/ 2184153 h 2184153"/>
              <a:gd name="connsiteX4" fmla="*/ 286292 w 286292"/>
              <a:gd name="connsiteY4" fmla="*/ 2041007 h 2184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292" h="2184153">
                <a:moveTo>
                  <a:pt x="286292" y="165291"/>
                </a:moveTo>
                <a:lnTo>
                  <a:pt x="0" y="0"/>
                </a:lnTo>
                <a:lnTo>
                  <a:pt x="0" y="2041007"/>
                </a:lnTo>
                <a:cubicBezTo>
                  <a:pt x="0" y="2120064"/>
                  <a:pt x="64089" y="2184153"/>
                  <a:pt x="143146" y="2184153"/>
                </a:cubicBezTo>
                <a:cubicBezTo>
                  <a:pt x="222203" y="2184153"/>
                  <a:pt x="286292" y="2120064"/>
                  <a:pt x="286292" y="2041007"/>
                </a:cubicBezTo>
                <a:close/>
              </a:path>
            </a:pathLst>
          </a:custGeom>
          <a:solidFill>
            <a:srgbClr val="4E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8" name="任意多边形: 形状 57"/>
          <p:cNvSpPr/>
          <p:nvPr/>
        </p:nvSpPr>
        <p:spPr>
          <a:xfrm rot="1800000" flipH="1">
            <a:off x="11680648" y="-12925"/>
            <a:ext cx="537565" cy="1859777"/>
          </a:xfrm>
          <a:custGeom>
            <a:avLst/>
            <a:gdLst>
              <a:gd name="connsiteX0" fmla="*/ 537565 w 537565"/>
              <a:gd name="connsiteY0" fmla="*/ 6932 h 1859777"/>
              <a:gd name="connsiteX1" fmla="*/ 525560 w 537565"/>
              <a:gd name="connsiteY1" fmla="*/ 0 h 1859777"/>
              <a:gd name="connsiteX2" fmla="*/ 0 w 537565"/>
              <a:gd name="connsiteY2" fmla="*/ 910295 h 1859777"/>
              <a:gd name="connsiteX3" fmla="*/ 0 w 537565"/>
              <a:gd name="connsiteY3" fmla="*/ 1590993 h 1859777"/>
              <a:gd name="connsiteX4" fmla="*/ 268783 w 537565"/>
              <a:gd name="connsiteY4" fmla="*/ 1859776 h 1859777"/>
              <a:gd name="connsiteX5" fmla="*/ 268782 w 537565"/>
              <a:gd name="connsiteY5" fmla="*/ 1859777 h 1859777"/>
              <a:gd name="connsiteX6" fmla="*/ 537565 w 537565"/>
              <a:gd name="connsiteY6" fmla="*/ 1590994 h 185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565" h="1859777">
                <a:moveTo>
                  <a:pt x="537565" y="6932"/>
                </a:moveTo>
                <a:lnTo>
                  <a:pt x="525560" y="0"/>
                </a:lnTo>
                <a:lnTo>
                  <a:pt x="0" y="910295"/>
                </a:lnTo>
                <a:lnTo>
                  <a:pt x="0" y="1590993"/>
                </a:lnTo>
                <a:cubicBezTo>
                  <a:pt x="0" y="1739438"/>
                  <a:pt x="120338" y="1859776"/>
                  <a:pt x="268783" y="1859776"/>
                </a:cubicBezTo>
                <a:lnTo>
                  <a:pt x="268782" y="1859777"/>
                </a:lnTo>
                <a:cubicBezTo>
                  <a:pt x="417227" y="1859777"/>
                  <a:pt x="537565" y="1739439"/>
                  <a:pt x="537565" y="1590994"/>
                </a:cubicBezTo>
                <a:close/>
              </a:path>
            </a:pathLst>
          </a:custGeom>
          <a:solidFill>
            <a:srgbClr val="08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948625" y="1631905"/>
            <a:ext cx="3839845" cy="944381"/>
            <a:chOff x="7483989" y="3433235"/>
            <a:chExt cx="4701254" cy="944580"/>
          </a:xfrm>
        </p:grpSpPr>
        <p:sp>
          <p:nvSpPr>
            <p:cNvPr id="31" name="矩形 30"/>
            <p:cNvSpPr/>
            <p:nvPr/>
          </p:nvSpPr>
          <p:spPr>
            <a:xfrm>
              <a:off x="7483989" y="3732519"/>
              <a:ext cx="4701254" cy="64529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500" dirty="0">
                  <a:solidFill>
                    <a:srgbClr val="01283B"/>
                  </a:solidFill>
                  <a:cs typeface="+mn-ea"/>
                  <a:sym typeface="+mn-lt"/>
                </a:rPr>
                <a:t>是否感到备受鼓舞，愿意采取行动，努力干好每件事情？</a:t>
              </a:r>
              <a:endParaRPr lang="zh-CN" altLang="en-US" sz="1500" dirty="0">
                <a:solidFill>
                  <a:srgbClr val="01283B"/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483989" y="3433235"/>
              <a:ext cx="2050552" cy="36588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dirty="0">
                  <a:solidFill>
                    <a:srgbClr val="01283B"/>
                  </a:solidFill>
                  <a:cs typeface="+mn-ea"/>
                  <a:sym typeface="+mn-lt"/>
                </a:rPr>
                <a:t>01</a:t>
              </a:r>
              <a:endParaRPr lang="en-US" altLang="zh-CN" sz="1600" dirty="0">
                <a:solidFill>
                  <a:srgbClr val="01283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948625" y="2627585"/>
            <a:ext cx="3839845" cy="944381"/>
            <a:chOff x="7483989" y="3433235"/>
            <a:chExt cx="4701254" cy="944580"/>
          </a:xfrm>
        </p:grpSpPr>
        <p:sp>
          <p:nvSpPr>
            <p:cNvPr id="34" name="矩形 33"/>
            <p:cNvSpPr/>
            <p:nvPr/>
          </p:nvSpPr>
          <p:spPr>
            <a:xfrm>
              <a:off x="7483989" y="3732519"/>
              <a:ext cx="4701254" cy="64529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500" dirty="0">
                  <a:solidFill>
                    <a:srgbClr val="01283B"/>
                  </a:solidFill>
                  <a:cs typeface="+mn-ea"/>
                  <a:sym typeface="+mn-lt"/>
                </a:rPr>
                <a:t>是否可以描述你的期望，并将你的信息传达给其它的人？</a:t>
              </a:r>
              <a:endParaRPr lang="zh-CN" altLang="en-US" sz="1500" dirty="0">
                <a:solidFill>
                  <a:srgbClr val="01283B"/>
                </a:solidFill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7483989" y="3433235"/>
              <a:ext cx="2050552" cy="36588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dirty="0">
                  <a:solidFill>
                    <a:srgbClr val="01283B"/>
                  </a:solidFill>
                  <a:cs typeface="+mn-ea"/>
                  <a:sym typeface="+mn-lt"/>
                </a:rPr>
                <a:t>02</a:t>
              </a:r>
              <a:endParaRPr lang="en-US" altLang="zh-CN" sz="1600" dirty="0">
                <a:solidFill>
                  <a:srgbClr val="01283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068460" y="1670166"/>
            <a:ext cx="3839845" cy="944381"/>
            <a:chOff x="7483989" y="3433235"/>
            <a:chExt cx="4701254" cy="944580"/>
          </a:xfrm>
        </p:grpSpPr>
        <p:sp>
          <p:nvSpPr>
            <p:cNvPr id="46" name="矩形 45"/>
            <p:cNvSpPr/>
            <p:nvPr/>
          </p:nvSpPr>
          <p:spPr>
            <a:xfrm>
              <a:off x="7483989" y="3732519"/>
              <a:ext cx="4701254" cy="64529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500" dirty="0">
                  <a:solidFill>
                    <a:srgbClr val="01283B"/>
                  </a:solidFill>
                  <a:cs typeface="+mn-ea"/>
                  <a:sym typeface="+mn-lt"/>
                </a:rPr>
                <a:t>是否知道什么是最重要的，知道哪些事情必须要先做到？</a:t>
              </a:r>
              <a:endParaRPr lang="zh-CN" altLang="en-US" sz="1500" dirty="0">
                <a:solidFill>
                  <a:srgbClr val="01283B"/>
                </a:solidFill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7483989" y="3433235"/>
              <a:ext cx="2050552" cy="36588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dirty="0">
                  <a:solidFill>
                    <a:srgbClr val="01283B"/>
                  </a:solidFill>
                  <a:cs typeface="+mn-ea"/>
                  <a:sym typeface="+mn-lt"/>
                </a:rPr>
                <a:t>03</a:t>
              </a:r>
              <a:endParaRPr lang="en-US" altLang="zh-CN" sz="1600" dirty="0">
                <a:solidFill>
                  <a:srgbClr val="01283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068460" y="2671561"/>
            <a:ext cx="3839845" cy="944381"/>
            <a:chOff x="7483989" y="3433235"/>
            <a:chExt cx="4701254" cy="944580"/>
          </a:xfrm>
        </p:grpSpPr>
        <p:sp>
          <p:nvSpPr>
            <p:cNvPr id="49" name="矩形 48"/>
            <p:cNvSpPr/>
            <p:nvPr/>
          </p:nvSpPr>
          <p:spPr>
            <a:xfrm>
              <a:off x="7483989" y="3732519"/>
              <a:ext cx="4701254" cy="64529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500" dirty="0">
                  <a:solidFill>
                    <a:srgbClr val="01283B"/>
                  </a:solidFill>
                  <a:cs typeface="+mn-ea"/>
                  <a:sym typeface="+mn-lt"/>
                </a:rPr>
                <a:t>是否不只投入手和脚，而投入智慧，将信息印在心里面？</a:t>
              </a:r>
              <a:endParaRPr lang="zh-CN" altLang="en-US" sz="1500" dirty="0">
                <a:solidFill>
                  <a:srgbClr val="01283B"/>
                </a:solidFill>
                <a:cs typeface="+mn-ea"/>
                <a:sym typeface="+mn-lt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7483989" y="3433235"/>
              <a:ext cx="2050552" cy="36588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dirty="0">
                  <a:solidFill>
                    <a:srgbClr val="01283B"/>
                  </a:solidFill>
                  <a:cs typeface="+mn-ea"/>
                  <a:sym typeface="+mn-lt"/>
                </a:rPr>
                <a:t>04</a:t>
              </a:r>
              <a:endParaRPr lang="en-US" altLang="zh-CN" sz="1600" dirty="0">
                <a:solidFill>
                  <a:srgbClr val="01283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03530" y="2715062"/>
            <a:ext cx="526679" cy="526678"/>
            <a:chOff x="6403530" y="2715062"/>
            <a:chExt cx="526679" cy="526678"/>
          </a:xfrm>
        </p:grpSpPr>
        <p:grpSp>
          <p:nvGrpSpPr>
            <p:cNvPr id="23" name="组合 22"/>
            <p:cNvGrpSpPr/>
            <p:nvPr/>
          </p:nvGrpSpPr>
          <p:grpSpPr>
            <a:xfrm>
              <a:off x="6403530" y="2715062"/>
              <a:ext cx="526679" cy="526678"/>
              <a:chOff x="1225466" y="4144595"/>
              <a:chExt cx="616904" cy="616902"/>
            </a:xfrm>
            <a:solidFill>
              <a:srgbClr val="08658F"/>
            </a:solidFill>
          </p:grpSpPr>
          <p:sp>
            <p:nvSpPr>
              <p:cNvPr id="24" name="Rectangle: Rounded Corners 176"/>
              <p:cNvSpPr/>
              <p:nvPr/>
            </p:nvSpPr>
            <p:spPr>
              <a:xfrm>
                <a:off x="1225466" y="4144595"/>
                <a:ext cx="616904" cy="616902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Freeform: Shape 177"/>
              <p:cNvSpPr/>
              <p:nvPr/>
            </p:nvSpPr>
            <p:spPr>
              <a:xfrm>
                <a:off x="1398795" y="4276489"/>
                <a:ext cx="286272" cy="363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03" y="6729"/>
                    </a:moveTo>
                    <a:cubicBezTo>
                      <a:pt x="17891" y="6790"/>
                      <a:pt x="17842" y="6883"/>
                      <a:pt x="17842" y="6994"/>
                    </a:cubicBezTo>
                    <a:cubicBezTo>
                      <a:pt x="17842" y="7080"/>
                      <a:pt x="17901" y="7139"/>
                      <a:pt x="18015" y="7191"/>
                    </a:cubicBezTo>
                    <a:cubicBezTo>
                      <a:pt x="18122" y="7230"/>
                      <a:pt x="18344" y="7284"/>
                      <a:pt x="18697" y="7352"/>
                    </a:cubicBezTo>
                    <a:cubicBezTo>
                      <a:pt x="19207" y="7434"/>
                      <a:pt x="19552" y="7540"/>
                      <a:pt x="19715" y="7661"/>
                    </a:cubicBezTo>
                    <a:cubicBezTo>
                      <a:pt x="19899" y="7775"/>
                      <a:pt x="19976" y="7963"/>
                      <a:pt x="19976" y="8220"/>
                    </a:cubicBezTo>
                    <a:cubicBezTo>
                      <a:pt x="19976" y="8479"/>
                      <a:pt x="19851" y="8684"/>
                      <a:pt x="19591" y="8842"/>
                    </a:cubicBezTo>
                    <a:cubicBezTo>
                      <a:pt x="19332" y="8993"/>
                      <a:pt x="18985" y="9069"/>
                      <a:pt x="18546" y="9069"/>
                    </a:cubicBezTo>
                    <a:cubicBezTo>
                      <a:pt x="18091" y="9069"/>
                      <a:pt x="17748" y="8987"/>
                      <a:pt x="17505" y="8826"/>
                    </a:cubicBezTo>
                    <a:cubicBezTo>
                      <a:pt x="17256" y="8660"/>
                      <a:pt x="17122" y="8433"/>
                      <a:pt x="17105" y="8130"/>
                    </a:cubicBezTo>
                    <a:lnTo>
                      <a:pt x="17814" y="8130"/>
                    </a:lnTo>
                    <a:cubicBezTo>
                      <a:pt x="17814" y="8283"/>
                      <a:pt x="17879" y="8395"/>
                      <a:pt x="18015" y="8471"/>
                    </a:cubicBezTo>
                    <a:cubicBezTo>
                      <a:pt x="18132" y="8553"/>
                      <a:pt x="18312" y="8592"/>
                      <a:pt x="18546" y="8592"/>
                    </a:cubicBezTo>
                    <a:cubicBezTo>
                      <a:pt x="18773" y="8592"/>
                      <a:pt x="18957" y="8562"/>
                      <a:pt x="19091" y="8501"/>
                    </a:cubicBezTo>
                    <a:cubicBezTo>
                      <a:pt x="19217" y="8442"/>
                      <a:pt x="19283" y="8356"/>
                      <a:pt x="19283" y="8253"/>
                    </a:cubicBezTo>
                    <a:cubicBezTo>
                      <a:pt x="19283" y="8152"/>
                      <a:pt x="19234" y="8078"/>
                      <a:pt x="19148" y="8024"/>
                    </a:cubicBezTo>
                    <a:cubicBezTo>
                      <a:pt x="19054" y="7973"/>
                      <a:pt x="18860" y="7926"/>
                      <a:pt x="18555" y="7874"/>
                    </a:cubicBezTo>
                    <a:cubicBezTo>
                      <a:pt x="18003" y="7775"/>
                      <a:pt x="17623" y="7669"/>
                      <a:pt x="17440" y="7554"/>
                    </a:cubicBezTo>
                    <a:cubicBezTo>
                      <a:pt x="17256" y="7442"/>
                      <a:pt x="17161" y="7268"/>
                      <a:pt x="17161" y="7024"/>
                    </a:cubicBezTo>
                    <a:cubicBezTo>
                      <a:pt x="17161" y="6759"/>
                      <a:pt x="17278" y="6550"/>
                      <a:pt x="17527" y="6388"/>
                    </a:cubicBezTo>
                    <a:cubicBezTo>
                      <a:pt x="17776" y="6230"/>
                      <a:pt x="18103" y="6154"/>
                      <a:pt x="18524" y="6154"/>
                    </a:cubicBezTo>
                    <a:cubicBezTo>
                      <a:pt x="18919" y="6154"/>
                      <a:pt x="19234" y="6230"/>
                      <a:pt x="19487" y="6397"/>
                    </a:cubicBezTo>
                    <a:cubicBezTo>
                      <a:pt x="19737" y="6563"/>
                      <a:pt x="19868" y="6785"/>
                      <a:pt x="19899" y="7063"/>
                    </a:cubicBezTo>
                    <a:lnTo>
                      <a:pt x="19179" y="7063"/>
                    </a:lnTo>
                    <a:cubicBezTo>
                      <a:pt x="19169" y="6926"/>
                      <a:pt x="19091" y="6820"/>
                      <a:pt x="18967" y="6747"/>
                    </a:cubicBezTo>
                    <a:cubicBezTo>
                      <a:pt x="18832" y="6670"/>
                      <a:pt x="18648" y="6631"/>
                      <a:pt x="18437" y="6631"/>
                    </a:cubicBezTo>
                    <a:cubicBezTo>
                      <a:pt x="18257" y="6631"/>
                      <a:pt x="18103" y="6661"/>
                      <a:pt x="18003" y="6729"/>
                    </a:cubicBezTo>
                    <a:cubicBezTo>
                      <a:pt x="18003" y="6729"/>
                      <a:pt x="18003" y="6729"/>
                      <a:pt x="18003" y="6729"/>
                    </a:cubicBezTo>
                    <a:close/>
                    <a:moveTo>
                      <a:pt x="15761" y="7344"/>
                    </a:moveTo>
                    <a:cubicBezTo>
                      <a:pt x="15665" y="7405"/>
                      <a:pt x="15528" y="7434"/>
                      <a:pt x="15338" y="7434"/>
                    </a:cubicBezTo>
                    <a:lnTo>
                      <a:pt x="14490" y="7434"/>
                    </a:lnTo>
                    <a:lnTo>
                      <a:pt x="14490" y="6707"/>
                    </a:lnTo>
                    <a:lnTo>
                      <a:pt x="15366" y="6707"/>
                    </a:lnTo>
                    <a:cubicBezTo>
                      <a:pt x="15549" y="6707"/>
                      <a:pt x="15675" y="6738"/>
                      <a:pt x="15768" y="6798"/>
                    </a:cubicBezTo>
                    <a:cubicBezTo>
                      <a:pt x="15865" y="6857"/>
                      <a:pt x="15902" y="6950"/>
                      <a:pt x="15902" y="7070"/>
                    </a:cubicBezTo>
                    <a:cubicBezTo>
                      <a:pt x="15902" y="7191"/>
                      <a:pt x="15855" y="7284"/>
                      <a:pt x="15761" y="7344"/>
                    </a:cubicBezTo>
                    <a:cubicBezTo>
                      <a:pt x="15761" y="7344"/>
                      <a:pt x="15761" y="7344"/>
                      <a:pt x="15761" y="7344"/>
                    </a:cubicBezTo>
                    <a:close/>
                    <a:moveTo>
                      <a:pt x="16633" y="6994"/>
                    </a:moveTo>
                    <a:cubicBezTo>
                      <a:pt x="16633" y="6769"/>
                      <a:pt x="16526" y="6579"/>
                      <a:pt x="16326" y="6435"/>
                    </a:cubicBezTo>
                    <a:cubicBezTo>
                      <a:pt x="16124" y="6299"/>
                      <a:pt x="15855" y="6230"/>
                      <a:pt x="15518" y="6230"/>
                    </a:cubicBezTo>
                    <a:lnTo>
                      <a:pt x="13751" y="6230"/>
                    </a:lnTo>
                    <a:lnTo>
                      <a:pt x="13751" y="8993"/>
                    </a:lnTo>
                    <a:lnTo>
                      <a:pt x="14490" y="8993"/>
                    </a:lnTo>
                    <a:lnTo>
                      <a:pt x="14490" y="7904"/>
                    </a:lnTo>
                    <a:lnTo>
                      <a:pt x="15210" y="7904"/>
                    </a:lnTo>
                    <a:cubicBezTo>
                      <a:pt x="15432" y="7904"/>
                      <a:pt x="15577" y="7926"/>
                      <a:pt x="15665" y="7980"/>
                    </a:cubicBezTo>
                    <a:cubicBezTo>
                      <a:pt x="15761" y="8032"/>
                      <a:pt x="15800" y="8122"/>
                      <a:pt x="15800" y="8245"/>
                    </a:cubicBezTo>
                    <a:lnTo>
                      <a:pt x="15806" y="8494"/>
                    </a:lnTo>
                    <a:cubicBezTo>
                      <a:pt x="15806" y="8609"/>
                      <a:pt x="15815" y="8706"/>
                      <a:pt x="15837" y="8805"/>
                    </a:cubicBezTo>
                    <a:cubicBezTo>
                      <a:pt x="15855" y="8895"/>
                      <a:pt x="15865" y="8963"/>
                      <a:pt x="15886" y="8987"/>
                    </a:cubicBezTo>
                    <a:lnTo>
                      <a:pt x="16692" y="8987"/>
                    </a:lnTo>
                    <a:lnTo>
                      <a:pt x="16692" y="8919"/>
                    </a:lnTo>
                    <a:cubicBezTo>
                      <a:pt x="16633" y="8895"/>
                      <a:pt x="16585" y="8864"/>
                      <a:pt x="16575" y="8826"/>
                    </a:cubicBezTo>
                    <a:cubicBezTo>
                      <a:pt x="16547" y="8788"/>
                      <a:pt x="16538" y="8720"/>
                      <a:pt x="16526" y="8638"/>
                    </a:cubicBezTo>
                    <a:lnTo>
                      <a:pt x="16519" y="8184"/>
                    </a:lnTo>
                    <a:cubicBezTo>
                      <a:pt x="16508" y="7963"/>
                      <a:pt x="16401" y="7805"/>
                      <a:pt x="16202" y="7707"/>
                    </a:cubicBezTo>
                    <a:cubicBezTo>
                      <a:pt x="16174" y="7691"/>
                      <a:pt x="16135" y="7685"/>
                      <a:pt x="16086" y="7661"/>
                    </a:cubicBezTo>
                    <a:cubicBezTo>
                      <a:pt x="16163" y="7639"/>
                      <a:pt x="16230" y="7609"/>
                      <a:pt x="16298" y="7579"/>
                    </a:cubicBezTo>
                    <a:cubicBezTo>
                      <a:pt x="16519" y="7456"/>
                      <a:pt x="16633" y="7260"/>
                      <a:pt x="16633" y="6994"/>
                    </a:cubicBezTo>
                    <a:cubicBezTo>
                      <a:pt x="16633" y="6994"/>
                      <a:pt x="16633" y="6994"/>
                      <a:pt x="16633" y="6994"/>
                    </a:cubicBezTo>
                    <a:close/>
                    <a:moveTo>
                      <a:pt x="12311" y="8993"/>
                    </a:moveTo>
                    <a:lnTo>
                      <a:pt x="12311" y="7737"/>
                    </a:lnTo>
                    <a:lnTo>
                      <a:pt x="10936" y="7737"/>
                    </a:lnTo>
                    <a:lnTo>
                      <a:pt x="10936" y="8993"/>
                    </a:lnTo>
                    <a:lnTo>
                      <a:pt x="10200" y="8993"/>
                    </a:lnTo>
                    <a:lnTo>
                      <a:pt x="10200" y="6230"/>
                    </a:lnTo>
                    <a:lnTo>
                      <a:pt x="10936" y="6230"/>
                    </a:lnTo>
                    <a:lnTo>
                      <a:pt x="10936" y="7268"/>
                    </a:lnTo>
                    <a:lnTo>
                      <a:pt x="12311" y="7268"/>
                    </a:lnTo>
                    <a:lnTo>
                      <a:pt x="12311" y="6230"/>
                    </a:lnTo>
                    <a:lnTo>
                      <a:pt x="13033" y="6230"/>
                    </a:lnTo>
                    <a:lnTo>
                      <a:pt x="13033" y="8993"/>
                    </a:lnTo>
                    <a:cubicBezTo>
                      <a:pt x="13033" y="8993"/>
                      <a:pt x="12311" y="8993"/>
                      <a:pt x="12311" y="8993"/>
                    </a:cubicBezTo>
                    <a:close/>
                    <a:moveTo>
                      <a:pt x="16086" y="3348"/>
                    </a:moveTo>
                    <a:lnTo>
                      <a:pt x="16135" y="3271"/>
                    </a:lnTo>
                    <a:lnTo>
                      <a:pt x="17787" y="1111"/>
                    </a:lnTo>
                    <a:lnTo>
                      <a:pt x="17787" y="3348"/>
                    </a:lnTo>
                    <a:cubicBezTo>
                      <a:pt x="17787" y="3348"/>
                      <a:pt x="16086" y="3348"/>
                      <a:pt x="16086" y="3348"/>
                    </a:cubicBezTo>
                    <a:close/>
                    <a:moveTo>
                      <a:pt x="17787" y="5367"/>
                    </a:moveTo>
                    <a:lnTo>
                      <a:pt x="19104" y="5367"/>
                    </a:lnTo>
                    <a:lnTo>
                      <a:pt x="19104" y="4180"/>
                    </a:lnTo>
                    <a:lnTo>
                      <a:pt x="19868" y="4180"/>
                    </a:lnTo>
                    <a:lnTo>
                      <a:pt x="19868" y="3348"/>
                    </a:lnTo>
                    <a:lnTo>
                      <a:pt x="19104" y="3348"/>
                    </a:lnTo>
                    <a:lnTo>
                      <a:pt x="19104" y="0"/>
                    </a:lnTo>
                    <a:lnTo>
                      <a:pt x="17613" y="0"/>
                    </a:lnTo>
                    <a:lnTo>
                      <a:pt x="15106" y="3271"/>
                    </a:lnTo>
                    <a:lnTo>
                      <a:pt x="15106" y="4180"/>
                    </a:lnTo>
                    <a:lnTo>
                      <a:pt x="17787" y="4180"/>
                    </a:lnTo>
                    <a:cubicBezTo>
                      <a:pt x="17787" y="4180"/>
                      <a:pt x="17787" y="5367"/>
                      <a:pt x="17787" y="5367"/>
                    </a:cubicBezTo>
                    <a:close/>
                    <a:moveTo>
                      <a:pt x="14415" y="5367"/>
                    </a:moveTo>
                    <a:lnTo>
                      <a:pt x="9776" y="5367"/>
                    </a:lnTo>
                    <a:lnTo>
                      <a:pt x="9776" y="5360"/>
                    </a:lnTo>
                    <a:cubicBezTo>
                      <a:pt x="9776" y="4876"/>
                      <a:pt x="9929" y="4451"/>
                      <a:pt x="10247" y="4095"/>
                    </a:cubicBezTo>
                    <a:cubicBezTo>
                      <a:pt x="10563" y="3746"/>
                      <a:pt x="11159" y="3340"/>
                      <a:pt x="12024" y="2853"/>
                    </a:cubicBezTo>
                    <a:cubicBezTo>
                      <a:pt x="12410" y="2643"/>
                      <a:pt x="12676" y="2443"/>
                      <a:pt x="12841" y="2271"/>
                    </a:cubicBezTo>
                    <a:cubicBezTo>
                      <a:pt x="13003" y="2089"/>
                      <a:pt x="13081" y="1892"/>
                      <a:pt x="13081" y="1674"/>
                    </a:cubicBezTo>
                    <a:cubicBezTo>
                      <a:pt x="13081" y="1440"/>
                      <a:pt x="12995" y="1243"/>
                      <a:pt x="12820" y="1106"/>
                    </a:cubicBezTo>
                    <a:cubicBezTo>
                      <a:pt x="12648" y="954"/>
                      <a:pt x="12416" y="885"/>
                      <a:pt x="12121" y="885"/>
                    </a:cubicBezTo>
                    <a:cubicBezTo>
                      <a:pt x="11824" y="885"/>
                      <a:pt x="11581" y="976"/>
                      <a:pt x="11419" y="1158"/>
                    </a:cubicBezTo>
                    <a:cubicBezTo>
                      <a:pt x="11235" y="1342"/>
                      <a:pt x="11159" y="1590"/>
                      <a:pt x="11169" y="1892"/>
                    </a:cubicBezTo>
                    <a:lnTo>
                      <a:pt x="9863" y="1892"/>
                    </a:lnTo>
                    <a:cubicBezTo>
                      <a:pt x="9842" y="1317"/>
                      <a:pt x="10038" y="855"/>
                      <a:pt x="10449" y="514"/>
                    </a:cubicBezTo>
                    <a:cubicBezTo>
                      <a:pt x="10851" y="175"/>
                      <a:pt x="11419" y="0"/>
                      <a:pt x="12139" y="0"/>
                    </a:cubicBezTo>
                    <a:cubicBezTo>
                      <a:pt x="12801" y="0"/>
                      <a:pt x="13348" y="159"/>
                      <a:pt x="13779" y="470"/>
                    </a:cubicBezTo>
                    <a:cubicBezTo>
                      <a:pt x="14194" y="786"/>
                      <a:pt x="14415" y="1188"/>
                      <a:pt x="14415" y="1679"/>
                    </a:cubicBezTo>
                    <a:cubicBezTo>
                      <a:pt x="14415" y="2089"/>
                      <a:pt x="14290" y="2430"/>
                      <a:pt x="14051" y="2695"/>
                    </a:cubicBezTo>
                    <a:cubicBezTo>
                      <a:pt x="13810" y="2960"/>
                      <a:pt x="13358" y="3263"/>
                      <a:pt x="12697" y="3595"/>
                    </a:cubicBezTo>
                    <a:cubicBezTo>
                      <a:pt x="12080" y="3907"/>
                      <a:pt x="11668" y="4180"/>
                      <a:pt x="11438" y="4429"/>
                    </a:cubicBezTo>
                    <a:lnTo>
                      <a:pt x="11438" y="4437"/>
                    </a:lnTo>
                    <a:lnTo>
                      <a:pt x="14415" y="4437"/>
                    </a:lnTo>
                    <a:cubicBezTo>
                      <a:pt x="14415" y="4437"/>
                      <a:pt x="14415" y="5367"/>
                      <a:pt x="14415" y="5367"/>
                    </a:cubicBezTo>
                    <a:close/>
                    <a:moveTo>
                      <a:pt x="11045" y="20298"/>
                    </a:moveTo>
                    <a:cubicBezTo>
                      <a:pt x="11045" y="21008"/>
                      <a:pt x="10314" y="21600"/>
                      <a:pt x="9403" y="21600"/>
                    </a:cubicBezTo>
                    <a:cubicBezTo>
                      <a:pt x="8489" y="21600"/>
                      <a:pt x="7750" y="21008"/>
                      <a:pt x="7750" y="20298"/>
                    </a:cubicBezTo>
                    <a:cubicBezTo>
                      <a:pt x="7750" y="19577"/>
                      <a:pt x="8489" y="18995"/>
                      <a:pt x="9403" y="18995"/>
                    </a:cubicBezTo>
                    <a:cubicBezTo>
                      <a:pt x="10314" y="18995"/>
                      <a:pt x="11045" y="19577"/>
                      <a:pt x="11045" y="20298"/>
                    </a:cubicBezTo>
                    <a:cubicBezTo>
                      <a:pt x="11045" y="20298"/>
                      <a:pt x="11045" y="20298"/>
                      <a:pt x="11045" y="20298"/>
                    </a:cubicBezTo>
                    <a:close/>
                    <a:moveTo>
                      <a:pt x="5175" y="20298"/>
                    </a:moveTo>
                    <a:cubicBezTo>
                      <a:pt x="5175" y="21008"/>
                      <a:pt x="4448" y="21600"/>
                      <a:pt x="3541" y="21600"/>
                    </a:cubicBezTo>
                    <a:cubicBezTo>
                      <a:pt x="2625" y="21600"/>
                      <a:pt x="1882" y="21008"/>
                      <a:pt x="1882" y="20298"/>
                    </a:cubicBezTo>
                    <a:cubicBezTo>
                      <a:pt x="1882" y="19577"/>
                      <a:pt x="2625" y="18995"/>
                      <a:pt x="3541" y="18995"/>
                    </a:cubicBezTo>
                    <a:cubicBezTo>
                      <a:pt x="4448" y="18995"/>
                      <a:pt x="5175" y="19577"/>
                      <a:pt x="5175" y="20298"/>
                    </a:cubicBezTo>
                    <a:cubicBezTo>
                      <a:pt x="5175" y="20298"/>
                      <a:pt x="5175" y="20298"/>
                      <a:pt x="5175" y="20298"/>
                    </a:cubicBezTo>
                    <a:close/>
                    <a:moveTo>
                      <a:pt x="21600" y="12006"/>
                    </a:moveTo>
                    <a:cubicBezTo>
                      <a:pt x="21600" y="12259"/>
                      <a:pt x="21339" y="12460"/>
                      <a:pt x="21021" y="12460"/>
                    </a:cubicBezTo>
                    <a:lnTo>
                      <a:pt x="16990" y="12460"/>
                    </a:lnTo>
                    <a:lnTo>
                      <a:pt x="13714" y="18359"/>
                    </a:lnTo>
                    <a:cubicBezTo>
                      <a:pt x="13627" y="18526"/>
                      <a:pt x="13417" y="18624"/>
                      <a:pt x="13184" y="18624"/>
                    </a:cubicBezTo>
                    <a:lnTo>
                      <a:pt x="847" y="18624"/>
                    </a:lnTo>
                    <a:cubicBezTo>
                      <a:pt x="523" y="18624"/>
                      <a:pt x="264" y="18428"/>
                      <a:pt x="264" y="18177"/>
                    </a:cubicBezTo>
                    <a:cubicBezTo>
                      <a:pt x="264" y="17928"/>
                      <a:pt x="523" y="17723"/>
                      <a:pt x="847" y="17723"/>
                    </a:cubicBezTo>
                    <a:lnTo>
                      <a:pt x="12810" y="17723"/>
                    </a:lnTo>
                    <a:lnTo>
                      <a:pt x="16086" y="11824"/>
                    </a:lnTo>
                    <a:cubicBezTo>
                      <a:pt x="16174" y="11657"/>
                      <a:pt x="16384" y="11554"/>
                      <a:pt x="16613" y="11554"/>
                    </a:cubicBezTo>
                    <a:lnTo>
                      <a:pt x="21021" y="11554"/>
                    </a:lnTo>
                    <a:cubicBezTo>
                      <a:pt x="21339" y="11554"/>
                      <a:pt x="21600" y="11758"/>
                      <a:pt x="21600" y="12006"/>
                    </a:cubicBezTo>
                    <a:cubicBezTo>
                      <a:pt x="21600" y="12006"/>
                      <a:pt x="21600" y="12006"/>
                      <a:pt x="21600" y="12006"/>
                    </a:cubicBezTo>
                    <a:close/>
                    <a:moveTo>
                      <a:pt x="3650" y="4466"/>
                    </a:moveTo>
                    <a:cubicBezTo>
                      <a:pt x="5034" y="4466"/>
                      <a:pt x="6147" y="5345"/>
                      <a:pt x="6147" y="6435"/>
                    </a:cubicBezTo>
                    <a:lnTo>
                      <a:pt x="6147" y="9675"/>
                    </a:lnTo>
                    <a:lnTo>
                      <a:pt x="1158" y="9675"/>
                    </a:lnTo>
                    <a:lnTo>
                      <a:pt x="1158" y="6435"/>
                    </a:lnTo>
                    <a:cubicBezTo>
                      <a:pt x="1158" y="5345"/>
                      <a:pt x="2273" y="4466"/>
                      <a:pt x="3650" y="4466"/>
                    </a:cubicBezTo>
                    <a:cubicBezTo>
                      <a:pt x="3650" y="4466"/>
                      <a:pt x="3650" y="4466"/>
                      <a:pt x="3650" y="4466"/>
                    </a:cubicBezTo>
                    <a:close/>
                    <a:moveTo>
                      <a:pt x="10936" y="11113"/>
                    </a:moveTo>
                    <a:lnTo>
                      <a:pt x="5982" y="15080"/>
                    </a:lnTo>
                    <a:cubicBezTo>
                      <a:pt x="4963" y="13984"/>
                      <a:pt x="5059" y="12430"/>
                      <a:pt x="6310" y="11431"/>
                    </a:cubicBezTo>
                    <a:cubicBezTo>
                      <a:pt x="6992" y="10888"/>
                      <a:pt x="7903" y="10585"/>
                      <a:pt x="8872" y="10585"/>
                    </a:cubicBezTo>
                    <a:cubicBezTo>
                      <a:pt x="9620" y="10590"/>
                      <a:pt x="10341" y="10772"/>
                      <a:pt x="10936" y="11113"/>
                    </a:cubicBezTo>
                    <a:cubicBezTo>
                      <a:pt x="10936" y="11113"/>
                      <a:pt x="10936" y="11113"/>
                      <a:pt x="10936" y="11113"/>
                    </a:cubicBezTo>
                    <a:close/>
                    <a:moveTo>
                      <a:pt x="11438" y="15405"/>
                    </a:moveTo>
                    <a:cubicBezTo>
                      <a:pt x="10228" y="16366"/>
                      <a:pt x="8201" y="16481"/>
                      <a:pt x="6809" y="15716"/>
                    </a:cubicBezTo>
                    <a:lnTo>
                      <a:pt x="11765" y="11750"/>
                    </a:lnTo>
                    <a:cubicBezTo>
                      <a:pt x="12784" y="12856"/>
                      <a:pt x="12685" y="14398"/>
                      <a:pt x="11438" y="15405"/>
                    </a:cubicBezTo>
                    <a:cubicBezTo>
                      <a:pt x="11438" y="15405"/>
                      <a:pt x="11438" y="15405"/>
                      <a:pt x="11438" y="15405"/>
                    </a:cubicBezTo>
                    <a:close/>
                    <a:moveTo>
                      <a:pt x="1158" y="14082"/>
                    </a:moveTo>
                    <a:lnTo>
                      <a:pt x="1158" y="10585"/>
                    </a:lnTo>
                    <a:lnTo>
                      <a:pt x="5811" y="10585"/>
                    </a:lnTo>
                    <a:cubicBezTo>
                      <a:pt x="5704" y="10652"/>
                      <a:pt x="5590" y="10720"/>
                      <a:pt x="5493" y="10794"/>
                    </a:cubicBezTo>
                    <a:cubicBezTo>
                      <a:pt x="3821" y="12135"/>
                      <a:pt x="3713" y="14218"/>
                      <a:pt x="5109" y="15670"/>
                    </a:cubicBezTo>
                    <a:cubicBezTo>
                      <a:pt x="4686" y="15913"/>
                      <a:pt x="4187" y="16050"/>
                      <a:pt x="3650" y="16050"/>
                    </a:cubicBezTo>
                    <a:cubicBezTo>
                      <a:pt x="2273" y="16050"/>
                      <a:pt x="1158" y="15170"/>
                      <a:pt x="1158" y="14082"/>
                    </a:cubicBezTo>
                    <a:cubicBezTo>
                      <a:pt x="1158" y="14082"/>
                      <a:pt x="1158" y="14082"/>
                      <a:pt x="1158" y="14082"/>
                    </a:cubicBezTo>
                    <a:close/>
                    <a:moveTo>
                      <a:pt x="3650" y="16958"/>
                    </a:moveTo>
                    <a:cubicBezTo>
                      <a:pt x="4485" y="16958"/>
                      <a:pt x="5271" y="16732"/>
                      <a:pt x="5916" y="16323"/>
                    </a:cubicBezTo>
                    <a:cubicBezTo>
                      <a:pt x="6761" y="16852"/>
                      <a:pt x="7778" y="17155"/>
                      <a:pt x="8872" y="17155"/>
                    </a:cubicBezTo>
                    <a:cubicBezTo>
                      <a:pt x="10151" y="17155"/>
                      <a:pt x="11360" y="16761"/>
                      <a:pt x="12252" y="16041"/>
                    </a:cubicBezTo>
                    <a:cubicBezTo>
                      <a:pt x="14088" y="14573"/>
                      <a:pt x="14067" y="12195"/>
                      <a:pt x="12204" y="10750"/>
                    </a:cubicBezTo>
                    <a:cubicBezTo>
                      <a:pt x="11304" y="10059"/>
                      <a:pt x="10123" y="9675"/>
                      <a:pt x="8872" y="9675"/>
                    </a:cubicBezTo>
                    <a:cubicBezTo>
                      <a:pt x="8326" y="9675"/>
                      <a:pt x="7799" y="9764"/>
                      <a:pt x="7297" y="9902"/>
                    </a:cubicBezTo>
                    <a:lnTo>
                      <a:pt x="7297" y="6435"/>
                    </a:lnTo>
                    <a:cubicBezTo>
                      <a:pt x="7297" y="4846"/>
                      <a:pt x="5667" y="3557"/>
                      <a:pt x="3650" y="3557"/>
                    </a:cubicBezTo>
                    <a:cubicBezTo>
                      <a:pt x="1639" y="3557"/>
                      <a:pt x="0" y="4846"/>
                      <a:pt x="0" y="6435"/>
                    </a:cubicBezTo>
                    <a:lnTo>
                      <a:pt x="0" y="14082"/>
                    </a:lnTo>
                    <a:cubicBezTo>
                      <a:pt x="0" y="15670"/>
                      <a:pt x="1639" y="16958"/>
                      <a:pt x="3650" y="16958"/>
                    </a:cubicBezTo>
                    <a:cubicBezTo>
                      <a:pt x="3650" y="16958"/>
                      <a:pt x="3650" y="16958"/>
                      <a:pt x="3650" y="16958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51" name="conversation_93794"/>
            <p:cNvSpPr>
              <a:spLocks noChangeAspect="1"/>
            </p:cNvSpPr>
            <p:nvPr/>
          </p:nvSpPr>
          <p:spPr bwMode="auto">
            <a:xfrm>
              <a:off x="6449031" y="2816796"/>
              <a:ext cx="424795" cy="270802"/>
            </a:xfrm>
            <a:custGeom>
              <a:avLst/>
              <a:gdLst>
                <a:gd name="connsiteX0" fmla="*/ 498968 w 603828"/>
                <a:gd name="connsiteY0" fmla="*/ 125959 h 384934"/>
                <a:gd name="connsiteX1" fmla="*/ 519009 w 603828"/>
                <a:gd name="connsiteY1" fmla="*/ 145894 h 384934"/>
                <a:gd name="connsiteX2" fmla="*/ 498968 w 603828"/>
                <a:gd name="connsiteY2" fmla="*/ 165829 h 384934"/>
                <a:gd name="connsiteX3" fmla="*/ 478927 w 603828"/>
                <a:gd name="connsiteY3" fmla="*/ 145894 h 384934"/>
                <a:gd name="connsiteX4" fmla="*/ 498968 w 603828"/>
                <a:gd name="connsiteY4" fmla="*/ 125959 h 384934"/>
                <a:gd name="connsiteX5" fmla="*/ 442339 w 603828"/>
                <a:gd name="connsiteY5" fmla="*/ 125959 h 384934"/>
                <a:gd name="connsiteX6" fmla="*/ 462415 w 603828"/>
                <a:gd name="connsiteY6" fmla="*/ 145894 h 384934"/>
                <a:gd name="connsiteX7" fmla="*/ 442339 w 603828"/>
                <a:gd name="connsiteY7" fmla="*/ 165829 h 384934"/>
                <a:gd name="connsiteX8" fmla="*/ 422263 w 603828"/>
                <a:gd name="connsiteY8" fmla="*/ 145894 h 384934"/>
                <a:gd name="connsiteX9" fmla="*/ 442339 w 603828"/>
                <a:gd name="connsiteY9" fmla="*/ 125959 h 384934"/>
                <a:gd name="connsiteX10" fmla="*/ 385711 w 603828"/>
                <a:gd name="connsiteY10" fmla="*/ 125959 h 384934"/>
                <a:gd name="connsiteX11" fmla="*/ 405752 w 603828"/>
                <a:gd name="connsiteY11" fmla="*/ 145894 h 384934"/>
                <a:gd name="connsiteX12" fmla="*/ 385711 w 603828"/>
                <a:gd name="connsiteY12" fmla="*/ 165829 h 384934"/>
                <a:gd name="connsiteX13" fmla="*/ 365670 w 603828"/>
                <a:gd name="connsiteY13" fmla="*/ 145894 h 384934"/>
                <a:gd name="connsiteX14" fmla="*/ 385711 w 603828"/>
                <a:gd name="connsiteY14" fmla="*/ 125959 h 384934"/>
                <a:gd name="connsiteX15" fmla="*/ 329117 w 603828"/>
                <a:gd name="connsiteY15" fmla="*/ 125959 h 384934"/>
                <a:gd name="connsiteX16" fmla="*/ 349158 w 603828"/>
                <a:gd name="connsiteY16" fmla="*/ 145894 h 384934"/>
                <a:gd name="connsiteX17" fmla="*/ 329117 w 603828"/>
                <a:gd name="connsiteY17" fmla="*/ 165829 h 384934"/>
                <a:gd name="connsiteX18" fmla="*/ 309076 w 603828"/>
                <a:gd name="connsiteY18" fmla="*/ 145894 h 384934"/>
                <a:gd name="connsiteX19" fmla="*/ 329117 w 603828"/>
                <a:gd name="connsiteY19" fmla="*/ 125959 h 384934"/>
                <a:gd name="connsiteX20" fmla="*/ 414024 w 603828"/>
                <a:gd name="connsiteY20" fmla="*/ 34369 h 384934"/>
                <a:gd name="connsiteX21" fmla="*/ 258464 w 603828"/>
                <a:gd name="connsiteY21" fmla="*/ 141601 h 384934"/>
                <a:gd name="connsiteX22" fmla="*/ 414024 w 603828"/>
                <a:gd name="connsiteY22" fmla="*/ 248832 h 384934"/>
                <a:gd name="connsiteX23" fmla="*/ 452914 w 603828"/>
                <a:gd name="connsiteY23" fmla="*/ 245395 h 384934"/>
                <a:gd name="connsiteX24" fmla="*/ 456011 w 603828"/>
                <a:gd name="connsiteY24" fmla="*/ 245224 h 384934"/>
                <a:gd name="connsiteX25" fmla="*/ 464443 w 603828"/>
                <a:gd name="connsiteY25" fmla="*/ 247458 h 384934"/>
                <a:gd name="connsiteX26" fmla="*/ 520025 w 603828"/>
                <a:gd name="connsiteY26" fmla="*/ 278905 h 384934"/>
                <a:gd name="connsiteX27" fmla="*/ 509872 w 603828"/>
                <a:gd name="connsiteY27" fmla="*/ 240240 h 384934"/>
                <a:gd name="connsiteX28" fmla="*/ 517444 w 603828"/>
                <a:gd name="connsiteY28" fmla="*/ 221337 h 384934"/>
                <a:gd name="connsiteX29" fmla="*/ 569412 w 603828"/>
                <a:gd name="connsiteY29" fmla="*/ 141601 h 384934"/>
                <a:gd name="connsiteX30" fmla="*/ 414024 w 603828"/>
                <a:gd name="connsiteY30" fmla="*/ 34369 h 384934"/>
                <a:gd name="connsiteX31" fmla="*/ 414024 w 603828"/>
                <a:gd name="connsiteY31" fmla="*/ 0 h 384934"/>
                <a:gd name="connsiteX32" fmla="*/ 546181 w 603828"/>
                <a:gd name="connsiteY32" fmla="*/ 39696 h 384934"/>
                <a:gd name="connsiteX33" fmla="*/ 603828 w 603828"/>
                <a:gd name="connsiteY33" fmla="*/ 141601 h 384934"/>
                <a:gd name="connsiteX34" fmla="*/ 546353 w 603828"/>
                <a:gd name="connsiteY34" fmla="*/ 243505 h 384934"/>
                <a:gd name="connsiteX35" fmla="*/ 563561 w 603828"/>
                <a:gd name="connsiteY35" fmla="*/ 309666 h 384934"/>
                <a:gd name="connsiteX36" fmla="*/ 557366 w 603828"/>
                <a:gd name="connsiteY36" fmla="*/ 327538 h 384934"/>
                <a:gd name="connsiteX37" fmla="*/ 546870 w 603828"/>
                <a:gd name="connsiteY37" fmla="*/ 331146 h 384934"/>
                <a:gd name="connsiteX38" fmla="*/ 538438 w 603828"/>
                <a:gd name="connsiteY38" fmla="*/ 328912 h 384934"/>
                <a:gd name="connsiteX39" fmla="*/ 452742 w 603828"/>
                <a:gd name="connsiteY39" fmla="*/ 280280 h 384934"/>
                <a:gd name="connsiteX40" fmla="*/ 414024 w 603828"/>
                <a:gd name="connsiteY40" fmla="*/ 283201 h 384934"/>
                <a:gd name="connsiteX41" fmla="*/ 347773 w 603828"/>
                <a:gd name="connsiteY41" fmla="*/ 274437 h 384934"/>
                <a:gd name="connsiteX42" fmla="*/ 322133 w 603828"/>
                <a:gd name="connsiteY42" fmla="*/ 297293 h 384934"/>
                <a:gd name="connsiteX43" fmla="*/ 189976 w 603828"/>
                <a:gd name="connsiteY43" fmla="*/ 336989 h 384934"/>
                <a:gd name="connsiteX44" fmla="*/ 151086 w 603828"/>
                <a:gd name="connsiteY44" fmla="*/ 334068 h 384934"/>
                <a:gd name="connsiteX45" fmla="*/ 65390 w 603828"/>
                <a:gd name="connsiteY45" fmla="*/ 382700 h 384934"/>
                <a:gd name="connsiteX46" fmla="*/ 56958 w 603828"/>
                <a:gd name="connsiteY46" fmla="*/ 384934 h 384934"/>
                <a:gd name="connsiteX47" fmla="*/ 46462 w 603828"/>
                <a:gd name="connsiteY47" fmla="*/ 381325 h 384934"/>
                <a:gd name="connsiteX48" fmla="*/ 40267 w 603828"/>
                <a:gd name="connsiteY48" fmla="*/ 363453 h 384934"/>
                <a:gd name="connsiteX49" fmla="*/ 57647 w 603828"/>
                <a:gd name="connsiteY49" fmla="*/ 297121 h 384934"/>
                <a:gd name="connsiteX50" fmla="*/ 0 w 603828"/>
                <a:gd name="connsiteY50" fmla="*/ 195388 h 384934"/>
                <a:gd name="connsiteX51" fmla="*/ 57647 w 603828"/>
                <a:gd name="connsiteY51" fmla="*/ 93312 h 384934"/>
                <a:gd name="connsiteX52" fmla="*/ 189976 w 603828"/>
                <a:gd name="connsiteY52" fmla="*/ 53616 h 384934"/>
                <a:gd name="connsiteX53" fmla="*/ 256055 w 603828"/>
                <a:gd name="connsiteY53" fmla="*/ 62552 h 384934"/>
                <a:gd name="connsiteX54" fmla="*/ 281867 w 603828"/>
                <a:gd name="connsiteY54" fmla="*/ 39696 h 384934"/>
                <a:gd name="connsiteX55" fmla="*/ 414024 w 603828"/>
                <a:gd name="connsiteY55" fmla="*/ 0 h 38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03828" h="384934">
                  <a:moveTo>
                    <a:pt x="498968" y="125959"/>
                  </a:moveTo>
                  <a:cubicBezTo>
                    <a:pt x="510036" y="125959"/>
                    <a:pt x="519009" y="134884"/>
                    <a:pt x="519009" y="145894"/>
                  </a:cubicBezTo>
                  <a:cubicBezTo>
                    <a:pt x="519009" y="156904"/>
                    <a:pt x="510036" y="165829"/>
                    <a:pt x="498968" y="165829"/>
                  </a:cubicBezTo>
                  <a:cubicBezTo>
                    <a:pt x="487900" y="165829"/>
                    <a:pt x="478927" y="156904"/>
                    <a:pt x="478927" y="145894"/>
                  </a:cubicBezTo>
                  <a:cubicBezTo>
                    <a:pt x="478927" y="134884"/>
                    <a:pt x="487900" y="125959"/>
                    <a:pt x="498968" y="125959"/>
                  </a:cubicBezTo>
                  <a:close/>
                  <a:moveTo>
                    <a:pt x="442339" y="125959"/>
                  </a:moveTo>
                  <a:cubicBezTo>
                    <a:pt x="453427" y="125959"/>
                    <a:pt x="462415" y="134884"/>
                    <a:pt x="462415" y="145894"/>
                  </a:cubicBezTo>
                  <a:cubicBezTo>
                    <a:pt x="462415" y="156904"/>
                    <a:pt x="453427" y="165829"/>
                    <a:pt x="442339" y="165829"/>
                  </a:cubicBezTo>
                  <a:cubicBezTo>
                    <a:pt x="431251" y="165829"/>
                    <a:pt x="422263" y="156904"/>
                    <a:pt x="422263" y="145894"/>
                  </a:cubicBezTo>
                  <a:cubicBezTo>
                    <a:pt x="422263" y="134884"/>
                    <a:pt x="431251" y="125959"/>
                    <a:pt x="442339" y="125959"/>
                  </a:cubicBezTo>
                  <a:close/>
                  <a:moveTo>
                    <a:pt x="385711" y="125959"/>
                  </a:moveTo>
                  <a:cubicBezTo>
                    <a:pt x="396779" y="125959"/>
                    <a:pt x="405752" y="134884"/>
                    <a:pt x="405752" y="145894"/>
                  </a:cubicBezTo>
                  <a:cubicBezTo>
                    <a:pt x="405752" y="156904"/>
                    <a:pt x="396779" y="165829"/>
                    <a:pt x="385711" y="165829"/>
                  </a:cubicBezTo>
                  <a:cubicBezTo>
                    <a:pt x="374643" y="165829"/>
                    <a:pt x="365670" y="156904"/>
                    <a:pt x="365670" y="145894"/>
                  </a:cubicBezTo>
                  <a:cubicBezTo>
                    <a:pt x="365670" y="134884"/>
                    <a:pt x="374643" y="125959"/>
                    <a:pt x="385711" y="125959"/>
                  </a:cubicBezTo>
                  <a:close/>
                  <a:moveTo>
                    <a:pt x="329117" y="125959"/>
                  </a:moveTo>
                  <a:cubicBezTo>
                    <a:pt x="340185" y="125959"/>
                    <a:pt x="349158" y="134884"/>
                    <a:pt x="349158" y="145894"/>
                  </a:cubicBezTo>
                  <a:cubicBezTo>
                    <a:pt x="349158" y="156904"/>
                    <a:pt x="340185" y="165829"/>
                    <a:pt x="329117" y="165829"/>
                  </a:cubicBezTo>
                  <a:cubicBezTo>
                    <a:pt x="318049" y="165829"/>
                    <a:pt x="309076" y="156904"/>
                    <a:pt x="309076" y="145894"/>
                  </a:cubicBezTo>
                  <a:cubicBezTo>
                    <a:pt x="309076" y="134884"/>
                    <a:pt x="318049" y="125959"/>
                    <a:pt x="329117" y="125959"/>
                  </a:cubicBezTo>
                  <a:close/>
                  <a:moveTo>
                    <a:pt x="414024" y="34369"/>
                  </a:moveTo>
                  <a:cubicBezTo>
                    <a:pt x="328328" y="34369"/>
                    <a:pt x="258464" y="82486"/>
                    <a:pt x="258464" y="141601"/>
                  </a:cubicBezTo>
                  <a:cubicBezTo>
                    <a:pt x="258464" y="200716"/>
                    <a:pt x="328328" y="248832"/>
                    <a:pt x="414024" y="248832"/>
                  </a:cubicBezTo>
                  <a:cubicBezTo>
                    <a:pt x="427102" y="248832"/>
                    <a:pt x="440180" y="247801"/>
                    <a:pt x="452914" y="245395"/>
                  </a:cubicBezTo>
                  <a:cubicBezTo>
                    <a:pt x="453946" y="245224"/>
                    <a:pt x="454979" y="245224"/>
                    <a:pt x="456011" y="245224"/>
                  </a:cubicBezTo>
                  <a:cubicBezTo>
                    <a:pt x="458937" y="245224"/>
                    <a:pt x="461862" y="245911"/>
                    <a:pt x="464443" y="247458"/>
                  </a:cubicBezTo>
                  <a:lnTo>
                    <a:pt x="520025" y="278905"/>
                  </a:lnTo>
                  <a:lnTo>
                    <a:pt x="509872" y="240240"/>
                  </a:lnTo>
                  <a:cubicBezTo>
                    <a:pt x="507980" y="233023"/>
                    <a:pt x="511077" y="225290"/>
                    <a:pt x="517444" y="221337"/>
                  </a:cubicBezTo>
                  <a:cubicBezTo>
                    <a:pt x="550483" y="200887"/>
                    <a:pt x="569412" y="171846"/>
                    <a:pt x="569412" y="141601"/>
                  </a:cubicBezTo>
                  <a:cubicBezTo>
                    <a:pt x="569412" y="82486"/>
                    <a:pt x="499720" y="34369"/>
                    <a:pt x="414024" y="34369"/>
                  </a:cubicBezTo>
                  <a:close/>
                  <a:moveTo>
                    <a:pt x="414024" y="0"/>
                  </a:moveTo>
                  <a:cubicBezTo>
                    <a:pt x="463755" y="0"/>
                    <a:pt x="510733" y="14091"/>
                    <a:pt x="546181" y="39696"/>
                  </a:cubicBezTo>
                  <a:cubicBezTo>
                    <a:pt x="583350" y="66504"/>
                    <a:pt x="603828" y="102764"/>
                    <a:pt x="603828" y="141601"/>
                  </a:cubicBezTo>
                  <a:cubicBezTo>
                    <a:pt x="603828" y="180266"/>
                    <a:pt x="583006" y="216869"/>
                    <a:pt x="546353" y="243505"/>
                  </a:cubicBezTo>
                  <a:lnTo>
                    <a:pt x="563561" y="309666"/>
                  </a:lnTo>
                  <a:cubicBezTo>
                    <a:pt x="565282" y="316368"/>
                    <a:pt x="562873" y="323413"/>
                    <a:pt x="557366" y="327538"/>
                  </a:cubicBezTo>
                  <a:cubicBezTo>
                    <a:pt x="554269" y="329943"/>
                    <a:pt x="550655" y="331146"/>
                    <a:pt x="546870" y="331146"/>
                  </a:cubicBezTo>
                  <a:cubicBezTo>
                    <a:pt x="543944" y="331146"/>
                    <a:pt x="541019" y="330459"/>
                    <a:pt x="538438" y="328912"/>
                  </a:cubicBezTo>
                  <a:lnTo>
                    <a:pt x="452742" y="280280"/>
                  </a:lnTo>
                  <a:cubicBezTo>
                    <a:pt x="440008" y="282342"/>
                    <a:pt x="427102" y="283201"/>
                    <a:pt x="414024" y="283201"/>
                  </a:cubicBezTo>
                  <a:cubicBezTo>
                    <a:pt x="390965" y="283201"/>
                    <a:pt x="368595" y="280280"/>
                    <a:pt x="347773" y="274437"/>
                  </a:cubicBezTo>
                  <a:cubicBezTo>
                    <a:pt x="340374" y="282686"/>
                    <a:pt x="331770" y="290247"/>
                    <a:pt x="322133" y="297293"/>
                  </a:cubicBezTo>
                  <a:cubicBezTo>
                    <a:pt x="286513" y="322898"/>
                    <a:pt x="239535" y="336989"/>
                    <a:pt x="189976" y="336989"/>
                  </a:cubicBezTo>
                  <a:cubicBezTo>
                    <a:pt x="176898" y="336989"/>
                    <a:pt x="163820" y="335958"/>
                    <a:pt x="151086" y="334068"/>
                  </a:cubicBezTo>
                  <a:lnTo>
                    <a:pt x="65390" y="382700"/>
                  </a:lnTo>
                  <a:cubicBezTo>
                    <a:pt x="62809" y="384075"/>
                    <a:pt x="59884" y="384934"/>
                    <a:pt x="56958" y="384934"/>
                  </a:cubicBezTo>
                  <a:cubicBezTo>
                    <a:pt x="53173" y="384934"/>
                    <a:pt x="49559" y="383731"/>
                    <a:pt x="46462" y="381325"/>
                  </a:cubicBezTo>
                  <a:cubicBezTo>
                    <a:pt x="40955" y="377201"/>
                    <a:pt x="38546" y="369983"/>
                    <a:pt x="40267" y="363453"/>
                  </a:cubicBezTo>
                  <a:lnTo>
                    <a:pt x="57647" y="297121"/>
                  </a:lnTo>
                  <a:cubicBezTo>
                    <a:pt x="20822" y="270657"/>
                    <a:pt x="0" y="234054"/>
                    <a:pt x="0" y="195388"/>
                  </a:cubicBezTo>
                  <a:cubicBezTo>
                    <a:pt x="0" y="156379"/>
                    <a:pt x="20477" y="120292"/>
                    <a:pt x="57647" y="93312"/>
                  </a:cubicBezTo>
                  <a:cubicBezTo>
                    <a:pt x="93267" y="67707"/>
                    <a:pt x="140245" y="53616"/>
                    <a:pt x="189976" y="53616"/>
                  </a:cubicBezTo>
                  <a:cubicBezTo>
                    <a:pt x="212863" y="53616"/>
                    <a:pt x="235233" y="56709"/>
                    <a:pt x="256055" y="62552"/>
                  </a:cubicBezTo>
                  <a:cubicBezTo>
                    <a:pt x="263454" y="54303"/>
                    <a:pt x="272058" y="46742"/>
                    <a:pt x="281867" y="39696"/>
                  </a:cubicBezTo>
                  <a:cubicBezTo>
                    <a:pt x="317315" y="14091"/>
                    <a:pt x="364293" y="0"/>
                    <a:pt x="414024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283695" y="2670547"/>
            <a:ext cx="526679" cy="526678"/>
            <a:chOff x="1283695" y="2670547"/>
            <a:chExt cx="526679" cy="526678"/>
          </a:xfrm>
        </p:grpSpPr>
        <p:grpSp>
          <p:nvGrpSpPr>
            <p:cNvPr id="17" name="组合 16"/>
            <p:cNvGrpSpPr/>
            <p:nvPr/>
          </p:nvGrpSpPr>
          <p:grpSpPr>
            <a:xfrm>
              <a:off x="1283695" y="2670547"/>
              <a:ext cx="526679" cy="526678"/>
              <a:chOff x="1225466" y="2786647"/>
              <a:chExt cx="616904" cy="616902"/>
            </a:xfrm>
            <a:solidFill>
              <a:srgbClr val="08658F"/>
            </a:solidFill>
          </p:grpSpPr>
          <p:sp>
            <p:nvSpPr>
              <p:cNvPr id="18" name="Rectangle: Rounded Corners 180"/>
              <p:cNvSpPr/>
              <p:nvPr/>
            </p:nvSpPr>
            <p:spPr>
              <a:xfrm>
                <a:off x="1225466" y="2786647"/>
                <a:ext cx="616904" cy="616902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" name="Freeform: Shape 181"/>
              <p:cNvSpPr/>
              <p:nvPr/>
            </p:nvSpPr>
            <p:spPr>
              <a:xfrm>
                <a:off x="1388496" y="2941664"/>
                <a:ext cx="306869" cy="306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1" h="21600" extrusionOk="0">
                    <a:moveTo>
                      <a:pt x="19313" y="4353"/>
                    </a:moveTo>
                    <a:lnTo>
                      <a:pt x="16178" y="7496"/>
                    </a:lnTo>
                    <a:cubicBezTo>
                      <a:pt x="16034" y="7640"/>
                      <a:pt x="15980" y="7851"/>
                      <a:pt x="16036" y="8047"/>
                    </a:cubicBezTo>
                    <a:lnTo>
                      <a:pt x="18732" y="17470"/>
                    </a:lnTo>
                    <a:cubicBezTo>
                      <a:pt x="18788" y="17666"/>
                      <a:pt x="18734" y="17878"/>
                      <a:pt x="18590" y="18022"/>
                    </a:cubicBezTo>
                    <a:lnTo>
                      <a:pt x="17170" y="19445"/>
                    </a:lnTo>
                    <a:cubicBezTo>
                      <a:pt x="17059" y="19556"/>
                      <a:pt x="16916" y="19609"/>
                      <a:pt x="16775" y="19609"/>
                    </a:cubicBezTo>
                    <a:cubicBezTo>
                      <a:pt x="16581" y="19609"/>
                      <a:pt x="16390" y="19510"/>
                      <a:pt x="16285" y="19322"/>
                    </a:cubicBezTo>
                    <a:lnTo>
                      <a:pt x="12375" y="12317"/>
                    </a:lnTo>
                    <a:cubicBezTo>
                      <a:pt x="12271" y="12129"/>
                      <a:pt x="12079" y="12029"/>
                      <a:pt x="11886" y="12029"/>
                    </a:cubicBezTo>
                    <a:cubicBezTo>
                      <a:pt x="11744" y="12029"/>
                      <a:pt x="11602" y="12083"/>
                      <a:pt x="11491" y="12194"/>
                    </a:cubicBezTo>
                    <a:lnTo>
                      <a:pt x="8519" y="15172"/>
                    </a:lnTo>
                    <a:cubicBezTo>
                      <a:pt x="8388" y="15304"/>
                      <a:pt x="8330" y="15492"/>
                      <a:pt x="8365" y="15674"/>
                    </a:cubicBezTo>
                    <a:lnTo>
                      <a:pt x="8996" y="18989"/>
                    </a:lnTo>
                    <a:cubicBezTo>
                      <a:pt x="9031" y="19171"/>
                      <a:pt x="8973" y="19359"/>
                      <a:pt x="8842" y="19491"/>
                    </a:cubicBezTo>
                    <a:lnTo>
                      <a:pt x="8441" y="19893"/>
                    </a:lnTo>
                    <a:cubicBezTo>
                      <a:pt x="8330" y="20004"/>
                      <a:pt x="8187" y="20058"/>
                      <a:pt x="8046" y="20058"/>
                    </a:cubicBezTo>
                    <a:cubicBezTo>
                      <a:pt x="7852" y="20058"/>
                      <a:pt x="7661" y="19958"/>
                      <a:pt x="7556" y="19770"/>
                    </a:cubicBezTo>
                    <a:lnTo>
                      <a:pt x="5577" y="16226"/>
                    </a:lnTo>
                    <a:cubicBezTo>
                      <a:pt x="5526" y="16136"/>
                      <a:pt x="5452" y="16061"/>
                      <a:pt x="5362" y="16010"/>
                    </a:cubicBezTo>
                    <a:lnTo>
                      <a:pt x="1826" y="14027"/>
                    </a:lnTo>
                    <a:cubicBezTo>
                      <a:pt x="1502" y="13845"/>
                      <a:pt x="1441" y="13403"/>
                      <a:pt x="1703" y="13141"/>
                    </a:cubicBezTo>
                    <a:lnTo>
                      <a:pt x="2105" y="12738"/>
                    </a:lnTo>
                    <a:cubicBezTo>
                      <a:pt x="2211" y="12632"/>
                      <a:pt x="2354" y="12574"/>
                      <a:pt x="2501" y="12574"/>
                    </a:cubicBezTo>
                    <a:cubicBezTo>
                      <a:pt x="2536" y="12574"/>
                      <a:pt x="2571" y="12577"/>
                      <a:pt x="2606" y="12584"/>
                    </a:cubicBezTo>
                    <a:lnTo>
                      <a:pt x="5913" y="13216"/>
                    </a:lnTo>
                    <a:cubicBezTo>
                      <a:pt x="5948" y="13223"/>
                      <a:pt x="5983" y="13226"/>
                      <a:pt x="6018" y="13226"/>
                    </a:cubicBezTo>
                    <a:cubicBezTo>
                      <a:pt x="6165" y="13226"/>
                      <a:pt x="6308" y="13168"/>
                      <a:pt x="6414" y="13062"/>
                    </a:cubicBezTo>
                    <a:lnTo>
                      <a:pt x="9385" y="10083"/>
                    </a:lnTo>
                    <a:cubicBezTo>
                      <a:pt x="9648" y="9820"/>
                      <a:pt x="9587" y="9379"/>
                      <a:pt x="9263" y="9197"/>
                    </a:cubicBezTo>
                    <a:lnTo>
                      <a:pt x="2273" y="5278"/>
                    </a:lnTo>
                    <a:cubicBezTo>
                      <a:pt x="1949" y="5097"/>
                      <a:pt x="1888" y="4655"/>
                      <a:pt x="2150" y="4392"/>
                    </a:cubicBezTo>
                    <a:lnTo>
                      <a:pt x="3571" y="2968"/>
                    </a:lnTo>
                    <a:cubicBezTo>
                      <a:pt x="3677" y="2862"/>
                      <a:pt x="3820" y="2804"/>
                      <a:pt x="3966" y="2804"/>
                    </a:cubicBezTo>
                    <a:cubicBezTo>
                      <a:pt x="4018" y="2804"/>
                      <a:pt x="4070" y="2811"/>
                      <a:pt x="4121" y="2826"/>
                    </a:cubicBezTo>
                    <a:lnTo>
                      <a:pt x="13523" y="5528"/>
                    </a:lnTo>
                    <a:cubicBezTo>
                      <a:pt x="13574" y="5543"/>
                      <a:pt x="13625" y="5550"/>
                      <a:pt x="13677" y="5550"/>
                    </a:cubicBezTo>
                    <a:cubicBezTo>
                      <a:pt x="13823" y="5550"/>
                      <a:pt x="13966" y="5493"/>
                      <a:pt x="14073" y="5386"/>
                    </a:cubicBezTo>
                    <a:lnTo>
                      <a:pt x="17208" y="2243"/>
                    </a:lnTo>
                    <a:cubicBezTo>
                      <a:pt x="17593" y="1857"/>
                      <a:pt x="18321" y="1542"/>
                      <a:pt x="18937" y="1542"/>
                    </a:cubicBezTo>
                    <a:cubicBezTo>
                      <a:pt x="19252" y="1542"/>
                      <a:pt x="19538" y="1624"/>
                      <a:pt x="19734" y="1821"/>
                    </a:cubicBezTo>
                    <a:cubicBezTo>
                      <a:pt x="20316" y="2404"/>
                      <a:pt x="19895" y="3770"/>
                      <a:pt x="19313" y="4353"/>
                    </a:cubicBezTo>
                    <a:cubicBezTo>
                      <a:pt x="19313" y="4353"/>
                      <a:pt x="19313" y="4353"/>
                      <a:pt x="19313" y="4353"/>
                    </a:cubicBezTo>
                    <a:close/>
                    <a:moveTo>
                      <a:pt x="20822" y="731"/>
                    </a:moveTo>
                    <a:cubicBezTo>
                      <a:pt x="20557" y="465"/>
                      <a:pt x="20235" y="268"/>
                      <a:pt x="19866" y="145"/>
                    </a:cubicBezTo>
                    <a:cubicBezTo>
                      <a:pt x="19578" y="49"/>
                      <a:pt x="19266" y="0"/>
                      <a:pt x="18937" y="0"/>
                    </a:cubicBezTo>
                    <a:cubicBezTo>
                      <a:pt x="18441" y="0"/>
                      <a:pt x="17909" y="111"/>
                      <a:pt x="17399" y="322"/>
                    </a:cubicBezTo>
                    <a:cubicBezTo>
                      <a:pt x="16897" y="530"/>
                      <a:pt x="16455" y="817"/>
                      <a:pt x="16120" y="1153"/>
                    </a:cubicBezTo>
                    <a:lnTo>
                      <a:pt x="13392" y="3887"/>
                    </a:lnTo>
                    <a:lnTo>
                      <a:pt x="4545" y="1343"/>
                    </a:lnTo>
                    <a:cubicBezTo>
                      <a:pt x="4357" y="1289"/>
                      <a:pt x="4162" y="1262"/>
                      <a:pt x="3966" y="1262"/>
                    </a:cubicBezTo>
                    <a:cubicBezTo>
                      <a:pt x="3691" y="1262"/>
                      <a:pt x="3423" y="1315"/>
                      <a:pt x="3169" y="1420"/>
                    </a:cubicBezTo>
                    <a:cubicBezTo>
                      <a:pt x="2911" y="1526"/>
                      <a:pt x="2680" y="1680"/>
                      <a:pt x="2482" y="1878"/>
                    </a:cubicBezTo>
                    <a:lnTo>
                      <a:pt x="1062" y="3301"/>
                    </a:lnTo>
                    <a:cubicBezTo>
                      <a:pt x="828" y="3536"/>
                      <a:pt x="650" y="3827"/>
                      <a:pt x="549" y="4142"/>
                    </a:cubicBezTo>
                    <a:cubicBezTo>
                      <a:pt x="452" y="4442"/>
                      <a:pt x="424" y="4765"/>
                      <a:pt x="467" y="5077"/>
                    </a:cubicBezTo>
                    <a:cubicBezTo>
                      <a:pt x="511" y="5389"/>
                      <a:pt x="625" y="5693"/>
                      <a:pt x="799" y="5955"/>
                    </a:cubicBezTo>
                    <a:cubicBezTo>
                      <a:pt x="982" y="6230"/>
                      <a:pt x="1232" y="6462"/>
                      <a:pt x="1522" y="6624"/>
                    </a:cubicBezTo>
                    <a:lnTo>
                      <a:pt x="7382" y="9910"/>
                    </a:lnTo>
                    <a:lnTo>
                      <a:pt x="5692" y="11604"/>
                    </a:lnTo>
                    <a:lnTo>
                      <a:pt x="2894" y="11069"/>
                    </a:lnTo>
                    <a:cubicBezTo>
                      <a:pt x="2765" y="11044"/>
                      <a:pt x="2632" y="11031"/>
                      <a:pt x="2501" y="11031"/>
                    </a:cubicBezTo>
                    <a:cubicBezTo>
                      <a:pt x="2225" y="11031"/>
                      <a:pt x="1956" y="11085"/>
                      <a:pt x="1701" y="11190"/>
                    </a:cubicBezTo>
                    <a:cubicBezTo>
                      <a:pt x="1444" y="11296"/>
                      <a:pt x="1213" y="11450"/>
                      <a:pt x="1017" y="11647"/>
                    </a:cubicBezTo>
                    <a:lnTo>
                      <a:pt x="615" y="12050"/>
                    </a:lnTo>
                    <a:cubicBezTo>
                      <a:pt x="380" y="12285"/>
                      <a:pt x="203" y="12576"/>
                      <a:pt x="101" y="12891"/>
                    </a:cubicBezTo>
                    <a:cubicBezTo>
                      <a:pt x="5" y="13191"/>
                      <a:pt x="-23" y="13513"/>
                      <a:pt x="20" y="13826"/>
                    </a:cubicBezTo>
                    <a:cubicBezTo>
                      <a:pt x="63" y="14138"/>
                      <a:pt x="178" y="14441"/>
                      <a:pt x="352" y="14703"/>
                    </a:cubicBezTo>
                    <a:cubicBezTo>
                      <a:pt x="535" y="14979"/>
                      <a:pt x="785" y="15210"/>
                      <a:pt x="1074" y="15373"/>
                    </a:cubicBezTo>
                    <a:lnTo>
                      <a:pt x="4369" y="17221"/>
                    </a:lnTo>
                    <a:lnTo>
                      <a:pt x="6213" y="20524"/>
                    </a:lnTo>
                    <a:cubicBezTo>
                      <a:pt x="6584" y="21188"/>
                      <a:pt x="7286" y="21600"/>
                      <a:pt x="8046" y="21600"/>
                    </a:cubicBezTo>
                    <a:cubicBezTo>
                      <a:pt x="8606" y="21600"/>
                      <a:pt x="9132" y="21381"/>
                      <a:pt x="9529" y="20984"/>
                    </a:cubicBezTo>
                    <a:lnTo>
                      <a:pt x="9930" y="20581"/>
                    </a:lnTo>
                    <a:cubicBezTo>
                      <a:pt x="10422" y="20088"/>
                      <a:pt x="10638" y="19385"/>
                      <a:pt x="10508" y="18700"/>
                    </a:cubicBezTo>
                    <a:lnTo>
                      <a:pt x="9974" y="15896"/>
                    </a:lnTo>
                    <a:lnTo>
                      <a:pt x="11664" y="14201"/>
                    </a:lnTo>
                    <a:lnTo>
                      <a:pt x="14942" y="20075"/>
                    </a:lnTo>
                    <a:cubicBezTo>
                      <a:pt x="15313" y="20739"/>
                      <a:pt x="16015" y="21152"/>
                      <a:pt x="16775" y="21152"/>
                    </a:cubicBezTo>
                    <a:cubicBezTo>
                      <a:pt x="17335" y="21152"/>
                      <a:pt x="17861" y="20933"/>
                      <a:pt x="18258" y="20536"/>
                    </a:cubicBezTo>
                    <a:lnTo>
                      <a:pt x="19678" y="19113"/>
                    </a:lnTo>
                    <a:cubicBezTo>
                      <a:pt x="20217" y="18572"/>
                      <a:pt x="20422" y="17780"/>
                      <a:pt x="20211" y="17045"/>
                    </a:cubicBezTo>
                    <a:lnTo>
                      <a:pt x="17674" y="8178"/>
                    </a:lnTo>
                    <a:lnTo>
                      <a:pt x="20402" y="5443"/>
                    </a:lnTo>
                    <a:cubicBezTo>
                      <a:pt x="20900" y="4943"/>
                      <a:pt x="21298" y="4185"/>
                      <a:pt x="21464" y="3413"/>
                    </a:cubicBezTo>
                    <a:cubicBezTo>
                      <a:pt x="21559" y="2971"/>
                      <a:pt x="21577" y="2546"/>
                      <a:pt x="21517" y="2149"/>
                    </a:cubicBezTo>
                    <a:cubicBezTo>
                      <a:pt x="21432" y="1592"/>
                      <a:pt x="21192" y="1102"/>
                      <a:pt x="20822" y="731"/>
                    </a:cubicBezTo>
                    <a:cubicBezTo>
                      <a:pt x="20822" y="731"/>
                      <a:pt x="20822" y="731"/>
                      <a:pt x="20822" y="73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52" name="leaf_849"/>
            <p:cNvSpPr>
              <a:spLocks noChangeAspect="1"/>
            </p:cNvSpPr>
            <p:nvPr/>
          </p:nvSpPr>
          <p:spPr bwMode="auto">
            <a:xfrm>
              <a:off x="1412658" y="2769803"/>
              <a:ext cx="289445" cy="314005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278945 h 440259"/>
                <a:gd name="T53" fmla="*/ 278945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  <a:gd name="T62" fmla="*/ 278945 h 440259"/>
                <a:gd name="T63" fmla="*/ 278945 h 440259"/>
                <a:gd name="T64" fmla="*/ 278945 h 440259"/>
                <a:gd name="T65" fmla="*/ 278945 h 440259"/>
                <a:gd name="T66" fmla="*/ 278945 h 440259"/>
                <a:gd name="T67" fmla="*/ 278945 h 440259"/>
                <a:gd name="T68" fmla="*/ 278945 h 440259"/>
                <a:gd name="T69" fmla="*/ 278945 h 440259"/>
                <a:gd name="T70" fmla="*/ 278945 h 440259"/>
                <a:gd name="T71" fmla="*/ 278945 h 440259"/>
                <a:gd name="T72" fmla="*/ 278945 h 440259"/>
                <a:gd name="T73" fmla="*/ 278945 h 440259"/>
                <a:gd name="T74" fmla="*/ 278945 h 440259"/>
                <a:gd name="T75" fmla="*/ 278945 h 440259"/>
                <a:gd name="T76" fmla="*/ 278945 h 440259"/>
                <a:gd name="T77" fmla="*/ 278945 h 440259"/>
                <a:gd name="T78" fmla="*/ 278945 h 440259"/>
                <a:gd name="T79" fmla="*/ 278945 h 440259"/>
                <a:gd name="T80" fmla="*/ 278945 h 440259"/>
                <a:gd name="T81" fmla="*/ 278945 h 440259"/>
                <a:gd name="T82" fmla="*/ 278945 h 440259"/>
                <a:gd name="T83" fmla="*/ 278945 h 440259"/>
                <a:gd name="T84" fmla="*/ 278945 h 440259"/>
                <a:gd name="T85" fmla="*/ 278945 h 440259"/>
                <a:gd name="T86" fmla="*/ 278945 h 440259"/>
                <a:gd name="T87" fmla="*/ 278945 h 440259"/>
                <a:gd name="T88" fmla="*/ 278945 h 440259"/>
                <a:gd name="T89" fmla="*/ 278945 h 440259"/>
                <a:gd name="T90" fmla="*/ 278945 h 440259"/>
                <a:gd name="T91" fmla="*/ 278945 h 440259"/>
                <a:gd name="T92" fmla="*/ 278945 h 440259"/>
                <a:gd name="T93" fmla="*/ 278945 h 440259"/>
                <a:gd name="T94" fmla="*/ 278945 h 440259"/>
                <a:gd name="T95" fmla="*/ 278945 h 440259"/>
                <a:gd name="T96" fmla="*/ 278945 h 440259"/>
                <a:gd name="T97" fmla="*/ 278945 h 440259"/>
                <a:gd name="T98" fmla="*/ 278945 h 440259"/>
                <a:gd name="T99" fmla="*/ 278945 h 440259"/>
                <a:gd name="T100" fmla="*/ 278945 h 440259"/>
                <a:gd name="T101" fmla="*/ 278945 h 440259"/>
                <a:gd name="T102" fmla="*/ 278945 h 440259"/>
                <a:gd name="T103" fmla="*/ 278945 h 440259"/>
                <a:gd name="T104" fmla="*/ 278945 h 440259"/>
                <a:gd name="T105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0" h="402">
                  <a:moveTo>
                    <a:pt x="357" y="97"/>
                  </a:moveTo>
                  <a:cubicBezTo>
                    <a:pt x="357" y="97"/>
                    <a:pt x="346" y="90"/>
                    <a:pt x="349" y="81"/>
                  </a:cubicBezTo>
                  <a:cubicBezTo>
                    <a:pt x="350" y="74"/>
                    <a:pt x="370" y="46"/>
                    <a:pt x="370" y="46"/>
                  </a:cubicBezTo>
                  <a:cubicBezTo>
                    <a:pt x="370" y="46"/>
                    <a:pt x="358" y="32"/>
                    <a:pt x="360" y="26"/>
                  </a:cubicBezTo>
                  <a:cubicBezTo>
                    <a:pt x="364" y="6"/>
                    <a:pt x="363" y="7"/>
                    <a:pt x="363" y="7"/>
                  </a:cubicBezTo>
                  <a:cubicBezTo>
                    <a:pt x="363" y="7"/>
                    <a:pt x="364" y="9"/>
                    <a:pt x="341" y="14"/>
                  </a:cubicBezTo>
                  <a:cubicBezTo>
                    <a:pt x="338" y="15"/>
                    <a:pt x="321" y="0"/>
                    <a:pt x="321" y="0"/>
                  </a:cubicBezTo>
                  <a:cubicBezTo>
                    <a:pt x="321" y="0"/>
                    <a:pt x="299" y="19"/>
                    <a:pt x="290" y="21"/>
                  </a:cubicBezTo>
                  <a:cubicBezTo>
                    <a:pt x="283" y="23"/>
                    <a:pt x="276" y="10"/>
                    <a:pt x="276" y="10"/>
                  </a:cubicBezTo>
                  <a:cubicBezTo>
                    <a:pt x="276" y="10"/>
                    <a:pt x="253" y="30"/>
                    <a:pt x="246" y="31"/>
                  </a:cubicBezTo>
                  <a:cubicBezTo>
                    <a:pt x="238" y="33"/>
                    <a:pt x="233" y="19"/>
                    <a:pt x="233" y="19"/>
                  </a:cubicBezTo>
                  <a:cubicBezTo>
                    <a:pt x="233" y="19"/>
                    <a:pt x="203" y="43"/>
                    <a:pt x="194" y="45"/>
                  </a:cubicBezTo>
                  <a:cubicBezTo>
                    <a:pt x="188" y="47"/>
                    <a:pt x="183" y="33"/>
                    <a:pt x="183" y="33"/>
                  </a:cubicBezTo>
                  <a:cubicBezTo>
                    <a:pt x="183" y="33"/>
                    <a:pt x="157" y="57"/>
                    <a:pt x="149" y="60"/>
                  </a:cubicBezTo>
                  <a:cubicBezTo>
                    <a:pt x="140" y="63"/>
                    <a:pt x="128" y="52"/>
                    <a:pt x="128" y="52"/>
                  </a:cubicBezTo>
                  <a:cubicBezTo>
                    <a:pt x="128" y="52"/>
                    <a:pt x="105" y="77"/>
                    <a:pt x="97" y="81"/>
                  </a:cubicBezTo>
                  <a:cubicBezTo>
                    <a:pt x="90" y="85"/>
                    <a:pt x="84" y="75"/>
                    <a:pt x="84" y="75"/>
                  </a:cubicBezTo>
                  <a:cubicBezTo>
                    <a:pt x="84" y="75"/>
                    <a:pt x="63" y="103"/>
                    <a:pt x="58" y="108"/>
                  </a:cubicBezTo>
                  <a:cubicBezTo>
                    <a:pt x="53" y="113"/>
                    <a:pt x="44" y="108"/>
                    <a:pt x="44" y="108"/>
                  </a:cubicBezTo>
                  <a:cubicBezTo>
                    <a:pt x="44" y="108"/>
                    <a:pt x="32" y="140"/>
                    <a:pt x="28" y="149"/>
                  </a:cubicBezTo>
                  <a:cubicBezTo>
                    <a:pt x="24" y="155"/>
                    <a:pt x="9" y="158"/>
                    <a:pt x="9" y="158"/>
                  </a:cubicBezTo>
                  <a:cubicBezTo>
                    <a:pt x="9" y="158"/>
                    <a:pt x="13" y="189"/>
                    <a:pt x="11" y="199"/>
                  </a:cubicBezTo>
                  <a:cubicBezTo>
                    <a:pt x="10" y="209"/>
                    <a:pt x="0" y="208"/>
                    <a:pt x="0" y="218"/>
                  </a:cubicBezTo>
                  <a:cubicBezTo>
                    <a:pt x="1" y="229"/>
                    <a:pt x="12" y="252"/>
                    <a:pt x="15" y="262"/>
                  </a:cubicBezTo>
                  <a:cubicBezTo>
                    <a:pt x="21" y="283"/>
                    <a:pt x="32" y="303"/>
                    <a:pt x="48" y="319"/>
                  </a:cubicBezTo>
                  <a:cubicBezTo>
                    <a:pt x="77" y="287"/>
                    <a:pt x="106" y="255"/>
                    <a:pt x="135" y="223"/>
                  </a:cubicBezTo>
                  <a:cubicBezTo>
                    <a:pt x="160" y="197"/>
                    <a:pt x="185" y="171"/>
                    <a:pt x="211" y="146"/>
                  </a:cubicBezTo>
                  <a:cubicBezTo>
                    <a:pt x="237" y="122"/>
                    <a:pt x="263" y="97"/>
                    <a:pt x="294" y="78"/>
                  </a:cubicBezTo>
                  <a:cubicBezTo>
                    <a:pt x="264" y="99"/>
                    <a:pt x="239" y="124"/>
                    <a:pt x="214" y="150"/>
                  </a:cubicBezTo>
                  <a:cubicBezTo>
                    <a:pt x="190" y="176"/>
                    <a:pt x="166" y="203"/>
                    <a:pt x="143" y="230"/>
                  </a:cubicBezTo>
                  <a:cubicBezTo>
                    <a:pt x="117" y="260"/>
                    <a:pt x="92" y="290"/>
                    <a:pt x="68" y="321"/>
                  </a:cubicBezTo>
                  <a:lnTo>
                    <a:pt x="67" y="321"/>
                  </a:lnTo>
                  <a:cubicBezTo>
                    <a:pt x="46" y="344"/>
                    <a:pt x="25" y="367"/>
                    <a:pt x="3" y="391"/>
                  </a:cubicBezTo>
                  <a:cubicBezTo>
                    <a:pt x="8" y="394"/>
                    <a:pt x="12" y="397"/>
                    <a:pt x="16" y="401"/>
                  </a:cubicBezTo>
                  <a:cubicBezTo>
                    <a:pt x="17" y="401"/>
                    <a:pt x="17" y="401"/>
                    <a:pt x="18" y="402"/>
                  </a:cubicBezTo>
                  <a:cubicBezTo>
                    <a:pt x="38" y="382"/>
                    <a:pt x="58" y="362"/>
                    <a:pt x="78" y="342"/>
                  </a:cubicBezTo>
                  <a:cubicBezTo>
                    <a:pt x="79" y="343"/>
                    <a:pt x="80" y="344"/>
                    <a:pt x="81" y="344"/>
                  </a:cubicBezTo>
                  <a:cubicBezTo>
                    <a:pt x="89" y="348"/>
                    <a:pt x="96" y="351"/>
                    <a:pt x="104" y="354"/>
                  </a:cubicBezTo>
                  <a:cubicBezTo>
                    <a:pt x="112" y="356"/>
                    <a:pt x="149" y="380"/>
                    <a:pt x="149" y="380"/>
                  </a:cubicBezTo>
                  <a:cubicBezTo>
                    <a:pt x="149" y="380"/>
                    <a:pt x="147" y="360"/>
                    <a:pt x="153" y="360"/>
                  </a:cubicBezTo>
                  <a:cubicBezTo>
                    <a:pt x="160" y="361"/>
                    <a:pt x="188" y="373"/>
                    <a:pt x="188" y="373"/>
                  </a:cubicBezTo>
                  <a:cubicBezTo>
                    <a:pt x="188" y="373"/>
                    <a:pt x="194" y="350"/>
                    <a:pt x="204" y="346"/>
                  </a:cubicBezTo>
                  <a:cubicBezTo>
                    <a:pt x="211" y="344"/>
                    <a:pt x="235" y="351"/>
                    <a:pt x="235" y="351"/>
                  </a:cubicBezTo>
                  <a:cubicBezTo>
                    <a:pt x="235" y="351"/>
                    <a:pt x="235" y="334"/>
                    <a:pt x="243" y="329"/>
                  </a:cubicBezTo>
                  <a:cubicBezTo>
                    <a:pt x="249" y="324"/>
                    <a:pt x="279" y="314"/>
                    <a:pt x="279" y="314"/>
                  </a:cubicBezTo>
                  <a:cubicBezTo>
                    <a:pt x="279" y="314"/>
                    <a:pt x="272" y="301"/>
                    <a:pt x="277" y="294"/>
                  </a:cubicBezTo>
                  <a:cubicBezTo>
                    <a:pt x="281" y="286"/>
                    <a:pt x="313" y="257"/>
                    <a:pt x="313" y="257"/>
                  </a:cubicBezTo>
                  <a:cubicBezTo>
                    <a:pt x="313" y="257"/>
                    <a:pt x="298" y="252"/>
                    <a:pt x="302" y="243"/>
                  </a:cubicBezTo>
                  <a:cubicBezTo>
                    <a:pt x="305" y="235"/>
                    <a:pt x="330" y="204"/>
                    <a:pt x="330" y="204"/>
                  </a:cubicBezTo>
                  <a:cubicBezTo>
                    <a:pt x="330" y="204"/>
                    <a:pt x="319" y="194"/>
                    <a:pt x="323" y="182"/>
                  </a:cubicBezTo>
                  <a:cubicBezTo>
                    <a:pt x="325" y="175"/>
                    <a:pt x="347" y="149"/>
                    <a:pt x="347" y="149"/>
                  </a:cubicBezTo>
                  <a:cubicBezTo>
                    <a:pt x="347" y="149"/>
                    <a:pt x="334" y="141"/>
                    <a:pt x="337" y="132"/>
                  </a:cubicBezTo>
                  <a:cubicBezTo>
                    <a:pt x="338" y="125"/>
                    <a:pt x="357" y="97"/>
                    <a:pt x="357" y="9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283695" y="1676185"/>
            <a:ext cx="526679" cy="526678"/>
            <a:chOff x="1283695" y="1676185"/>
            <a:chExt cx="526679" cy="526678"/>
          </a:xfrm>
        </p:grpSpPr>
        <p:grpSp>
          <p:nvGrpSpPr>
            <p:cNvPr id="20" name="组合 19"/>
            <p:cNvGrpSpPr/>
            <p:nvPr/>
          </p:nvGrpSpPr>
          <p:grpSpPr>
            <a:xfrm>
              <a:off x="1283695" y="1676185"/>
              <a:ext cx="526679" cy="526678"/>
              <a:chOff x="1225466" y="2107672"/>
              <a:chExt cx="616904" cy="616902"/>
            </a:xfrm>
            <a:solidFill>
              <a:srgbClr val="08658F"/>
            </a:solidFill>
          </p:grpSpPr>
          <p:sp>
            <p:nvSpPr>
              <p:cNvPr id="21" name="Rectangle: Rounded Corners 178"/>
              <p:cNvSpPr/>
              <p:nvPr/>
            </p:nvSpPr>
            <p:spPr>
              <a:xfrm>
                <a:off x="1225466" y="2107672"/>
                <a:ext cx="616904" cy="616902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" name="Freeform: Shape 179"/>
              <p:cNvSpPr/>
              <p:nvPr/>
            </p:nvSpPr>
            <p:spPr>
              <a:xfrm>
                <a:off x="1376521" y="2276901"/>
                <a:ext cx="330820" cy="26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4" y="0"/>
                    </a:moveTo>
                    <a:cubicBezTo>
                      <a:pt x="912" y="0"/>
                      <a:pt x="0" y="1122"/>
                      <a:pt x="0" y="2491"/>
                    </a:cubicBezTo>
                    <a:lnTo>
                      <a:pt x="0" y="11634"/>
                    </a:lnTo>
                    <a:cubicBezTo>
                      <a:pt x="0" y="13008"/>
                      <a:pt x="912" y="14134"/>
                      <a:pt x="2024" y="14134"/>
                    </a:cubicBezTo>
                    <a:lnTo>
                      <a:pt x="2024" y="16617"/>
                    </a:lnTo>
                    <a:cubicBezTo>
                      <a:pt x="2024" y="17994"/>
                      <a:pt x="2935" y="19109"/>
                      <a:pt x="4049" y="19109"/>
                    </a:cubicBezTo>
                    <a:lnTo>
                      <a:pt x="4822" y="19109"/>
                    </a:lnTo>
                    <a:cubicBezTo>
                      <a:pt x="5125" y="20540"/>
                      <a:pt x="6166" y="21600"/>
                      <a:pt x="7423" y="21600"/>
                    </a:cubicBezTo>
                    <a:cubicBezTo>
                      <a:pt x="8673" y="21600"/>
                      <a:pt x="9726" y="20540"/>
                      <a:pt x="10030" y="19109"/>
                    </a:cubicBezTo>
                    <a:lnTo>
                      <a:pt x="13594" y="19109"/>
                    </a:lnTo>
                    <a:cubicBezTo>
                      <a:pt x="13897" y="20540"/>
                      <a:pt x="14942" y="21600"/>
                      <a:pt x="16202" y="21600"/>
                    </a:cubicBezTo>
                    <a:cubicBezTo>
                      <a:pt x="17449" y="21600"/>
                      <a:pt x="18498" y="20540"/>
                      <a:pt x="18803" y="19109"/>
                    </a:cubicBezTo>
                    <a:lnTo>
                      <a:pt x="19576" y="19109"/>
                    </a:lnTo>
                    <a:cubicBezTo>
                      <a:pt x="20692" y="19109"/>
                      <a:pt x="21600" y="17994"/>
                      <a:pt x="21600" y="16617"/>
                    </a:cubicBezTo>
                    <a:lnTo>
                      <a:pt x="21600" y="11634"/>
                    </a:lnTo>
                    <a:cubicBezTo>
                      <a:pt x="21600" y="11142"/>
                      <a:pt x="21482" y="10663"/>
                      <a:pt x="21259" y="10248"/>
                    </a:cubicBezTo>
                    <a:lnTo>
                      <a:pt x="18554" y="5265"/>
                    </a:lnTo>
                    <a:cubicBezTo>
                      <a:pt x="18182" y="4566"/>
                      <a:pt x="17557" y="4160"/>
                      <a:pt x="16876" y="4160"/>
                    </a:cubicBezTo>
                    <a:lnTo>
                      <a:pt x="14177" y="4160"/>
                    </a:lnTo>
                    <a:lnTo>
                      <a:pt x="14177" y="2491"/>
                    </a:lnTo>
                    <a:cubicBezTo>
                      <a:pt x="14177" y="1122"/>
                      <a:pt x="13265" y="0"/>
                      <a:pt x="12146" y="0"/>
                    </a:cubicBezTo>
                    <a:lnTo>
                      <a:pt x="2024" y="0"/>
                    </a:lnTo>
                    <a:close/>
                    <a:moveTo>
                      <a:pt x="2024" y="1669"/>
                    </a:moveTo>
                    <a:lnTo>
                      <a:pt x="12146" y="1669"/>
                    </a:lnTo>
                    <a:cubicBezTo>
                      <a:pt x="12524" y="1669"/>
                      <a:pt x="12821" y="2034"/>
                      <a:pt x="12821" y="2491"/>
                    </a:cubicBezTo>
                    <a:lnTo>
                      <a:pt x="12821" y="11634"/>
                    </a:lnTo>
                    <a:cubicBezTo>
                      <a:pt x="12821" y="12090"/>
                      <a:pt x="12524" y="12465"/>
                      <a:pt x="12146" y="12465"/>
                    </a:cubicBezTo>
                    <a:cubicBezTo>
                      <a:pt x="12146" y="12465"/>
                      <a:pt x="2024" y="12465"/>
                      <a:pt x="2024" y="12465"/>
                    </a:cubicBezTo>
                    <a:cubicBezTo>
                      <a:pt x="1649" y="12465"/>
                      <a:pt x="1350" y="12090"/>
                      <a:pt x="1350" y="11634"/>
                    </a:cubicBezTo>
                    <a:lnTo>
                      <a:pt x="1350" y="2491"/>
                    </a:lnTo>
                    <a:cubicBezTo>
                      <a:pt x="1350" y="2034"/>
                      <a:pt x="1649" y="1669"/>
                      <a:pt x="2024" y="1669"/>
                    </a:cubicBezTo>
                    <a:close/>
                    <a:moveTo>
                      <a:pt x="14177" y="5821"/>
                    </a:moveTo>
                    <a:lnTo>
                      <a:pt x="16876" y="5821"/>
                    </a:lnTo>
                    <a:cubicBezTo>
                      <a:pt x="17102" y="5821"/>
                      <a:pt x="17311" y="5958"/>
                      <a:pt x="17440" y="6184"/>
                    </a:cubicBezTo>
                    <a:lnTo>
                      <a:pt x="20132" y="11175"/>
                    </a:lnTo>
                    <a:cubicBezTo>
                      <a:pt x="20206" y="11307"/>
                      <a:pt x="20250" y="11475"/>
                      <a:pt x="20250" y="11634"/>
                    </a:cubicBezTo>
                    <a:cubicBezTo>
                      <a:pt x="20250" y="11634"/>
                      <a:pt x="20250" y="16617"/>
                      <a:pt x="20250" y="16617"/>
                    </a:cubicBezTo>
                    <a:cubicBezTo>
                      <a:pt x="20250" y="17074"/>
                      <a:pt x="19946" y="17448"/>
                      <a:pt x="19576" y="17448"/>
                    </a:cubicBezTo>
                    <a:lnTo>
                      <a:pt x="18803" y="17448"/>
                    </a:lnTo>
                    <a:cubicBezTo>
                      <a:pt x="18498" y="16016"/>
                      <a:pt x="17455" y="14956"/>
                      <a:pt x="16202" y="14956"/>
                    </a:cubicBezTo>
                    <a:cubicBezTo>
                      <a:pt x="14942" y="14956"/>
                      <a:pt x="13897" y="16016"/>
                      <a:pt x="13594" y="17448"/>
                    </a:cubicBezTo>
                    <a:lnTo>
                      <a:pt x="10030" y="17448"/>
                    </a:lnTo>
                    <a:cubicBezTo>
                      <a:pt x="9729" y="16016"/>
                      <a:pt x="8678" y="14956"/>
                      <a:pt x="7423" y="14956"/>
                    </a:cubicBezTo>
                    <a:cubicBezTo>
                      <a:pt x="6166" y="14956"/>
                      <a:pt x="5125" y="16016"/>
                      <a:pt x="4822" y="17448"/>
                    </a:cubicBezTo>
                    <a:lnTo>
                      <a:pt x="4049" y="17448"/>
                    </a:lnTo>
                    <a:cubicBezTo>
                      <a:pt x="3676" y="17448"/>
                      <a:pt x="3374" y="17074"/>
                      <a:pt x="3374" y="16617"/>
                    </a:cubicBezTo>
                    <a:lnTo>
                      <a:pt x="3374" y="14134"/>
                    </a:lnTo>
                    <a:lnTo>
                      <a:pt x="12146" y="14134"/>
                    </a:lnTo>
                    <a:cubicBezTo>
                      <a:pt x="13265" y="14134"/>
                      <a:pt x="14177" y="13008"/>
                      <a:pt x="14177" y="11634"/>
                    </a:cubicBezTo>
                    <a:lnTo>
                      <a:pt x="14177" y="5821"/>
                    </a:lnTo>
                    <a:close/>
                    <a:moveTo>
                      <a:pt x="15553" y="6450"/>
                    </a:moveTo>
                    <a:cubicBezTo>
                      <a:pt x="15182" y="6450"/>
                      <a:pt x="14885" y="6824"/>
                      <a:pt x="14885" y="7281"/>
                    </a:cubicBezTo>
                    <a:lnTo>
                      <a:pt x="14885" y="12263"/>
                    </a:lnTo>
                    <a:cubicBezTo>
                      <a:pt x="14885" y="12721"/>
                      <a:pt x="15182" y="13102"/>
                      <a:pt x="15553" y="13102"/>
                    </a:cubicBezTo>
                    <a:lnTo>
                      <a:pt x="18259" y="13102"/>
                    </a:lnTo>
                    <a:cubicBezTo>
                      <a:pt x="18629" y="13102"/>
                      <a:pt x="18934" y="12721"/>
                      <a:pt x="18934" y="12263"/>
                    </a:cubicBezTo>
                    <a:lnTo>
                      <a:pt x="18934" y="11022"/>
                    </a:lnTo>
                    <a:cubicBezTo>
                      <a:pt x="18934" y="10857"/>
                      <a:pt x="18888" y="10694"/>
                      <a:pt x="18816" y="10554"/>
                    </a:cubicBezTo>
                    <a:cubicBezTo>
                      <a:pt x="18816" y="10554"/>
                      <a:pt x="16798" y="6829"/>
                      <a:pt x="16798" y="6829"/>
                    </a:cubicBezTo>
                    <a:cubicBezTo>
                      <a:pt x="16673" y="6592"/>
                      <a:pt x="16460" y="6450"/>
                      <a:pt x="16234" y="6450"/>
                    </a:cubicBezTo>
                    <a:lnTo>
                      <a:pt x="15553" y="6450"/>
                    </a:lnTo>
                    <a:close/>
                    <a:moveTo>
                      <a:pt x="15553" y="7281"/>
                    </a:moveTo>
                    <a:lnTo>
                      <a:pt x="16234" y="7281"/>
                    </a:lnTo>
                    <a:lnTo>
                      <a:pt x="18259" y="11022"/>
                    </a:lnTo>
                    <a:cubicBezTo>
                      <a:pt x="18259" y="11022"/>
                      <a:pt x="18259" y="12263"/>
                      <a:pt x="18259" y="12263"/>
                    </a:cubicBezTo>
                    <a:lnTo>
                      <a:pt x="15553" y="12263"/>
                    </a:lnTo>
                    <a:lnTo>
                      <a:pt x="15553" y="7281"/>
                    </a:lnTo>
                    <a:close/>
                    <a:moveTo>
                      <a:pt x="7423" y="16617"/>
                    </a:moveTo>
                    <a:cubicBezTo>
                      <a:pt x="8167" y="16617"/>
                      <a:pt x="8772" y="17365"/>
                      <a:pt x="8772" y="18278"/>
                    </a:cubicBezTo>
                    <a:cubicBezTo>
                      <a:pt x="8772" y="19191"/>
                      <a:pt x="8167" y="19939"/>
                      <a:pt x="7423" y="19939"/>
                    </a:cubicBezTo>
                    <a:cubicBezTo>
                      <a:pt x="6677" y="19939"/>
                      <a:pt x="6073" y="19191"/>
                      <a:pt x="6073" y="18278"/>
                    </a:cubicBezTo>
                    <a:cubicBezTo>
                      <a:pt x="6073" y="17365"/>
                      <a:pt x="6677" y="16617"/>
                      <a:pt x="7423" y="16617"/>
                    </a:cubicBezTo>
                    <a:close/>
                    <a:moveTo>
                      <a:pt x="16202" y="16617"/>
                    </a:moveTo>
                    <a:cubicBezTo>
                      <a:pt x="16943" y="16617"/>
                      <a:pt x="17551" y="17365"/>
                      <a:pt x="17551" y="18278"/>
                    </a:cubicBezTo>
                    <a:cubicBezTo>
                      <a:pt x="17551" y="19191"/>
                      <a:pt x="16943" y="19939"/>
                      <a:pt x="16202" y="19939"/>
                    </a:cubicBezTo>
                    <a:cubicBezTo>
                      <a:pt x="15454" y="19939"/>
                      <a:pt x="14852" y="19191"/>
                      <a:pt x="14852" y="18278"/>
                    </a:cubicBezTo>
                    <a:cubicBezTo>
                      <a:pt x="14852" y="17365"/>
                      <a:pt x="15454" y="16617"/>
                      <a:pt x="16202" y="1661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53" name="condenser-microphone-with-small-stand_26293"/>
            <p:cNvSpPr>
              <a:spLocks noChangeAspect="1"/>
            </p:cNvSpPr>
            <p:nvPr/>
          </p:nvSpPr>
          <p:spPr bwMode="auto">
            <a:xfrm>
              <a:off x="1442577" y="1758573"/>
              <a:ext cx="185370" cy="338478"/>
            </a:xfrm>
            <a:custGeom>
              <a:avLst/>
              <a:gdLst>
                <a:gd name="T0" fmla="*/ 325000 h 606722"/>
                <a:gd name="T1" fmla="*/ 325000 h 606722"/>
                <a:gd name="T2" fmla="*/ 325000 h 606722"/>
                <a:gd name="T3" fmla="*/ 325000 h 606722"/>
                <a:gd name="T4" fmla="*/ 325000 h 606722"/>
                <a:gd name="T5" fmla="*/ 325000 h 606722"/>
                <a:gd name="T6" fmla="*/ 325000 h 606722"/>
                <a:gd name="T7" fmla="*/ 325000 h 606722"/>
                <a:gd name="T8" fmla="*/ 325000 h 606722"/>
                <a:gd name="T9" fmla="*/ 325000 h 606722"/>
                <a:gd name="T10" fmla="*/ 325000 h 606722"/>
                <a:gd name="T11" fmla="*/ 325000 h 606722"/>
                <a:gd name="T12" fmla="*/ 325000 h 606722"/>
                <a:gd name="T13" fmla="*/ 325000 h 606722"/>
                <a:gd name="T14" fmla="*/ 325000 h 606722"/>
                <a:gd name="T15" fmla="*/ 325000 h 606722"/>
                <a:gd name="T16" fmla="*/ 325000 h 606722"/>
                <a:gd name="T17" fmla="*/ 325000 h 606722"/>
                <a:gd name="T18" fmla="*/ 325000 h 606722"/>
                <a:gd name="T19" fmla="*/ 325000 h 606722"/>
                <a:gd name="T20" fmla="*/ 325000 h 606722"/>
                <a:gd name="T21" fmla="*/ 325000 h 606722"/>
                <a:gd name="T22" fmla="*/ 325000 h 606722"/>
                <a:gd name="T23" fmla="*/ 325000 h 606722"/>
                <a:gd name="T24" fmla="*/ 325000 h 606722"/>
                <a:gd name="T25" fmla="*/ 325000 h 606722"/>
                <a:gd name="T26" fmla="*/ 325000 h 606722"/>
                <a:gd name="T27" fmla="*/ 325000 h 606722"/>
                <a:gd name="T28" fmla="*/ 325000 h 606722"/>
                <a:gd name="T29" fmla="*/ 325000 h 606722"/>
                <a:gd name="T30" fmla="*/ 325000 h 606722"/>
                <a:gd name="T31" fmla="*/ 325000 h 606722"/>
                <a:gd name="T32" fmla="*/ 325000 h 606722"/>
                <a:gd name="T33" fmla="*/ 325000 h 606722"/>
                <a:gd name="T34" fmla="*/ 325000 h 606722"/>
                <a:gd name="T35" fmla="*/ 325000 h 606722"/>
                <a:gd name="T36" fmla="*/ 325000 h 606722"/>
                <a:gd name="T37" fmla="*/ 325000 h 606722"/>
                <a:gd name="T38" fmla="*/ 325000 h 606722"/>
                <a:gd name="T39" fmla="*/ 325000 h 606722"/>
                <a:gd name="T40" fmla="*/ 325000 h 606722"/>
                <a:gd name="T41" fmla="*/ 325000 h 606722"/>
                <a:gd name="T42" fmla="*/ 325000 h 606722"/>
                <a:gd name="T43" fmla="*/ 325000 h 606722"/>
                <a:gd name="T44" fmla="*/ 325000 h 606722"/>
                <a:gd name="T45" fmla="*/ 325000 h 606722"/>
                <a:gd name="T46" fmla="*/ 325000 h 606722"/>
                <a:gd name="T47" fmla="*/ 325000 h 606722"/>
                <a:gd name="T48" fmla="*/ 325000 h 606722"/>
                <a:gd name="T49" fmla="*/ 325000 h 606722"/>
                <a:gd name="T50" fmla="*/ 325000 h 606722"/>
                <a:gd name="T51" fmla="*/ 325000 h 606722"/>
                <a:gd name="T52" fmla="*/ 325000 h 606722"/>
                <a:gd name="T53" fmla="*/ 325000 h 606722"/>
                <a:gd name="T54" fmla="*/ 325000 h 606722"/>
                <a:gd name="T55" fmla="*/ 325000 h 606722"/>
                <a:gd name="T56" fmla="*/ 325000 h 606722"/>
                <a:gd name="T57" fmla="*/ 325000 h 606722"/>
                <a:gd name="T58" fmla="*/ 325000 h 606722"/>
                <a:gd name="T59" fmla="*/ 325000 h 606722"/>
                <a:gd name="T60" fmla="*/ 325000 h 606722"/>
                <a:gd name="T61" fmla="*/ 325000 h 606722"/>
                <a:gd name="T62" fmla="*/ 325000 h 606722"/>
                <a:gd name="T63" fmla="*/ 325000 h 606722"/>
                <a:gd name="T64" fmla="*/ 325000 h 606722"/>
                <a:gd name="T65" fmla="*/ 325000 h 606722"/>
                <a:gd name="T66" fmla="*/ 325000 h 606722"/>
                <a:gd name="T67" fmla="*/ 325000 h 606722"/>
                <a:gd name="T68" fmla="*/ 325000 h 606722"/>
                <a:gd name="T69" fmla="*/ 325000 h 606722"/>
                <a:gd name="T70" fmla="*/ 325000 h 606722"/>
                <a:gd name="T71" fmla="*/ 325000 h 606722"/>
                <a:gd name="T72" fmla="*/ 325000 h 606722"/>
                <a:gd name="T73" fmla="*/ 325000 h 606722"/>
                <a:gd name="T74" fmla="*/ 325000 h 606722"/>
                <a:gd name="T75" fmla="*/ 325000 h 606722"/>
                <a:gd name="T76" fmla="*/ 325000 h 606722"/>
                <a:gd name="T77" fmla="*/ 325000 h 606722"/>
                <a:gd name="T78" fmla="*/ 325000 h 606722"/>
                <a:gd name="T79" fmla="*/ 325000 h 606722"/>
                <a:gd name="T80" fmla="*/ 325000 h 606722"/>
                <a:gd name="T81" fmla="*/ 325000 h 606722"/>
                <a:gd name="T82" fmla="*/ 325000 h 606722"/>
                <a:gd name="T83" fmla="*/ 325000 h 606722"/>
                <a:gd name="T84" fmla="*/ 325000 h 606722"/>
                <a:gd name="T85" fmla="*/ 325000 h 606722"/>
                <a:gd name="T86" fmla="*/ 325000 h 606722"/>
                <a:gd name="T87" fmla="*/ 325000 h 606722"/>
                <a:gd name="T88" fmla="*/ 325000 h 606722"/>
                <a:gd name="T89" fmla="*/ 325000 h 606722"/>
                <a:gd name="T90" fmla="*/ 325000 h 606722"/>
                <a:gd name="T91" fmla="*/ 325000 h 606722"/>
                <a:gd name="T92" fmla="*/ 325000 h 606722"/>
                <a:gd name="T93" fmla="*/ 325000 h 606722"/>
                <a:gd name="T94" fmla="*/ 325000 h 606722"/>
                <a:gd name="T95" fmla="*/ 325000 h 606722"/>
                <a:gd name="T96" fmla="*/ 325000 h 606722"/>
                <a:gd name="T97" fmla="*/ 325000 h 606722"/>
                <a:gd name="T98" fmla="*/ 325000 h 606722"/>
                <a:gd name="T99" fmla="*/ 325000 h 606722"/>
                <a:gd name="T100" fmla="*/ 325000 h 606722"/>
                <a:gd name="T101" fmla="*/ 325000 h 606722"/>
                <a:gd name="T102" fmla="*/ 325000 h 606722"/>
                <a:gd name="T103" fmla="*/ 325000 h 606722"/>
                <a:gd name="T104" fmla="*/ 325000 h 606722"/>
                <a:gd name="T105" fmla="*/ 325000 h 606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89" h="5100">
                  <a:moveTo>
                    <a:pt x="623" y="5100"/>
                  </a:moveTo>
                  <a:lnTo>
                    <a:pt x="2165" y="5100"/>
                  </a:lnTo>
                  <a:cubicBezTo>
                    <a:pt x="2510" y="5100"/>
                    <a:pt x="2789" y="4978"/>
                    <a:pt x="2789" y="4827"/>
                  </a:cubicBezTo>
                  <a:lnTo>
                    <a:pt x="2789" y="4691"/>
                  </a:lnTo>
                  <a:cubicBezTo>
                    <a:pt x="2789" y="4616"/>
                    <a:pt x="2689" y="4504"/>
                    <a:pt x="2566" y="4442"/>
                  </a:cubicBezTo>
                  <a:lnTo>
                    <a:pt x="1679" y="3994"/>
                  </a:lnTo>
                  <a:cubicBezTo>
                    <a:pt x="1682" y="3979"/>
                    <a:pt x="1684" y="3963"/>
                    <a:pt x="1684" y="3947"/>
                  </a:cubicBezTo>
                  <a:lnTo>
                    <a:pt x="1684" y="3178"/>
                  </a:lnTo>
                  <a:lnTo>
                    <a:pt x="2104" y="3203"/>
                  </a:lnTo>
                  <a:cubicBezTo>
                    <a:pt x="2349" y="3218"/>
                    <a:pt x="2560" y="3031"/>
                    <a:pt x="2575" y="2785"/>
                  </a:cubicBezTo>
                  <a:lnTo>
                    <a:pt x="2593" y="2486"/>
                  </a:lnTo>
                  <a:lnTo>
                    <a:pt x="1917" y="2445"/>
                  </a:lnTo>
                  <a:cubicBezTo>
                    <a:pt x="1819" y="2439"/>
                    <a:pt x="1744" y="2355"/>
                    <a:pt x="1750" y="2257"/>
                  </a:cubicBezTo>
                  <a:cubicBezTo>
                    <a:pt x="1756" y="2159"/>
                    <a:pt x="1840" y="2084"/>
                    <a:pt x="1938" y="2090"/>
                  </a:cubicBezTo>
                  <a:lnTo>
                    <a:pt x="2614" y="2131"/>
                  </a:lnTo>
                  <a:lnTo>
                    <a:pt x="2637" y="1753"/>
                  </a:lnTo>
                  <a:lnTo>
                    <a:pt x="1961" y="1712"/>
                  </a:lnTo>
                  <a:cubicBezTo>
                    <a:pt x="1863" y="1706"/>
                    <a:pt x="1788" y="1622"/>
                    <a:pt x="1794" y="1524"/>
                  </a:cubicBezTo>
                  <a:cubicBezTo>
                    <a:pt x="1800" y="1425"/>
                    <a:pt x="1884" y="1351"/>
                    <a:pt x="1982" y="1357"/>
                  </a:cubicBezTo>
                  <a:lnTo>
                    <a:pt x="2658" y="1397"/>
                  </a:lnTo>
                  <a:lnTo>
                    <a:pt x="2681" y="1019"/>
                  </a:lnTo>
                  <a:lnTo>
                    <a:pt x="2005" y="979"/>
                  </a:lnTo>
                  <a:cubicBezTo>
                    <a:pt x="1907" y="973"/>
                    <a:pt x="1832" y="888"/>
                    <a:pt x="1838" y="790"/>
                  </a:cubicBezTo>
                  <a:cubicBezTo>
                    <a:pt x="1844" y="692"/>
                    <a:pt x="1928" y="617"/>
                    <a:pt x="2027" y="623"/>
                  </a:cubicBezTo>
                  <a:lnTo>
                    <a:pt x="2703" y="664"/>
                  </a:lnTo>
                  <a:lnTo>
                    <a:pt x="2709" y="565"/>
                  </a:lnTo>
                  <a:cubicBezTo>
                    <a:pt x="2723" y="319"/>
                    <a:pt x="2536" y="108"/>
                    <a:pt x="2291" y="94"/>
                  </a:cubicBezTo>
                  <a:lnTo>
                    <a:pt x="980" y="15"/>
                  </a:lnTo>
                  <a:cubicBezTo>
                    <a:pt x="734" y="0"/>
                    <a:pt x="523" y="187"/>
                    <a:pt x="509" y="432"/>
                  </a:cubicBezTo>
                  <a:lnTo>
                    <a:pt x="503" y="531"/>
                  </a:lnTo>
                  <a:lnTo>
                    <a:pt x="1178" y="572"/>
                  </a:lnTo>
                  <a:cubicBezTo>
                    <a:pt x="1277" y="578"/>
                    <a:pt x="1351" y="662"/>
                    <a:pt x="1346" y="761"/>
                  </a:cubicBezTo>
                  <a:cubicBezTo>
                    <a:pt x="1339" y="859"/>
                    <a:pt x="1255" y="934"/>
                    <a:pt x="1157" y="928"/>
                  </a:cubicBezTo>
                  <a:lnTo>
                    <a:pt x="481" y="887"/>
                  </a:lnTo>
                  <a:lnTo>
                    <a:pt x="458" y="1265"/>
                  </a:lnTo>
                  <a:lnTo>
                    <a:pt x="1134" y="1305"/>
                  </a:lnTo>
                  <a:cubicBezTo>
                    <a:pt x="1232" y="1311"/>
                    <a:pt x="1307" y="1396"/>
                    <a:pt x="1301" y="1494"/>
                  </a:cubicBezTo>
                  <a:cubicBezTo>
                    <a:pt x="1295" y="1592"/>
                    <a:pt x="1211" y="1667"/>
                    <a:pt x="1113" y="1661"/>
                  </a:cubicBezTo>
                  <a:lnTo>
                    <a:pt x="437" y="1620"/>
                  </a:lnTo>
                  <a:lnTo>
                    <a:pt x="414" y="1998"/>
                  </a:lnTo>
                  <a:lnTo>
                    <a:pt x="1090" y="2039"/>
                  </a:lnTo>
                  <a:cubicBezTo>
                    <a:pt x="1188" y="2045"/>
                    <a:pt x="1263" y="2129"/>
                    <a:pt x="1257" y="2227"/>
                  </a:cubicBezTo>
                  <a:cubicBezTo>
                    <a:pt x="1251" y="2325"/>
                    <a:pt x="1167" y="2400"/>
                    <a:pt x="1069" y="2394"/>
                  </a:cubicBezTo>
                  <a:lnTo>
                    <a:pt x="393" y="2354"/>
                  </a:lnTo>
                  <a:lnTo>
                    <a:pt x="375" y="2652"/>
                  </a:lnTo>
                  <a:cubicBezTo>
                    <a:pt x="360" y="2898"/>
                    <a:pt x="547" y="3109"/>
                    <a:pt x="792" y="3124"/>
                  </a:cubicBezTo>
                  <a:lnTo>
                    <a:pt x="1056" y="3140"/>
                  </a:lnTo>
                  <a:lnTo>
                    <a:pt x="1056" y="3947"/>
                  </a:lnTo>
                  <a:cubicBezTo>
                    <a:pt x="1056" y="3965"/>
                    <a:pt x="1058" y="3982"/>
                    <a:pt x="1061" y="3999"/>
                  </a:cubicBezTo>
                  <a:lnTo>
                    <a:pt x="221" y="4439"/>
                  </a:lnTo>
                  <a:cubicBezTo>
                    <a:pt x="99" y="4503"/>
                    <a:pt x="0" y="4616"/>
                    <a:pt x="0" y="4691"/>
                  </a:cubicBezTo>
                  <a:lnTo>
                    <a:pt x="0" y="4827"/>
                  </a:lnTo>
                  <a:cubicBezTo>
                    <a:pt x="0" y="4978"/>
                    <a:pt x="279" y="5100"/>
                    <a:pt x="623" y="51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403530" y="1720700"/>
            <a:ext cx="526679" cy="526678"/>
            <a:chOff x="6403530" y="1720700"/>
            <a:chExt cx="526679" cy="526678"/>
          </a:xfrm>
        </p:grpSpPr>
        <p:grpSp>
          <p:nvGrpSpPr>
            <p:cNvPr id="26" name="组合 25"/>
            <p:cNvGrpSpPr/>
            <p:nvPr/>
          </p:nvGrpSpPr>
          <p:grpSpPr>
            <a:xfrm>
              <a:off x="6403530" y="1720700"/>
              <a:ext cx="526679" cy="526678"/>
              <a:chOff x="1225466" y="3465621"/>
              <a:chExt cx="616904" cy="616902"/>
            </a:xfrm>
            <a:solidFill>
              <a:srgbClr val="08658F"/>
            </a:solidFill>
          </p:grpSpPr>
          <p:sp>
            <p:nvSpPr>
              <p:cNvPr id="27" name="Rectangle: Rounded Corners 174"/>
              <p:cNvSpPr/>
              <p:nvPr/>
            </p:nvSpPr>
            <p:spPr>
              <a:xfrm>
                <a:off x="1225466" y="3465621"/>
                <a:ext cx="616904" cy="616902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Freeform: Shape 175"/>
              <p:cNvSpPr/>
              <p:nvPr/>
            </p:nvSpPr>
            <p:spPr>
              <a:xfrm>
                <a:off x="1365129" y="3625064"/>
                <a:ext cx="353603" cy="278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2" h="21600" extrusionOk="0">
                    <a:moveTo>
                      <a:pt x="4687" y="0"/>
                    </a:moveTo>
                    <a:cubicBezTo>
                      <a:pt x="4388" y="0"/>
                      <a:pt x="4151" y="312"/>
                      <a:pt x="4151" y="692"/>
                    </a:cubicBezTo>
                    <a:lnTo>
                      <a:pt x="4151" y="2973"/>
                    </a:lnTo>
                    <a:lnTo>
                      <a:pt x="1922" y="2973"/>
                    </a:lnTo>
                    <a:cubicBezTo>
                      <a:pt x="1624" y="2973"/>
                      <a:pt x="1385" y="3276"/>
                      <a:pt x="1385" y="3655"/>
                    </a:cubicBezTo>
                    <a:lnTo>
                      <a:pt x="1385" y="6952"/>
                    </a:lnTo>
                    <a:lnTo>
                      <a:pt x="539" y="6952"/>
                    </a:lnTo>
                    <a:cubicBezTo>
                      <a:pt x="371" y="6952"/>
                      <a:pt x="218" y="7053"/>
                      <a:pt x="116" y="7221"/>
                    </a:cubicBezTo>
                    <a:cubicBezTo>
                      <a:pt x="13" y="7389"/>
                      <a:pt x="-25" y="7608"/>
                      <a:pt x="17" y="7814"/>
                    </a:cubicBezTo>
                    <a:lnTo>
                      <a:pt x="1844" y="16813"/>
                    </a:lnTo>
                    <a:cubicBezTo>
                      <a:pt x="1891" y="17045"/>
                      <a:pt x="2030" y="17228"/>
                      <a:pt x="2211" y="17298"/>
                    </a:cubicBezTo>
                    <a:cubicBezTo>
                      <a:pt x="2642" y="17465"/>
                      <a:pt x="2944" y="17745"/>
                      <a:pt x="3212" y="17999"/>
                    </a:cubicBezTo>
                    <a:cubicBezTo>
                      <a:pt x="3604" y="18368"/>
                      <a:pt x="3943" y="18690"/>
                      <a:pt x="4652" y="18690"/>
                    </a:cubicBezTo>
                    <a:cubicBezTo>
                      <a:pt x="5361" y="18690"/>
                      <a:pt x="5699" y="18368"/>
                      <a:pt x="6091" y="17999"/>
                    </a:cubicBezTo>
                    <a:cubicBezTo>
                      <a:pt x="6514" y="17600"/>
                      <a:pt x="6994" y="17145"/>
                      <a:pt x="7918" y="17145"/>
                    </a:cubicBezTo>
                    <a:cubicBezTo>
                      <a:pt x="8840" y="17145"/>
                      <a:pt x="9315" y="17600"/>
                      <a:pt x="9738" y="17999"/>
                    </a:cubicBezTo>
                    <a:cubicBezTo>
                      <a:pt x="10130" y="18368"/>
                      <a:pt x="10467" y="18690"/>
                      <a:pt x="11177" y="18690"/>
                    </a:cubicBezTo>
                    <a:cubicBezTo>
                      <a:pt x="11887" y="18690"/>
                      <a:pt x="12231" y="18368"/>
                      <a:pt x="12623" y="17999"/>
                    </a:cubicBezTo>
                    <a:cubicBezTo>
                      <a:pt x="13046" y="17600"/>
                      <a:pt x="13519" y="17145"/>
                      <a:pt x="14443" y="17145"/>
                    </a:cubicBezTo>
                    <a:cubicBezTo>
                      <a:pt x="14876" y="17145"/>
                      <a:pt x="15253" y="17251"/>
                      <a:pt x="15600" y="17460"/>
                    </a:cubicBezTo>
                    <a:cubicBezTo>
                      <a:pt x="15836" y="17602"/>
                      <a:pt x="16125" y="17506"/>
                      <a:pt x="16277" y="17235"/>
                    </a:cubicBezTo>
                    <a:lnTo>
                      <a:pt x="21441" y="8038"/>
                    </a:lnTo>
                    <a:cubicBezTo>
                      <a:pt x="21558" y="7829"/>
                      <a:pt x="21575" y="7558"/>
                      <a:pt x="21483" y="7329"/>
                    </a:cubicBezTo>
                    <a:cubicBezTo>
                      <a:pt x="21390" y="7099"/>
                      <a:pt x="21205" y="6952"/>
                      <a:pt x="21003" y="6952"/>
                    </a:cubicBezTo>
                    <a:lnTo>
                      <a:pt x="16884" y="6952"/>
                    </a:lnTo>
                    <a:lnTo>
                      <a:pt x="15861" y="3422"/>
                    </a:lnTo>
                    <a:cubicBezTo>
                      <a:pt x="15783" y="3152"/>
                      <a:pt x="15579" y="2973"/>
                      <a:pt x="15353" y="2973"/>
                    </a:cubicBezTo>
                    <a:lnTo>
                      <a:pt x="8341" y="2973"/>
                    </a:lnTo>
                    <a:lnTo>
                      <a:pt x="7706" y="476"/>
                    </a:lnTo>
                    <a:cubicBezTo>
                      <a:pt x="7634" y="193"/>
                      <a:pt x="7425" y="0"/>
                      <a:pt x="7191" y="0"/>
                    </a:cubicBezTo>
                    <a:lnTo>
                      <a:pt x="4687" y="0"/>
                    </a:lnTo>
                    <a:close/>
                    <a:moveTo>
                      <a:pt x="5230" y="1374"/>
                    </a:moveTo>
                    <a:cubicBezTo>
                      <a:pt x="5230" y="1374"/>
                      <a:pt x="6803" y="1374"/>
                      <a:pt x="6803" y="1374"/>
                    </a:cubicBezTo>
                    <a:lnTo>
                      <a:pt x="7212" y="2973"/>
                    </a:lnTo>
                    <a:lnTo>
                      <a:pt x="5230" y="2973"/>
                    </a:lnTo>
                    <a:lnTo>
                      <a:pt x="5230" y="1374"/>
                    </a:lnTo>
                    <a:close/>
                    <a:moveTo>
                      <a:pt x="2465" y="4347"/>
                    </a:moveTo>
                    <a:cubicBezTo>
                      <a:pt x="2465" y="4347"/>
                      <a:pt x="4292" y="4347"/>
                      <a:pt x="4292" y="4347"/>
                    </a:cubicBezTo>
                    <a:lnTo>
                      <a:pt x="14979" y="4347"/>
                    </a:lnTo>
                    <a:lnTo>
                      <a:pt x="15734" y="6952"/>
                    </a:lnTo>
                    <a:lnTo>
                      <a:pt x="2465" y="6952"/>
                    </a:lnTo>
                    <a:lnTo>
                      <a:pt x="2465" y="4347"/>
                    </a:lnTo>
                    <a:close/>
                    <a:moveTo>
                      <a:pt x="1237" y="8326"/>
                    </a:moveTo>
                    <a:lnTo>
                      <a:pt x="19952" y="8326"/>
                    </a:lnTo>
                    <a:cubicBezTo>
                      <a:pt x="19952" y="8326"/>
                      <a:pt x="15642" y="16005"/>
                      <a:pt x="15642" y="16005"/>
                    </a:cubicBezTo>
                    <a:cubicBezTo>
                      <a:pt x="15270" y="15852"/>
                      <a:pt x="14871" y="15771"/>
                      <a:pt x="14443" y="15771"/>
                    </a:cubicBezTo>
                    <a:cubicBezTo>
                      <a:pt x="13163" y="15771"/>
                      <a:pt x="12447" y="16447"/>
                      <a:pt x="11974" y="16894"/>
                    </a:cubicBezTo>
                    <a:cubicBezTo>
                      <a:pt x="11633" y="17215"/>
                      <a:pt x="11530" y="17316"/>
                      <a:pt x="11177" y="17316"/>
                    </a:cubicBezTo>
                    <a:cubicBezTo>
                      <a:pt x="10824" y="17316"/>
                      <a:pt x="10721" y="17215"/>
                      <a:pt x="10380" y="16894"/>
                    </a:cubicBezTo>
                    <a:cubicBezTo>
                      <a:pt x="9907" y="16447"/>
                      <a:pt x="9196" y="15771"/>
                      <a:pt x="7918" y="15771"/>
                    </a:cubicBezTo>
                    <a:cubicBezTo>
                      <a:pt x="6638" y="15771"/>
                      <a:pt x="5923" y="16447"/>
                      <a:pt x="5449" y="16894"/>
                    </a:cubicBezTo>
                    <a:cubicBezTo>
                      <a:pt x="5108" y="17215"/>
                      <a:pt x="5004" y="17316"/>
                      <a:pt x="4652" y="17316"/>
                    </a:cubicBezTo>
                    <a:cubicBezTo>
                      <a:pt x="4298" y="17316"/>
                      <a:pt x="4195" y="17215"/>
                      <a:pt x="3854" y="16894"/>
                    </a:cubicBezTo>
                    <a:cubicBezTo>
                      <a:pt x="3601" y="16656"/>
                      <a:pt x="3272" y="16347"/>
                      <a:pt x="2817" y="16112"/>
                    </a:cubicBezTo>
                    <a:lnTo>
                      <a:pt x="1237" y="8326"/>
                    </a:lnTo>
                    <a:close/>
                    <a:moveTo>
                      <a:pt x="1442" y="18681"/>
                    </a:moveTo>
                    <a:cubicBezTo>
                      <a:pt x="1144" y="18681"/>
                      <a:pt x="906" y="18993"/>
                      <a:pt x="906" y="19373"/>
                    </a:cubicBezTo>
                    <a:cubicBezTo>
                      <a:pt x="906" y="19752"/>
                      <a:pt x="1144" y="20055"/>
                      <a:pt x="1442" y="20055"/>
                    </a:cubicBezTo>
                    <a:cubicBezTo>
                      <a:pt x="2365" y="20055"/>
                      <a:pt x="2846" y="20510"/>
                      <a:pt x="3269" y="20908"/>
                    </a:cubicBezTo>
                    <a:cubicBezTo>
                      <a:pt x="3660" y="21278"/>
                      <a:pt x="3999" y="21600"/>
                      <a:pt x="4708" y="21600"/>
                    </a:cubicBezTo>
                    <a:cubicBezTo>
                      <a:pt x="5417" y="21600"/>
                      <a:pt x="5755" y="21278"/>
                      <a:pt x="6147" y="20908"/>
                    </a:cubicBezTo>
                    <a:cubicBezTo>
                      <a:pt x="6570" y="20510"/>
                      <a:pt x="7051" y="20055"/>
                      <a:pt x="7974" y="20055"/>
                    </a:cubicBezTo>
                    <a:cubicBezTo>
                      <a:pt x="8897" y="20055"/>
                      <a:pt x="9378" y="20510"/>
                      <a:pt x="9801" y="20908"/>
                    </a:cubicBezTo>
                    <a:cubicBezTo>
                      <a:pt x="10193" y="21278"/>
                      <a:pt x="10530" y="21600"/>
                      <a:pt x="11240" y="21600"/>
                    </a:cubicBezTo>
                    <a:cubicBezTo>
                      <a:pt x="11949" y="21600"/>
                      <a:pt x="12287" y="21278"/>
                      <a:pt x="12679" y="20908"/>
                    </a:cubicBezTo>
                    <a:cubicBezTo>
                      <a:pt x="13102" y="20510"/>
                      <a:pt x="13577" y="20055"/>
                      <a:pt x="14499" y="20055"/>
                    </a:cubicBezTo>
                    <a:cubicBezTo>
                      <a:pt x="15423" y="20055"/>
                      <a:pt x="15904" y="20510"/>
                      <a:pt x="16326" y="20908"/>
                    </a:cubicBezTo>
                    <a:cubicBezTo>
                      <a:pt x="16718" y="21278"/>
                      <a:pt x="17056" y="21600"/>
                      <a:pt x="17765" y="21600"/>
                    </a:cubicBezTo>
                    <a:cubicBezTo>
                      <a:pt x="18063" y="21600"/>
                      <a:pt x="18309" y="21288"/>
                      <a:pt x="18309" y="20908"/>
                    </a:cubicBezTo>
                    <a:cubicBezTo>
                      <a:pt x="18309" y="20529"/>
                      <a:pt x="18063" y="20226"/>
                      <a:pt x="17765" y="20226"/>
                    </a:cubicBezTo>
                    <a:cubicBezTo>
                      <a:pt x="17412" y="20226"/>
                      <a:pt x="17309" y="20125"/>
                      <a:pt x="16968" y="19804"/>
                    </a:cubicBezTo>
                    <a:cubicBezTo>
                      <a:pt x="16494" y="19357"/>
                      <a:pt x="15779" y="18681"/>
                      <a:pt x="14499" y="18681"/>
                    </a:cubicBezTo>
                    <a:cubicBezTo>
                      <a:pt x="13221" y="18681"/>
                      <a:pt x="12510" y="19357"/>
                      <a:pt x="12037" y="19804"/>
                    </a:cubicBezTo>
                    <a:cubicBezTo>
                      <a:pt x="11697" y="20125"/>
                      <a:pt x="11593" y="20226"/>
                      <a:pt x="11240" y="20226"/>
                    </a:cubicBezTo>
                    <a:cubicBezTo>
                      <a:pt x="10887" y="20226"/>
                      <a:pt x="10785" y="20125"/>
                      <a:pt x="10443" y="19804"/>
                    </a:cubicBezTo>
                    <a:cubicBezTo>
                      <a:pt x="9970" y="19357"/>
                      <a:pt x="9253" y="18681"/>
                      <a:pt x="7974" y="18681"/>
                    </a:cubicBezTo>
                    <a:cubicBezTo>
                      <a:pt x="6695" y="18681"/>
                      <a:pt x="5978" y="19357"/>
                      <a:pt x="5505" y="19804"/>
                    </a:cubicBezTo>
                    <a:cubicBezTo>
                      <a:pt x="5164" y="20125"/>
                      <a:pt x="5061" y="20226"/>
                      <a:pt x="4708" y="20226"/>
                    </a:cubicBezTo>
                    <a:cubicBezTo>
                      <a:pt x="4355" y="20226"/>
                      <a:pt x="4252" y="20125"/>
                      <a:pt x="3911" y="19804"/>
                    </a:cubicBezTo>
                    <a:cubicBezTo>
                      <a:pt x="3438" y="19357"/>
                      <a:pt x="2721" y="18681"/>
                      <a:pt x="1442" y="1868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54" name="customer-target_81786"/>
            <p:cNvSpPr>
              <a:spLocks noChangeAspect="1"/>
            </p:cNvSpPr>
            <p:nvPr/>
          </p:nvSpPr>
          <p:spPr bwMode="auto">
            <a:xfrm>
              <a:off x="6436749" y="1742583"/>
              <a:ext cx="449358" cy="448677"/>
            </a:xfrm>
            <a:custGeom>
              <a:avLst/>
              <a:gdLst>
                <a:gd name="connsiteX0" fmla="*/ 277652 w 604604"/>
                <a:gd name="connsiteY0" fmla="*/ 308566 h 603687"/>
                <a:gd name="connsiteX1" fmla="*/ 302301 w 604604"/>
                <a:gd name="connsiteY1" fmla="*/ 334224 h 603687"/>
                <a:gd name="connsiteX2" fmla="*/ 326951 w 604604"/>
                <a:gd name="connsiteY2" fmla="*/ 308566 h 603687"/>
                <a:gd name="connsiteX3" fmla="*/ 302301 w 604604"/>
                <a:gd name="connsiteY3" fmla="*/ 313094 h 603687"/>
                <a:gd name="connsiteX4" fmla="*/ 277652 w 604604"/>
                <a:gd name="connsiteY4" fmla="*/ 308566 h 603687"/>
                <a:gd name="connsiteX5" fmla="*/ 417060 w 604604"/>
                <a:gd name="connsiteY5" fmla="*/ 307753 h 603687"/>
                <a:gd name="connsiteX6" fmla="*/ 429385 w 604604"/>
                <a:gd name="connsiteY6" fmla="*/ 320524 h 603687"/>
                <a:gd name="connsiteX7" fmla="*/ 441593 w 604604"/>
                <a:gd name="connsiteY7" fmla="*/ 307753 h 603687"/>
                <a:gd name="connsiteX8" fmla="*/ 429385 w 604604"/>
                <a:gd name="connsiteY8" fmla="*/ 309147 h 603687"/>
                <a:gd name="connsiteX9" fmla="*/ 417060 w 604604"/>
                <a:gd name="connsiteY9" fmla="*/ 307753 h 603687"/>
                <a:gd name="connsiteX10" fmla="*/ 163010 w 604604"/>
                <a:gd name="connsiteY10" fmla="*/ 307753 h 603687"/>
                <a:gd name="connsiteX11" fmla="*/ 175218 w 604604"/>
                <a:gd name="connsiteY11" fmla="*/ 320524 h 603687"/>
                <a:gd name="connsiteX12" fmla="*/ 187543 w 604604"/>
                <a:gd name="connsiteY12" fmla="*/ 307753 h 603687"/>
                <a:gd name="connsiteX13" fmla="*/ 175218 w 604604"/>
                <a:gd name="connsiteY13" fmla="*/ 309147 h 603687"/>
                <a:gd name="connsiteX14" fmla="*/ 163010 w 604604"/>
                <a:gd name="connsiteY14" fmla="*/ 307753 h 603687"/>
                <a:gd name="connsiteX15" fmla="*/ 429385 w 604604"/>
                <a:gd name="connsiteY15" fmla="*/ 219055 h 603687"/>
                <a:gd name="connsiteX16" fmla="*/ 395085 w 604604"/>
                <a:gd name="connsiteY16" fmla="*/ 253304 h 603687"/>
                <a:gd name="connsiteX17" fmla="*/ 429385 w 604604"/>
                <a:gd name="connsiteY17" fmla="*/ 287436 h 603687"/>
                <a:gd name="connsiteX18" fmla="*/ 463568 w 604604"/>
                <a:gd name="connsiteY18" fmla="*/ 253304 h 603687"/>
                <a:gd name="connsiteX19" fmla="*/ 429385 w 604604"/>
                <a:gd name="connsiteY19" fmla="*/ 219055 h 603687"/>
                <a:gd name="connsiteX20" fmla="*/ 175218 w 604604"/>
                <a:gd name="connsiteY20" fmla="*/ 219055 h 603687"/>
                <a:gd name="connsiteX21" fmla="*/ 141035 w 604604"/>
                <a:gd name="connsiteY21" fmla="*/ 253304 h 603687"/>
                <a:gd name="connsiteX22" fmla="*/ 175218 w 604604"/>
                <a:gd name="connsiteY22" fmla="*/ 287436 h 603687"/>
                <a:gd name="connsiteX23" fmla="*/ 209518 w 604604"/>
                <a:gd name="connsiteY23" fmla="*/ 253304 h 603687"/>
                <a:gd name="connsiteX24" fmla="*/ 175218 w 604604"/>
                <a:gd name="connsiteY24" fmla="*/ 219055 h 603687"/>
                <a:gd name="connsiteX25" fmla="*/ 302301 w 604604"/>
                <a:gd name="connsiteY25" fmla="*/ 195371 h 603687"/>
                <a:gd name="connsiteX26" fmla="*/ 254166 w 604604"/>
                <a:gd name="connsiteY26" fmla="*/ 243320 h 603687"/>
                <a:gd name="connsiteX27" fmla="*/ 302301 w 604604"/>
                <a:gd name="connsiteY27" fmla="*/ 291384 h 603687"/>
                <a:gd name="connsiteX28" fmla="*/ 350437 w 604604"/>
                <a:gd name="connsiteY28" fmla="*/ 243320 h 603687"/>
                <a:gd name="connsiteX29" fmla="*/ 302301 w 604604"/>
                <a:gd name="connsiteY29" fmla="*/ 195371 h 603687"/>
                <a:gd name="connsiteX30" fmla="*/ 302301 w 604604"/>
                <a:gd name="connsiteY30" fmla="*/ 173661 h 603687"/>
                <a:gd name="connsiteX31" fmla="*/ 372180 w 604604"/>
                <a:gd name="connsiteY31" fmla="*/ 243320 h 603687"/>
                <a:gd name="connsiteX32" fmla="*/ 342415 w 604604"/>
                <a:gd name="connsiteY32" fmla="*/ 300439 h 603687"/>
                <a:gd name="connsiteX33" fmla="*/ 345089 w 604604"/>
                <a:gd name="connsiteY33" fmla="*/ 301484 h 603687"/>
                <a:gd name="connsiteX34" fmla="*/ 369273 w 604604"/>
                <a:gd name="connsiteY34" fmla="*/ 320872 h 603687"/>
                <a:gd name="connsiteX35" fmla="*/ 394852 w 604604"/>
                <a:gd name="connsiteY35" fmla="*/ 297189 h 603687"/>
                <a:gd name="connsiteX36" fmla="*/ 373459 w 604604"/>
                <a:gd name="connsiteY36" fmla="*/ 253304 h 603687"/>
                <a:gd name="connsiteX37" fmla="*/ 429385 w 604604"/>
                <a:gd name="connsiteY37" fmla="*/ 197461 h 603687"/>
                <a:gd name="connsiteX38" fmla="*/ 485311 w 604604"/>
                <a:gd name="connsiteY38" fmla="*/ 253304 h 603687"/>
                <a:gd name="connsiteX39" fmla="*/ 463801 w 604604"/>
                <a:gd name="connsiteY39" fmla="*/ 297189 h 603687"/>
                <a:gd name="connsiteX40" fmla="*/ 506588 w 604604"/>
                <a:gd name="connsiteY40" fmla="*/ 376715 h 603687"/>
                <a:gd name="connsiteX41" fmla="*/ 495775 w 604604"/>
                <a:gd name="connsiteY41" fmla="*/ 387628 h 603687"/>
                <a:gd name="connsiteX42" fmla="*/ 399038 w 604604"/>
                <a:gd name="connsiteY42" fmla="*/ 387628 h 603687"/>
                <a:gd name="connsiteX43" fmla="*/ 399968 w 604604"/>
                <a:gd name="connsiteY43" fmla="*/ 403069 h 603687"/>
                <a:gd name="connsiteX44" fmla="*/ 389155 w 604604"/>
                <a:gd name="connsiteY44" fmla="*/ 413866 h 603687"/>
                <a:gd name="connsiteX45" fmla="*/ 215448 w 604604"/>
                <a:gd name="connsiteY45" fmla="*/ 413866 h 603687"/>
                <a:gd name="connsiteX46" fmla="*/ 204635 w 604604"/>
                <a:gd name="connsiteY46" fmla="*/ 403069 h 603687"/>
                <a:gd name="connsiteX47" fmla="*/ 205565 w 604604"/>
                <a:gd name="connsiteY47" fmla="*/ 387628 h 603687"/>
                <a:gd name="connsiteX48" fmla="*/ 108828 w 604604"/>
                <a:gd name="connsiteY48" fmla="*/ 387628 h 603687"/>
                <a:gd name="connsiteX49" fmla="*/ 98015 w 604604"/>
                <a:gd name="connsiteY49" fmla="*/ 376715 h 603687"/>
                <a:gd name="connsiteX50" fmla="*/ 140802 w 604604"/>
                <a:gd name="connsiteY50" fmla="*/ 297189 h 603687"/>
                <a:gd name="connsiteX51" fmla="*/ 119292 w 604604"/>
                <a:gd name="connsiteY51" fmla="*/ 253304 h 603687"/>
                <a:gd name="connsiteX52" fmla="*/ 175218 w 604604"/>
                <a:gd name="connsiteY52" fmla="*/ 197461 h 603687"/>
                <a:gd name="connsiteX53" fmla="*/ 231144 w 604604"/>
                <a:gd name="connsiteY53" fmla="*/ 253304 h 603687"/>
                <a:gd name="connsiteX54" fmla="*/ 209751 w 604604"/>
                <a:gd name="connsiteY54" fmla="*/ 297189 h 603687"/>
                <a:gd name="connsiteX55" fmla="*/ 235330 w 604604"/>
                <a:gd name="connsiteY55" fmla="*/ 320872 h 603687"/>
                <a:gd name="connsiteX56" fmla="*/ 259514 w 604604"/>
                <a:gd name="connsiteY56" fmla="*/ 301484 h 603687"/>
                <a:gd name="connsiteX57" fmla="*/ 262188 w 604604"/>
                <a:gd name="connsiteY57" fmla="*/ 300439 h 603687"/>
                <a:gd name="connsiteX58" fmla="*/ 232423 w 604604"/>
                <a:gd name="connsiteY58" fmla="*/ 243320 h 603687"/>
                <a:gd name="connsiteX59" fmla="*/ 302301 w 604604"/>
                <a:gd name="connsiteY59" fmla="*/ 173661 h 603687"/>
                <a:gd name="connsiteX60" fmla="*/ 301023 w 604604"/>
                <a:gd name="connsiteY60" fmla="*/ 68147 h 603687"/>
                <a:gd name="connsiteX61" fmla="*/ 68250 w 604604"/>
                <a:gd name="connsiteY61" fmla="*/ 300567 h 603687"/>
                <a:gd name="connsiteX62" fmla="*/ 68367 w 604604"/>
                <a:gd name="connsiteY62" fmla="*/ 301844 h 603687"/>
                <a:gd name="connsiteX63" fmla="*/ 68250 w 604604"/>
                <a:gd name="connsiteY63" fmla="*/ 303121 h 603687"/>
                <a:gd name="connsiteX64" fmla="*/ 301023 w 604604"/>
                <a:gd name="connsiteY64" fmla="*/ 535540 h 603687"/>
                <a:gd name="connsiteX65" fmla="*/ 302302 w 604604"/>
                <a:gd name="connsiteY65" fmla="*/ 535424 h 603687"/>
                <a:gd name="connsiteX66" fmla="*/ 303581 w 604604"/>
                <a:gd name="connsiteY66" fmla="*/ 535540 h 603687"/>
                <a:gd name="connsiteX67" fmla="*/ 536353 w 604604"/>
                <a:gd name="connsiteY67" fmla="*/ 303121 h 603687"/>
                <a:gd name="connsiteX68" fmla="*/ 536237 w 604604"/>
                <a:gd name="connsiteY68" fmla="*/ 301844 h 603687"/>
                <a:gd name="connsiteX69" fmla="*/ 536353 w 604604"/>
                <a:gd name="connsiteY69" fmla="*/ 300567 h 603687"/>
                <a:gd name="connsiteX70" fmla="*/ 303581 w 604604"/>
                <a:gd name="connsiteY70" fmla="*/ 68147 h 603687"/>
                <a:gd name="connsiteX71" fmla="*/ 302302 w 604604"/>
                <a:gd name="connsiteY71" fmla="*/ 68263 h 603687"/>
                <a:gd name="connsiteX72" fmla="*/ 301023 w 604604"/>
                <a:gd name="connsiteY72" fmla="*/ 68147 h 603687"/>
                <a:gd name="connsiteX73" fmla="*/ 302302 w 604604"/>
                <a:gd name="connsiteY73" fmla="*/ 0 h 603687"/>
                <a:gd name="connsiteX74" fmla="*/ 317766 w 604604"/>
                <a:gd name="connsiteY74" fmla="*/ 15441 h 603687"/>
                <a:gd name="connsiteX75" fmla="*/ 317766 w 604604"/>
                <a:gd name="connsiteY75" fmla="*/ 37615 h 603687"/>
                <a:gd name="connsiteX76" fmla="*/ 566933 w 604604"/>
                <a:gd name="connsiteY76" fmla="*/ 286403 h 603687"/>
                <a:gd name="connsiteX77" fmla="*/ 589140 w 604604"/>
                <a:gd name="connsiteY77" fmla="*/ 286403 h 603687"/>
                <a:gd name="connsiteX78" fmla="*/ 604604 w 604604"/>
                <a:gd name="connsiteY78" fmla="*/ 301844 h 603687"/>
                <a:gd name="connsiteX79" fmla="*/ 589140 w 604604"/>
                <a:gd name="connsiteY79" fmla="*/ 317284 h 603687"/>
                <a:gd name="connsiteX80" fmla="*/ 566933 w 604604"/>
                <a:gd name="connsiteY80" fmla="*/ 317284 h 603687"/>
                <a:gd name="connsiteX81" fmla="*/ 317766 w 604604"/>
                <a:gd name="connsiteY81" fmla="*/ 566073 h 603687"/>
                <a:gd name="connsiteX82" fmla="*/ 317766 w 604604"/>
                <a:gd name="connsiteY82" fmla="*/ 588247 h 603687"/>
                <a:gd name="connsiteX83" fmla="*/ 302302 w 604604"/>
                <a:gd name="connsiteY83" fmla="*/ 603687 h 603687"/>
                <a:gd name="connsiteX84" fmla="*/ 286838 w 604604"/>
                <a:gd name="connsiteY84" fmla="*/ 588247 h 603687"/>
                <a:gd name="connsiteX85" fmla="*/ 286838 w 604604"/>
                <a:gd name="connsiteY85" fmla="*/ 566073 h 603687"/>
                <a:gd name="connsiteX86" fmla="*/ 37671 w 604604"/>
                <a:gd name="connsiteY86" fmla="*/ 317284 h 603687"/>
                <a:gd name="connsiteX87" fmla="*/ 15464 w 604604"/>
                <a:gd name="connsiteY87" fmla="*/ 317284 h 603687"/>
                <a:gd name="connsiteX88" fmla="*/ 0 w 604604"/>
                <a:gd name="connsiteY88" fmla="*/ 301844 h 603687"/>
                <a:gd name="connsiteX89" fmla="*/ 15464 w 604604"/>
                <a:gd name="connsiteY89" fmla="*/ 286403 h 603687"/>
                <a:gd name="connsiteX90" fmla="*/ 37671 w 604604"/>
                <a:gd name="connsiteY90" fmla="*/ 286403 h 603687"/>
                <a:gd name="connsiteX91" fmla="*/ 286838 w 604604"/>
                <a:gd name="connsiteY91" fmla="*/ 37615 h 603687"/>
                <a:gd name="connsiteX92" fmla="*/ 286838 w 604604"/>
                <a:gd name="connsiteY92" fmla="*/ 15441 h 603687"/>
                <a:gd name="connsiteX93" fmla="*/ 302302 w 604604"/>
                <a:gd name="connsiteY93" fmla="*/ 0 h 60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604604" h="603687">
                  <a:moveTo>
                    <a:pt x="277652" y="308566"/>
                  </a:moveTo>
                  <a:lnTo>
                    <a:pt x="302301" y="334224"/>
                  </a:lnTo>
                  <a:lnTo>
                    <a:pt x="326951" y="308566"/>
                  </a:lnTo>
                  <a:cubicBezTo>
                    <a:pt x="319277" y="311469"/>
                    <a:pt x="311022" y="313094"/>
                    <a:pt x="302301" y="313094"/>
                  </a:cubicBezTo>
                  <a:cubicBezTo>
                    <a:pt x="293581" y="313094"/>
                    <a:pt x="285326" y="311469"/>
                    <a:pt x="277652" y="308566"/>
                  </a:cubicBezTo>
                  <a:close/>
                  <a:moveTo>
                    <a:pt x="417060" y="307753"/>
                  </a:moveTo>
                  <a:lnTo>
                    <a:pt x="429385" y="320524"/>
                  </a:lnTo>
                  <a:lnTo>
                    <a:pt x="441593" y="307753"/>
                  </a:lnTo>
                  <a:cubicBezTo>
                    <a:pt x="437640" y="308566"/>
                    <a:pt x="433570" y="309147"/>
                    <a:pt x="429385" y="309147"/>
                  </a:cubicBezTo>
                  <a:cubicBezTo>
                    <a:pt x="425083" y="309147"/>
                    <a:pt x="421013" y="308566"/>
                    <a:pt x="417060" y="307753"/>
                  </a:cubicBezTo>
                  <a:close/>
                  <a:moveTo>
                    <a:pt x="163010" y="307753"/>
                  </a:moveTo>
                  <a:lnTo>
                    <a:pt x="175218" y="320524"/>
                  </a:lnTo>
                  <a:lnTo>
                    <a:pt x="187543" y="307753"/>
                  </a:lnTo>
                  <a:cubicBezTo>
                    <a:pt x="183590" y="308566"/>
                    <a:pt x="179520" y="309147"/>
                    <a:pt x="175218" y="309147"/>
                  </a:cubicBezTo>
                  <a:cubicBezTo>
                    <a:pt x="171033" y="309147"/>
                    <a:pt x="166963" y="308566"/>
                    <a:pt x="163010" y="307753"/>
                  </a:cubicBezTo>
                  <a:close/>
                  <a:moveTo>
                    <a:pt x="429385" y="219055"/>
                  </a:moveTo>
                  <a:cubicBezTo>
                    <a:pt x="410433" y="219055"/>
                    <a:pt x="395085" y="234380"/>
                    <a:pt x="395085" y="253304"/>
                  </a:cubicBezTo>
                  <a:cubicBezTo>
                    <a:pt x="395085" y="272112"/>
                    <a:pt x="410433" y="287436"/>
                    <a:pt x="429385" y="287436"/>
                  </a:cubicBezTo>
                  <a:cubicBezTo>
                    <a:pt x="448220" y="287436"/>
                    <a:pt x="463568" y="272112"/>
                    <a:pt x="463568" y="253304"/>
                  </a:cubicBezTo>
                  <a:cubicBezTo>
                    <a:pt x="463568" y="234380"/>
                    <a:pt x="448220" y="219055"/>
                    <a:pt x="429385" y="219055"/>
                  </a:cubicBezTo>
                  <a:close/>
                  <a:moveTo>
                    <a:pt x="175218" y="219055"/>
                  </a:moveTo>
                  <a:cubicBezTo>
                    <a:pt x="156383" y="219055"/>
                    <a:pt x="141035" y="234380"/>
                    <a:pt x="141035" y="253304"/>
                  </a:cubicBezTo>
                  <a:cubicBezTo>
                    <a:pt x="141035" y="272112"/>
                    <a:pt x="156383" y="287436"/>
                    <a:pt x="175218" y="287436"/>
                  </a:cubicBezTo>
                  <a:cubicBezTo>
                    <a:pt x="194170" y="287436"/>
                    <a:pt x="209518" y="272112"/>
                    <a:pt x="209518" y="253304"/>
                  </a:cubicBezTo>
                  <a:cubicBezTo>
                    <a:pt x="209518" y="234380"/>
                    <a:pt x="194170" y="219055"/>
                    <a:pt x="175218" y="219055"/>
                  </a:cubicBezTo>
                  <a:close/>
                  <a:moveTo>
                    <a:pt x="302301" y="195371"/>
                  </a:moveTo>
                  <a:cubicBezTo>
                    <a:pt x="275792" y="195371"/>
                    <a:pt x="254166" y="216849"/>
                    <a:pt x="254166" y="243320"/>
                  </a:cubicBezTo>
                  <a:cubicBezTo>
                    <a:pt x="254166" y="269906"/>
                    <a:pt x="275792" y="291384"/>
                    <a:pt x="302301" y="291384"/>
                  </a:cubicBezTo>
                  <a:cubicBezTo>
                    <a:pt x="328811" y="291384"/>
                    <a:pt x="350437" y="269906"/>
                    <a:pt x="350437" y="243320"/>
                  </a:cubicBezTo>
                  <a:cubicBezTo>
                    <a:pt x="350437" y="216849"/>
                    <a:pt x="328811" y="195371"/>
                    <a:pt x="302301" y="195371"/>
                  </a:cubicBezTo>
                  <a:close/>
                  <a:moveTo>
                    <a:pt x="302301" y="173661"/>
                  </a:moveTo>
                  <a:cubicBezTo>
                    <a:pt x="340787" y="173661"/>
                    <a:pt x="372180" y="204891"/>
                    <a:pt x="372180" y="243320"/>
                  </a:cubicBezTo>
                  <a:cubicBezTo>
                    <a:pt x="372180" y="266887"/>
                    <a:pt x="360320" y="287785"/>
                    <a:pt x="342415" y="300439"/>
                  </a:cubicBezTo>
                  <a:cubicBezTo>
                    <a:pt x="343345" y="300672"/>
                    <a:pt x="344275" y="300904"/>
                    <a:pt x="345089" y="301484"/>
                  </a:cubicBezTo>
                  <a:cubicBezTo>
                    <a:pt x="353925" y="306476"/>
                    <a:pt x="362181" y="312978"/>
                    <a:pt x="369273" y="320872"/>
                  </a:cubicBezTo>
                  <a:cubicBezTo>
                    <a:pt x="376249" y="311004"/>
                    <a:pt x="384969" y="302877"/>
                    <a:pt x="394852" y="297189"/>
                  </a:cubicBezTo>
                  <a:cubicBezTo>
                    <a:pt x="381830" y="286972"/>
                    <a:pt x="373459" y="271067"/>
                    <a:pt x="373459" y="253304"/>
                  </a:cubicBezTo>
                  <a:cubicBezTo>
                    <a:pt x="373459" y="222422"/>
                    <a:pt x="398457" y="197461"/>
                    <a:pt x="429385" y="197461"/>
                  </a:cubicBezTo>
                  <a:cubicBezTo>
                    <a:pt x="460196" y="197461"/>
                    <a:pt x="485311" y="222422"/>
                    <a:pt x="485311" y="253304"/>
                  </a:cubicBezTo>
                  <a:cubicBezTo>
                    <a:pt x="485311" y="271067"/>
                    <a:pt x="476823" y="286972"/>
                    <a:pt x="463801" y="297189"/>
                  </a:cubicBezTo>
                  <a:cubicBezTo>
                    <a:pt x="490194" y="312281"/>
                    <a:pt x="506588" y="342699"/>
                    <a:pt x="506588" y="376715"/>
                  </a:cubicBezTo>
                  <a:cubicBezTo>
                    <a:pt x="506588" y="382752"/>
                    <a:pt x="501705" y="387628"/>
                    <a:pt x="495775" y="387628"/>
                  </a:cubicBezTo>
                  <a:lnTo>
                    <a:pt x="399038" y="387628"/>
                  </a:lnTo>
                  <a:cubicBezTo>
                    <a:pt x="399736" y="392737"/>
                    <a:pt x="399968" y="397845"/>
                    <a:pt x="399968" y="403069"/>
                  </a:cubicBezTo>
                  <a:cubicBezTo>
                    <a:pt x="399968" y="408990"/>
                    <a:pt x="395085" y="413866"/>
                    <a:pt x="389155" y="413866"/>
                  </a:cubicBezTo>
                  <a:lnTo>
                    <a:pt x="215448" y="413866"/>
                  </a:lnTo>
                  <a:cubicBezTo>
                    <a:pt x="209518" y="413866"/>
                    <a:pt x="204635" y="408990"/>
                    <a:pt x="204635" y="403069"/>
                  </a:cubicBezTo>
                  <a:cubicBezTo>
                    <a:pt x="204635" y="397845"/>
                    <a:pt x="204867" y="392737"/>
                    <a:pt x="205565" y="387628"/>
                  </a:cubicBezTo>
                  <a:lnTo>
                    <a:pt x="108828" y="387628"/>
                  </a:lnTo>
                  <a:cubicBezTo>
                    <a:pt x="102898" y="387628"/>
                    <a:pt x="98015" y="382752"/>
                    <a:pt x="98015" y="376715"/>
                  </a:cubicBezTo>
                  <a:cubicBezTo>
                    <a:pt x="98015" y="342699"/>
                    <a:pt x="114409" y="312281"/>
                    <a:pt x="140802" y="297189"/>
                  </a:cubicBezTo>
                  <a:cubicBezTo>
                    <a:pt x="127780" y="286972"/>
                    <a:pt x="119292" y="271067"/>
                    <a:pt x="119292" y="253304"/>
                  </a:cubicBezTo>
                  <a:cubicBezTo>
                    <a:pt x="119292" y="222422"/>
                    <a:pt x="144407" y="197461"/>
                    <a:pt x="175218" y="197461"/>
                  </a:cubicBezTo>
                  <a:cubicBezTo>
                    <a:pt x="206030" y="197461"/>
                    <a:pt x="231144" y="222422"/>
                    <a:pt x="231144" y="253304"/>
                  </a:cubicBezTo>
                  <a:cubicBezTo>
                    <a:pt x="231144" y="271067"/>
                    <a:pt x="222773" y="286972"/>
                    <a:pt x="209751" y="297189"/>
                  </a:cubicBezTo>
                  <a:cubicBezTo>
                    <a:pt x="219633" y="302877"/>
                    <a:pt x="228354" y="311004"/>
                    <a:pt x="235330" y="320872"/>
                  </a:cubicBezTo>
                  <a:cubicBezTo>
                    <a:pt x="242422" y="312978"/>
                    <a:pt x="250678" y="306476"/>
                    <a:pt x="259514" y="301484"/>
                  </a:cubicBezTo>
                  <a:cubicBezTo>
                    <a:pt x="260328" y="300904"/>
                    <a:pt x="261258" y="300672"/>
                    <a:pt x="262188" y="300439"/>
                  </a:cubicBezTo>
                  <a:cubicBezTo>
                    <a:pt x="244283" y="287785"/>
                    <a:pt x="232423" y="266887"/>
                    <a:pt x="232423" y="243320"/>
                  </a:cubicBezTo>
                  <a:cubicBezTo>
                    <a:pt x="232423" y="204891"/>
                    <a:pt x="263816" y="173661"/>
                    <a:pt x="302301" y="173661"/>
                  </a:cubicBezTo>
                  <a:close/>
                  <a:moveTo>
                    <a:pt x="301023" y="68147"/>
                  </a:moveTo>
                  <a:cubicBezTo>
                    <a:pt x="173010" y="68844"/>
                    <a:pt x="68948" y="172748"/>
                    <a:pt x="68250" y="300567"/>
                  </a:cubicBezTo>
                  <a:cubicBezTo>
                    <a:pt x="68250" y="300915"/>
                    <a:pt x="68367" y="301379"/>
                    <a:pt x="68367" y="301844"/>
                  </a:cubicBezTo>
                  <a:cubicBezTo>
                    <a:pt x="68367" y="302308"/>
                    <a:pt x="68250" y="302772"/>
                    <a:pt x="68250" y="303121"/>
                  </a:cubicBezTo>
                  <a:cubicBezTo>
                    <a:pt x="68948" y="430940"/>
                    <a:pt x="173010" y="534844"/>
                    <a:pt x="301023" y="535540"/>
                  </a:cubicBezTo>
                  <a:cubicBezTo>
                    <a:pt x="301372" y="535540"/>
                    <a:pt x="301837" y="535424"/>
                    <a:pt x="302302" y="535424"/>
                  </a:cubicBezTo>
                  <a:cubicBezTo>
                    <a:pt x="302767" y="535424"/>
                    <a:pt x="303232" y="535540"/>
                    <a:pt x="303581" y="535540"/>
                  </a:cubicBezTo>
                  <a:cubicBezTo>
                    <a:pt x="431594" y="534844"/>
                    <a:pt x="535656" y="430940"/>
                    <a:pt x="536353" y="303121"/>
                  </a:cubicBezTo>
                  <a:cubicBezTo>
                    <a:pt x="536353" y="302772"/>
                    <a:pt x="536237" y="302308"/>
                    <a:pt x="536237" y="301844"/>
                  </a:cubicBezTo>
                  <a:cubicBezTo>
                    <a:pt x="536237" y="301379"/>
                    <a:pt x="536353" y="300915"/>
                    <a:pt x="536353" y="300567"/>
                  </a:cubicBezTo>
                  <a:cubicBezTo>
                    <a:pt x="535656" y="172748"/>
                    <a:pt x="431594" y="68844"/>
                    <a:pt x="303581" y="68147"/>
                  </a:cubicBezTo>
                  <a:cubicBezTo>
                    <a:pt x="303232" y="68147"/>
                    <a:pt x="302767" y="68263"/>
                    <a:pt x="302302" y="68263"/>
                  </a:cubicBezTo>
                  <a:cubicBezTo>
                    <a:pt x="301837" y="68263"/>
                    <a:pt x="301372" y="68147"/>
                    <a:pt x="301023" y="68147"/>
                  </a:cubicBezTo>
                  <a:close/>
                  <a:moveTo>
                    <a:pt x="302302" y="0"/>
                  </a:moveTo>
                  <a:cubicBezTo>
                    <a:pt x="310906" y="0"/>
                    <a:pt x="317766" y="6966"/>
                    <a:pt x="317766" y="15441"/>
                  </a:cubicBezTo>
                  <a:lnTo>
                    <a:pt x="317766" y="37615"/>
                  </a:lnTo>
                  <a:cubicBezTo>
                    <a:pt x="451593" y="45393"/>
                    <a:pt x="559142" y="152779"/>
                    <a:pt x="566933" y="286403"/>
                  </a:cubicBezTo>
                  <a:lnTo>
                    <a:pt x="589140" y="286403"/>
                  </a:lnTo>
                  <a:cubicBezTo>
                    <a:pt x="597628" y="286403"/>
                    <a:pt x="604604" y="293253"/>
                    <a:pt x="604604" y="301844"/>
                  </a:cubicBezTo>
                  <a:cubicBezTo>
                    <a:pt x="604604" y="310435"/>
                    <a:pt x="597628" y="317284"/>
                    <a:pt x="589140" y="317284"/>
                  </a:cubicBezTo>
                  <a:lnTo>
                    <a:pt x="566933" y="317284"/>
                  </a:lnTo>
                  <a:cubicBezTo>
                    <a:pt x="559142" y="450908"/>
                    <a:pt x="451593" y="558295"/>
                    <a:pt x="317766" y="566073"/>
                  </a:cubicBezTo>
                  <a:lnTo>
                    <a:pt x="317766" y="588247"/>
                  </a:lnTo>
                  <a:cubicBezTo>
                    <a:pt x="317766" y="596722"/>
                    <a:pt x="310906" y="603687"/>
                    <a:pt x="302302" y="603687"/>
                  </a:cubicBezTo>
                  <a:cubicBezTo>
                    <a:pt x="293698" y="603687"/>
                    <a:pt x="286838" y="596722"/>
                    <a:pt x="286838" y="588247"/>
                  </a:cubicBezTo>
                  <a:lnTo>
                    <a:pt x="286838" y="566073"/>
                  </a:lnTo>
                  <a:cubicBezTo>
                    <a:pt x="153011" y="558295"/>
                    <a:pt x="45462" y="450908"/>
                    <a:pt x="37671" y="317284"/>
                  </a:cubicBezTo>
                  <a:lnTo>
                    <a:pt x="15464" y="317284"/>
                  </a:lnTo>
                  <a:cubicBezTo>
                    <a:pt x="6976" y="317284"/>
                    <a:pt x="0" y="310435"/>
                    <a:pt x="0" y="301844"/>
                  </a:cubicBezTo>
                  <a:cubicBezTo>
                    <a:pt x="0" y="293253"/>
                    <a:pt x="6976" y="286403"/>
                    <a:pt x="15464" y="286403"/>
                  </a:cubicBezTo>
                  <a:lnTo>
                    <a:pt x="37671" y="286403"/>
                  </a:lnTo>
                  <a:cubicBezTo>
                    <a:pt x="45462" y="152779"/>
                    <a:pt x="153011" y="45393"/>
                    <a:pt x="286838" y="37615"/>
                  </a:cubicBezTo>
                  <a:lnTo>
                    <a:pt x="286838" y="15441"/>
                  </a:lnTo>
                  <a:cubicBezTo>
                    <a:pt x="286838" y="6966"/>
                    <a:pt x="293698" y="0"/>
                    <a:pt x="3023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95890" y="1327427"/>
            <a:ext cx="10200221" cy="4804228"/>
          </a:xfrm>
          <a:prstGeom prst="rect">
            <a:avLst/>
          </a:prstGeom>
          <a:solidFill>
            <a:srgbClr val="08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97997" y="-930155"/>
            <a:ext cx="7846069" cy="1995536"/>
            <a:chOff x="1523273" y="-946967"/>
            <a:chExt cx="7846069" cy="1995536"/>
          </a:xfrm>
        </p:grpSpPr>
        <p:sp>
          <p:nvSpPr>
            <p:cNvPr id="38" name="矩形: 圆角 37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928484" y="-583318"/>
              <a:ext cx="7440858" cy="1631887"/>
              <a:chOff x="1928484" y="-583318"/>
              <a:chExt cx="7440858" cy="1631887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3524472" y="340683"/>
                <a:ext cx="584487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说清楚、问明白、写下来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41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5421631" y="1952811"/>
            <a:ext cx="5184576" cy="3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Aft>
                <a:spcPts val="300"/>
              </a:spcAft>
              <a:buFont typeface="+mj-ea"/>
              <a:buAutoNum type="circleNumDbPlain"/>
            </a:pPr>
            <a:r>
              <a:rPr lang="en-US" altLang="zh-CN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What ——</a:t>
            </a:r>
            <a:r>
              <a:rPr lang="zh-CN" altLang="en-US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做什么？事项清单？</a:t>
            </a:r>
            <a:endParaRPr lang="zh-CN" altLang="en-US" sz="2000" dirty="0">
              <a:solidFill>
                <a:srgbClr val="ADE7F0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50000"/>
              </a:lnSpc>
              <a:spcAft>
                <a:spcPts val="300"/>
              </a:spcAft>
              <a:buFont typeface="+mj-ea"/>
              <a:buAutoNum type="circleNumDbPlain"/>
            </a:pPr>
            <a:r>
              <a:rPr lang="en-US" altLang="zh-CN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Why ——</a:t>
            </a:r>
            <a:r>
              <a:rPr lang="zh-CN" altLang="en-US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为什么做？目的是？</a:t>
            </a:r>
            <a:endParaRPr lang="zh-CN" altLang="en-US" sz="2000" dirty="0">
              <a:solidFill>
                <a:srgbClr val="ADE7F0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50000"/>
              </a:lnSpc>
              <a:spcAft>
                <a:spcPts val="300"/>
              </a:spcAft>
              <a:buFont typeface="+mj-ea"/>
              <a:buAutoNum type="circleNumDbPlain"/>
            </a:pPr>
            <a:r>
              <a:rPr lang="en-US" altLang="zh-CN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Who ——</a:t>
            </a:r>
            <a:r>
              <a:rPr lang="zh-CN" altLang="en-US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谁去做？联系谁？</a:t>
            </a:r>
            <a:endParaRPr lang="zh-CN" altLang="en-US" sz="2000" dirty="0">
              <a:solidFill>
                <a:srgbClr val="ADE7F0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50000"/>
              </a:lnSpc>
              <a:spcAft>
                <a:spcPts val="300"/>
              </a:spcAft>
              <a:buFont typeface="+mj-ea"/>
              <a:buAutoNum type="circleNumDbPlain"/>
            </a:pPr>
            <a:r>
              <a:rPr lang="en-US" altLang="zh-CN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Where ——</a:t>
            </a:r>
            <a:r>
              <a:rPr lang="zh-CN" altLang="en-US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何地做？</a:t>
            </a:r>
            <a:endParaRPr lang="zh-CN" altLang="en-US" sz="2000" dirty="0">
              <a:solidFill>
                <a:srgbClr val="ADE7F0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50000"/>
              </a:lnSpc>
              <a:spcAft>
                <a:spcPts val="300"/>
              </a:spcAft>
              <a:buFont typeface="+mj-ea"/>
              <a:buAutoNum type="circleNumDbPlain"/>
            </a:pPr>
            <a:r>
              <a:rPr lang="en-US" altLang="zh-CN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When——</a:t>
            </a:r>
            <a:r>
              <a:rPr lang="zh-CN" altLang="en-US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何时做？何时完成？</a:t>
            </a:r>
            <a:endParaRPr lang="zh-CN" altLang="en-US" sz="2000" dirty="0">
              <a:solidFill>
                <a:srgbClr val="ADE7F0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50000"/>
              </a:lnSpc>
              <a:spcAft>
                <a:spcPts val="300"/>
              </a:spcAft>
              <a:buFont typeface="+mj-ea"/>
              <a:buAutoNum type="circleNumDbPlain"/>
            </a:pPr>
            <a:r>
              <a:rPr lang="en-US" altLang="zh-CN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How ——</a:t>
            </a:r>
            <a:r>
              <a:rPr lang="zh-CN" altLang="en-US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怎样做？实施战术？</a:t>
            </a:r>
            <a:endParaRPr lang="zh-CN" altLang="en-US" sz="2000" dirty="0">
              <a:solidFill>
                <a:srgbClr val="ADE7F0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50000"/>
              </a:lnSpc>
              <a:spcAft>
                <a:spcPts val="300"/>
              </a:spcAft>
              <a:buFont typeface="+mj-ea"/>
              <a:buAutoNum type="circleNumDbPlain"/>
            </a:pPr>
            <a:r>
              <a:rPr lang="en-US" altLang="zh-CN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How much——</a:t>
            </a:r>
            <a:r>
              <a:rPr lang="zh-CN" altLang="en-US" sz="2000" dirty="0">
                <a:solidFill>
                  <a:srgbClr val="ADE7F0"/>
                </a:solidFill>
                <a:latin typeface="+mn-lt"/>
                <a:ea typeface="+mn-ea"/>
                <a:cs typeface="+mn-ea"/>
                <a:sym typeface="+mn-lt"/>
              </a:rPr>
              <a:t>所需资源？需多大代价？</a:t>
            </a:r>
            <a:endParaRPr lang="zh-CN" altLang="en-US" sz="2000" dirty="0">
              <a:solidFill>
                <a:srgbClr val="ADE7F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任意多边形: 形状 41"/>
          <p:cNvSpPr/>
          <p:nvPr/>
        </p:nvSpPr>
        <p:spPr>
          <a:xfrm rot="1800000">
            <a:off x="10703397" y="-352236"/>
            <a:ext cx="811568" cy="2241025"/>
          </a:xfrm>
          <a:custGeom>
            <a:avLst/>
            <a:gdLst>
              <a:gd name="connsiteX0" fmla="*/ 0 w 811568"/>
              <a:gd name="connsiteY0" fmla="*/ 467664 h 2241025"/>
              <a:gd name="connsiteX1" fmla="*/ 810017 w 811568"/>
              <a:gd name="connsiteY1" fmla="*/ 0 h 2241025"/>
              <a:gd name="connsiteX2" fmla="*/ 811568 w 811568"/>
              <a:gd name="connsiteY2" fmla="*/ 15380 h 2241025"/>
              <a:gd name="connsiteX3" fmla="*/ 811567 w 811568"/>
              <a:gd name="connsiteY3" fmla="*/ 1835241 h 2241025"/>
              <a:gd name="connsiteX4" fmla="*/ 405783 w 811568"/>
              <a:gd name="connsiteY4" fmla="*/ 2241025 h 2241025"/>
              <a:gd name="connsiteX5" fmla="*/ 405784 w 811568"/>
              <a:gd name="connsiteY5" fmla="*/ 2241024 h 2241025"/>
              <a:gd name="connsiteX6" fmla="*/ 0 w 811568"/>
              <a:gd name="connsiteY6" fmla="*/ 1835240 h 224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1568" h="2241025">
                <a:moveTo>
                  <a:pt x="0" y="467664"/>
                </a:moveTo>
                <a:lnTo>
                  <a:pt x="810017" y="0"/>
                </a:lnTo>
                <a:lnTo>
                  <a:pt x="811568" y="15380"/>
                </a:lnTo>
                <a:cubicBezTo>
                  <a:pt x="811568" y="622000"/>
                  <a:pt x="811567" y="1228621"/>
                  <a:pt x="811567" y="1835241"/>
                </a:cubicBezTo>
                <a:cubicBezTo>
                  <a:pt x="811567" y="2059349"/>
                  <a:pt x="629891" y="2241025"/>
                  <a:pt x="405783" y="2241025"/>
                </a:cubicBezTo>
                <a:lnTo>
                  <a:pt x="405784" y="2241024"/>
                </a:lnTo>
                <a:cubicBezTo>
                  <a:pt x="181676" y="2241024"/>
                  <a:pt x="0" y="2059348"/>
                  <a:pt x="0" y="1835240"/>
                </a:cubicBezTo>
                <a:close/>
              </a:path>
            </a:pathLst>
          </a:custGeom>
          <a:solidFill>
            <a:srgbClr val="AD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任意多边形: 形状 35"/>
          <p:cNvSpPr/>
          <p:nvPr/>
        </p:nvSpPr>
        <p:spPr>
          <a:xfrm rot="1800000">
            <a:off x="11714529" y="254023"/>
            <a:ext cx="386152" cy="1806416"/>
          </a:xfrm>
          <a:custGeom>
            <a:avLst/>
            <a:gdLst>
              <a:gd name="connsiteX0" fmla="*/ 0 w 386152"/>
              <a:gd name="connsiteY0" fmla="*/ 0 h 1806416"/>
              <a:gd name="connsiteX1" fmla="*/ 386152 w 386152"/>
              <a:gd name="connsiteY1" fmla="*/ 668836 h 1806416"/>
              <a:gd name="connsiteX2" fmla="*/ 386152 w 386152"/>
              <a:gd name="connsiteY2" fmla="*/ 1613340 h 1806416"/>
              <a:gd name="connsiteX3" fmla="*/ 193076 w 386152"/>
              <a:gd name="connsiteY3" fmla="*/ 1806416 h 1806416"/>
              <a:gd name="connsiteX4" fmla="*/ 0 w 386152"/>
              <a:gd name="connsiteY4" fmla="*/ 1613340 h 180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152" h="1806416">
                <a:moveTo>
                  <a:pt x="0" y="0"/>
                </a:moveTo>
                <a:lnTo>
                  <a:pt x="386152" y="668836"/>
                </a:lnTo>
                <a:lnTo>
                  <a:pt x="386152" y="1613340"/>
                </a:lnTo>
                <a:cubicBezTo>
                  <a:pt x="386152" y="1719973"/>
                  <a:pt x="299709" y="1806416"/>
                  <a:pt x="193076" y="1806416"/>
                </a:cubicBezTo>
                <a:cubicBezTo>
                  <a:pt x="86443" y="1806416"/>
                  <a:pt x="0" y="1719973"/>
                  <a:pt x="0" y="1613340"/>
                </a:cubicBezTo>
                <a:close/>
              </a:path>
            </a:pathLst>
          </a:custGeom>
          <a:solidFill>
            <a:srgbClr val="012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8" t="2517" r="24728"/>
          <a:stretch>
            <a:fillRect/>
          </a:stretch>
        </p:blipFill>
        <p:spPr>
          <a:xfrm>
            <a:off x="995890" y="1327427"/>
            <a:ext cx="4069596" cy="4804228"/>
          </a:xfrm>
          <a:custGeom>
            <a:avLst/>
            <a:gdLst>
              <a:gd name="connsiteX0" fmla="*/ 0 w 4069596"/>
              <a:gd name="connsiteY0" fmla="*/ 0 h 4804228"/>
              <a:gd name="connsiteX1" fmla="*/ 4069596 w 4069596"/>
              <a:gd name="connsiteY1" fmla="*/ 0 h 4804228"/>
              <a:gd name="connsiteX2" fmla="*/ 4069596 w 4069596"/>
              <a:gd name="connsiteY2" fmla="*/ 4804228 h 4804228"/>
              <a:gd name="connsiteX3" fmla="*/ 0 w 4069596"/>
              <a:gd name="connsiteY3" fmla="*/ 4804228 h 480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9596" h="4804228">
                <a:moveTo>
                  <a:pt x="0" y="0"/>
                </a:moveTo>
                <a:lnTo>
                  <a:pt x="4069596" y="0"/>
                </a:lnTo>
                <a:lnTo>
                  <a:pt x="4069596" y="4804228"/>
                </a:lnTo>
                <a:lnTo>
                  <a:pt x="0" y="480422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42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-177331" y="463132"/>
            <a:ext cx="766690" cy="766689"/>
          </a:xfrm>
          <a:prstGeom prst="line">
            <a:avLst/>
          </a:prstGeom>
          <a:ln w="254000" cap="rnd">
            <a:solidFill>
              <a:srgbClr val="0126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434837" y="-88146"/>
            <a:ext cx="1317966" cy="1317967"/>
          </a:xfrm>
          <a:prstGeom prst="line">
            <a:avLst/>
          </a:prstGeom>
          <a:ln w="254000" cap="rnd">
            <a:solidFill>
              <a:srgbClr val="048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7624031" y="-284369"/>
            <a:ext cx="1122247" cy="1122248"/>
          </a:xfrm>
          <a:prstGeom prst="line">
            <a:avLst/>
          </a:prstGeom>
          <a:ln w="762000" cap="rnd">
            <a:solidFill>
              <a:srgbClr val="4EC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9715784" y="4528457"/>
            <a:ext cx="2718707" cy="2718706"/>
          </a:xfrm>
          <a:prstGeom prst="line">
            <a:avLst/>
          </a:prstGeom>
          <a:ln w="1270000" cap="rnd">
            <a:solidFill>
              <a:srgbClr val="012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7" t="12218" r="19693"/>
          <a:stretch>
            <a:fillRect/>
          </a:stretch>
        </p:blipFill>
        <p:spPr>
          <a:xfrm>
            <a:off x="12668" y="837879"/>
            <a:ext cx="5409210" cy="6020121"/>
          </a:xfrm>
          <a:custGeom>
            <a:avLst/>
            <a:gdLst>
              <a:gd name="connsiteX0" fmla="*/ 2800414 w 5409210"/>
              <a:gd name="connsiteY0" fmla="*/ 207 h 6020121"/>
              <a:gd name="connsiteX1" fmla="*/ 4631503 w 5409210"/>
              <a:gd name="connsiteY1" fmla="*/ 777708 h 6020121"/>
              <a:gd name="connsiteX2" fmla="*/ 4677565 w 5409210"/>
              <a:gd name="connsiteY2" fmla="*/ 4420692 h 6020121"/>
              <a:gd name="connsiteX3" fmla="*/ 3078135 w 5409210"/>
              <a:gd name="connsiteY3" fmla="*/ 6020121 h 6020121"/>
              <a:gd name="connsiteX4" fmla="*/ 0 w 5409210"/>
              <a:gd name="connsiteY4" fmla="*/ 6020121 h 6020121"/>
              <a:gd name="connsiteX5" fmla="*/ 0 w 5409210"/>
              <a:gd name="connsiteY5" fmla="*/ 1720167 h 6020121"/>
              <a:gd name="connsiteX6" fmla="*/ 988520 w 5409210"/>
              <a:gd name="connsiteY6" fmla="*/ 731647 h 6020121"/>
              <a:gd name="connsiteX7" fmla="*/ 2800414 w 5409210"/>
              <a:gd name="connsiteY7" fmla="*/ 207 h 602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9210" h="6020121">
                <a:moveTo>
                  <a:pt x="2800414" y="207"/>
                </a:moveTo>
                <a:cubicBezTo>
                  <a:pt x="3459670" y="8523"/>
                  <a:pt x="4122125" y="268330"/>
                  <a:pt x="4631503" y="777708"/>
                </a:cubicBezTo>
                <a:cubicBezTo>
                  <a:pt x="5650260" y="1796465"/>
                  <a:pt x="5670729" y="3427527"/>
                  <a:pt x="4677565" y="4420692"/>
                </a:cubicBezTo>
                <a:lnTo>
                  <a:pt x="3078135" y="6020121"/>
                </a:lnTo>
                <a:lnTo>
                  <a:pt x="0" y="6020121"/>
                </a:lnTo>
                <a:lnTo>
                  <a:pt x="0" y="1720167"/>
                </a:lnTo>
                <a:lnTo>
                  <a:pt x="988520" y="731647"/>
                </a:lnTo>
                <a:cubicBezTo>
                  <a:pt x="1485102" y="235065"/>
                  <a:pt x="2141159" y="-8109"/>
                  <a:pt x="2800414" y="207"/>
                </a:cubicBezTo>
                <a:close/>
              </a:path>
            </a:pathLst>
          </a:custGeom>
        </p:spPr>
      </p:pic>
      <p:cxnSp>
        <p:nvCxnSpPr>
          <p:cNvPr id="11" name="直接连接符 10"/>
          <p:cNvCxnSpPr/>
          <p:nvPr/>
        </p:nvCxnSpPr>
        <p:spPr>
          <a:xfrm flipV="1">
            <a:off x="2509490" y="5335828"/>
            <a:ext cx="1533379" cy="1533379"/>
          </a:xfrm>
          <a:prstGeom prst="line">
            <a:avLst/>
          </a:prstGeom>
          <a:ln w="508000" cap="rnd">
            <a:solidFill>
              <a:srgbClr val="4EC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3364845" y="5612770"/>
            <a:ext cx="1644162" cy="1644161"/>
          </a:xfrm>
          <a:prstGeom prst="line">
            <a:avLst/>
          </a:prstGeom>
          <a:ln w="1270000" cap="rnd">
            <a:solidFill>
              <a:srgbClr val="012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文本框 124"/>
          <p:cNvSpPr txBox="1"/>
          <p:nvPr/>
        </p:nvSpPr>
        <p:spPr>
          <a:xfrm>
            <a:off x="5330625" y="2767255"/>
            <a:ext cx="5815330" cy="32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zh-CN" altLang="en-US" sz="2000" dirty="0">
                <a:solidFill>
                  <a:srgbClr val="012B3D"/>
                </a:solidFill>
                <a:effectLst>
                  <a:reflection blurRad="6350" stA="28000" endPos="25000" dist="60007" dir="5400000" sy="-100000" algn="bl" rotWithShape="0"/>
                </a:effectLst>
                <a:cs typeface="+mn-ea"/>
                <a:sym typeface="+mn-lt"/>
              </a:rPr>
              <a:t>团队合作需要你们的支持</a:t>
            </a:r>
            <a:endParaRPr lang="zh-CN" altLang="en-US" sz="2000" dirty="0">
              <a:solidFill>
                <a:srgbClr val="012B3D"/>
              </a:solidFill>
              <a:effectLst>
                <a:reflection blurRad="6350" stA="28000" endPos="25000" dist="60007" dir="5400000" sy="-100000" algn="bl" rotWithShape="0"/>
              </a:effectLst>
              <a:cs typeface="+mn-ea"/>
              <a:sym typeface="+mn-lt"/>
            </a:endParaRPr>
          </a:p>
        </p:txBody>
      </p:sp>
      <p:grpSp>
        <p:nvGrpSpPr>
          <p:cNvPr id="130" name="组合 129"/>
          <p:cNvGrpSpPr/>
          <p:nvPr/>
        </p:nvGrpSpPr>
        <p:grpSpPr>
          <a:xfrm>
            <a:off x="6393708" y="3311725"/>
            <a:ext cx="3689163" cy="461665"/>
            <a:chOff x="6393708" y="3311725"/>
            <a:chExt cx="3689163" cy="461665"/>
          </a:xfrm>
        </p:grpSpPr>
        <p:cxnSp>
          <p:nvCxnSpPr>
            <p:cNvPr id="127" name="直接连接符 126"/>
            <p:cNvCxnSpPr/>
            <p:nvPr/>
          </p:nvCxnSpPr>
          <p:spPr>
            <a:xfrm flipV="1">
              <a:off x="6584982" y="3585555"/>
              <a:ext cx="3306616" cy="1"/>
            </a:xfrm>
            <a:prstGeom prst="line">
              <a:avLst/>
            </a:prstGeom>
            <a:ln w="508000" cap="rnd">
              <a:solidFill>
                <a:srgbClr val="4EC1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文本框 128"/>
            <p:cNvSpPr txBox="1"/>
            <p:nvPr/>
          </p:nvSpPr>
          <p:spPr>
            <a:xfrm>
              <a:off x="6393708" y="3311725"/>
              <a:ext cx="36891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012B3D"/>
                  </a:solidFill>
                  <a:cs typeface="+mn-ea"/>
                  <a:sym typeface="+mn-lt"/>
                </a:rPr>
                <a:t>一流的团队</a:t>
              </a:r>
              <a:r>
                <a:rPr lang="en-US" altLang="zh-CN" sz="2400" b="1" dirty="0">
                  <a:solidFill>
                    <a:srgbClr val="012B3D"/>
                  </a:solidFill>
                  <a:cs typeface="+mn-ea"/>
                  <a:sym typeface="+mn-lt"/>
                </a:rPr>
                <a:t>·</a:t>
              </a:r>
              <a:r>
                <a:rPr lang="zh-CN" altLang="en-US" sz="2400" b="1" dirty="0">
                  <a:solidFill>
                    <a:srgbClr val="012B3D"/>
                  </a:solidFill>
                  <a:cs typeface="+mn-ea"/>
                  <a:sym typeface="+mn-lt"/>
                </a:rPr>
                <a:t>一流的企业</a:t>
              </a:r>
              <a:endParaRPr lang="zh-CN" altLang="en-US" sz="2400" b="1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187115" y="1440529"/>
            <a:ext cx="5683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solidFill>
                  <a:srgbClr val="012B3D"/>
                </a:solidFill>
                <a:cs typeface="+mn-ea"/>
                <a:sym typeface="+mn-lt"/>
              </a:rPr>
              <a:t>谢谢观看</a:t>
            </a:r>
            <a:endParaRPr lang="zh-CN" altLang="en-US" sz="8800" dirty="0">
              <a:solidFill>
                <a:srgbClr val="012B3D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12192000" cy="6897382"/>
            <a:chOff x="6284686" y="2815771"/>
            <a:chExt cx="5751804" cy="2797000"/>
          </a:xfrm>
        </p:grpSpPr>
        <p:sp>
          <p:nvSpPr>
            <p:cNvPr id="3" name="矩形 40"/>
            <p:cNvSpPr/>
            <p:nvPr/>
          </p:nvSpPr>
          <p:spPr>
            <a:xfrm>
              <a:off x="6284686" y="2815771"/>
              <a:ext cx="696685" cy="2796999"/>
            </a:xfrm>
            <a:custGeom>
              <a:avLst/>
              <a:gdLst>
                <a:gd name="connsiteX0" fmla="*/ 0 w 696685"/>
                <a:gd name="connsiteY0" fmla="*/ 0 h 2796999"/>
                <a:gd name="connsiteX1" fmla="*/ 696685 w 696685"/>
                <a:gd name="connsiteY1" fmla="*/ 0 h 2796999"/>
                <a:gd name="connsiteX2" fmla="*/ 696685 w 696685"/>
                <a:gd name="connsiteY2" fmla="*/ 2796999 h 2796999"/>
                <a:gd name="connsiteX3" fmla="*/ 0 w 696685"/>
                <a:gd name="connsiteY3" fmla="*/ 2796999 h 2796999"/>
                <a:gd name="connsiteX4" fmla="*/ 0 w 696685"/>
                <a:gd name="connsiteY4" fmla="*/ 0 h 2796999"/>
                <a:gd name="connsiteX0-1" fmla="*/ 6284686 w 6981371"/>
                <a:gd name="connsiteY0-2" fmla="*/ 2815771 h 5612770"/>
                <a:gd name="connsiteX1-3" fmla="*/ 0 w 6981371"/>
                <a:gd name="connsiteY1-4" fmla="*/ 0 h 5612770"/>
                <a:gd name="connsiteX2-5" fmla="*/ 6981371 w 6981371"/>
                <a:gd name="connsiteY2-6" fmla="*/ 2815771 h 5612770"/>
                <a:gd name="connsiteX3-7" fmla="*/ 6981371 w 6981371"/>
                <a:gd name="connsiteY3-8" fmla="*/ 5612770 h 5612770"/>
                <a:gd name="connsiteX4-9" fmla="*/ 6284686 w 6981371"/>
                <a:gd name="connsiteY4-10" fmla="*/ 5612770 h 5612770"/>
                <a:gd name="connsiteX5" fmla="*/ 6284686 w 6981371"/>
                <a:gd name="connsiteY5" fmla="*/ 2815771 h 5612770"/>
                <a:gd name="connsiteX0-11" fmla="*/ 0 w 696685"/>
                <a:gd name="connsiteY0-12" fmla="*/ 0 h 2796999"/>
                <a:gd name="connsiteX1-13" fmla="*/ 696685 w 696685"/>
                <a:gd name="connsiteY1-14" fmla="*/ 0 h 2796999"/>
                <a:gd name="connsiteX2-15" fmla="*/ 696685 w 696685"/>
                <a:gd name="connsiteY2-16" fmla="*/ 2796999 h 2796999"/>
                <a:gd name="connsiteX3-17" fmla="*/ 0 w 696685"/>
                <a:gd name="connsiteY3-18" fmla="*/ 2796999 h 2796999"/>
                <a:gd name="connsiteX4-19" fmla="*/ 0 w 696685"/>
                <a:gd name="connsiteY4-20" fmla="*/ 0 h 27969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6685" h="2796999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任意多边形: 形状 3"/>
            <p:cNvSpPr/>
            <p:nvPr/>
          </p:nvSpPr>
          <p:spPr>
            <a:xfrm>
              <a:off x="652540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6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67661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7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700684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9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724756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A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748828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B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77290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D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796972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E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821044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F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84511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1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86918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2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893260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3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917332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5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94140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6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96547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989548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9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101362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A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03769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B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06176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D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085836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E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110990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F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52540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6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661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7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00684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9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724756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A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48828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76B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7290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D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7969727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E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821044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6F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84511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1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86918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672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893260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3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917332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5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94140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5" h="2797000">
                  <a:moveTo>
                    <a:pt x="0" y="0"/>
                  </a:moveTo>
                  <a:lnTo>
                    <a:pt x="696684" y="0"/>
                  </a:lnTo>
                  <a:lnTo>
                    <a:pt x="696684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6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965476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989548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579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1013620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A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1037692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B9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1061764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D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10858365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7" h="2797000">
                  <a:moveTo>
                    <a:pt x="0" y="0"/>
                  </a:moveTo>
                  <a:lnTo>
                    <a:pt x="696686" y="0"/>
                  </a:lnTo>
                  <a:lnTo>
                    <a:pt x="696686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E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099086" y="2815772"/>
              <a:ext cx="696685" cy="2796999"/>
            </a:xfrm>
            <a:custGeom>
              <a:avLst/>
              <a:gdLst/>
              <a:ahLst/>
              <a:cxnLst/>
              <a:rect l="0" t="0" r="0" b="0"/>
              <a:pathLst>
                <a:path w="696686" h="2797000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close/>
                </a:path>
              </a:pathLst>
            </a:custGeom>
            <a:solidFill>
              <a:srgbClr val="047F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4" name="矩形 41"/>
            <p:cNvSpPr/>
            <p:nvPr/>
          </p:nvSpPr>
          <p:spPr>
            <a:xfrm>
              <a:off x="11339805" y="2815771"/>
              <a:ext cx="696685" cy="2796999"/>
            </a:xfrm>
            <a:custGeom>
              <a:avLst/>
              <a:gdLst>
                <a:gd name="connsiteX0" fmla="*/ 0 w 696685"/>
                <a:gd name="connsiteY0" fmla="*/ 0 h 2796999"/>
                <a:gd name="connsiteX1" fmla="*/ 696685 w 696685"/>
                <a:gd name="connsiteY1" fmla="*/ 0 h 2796999"/>
                <a:gd name="connsiteX2" fmla="*/ 696685 w 696685"/>
                <a:gd name="connsiteY2" fmla="*/ 2796999 h 2796999"/>
                <a:gd name="connsiteX3" fmla="*/ 0 w 696685"/>
                <a:gd name="connsiteY3" fmla="*/ 2796999 h 2796999"/>
                <a:gd name="connsiteX4" fmla="*/ 0 w 696685"/>
                <a:gd name="connsiteY4" fmla="*/ 0 h 2796999"/>
                <a:gd name="connsiteX0-1" fmla="*/ 11339805 w 12036490"/>
                <a:gd name="connsiteY0-2" fmla="*/ 2815771 h 5612770"/>
                <a:gd name="connsiteX1-3" fmla="*/ 0 w 12036490"/>
                <a:gd name="connsiteY1-4" fmla="*/ 0 h 5612770"/>
                <a:gd name="connsiteX2-5" fmla="*/ 12036490 w 12036490"/>
                <a:gd name="connsiteY2-6" fmla="*/ 2815771 h 5612770"/>
                <a:gd name="connsiteX3-7" fmla="*/ 12036490 w 12036490"/>
                <a:gd name="connsiteY3-8" fmla="*/ 5612770 h 5612770"/>
                <a:gd name="connsiteX4-9" fmla="*/ 11339805 w 12036490"/>
                <a:gd name="connsiteY4-10" fmla="*/ 5612770 h 5612770"/>
                <a:gd name="connsiteX5" fmla="*/ 11339805 w 12036490"/>
                <a:gd name="connsiteY5" fmla="*/ 2815771 h 5612770"/>
                <a:gd name="connsiteX0-11" fmla="*/ 0 w 696685"/>
                <a:gd name="connsiteY0-12" fmla="*/ 0 h 2796999"/>
                <a:gd name="connsiteX1-13" fmla="*/ 696685 w 696685"/>
                <a:gd name="connsiteY1-14" fmla="*/ 0 h 2796999"/>
                <a:gd name="connsiteX2-15" fmla="*/ 696685 w 696685"/>
                <a:gd name="connsiteY2-16" fmla="*/ 2796999 h 2796999"/>
                <a:gd name="connsiteX3-17" fmla="*/ 0 w 696685"/>
                <a:gd name="connsiteY3-18" fmla="*/ 2796999 h 2796999"/>
                <a:gd name="connsiteX4-19" fmla="*/ 0 w 696685"/>
                <a:gd name="connsiteY4-20" fmla="*/ 0 h 27969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6685" h="2796999">
                  <a:moveTo>
                    <a:pt x="0" y="0"/>
                  </a:moveTo>
                  <a:lnTo>
                    <a:pt x="696685" y="0"/>
                  </a:lnTo>
                  <a:lnTo>
                    <a:pt x="696685" y="2796999"/>
                  </a:lnTo>
                  <a:lnTo>
                    <a:pt x="0" y="279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8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-274828" y="1745088"/>
            <a:ext cx="1722063" cy="1197010"/>
            <a:chOff x="-274828" y="1745088"/>
            <a:chExt cx="1722063" cy="1197010"/>
          </a:xfrm>
        </p:grpSpPr>
        <p:sp>
          <p:nvSpPr>
            <p:cNvPr id="60" name="任意多边形: 形状 59"/>
            <p:cNvSpPr/>
            <p:nvPr/>
          </p:nvSpPr>
          <p:spPr>
            <a:xfrm>
              <a:off x="0" y="1745088"/>
              <a:ext cx="1303402" cy="1197010"/>
            </a:xfrm>
            <a:custGeom>
              <a:avLst/>
              <a:gdLst>
                <a:gd name="connsiteX0" fmla="*/ 0 w 1303402"/>
                <a:gd name="connsiteY0" fmla="*/ 0 h 1197010"/>
                <a:gd name="connsiteX1" fmla="*/ 719843 w 1303402"/>
                <a:gd name="connsiteY1" fmla="*/ 0 h 1197010"/>
                <a:gd name="connsiteX2" fmla="*/ 1303402 w 1303402"/>
                <a:gd name="connsiteY2" fmla="*/ 598505 h 1197010"/>
                <a:gd name="connsiteX3" fmla="*/ 719843 w 1303402"/>
                <a:gd name="connsiteY3" fmla="*/ 1197010 h 1197010"/>
                <a:gd name="connsiteX4" fmla="*/ 0 w 1303402"/>
                <a:gd name="connsiteY4" fmla="*/ 1197010 h 1197010"/>
                <a:gd name="connsiteX5" fmla="*/ 0 w 1303402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3402" h="1197010">
                  <a:moveTo>
                    <a:pt x="0" y="0"/>
                  </a:moveTo>
                  <a:lnTo>
                    <a:pt x="719843" y="0"/>
                  </a:lnTo>
                  <a:cubicBezTo>
                    <a:pt x="1042102" y="0"/>
                    <a:pt x="1303402" y="267942"/>
                    <a:pt x="1303402" y="598505"/>
                  </a:cubicBezTo>
                  <a:cubicBezTo>
                    <a:pt x="1303402" y="929068"/>
                    <a:pt x="1042102" y="1197010"/>
                    <a:pt x="719843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-274828" y="2057707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PART2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274828" y="3068230"/>
            <a:ext cx="1722063" cy="1197010"/>
            <a:chOff x="-274828" y="3068230"/>
            <a:chExt cx="1722063" cy="1197010"/>
          </a:xfrm>
        </p:grpSpPr>
        <p:sp>
          <p:nvSpPr>
            <p:cNvPr id="59" name="任意多边形: 形状 58"/>
            <p:cNvSpPr/>
            <p:nvPr/>
          </p:nvSpPr>
          <p:spPr>
            <a:xfrm>
              <a:off x="0" y="3068230"/>
              <a:ext cx="1247850" cy="1197010"/>
            </a:xfrm>
            <a:custGeom>
              <a:avLst/>
              <a:gdLst>
                <a:gd name="connsiteX0" fmla="*/ 0 w 1247850"/>
                <a:gd name="connsiteY0" fmla="*/ 0 h 1197010"/>
                <a:gd name="connsiteX1" fmla="*/ 664291 w 1247850"/>
                <a:gd name="connsiteY1" fmla="*/ 0 h 1197010"/>
                <a:gd name="connsiteX2" fmla="*/ 1247850 w 1247850"/>
                <a:gd name="connsiteY2" fmla="*/ 598505 h 1197010"/>
                <a:gd name="connsiteX3" fmla="*/ 664291 w 1247850"/>
                <a:gd name="connsiteY3" fmla="*/ 1197010 h 1197010"/>
                <a:gd name="connsiteX4" fmla="*/ 0 w 1247850"/>
                <a:gd name="connsiteY4" fmla="*/ 1197010 h 1197010"/>
                <a:gd name="connsiteX5" fmla="*/ 0 w 1247850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7850" h="1197010">
                  <a:moveTo>
                    <a:pt x="0" y="0"/>
                  </a:moveTo>
                  <a:lnTo>
                    <a:pt x="664291" y="0"/>
                  </a:lnTo>
                  <a:cubicBezTo>
                    <a:pt x="986550" y="0"/>
                    <a:pt x="1247850" y="267942"/>
                    <a:pt x="1247850" y="598505"/>
                  </a:cubicBezTo>
                  <a:cubicBezTo>
                    <a:pt x="1247850" y="929068"/>
                    <a:pt x="986550" y="1197010"/>
                    <a:pt x="664291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-274828" y="3391492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PART3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4828" y="4391372"/>
            <a:ext cx="1722063" cy="1197010"/>
            <a:chOff x="-274828" y="4391372"/>
            <a:chExt cx="1722063" cy="1197010"/>
          </a:xfrm>
        </p:grpSpPr>
        <p:sp>
          <p:nvSpPr>
            <p:cNvPr id="58" name="任意多边形: 形状 57"/>
            <p:cNvSpPr/>
            <p:nvPr/>
          </p:nvSpPr>
          <p:spPr>
            <a:xfrm>
              <a:off x="0" y="4391372"/>
              <a:ext cx="1225942" cy="1197010"/>
            </a:xfrm>
            <a:custGeom>
              <a:avLst/>
              <a:gdLst>
                <a:gd name="connsiteX0" fmla="*/ 0 w 1225942"/>
                <a:gd name="connsiteY0" fmla="*/ 0 h 1197010"/>
                <a:gd name="connsiteX1" fmla="*/ 642383 w 1225942"/>
                <a:gd name="connsiteY1" fmla="*/ 0 h 1197010"/>
                <a:gd name="connsiteX2" fmla="*/ 1225942 w 1225942"/>
                <a:gd name="connsiteY2" fmla="*/ 598505 h 1197010"/>
                <a:gd name="connsiteX3" fmla="*/ 642383 w 1225942"/>
                <a:gd name="connsiteY3" fmla="*/ 1197010 h 1197010"/>
                <a:gd name="connsiteX4" fmla="*/ 0 w 1225942"/>
                <a:gd name="connsiteY4" fmla="*/ 1197010 h 1197010"/>
                <a:gd name="connsiteX5" fmla="*/ 0 w 1225942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5942" h="1197010">
                  <a:moveTo>
                    <a:pt x="0" y="0"/>
                  </a:moveTo>
                  <a:lnTo>
                    <a:pt x="642383" y="0"/>
                  </a:lnTo>
                  <a:cubicBezTo>
                    <a:pt x="964642" y="0"/>
                    <a:pt x="1225942" y="267942"/>
                    <a:pt x="1225942" y="598505"/>
                  </a:cubicBezTo>
                  <a:cubicBezTo>
                    <a:pt x="1225942" y="929068"/>
                    <a:pt x="964642" y="1197010"/>
                    <a:pt x="642383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-274828" y="4675878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PART4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-274828" y="5714514"/>
            <a:ext cx="1722063" cy="1197010"/>
            <a:chOff x="-274828" y="5714514"/>
            <a:chExt cx="1722063" cy="1197010"/>
          </a:xfrm>
        </p:grpSpPr>
        <p:sp>
          <p:nvSpPr>
            <p:cNvPr id="57" name="任意多边形: 形状 56"/>
            <p:cNvSpPr/>
            <p:nvPr/>
          </p:nvSpPr>
          <p:spPr>
            <a:xfrm>
              <a:off x="0" y="5714514"/>
              <a:ext cx="1220846" cy="1197010"/>
            </a:xfrm>
            <a:custGeom>
              <a:avLst/>
              <a:gdLst>
                <a:gd name="connsiteX0" fmla="*/ 0 w 1220846"/>
                <a:gd name="connsiteY0" fmla="*/ 0 h 1197010"/>
                <a:gd name="connsiteX1" fmla="*/ 637287 w 1220846"/>
                <a:gd name="connsiteY1" fmla="*/ 0 h 1197010"/>
                <a:gd name="connsiteX2" fmla="*/ 1220846 w 1220846"/>
                <a:gd name="connsiteY2" fmla="*/ 598505 h 1197010"/>
                <a:gd name="connsiteX3" fmla="*/ 637287 w 1220846"/>
                <a:gd name="connsiteY3" fmla="*/ 1197010 h 1197010"/>
                <a:gd name="connsiteX4" fmla="*/ 0 w 1220846"/>
                <a:gd name="connsiteY4" fmla="*/ 1197010 h 1197010"/>
                <a:gd name="connsiteX5" fmla="*/ 0 w 1220846"/>
                <a:gd name="connsiteY5" fmla="*/ 0 h 119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846" h="1197010">
                  <a:moveTo>
                    <a:pt x="0" y="0"/>
                  </a:moveTo>
                  <a:lnTo>
                    <a:pt x="637287" y="0"/>
                  </a:lnTo>
                  <a:cubicBezTo>
                    <a:pt x="959546" y="0"/>
                    <a:pt x="1220846" y="267942"/>
                    <a:pt x="1220846" y="598505"/>
                  </a:cubicBezTo>
                  <a:cubicBezTo>
                    <a:pt x="1220846" y="929068"/>
                    <a:pt x="959546" y="1197010"/>
                    <a:pt x="637287" y="1197010"/>
                  </a:cubicBezTo>
                  <a:lnTo>
                    <a:pt x="0" y="119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-274828" y="6073004"/>
              <a:ext cx="1722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012B3D"/>
                  </a:solidFill>
                  <a:cs typeface="+mn-ea"/>
                  <a:sym typeface="+mn-lt"/>
                </a:rPr>
                <a:t>PART5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0" y="15979"/>
            <a:ext cx="2551248" cy="1602977"/>
            <a:chOff x="0" y="15979"/>
            <a:chExt cx="2551248" cy="1602977"/>
          </a:xfrm>
        </p:grpSpPr>
        <p:sp>
          <p:nvSpPr>
            <p:cNvPr id="61" name="任意多边形: 形状 60"/>
            <p:cNvSpPr/>
            <p:nvPr/>
          </p:nvSpPr>
          <p:spPr>
            <a:xfrm>
              <a:off x="0" y="15979"/>
              <a:ext cx="2551248" cy="1602977"/>
            </a:xfrm>
            <a:custGeom>
              <a:avLst/>
              <a:gdLst>
                <a:gd name="connsiteX0" fmla="*/ 0 w 2551248"/>
                <a:gd name="connsiteY0" fmla="*/ 0 h 1602977"/>
                <a:gd name="connsiteX1" fmla="*/ 1769774 w 2551248"/>
                <a:gd name="connsiteY1" fmla="*/ 0 h 1602977"/>
                <a:gd name="connsiteX2" fmla="*/ 2551248 w 2551248"/>
                <a:gd name="connsiteY2" fmla="*/ 801489 h 1602977"/>
                <a:gd name="connsiteX3" fmla="*/ 1769774 w 2551248"/>
                <a:gd name="connsiteY3" fmla="*/ 1602977 h 1602977"/>
                <a:gd name="connsiteX4" fmla="*/ 0 w 2551248"/>
                <a:gd name="connsiteY4" fmla="*/ 1602977 h 1602977"/>
                <a:gd name="connsiteX5" fmla="*/ 0 w 2551248"/>
                <a:gd name="connsiteY5" fmla="*/ 0 h 160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1248" h="1602977">
                  <a:moveTo>
                    <a:pt x="0" y="0"/>
                  </a:moveTo>
                  <a:lnTo>
                    <a:pt x="1769774" y="0"/>
                  </a:lnTo>
                  <a:cubicBezTo>
                    <a:pt x="2201328" y="0"/>
                    <a:pt x="2551248" y="358815"/>
                    <a:pt x="2551248" y="801489"/>
                  </a:cubicBezTo>
                  <a:cubicBezTo>
                    <a:pt x="2551248" y="1244163"/>
                    <a:pt x="2201328" y="1602977"/>
                    <a:pt x="1769774" y="1602977"/>
                  </a:cubicBezTo>
                  <a:lnTo>
                    <a:pt x="0" y="1602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140391" y="413938"/>
              <a:ext cx="2242778" cy="76944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012B3D"/>
                  </a:solidFill>
                  <a:cs typeface="+mn-ea"/>
                  <a:sym typeface="+mn-lt"/>
                </a:rPr>
                <a:t>PART1</a:t>
              </a:r>
              <a:endParaRPr lang="zh-CN" altLang="en-US" sz="44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20" name="图片 1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17322" r="416"/>
          <a:stretch>
            <a:fillRect/>
          </a:stretch>
        </p:blipFill>
        <p:spPr>
          <a:xfrm>
            <a:off x="3517750" y="1241443"/>
            <a:ext cx="8653457" cy="5670081"/>
          </a:xfrm>
          <a:custGeom>
            <a:avLst/>
            <a:gdLst>
              <a:gd name="connsiteX0" fmla="*/ 6543691 w 8653457"/>
              <a:gd name="connsiteY0" fmla="*/ 167 h 5670081"/>
              <a:gd name="connsiteX1" fmla="*/ 8024515 w 8653457"/>
              <a:gd name="connsiteY1" fmla="*/ 628942 h 5670081"/>
              <a:gd name="connsiteX2" fmla="*/ 8061766 w 8653457"/>
              <a:gd name="connsiteY2" fmla="*/ 3575067 h 5670081"/>
              <a:gd name="connsiteX3" fmla="*/ 5966753 w 8653457"/>
              <a:gd name="connsiteY3" fmla="*/ 5670081 h 5670081"/>
              <a:gd name="connsiteX4" fmla="*/ 0 w 8653457"/>
              <a:gd name="connsiteY4" fmla="*/ 5670081 h 5670081"/>
              <a:gd name="connsiteX5" fmla="*/ 5078390 w 8653457"/>
              <a:gd name="connsiteY5" fmla="*/ 591691 h 5670081"/>
              <a:gd name="connsiteX6" fmla="*/ 6543691 w 8653457"/>
              <a:gd name="connsiteY6" fmla="*/ 167 h 567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3457" h="5670081">
                <a:moveTo>
                  <a:pt x="6543691" y="167"/>
                </a:moveTo>
                <a:cubicBezTo>
                  <a:pt x="7076839" y="6892"/>
                  <a:pt x="7612575" y="217001"/>
                  <a:pt x="8024515" y="628942"/>
                </a:cubicBezTo>
                <a:cubicBezTo>
                  <a:pt x="8848397" y="1452824"/>
                  <a:pt x="8864950" y="2771883"/>
                  <a:pt x="8061766" y="3575067"/>
                </a:cubicBezTo>
                <a:lnTo>
                  <a:pt x="5966753" y="5670081"/>
                </a:lnTo>
                <a:lnTo>
                  <a:pt x="0" y="5670081"/>
                </a:lnTo>
                <a:lnTo>
                  <a:pt x="5078390" y="591691"/>
                </a:lnTo>
                <a:cubicBezTo>
                  <a:pt x="5479982" y="190099"/>
                  <a:pt x="6010543" y="-6559"/>
                  <a:pt x="6543691" y="167"/>
                </a:cubicBezTo>
                <a:close/>
              </a:path>
            </a:pathLst>
          </a:custGeom>
        </p:spPr>
      </p:pic>
      <p:cxnSp>
        <p:nvCxnSpPr>
          <p:cNvPr id="121" name="直接连接符 120"/>
          <p:cNvCxnSpPr/>
          <p:nvPr/>
        </p:nvCxnSpPr>
        <p:spPr>
          <a:xfrm flipV="1">
            <a:off x="7812280" y="-323747"/>
            <a:ext cx="766690" cy="766689"/>
          </a:xfrm>
          <a:prstGeom prst="line">
            <a:avLst/>
          </a:prstGeom>
          <a:ln w="254000" cap="rnd">
            <a:solidFill>
              <a:srgbClr val="0126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 flipV="1">
            <a:off x="7305185" y="-501526"/>
            <a:ext cx="2437311" cy="2437313"/>
          </a:xfrm>
          <a:prstGeom prst="line">
            <a:avLst/>
          </a:prstGeom>
          <a:ln w="762000" cap="rnd">
            <a:solidFill>
              <a:srgbClr val="4EC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 flipV="1">
            <a:off x="8657673" y="5049603"/>
            <a:ext cx="2718707" cy="2718706"/>
          </a:xfrm>
          <a:prstGeom prst="line">
            <a:avLst/>
          </a:prstGeom>
          <a:ln w="1270000" cap="rnd">
            <a:solidFill>
              <a:srgbClr val="012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文本框 138"/>
          <p:cNvSpPr txBox="1"/>
          <p:nvPr/>
        </p:nvSpPr>
        <p:spPr>
          <a:xfrm>
            <a:off x="2104788" y="1160627"/>
            <a:ext cx="40519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团队</a:t>
            </a:r>
            <a:endParaRPr lang="en-US" altLang="zh-CN" sz="6600" b="1" dirty="0">
              <a:solidFill>
                <a:srgbClr val="ADE7F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与</a:t>
            </a:r>
            <a:endParaRPr lang="en-US" altLang="zh-CN" sz="6600" b="1" dirty="0">
              <a:solidFill>
                <a:srgbClr val="ADE7F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6600" b="1" dirty="0">
                <a:solidFill>
                  <a:srgbClr val="ADE7F0"/>
                </a:solidFill>
                <a:cs typeface="+mn-ea"/>
                <a:sym typeface="+mn-lt"/>
              </a:rPr>
              <a:t>团队能力</a:t>
            </a:r>
            <a:endParaRPr lang="zh-CN" altLang="en-US" sz="6600" b="1" dirty="0">
              <a:solidFill>
                <a:srgbClr val="ADE7F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5081" y="0"/>
            <a:ext cx="2148997" cy="6858000"/>
          </a:xfrm>
          <a:prstGeom prst="rect">
            <a:avLst/>
          </a:prstGeom>
          <a:solidFill>
            <a:srgbClr val="048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t="560" r="11566"/>
          <a:stretch>
            <a:fillRect/>
          </a:stretch>
        </p:blipFill>
        <p:spPr>
          <a:xfrm>
            <a:off x="0" y="1604373"/>
            <a:ext cx="5625996" cy="5253627"/>
          </a:xfrm>
          <a:custGeom>
            <a:avLst/>
            <a:gdLst>
              <a:gd name="connsiteX0" fmla="*/ 4233163 w 5625996"/>
              <a:gd name="connsiteY0" fmla="*/ 111 h 5253627"/>
              <a:gd name="connsiteX1" fmla="*/ 5210780 w 5625996"/>
              <a:gd name="connsiteY1" fmla="*/ 415219 h 5253627"/>
              <a:gd name="connsiteX2" fmla="*/ 5235372 w 5625996"/>
              <a:gd name="connsiteY2" fmla="*/ 2360204 h 5253627"/>
              <a:gd name="connsiteX3" fmla="*/ 2341949 w 5625996"/>
              <a:gd name="connsiteY3" fmla="*/ 5253627 h 5253627"/>
              <a:gd name="connsiteX4" fmla="*/ 0 w 5625996"/>
              <a:gd name="connsiteY4" fmla="*/ 5253627 h 5253627"/>
              <a:gd name="connsiteX5" fmla="*/ 0 w 5625996"/>
              <a:gd name="connsiteY5" fmla="*/ 3656421 h 5253627"/>
              <a:gd name="connsiteX6" fmla="*/ 3265795 w 5625996"/>
              <a:gd name="connsiteY6" fmla="*/ 390626 h 5253627"/>
              <a:gd name="connsiteX7" fmla="*/ 4233163 w 5625996"/>
              <a:gd name="connsiteY7" fmla="*/ 111 h 525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25996" h="5253627">
                <a:moveTo>
                  <a:pt x="4233163" y="111"/>
                </a:moveTo>
                <a:cubicBezTo>
                  <a:pt x="4585139" y="4551"/>
                  <a:pt x="4938823" y="143262"/>
                  <a:pt x="5210780" y="415219"/>
                </a:cubicBezTo>
                <a:cubicBezTo>
                  <a:pt x="5754693" y="959132"/>
                  <a:pt x="5765621" y="1829955"/>
                  <a:pt x="5235372" y="2360204"/>
                </a:cubicBezTo>
                <a:lnTo>
                  <a:pt x="2341949" y="5253627"/>
                </a:lnTo>
                <a:lnTo>
                  <a:pt x="0" y="5253627"/>
                </a:lnTo>
                <a:lnTo>
                  <a:pt x="0" y="3656421"/>
                </a:lnTo>
                <a:lnTo>
                  <a:pt x="3265795" y="390626"/>
                </a:lnTo>
                <a:cubicBezTo>
                  <a:pt x="3530920" y="125502"/>
                  <a:pt x="3881187" y="-4329"/>
                  <a:pt x="4233163" y="111"/>
                </a:cubicBezTo>
                <a:close/>
              </a:path>
            </a:pathLst>
          </a:custGeom>
        </p:spPr>
      </p:pic>
      <p:grpSp>
        <p:nvGrpSpPr>
          <p:cNvPr id="15" name="组合 14"/>
          <p:cNvGrpSpPr/>
          <p:nvPr/>
        </p:nvGrpSpPr>
        <p:grpSpPr>
          <a:xfrm>
            <a:off x="7812825" y="2544761"/>
            <a:ext cx="4057556" cy="1052076"/>
            <a:chOff x="7885240" y="3362977"/>
            <a:chExt cx="3677691" cy="1052076"/>
          </a:xfrm>
        </p:grpSpPr>
        <p:sp>
          <p:nvSpPr>
            <p:cNvPr id="16" name="矩形 15"/>
            <p:cNvSpPr/>
            <p:nvPr/>
          </p:nvSpPr>
          <p:spPr>
            <a:xfrm>
              <a:off x="7885240" y="3747033"/>
              <a:ext cx="3677691" cy="6680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500" dirty="0">
                  <a:solidFill>
                    <a:srgbClr val="012B3D"/>
                  </a:solidFill>
                  <a:cs typeface="+mn-ea"/>
                  <a:sym typeface="+mn-lt"/>
                </a:rPr>
                <a:t>一个人敷衍了事，两个人互相推诿，三个人则永无成事之日。</a:t>
              </a:r>
              <a:endParaRPr lang="zh-CN" altLang="en-US" sz="15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885240" y="3362977"/>
              <a:ext cx="2050552" cy="40004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012B3D"/>
                  </a:solidFill>
                  <a:cs typeface="+mn-ea"/>
                  <a:sym typeface="+mn-lt"/>
                </a:rPr>
                <a:t>华盛顿合作规律：</a:t>
              </a:r>
              <a:endParaRPr lang="zh-CN" altLang="en-US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812825" y="3729217"/>
            <a:ext cx="4057556" cy="1052076"/>
            <a:chOff x="7885240" y="3362977"/>
            <a:chExt cx="3677691" cy="1052076"/>
          </a:xfrm>
        </p:grpSpPr>
        <p:sp>
          <p:nvSpPr>
            <p:cNvPr id="19" name="矩形 18"/>
            <p:cNvSpPr/>
            <p:nvPr/>
          </p:nvSpPr>
          <p:spPr>
            <a:xfrm>
              <a:off x="7885240" y="3747033"/>
              <a:ext cx="3677691" cy="6680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500" dirty="0">
                  <a:solidFill>
                    <a:srgbClr val="012B3D"/>
                  </a:solidFill>
                  <a:cs typeface="+mn-ea"/>
                  <a:sym typeface="+mn-lt"/>
                </a:rPr>
                <a:t>一个人一分钟可挖一个洞，六十个人一秒种却挖不了一个洞。</a:t>
              </a:r>
              <a:endParaRPr lang="zh-CN" altLang="en-US" sz="15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885240" y="3362977"/>
              <a:ext cx="2050552" cy="40004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012B3D"/>
                  </a:solidFill>
                  <a:cs typeface="+mn-ea"/>
                  <a:sym typeface="+mn-lt"/>
                </a:rPr>
                <a:t>邦尼人力定律：</a:t>
              </a:r>
              <a:endParaRPr lang="zh-CN" altLang="en-US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762273" y="2505663"/>
            <a:ext cx="2050552" cy="2275630"/>
            <a:chOff x="7885240" y="3348463"/>
            <a:chExt cx="2050552" cy="2275630"/>
          </a:xfrm>
        </p:grpSpPr>
        <p:sp>
          <p:nvSpPr>
            <p:cNvPr id="22" name="矩形 21"/>
            <p:cNvSpPr/>
            <p:nvPr/>
          </p:nvSpPr>
          <p:spPr>
            <a:xfrm>
              <a:off x="7885240" y="4089933"/>
              <a:ext cx="1865843" cy="15341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500" dirty="0">
                  <a:solidFill>
                    <a:srgbClr val="012B3D"/>
                  </a:solidFill>
                  <a:cs typeface="+mn-ea"/>
                  <a:sym typeface="+mn-lt"/>
                </a:rPr>
                <a:t>管理、分工、互补、激励、合作、考核、检查、流程、制度、领导、目标、教练、授权、培训……</a:t>
              </a:r>
              <a:endParaRPr lang="zh-CN" altLang="en-US" sz="15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85240" y="3348463"/>
              <a:ext cx="2050552" cy="8299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rgbClr val="012B3D"/>
                  </a:solidFill>
                  <a:cs typeface="+mn-ea"/>
                  <a:sym typeface="+mn-lt"/>
                </a:rPr>
                <a:t>团队与团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rgbClr val="012B3D"/>
                  </a:solidFill>
                  <a:cs typeface="+mn-ea"/>
                  <a:sym typeface="+mn-lt"/>
                </a:rPr>
                <a:t>队凝聚力</a:t>
              </a:r>
              <a:endParaRPr lang="zh-CN" altLang="en-US" sz="20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97997" y="-930155"/>
            <a:ext cx="6289552" cy="1995536"/>
            <a:chOff x="1523273" y="-946967"/>
            <a:chExt cx="6289552" cy="1995536"/>
          </a:xfrm>
        </p:grpSpPr>
        <p:sp>
          <p:nvSpPr>
            <p:cNvPr id="25" name="矩形: 圆角 24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928484" y="-583318"/>
              <a:ext cx="5884341" cy="1631887"/>
              <a:chOff x="1928484" y="-583318"/>
              <a:chExt cx="5884341" cy="1631887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3524472" y="340683"/>
                <a:ext cx="428835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l"/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团队与团队凝聚力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14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497997" y="-930155"/>
            <a:ext cx="6289552" cy="1995536"/>
            <a:chOff x="1523273" y="-946967"/>
            <a:chExt cx="6289552" cy="1995536"/>
          </a:xfrm>
        </p:grpSpPr>
        <p:sp>
          <p:nvSpPr>
            <p:cNvPr id="38" name="矩形: 圆角 37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928484" y="-583318"/>
              <a:ext cx="5884341" cy="1631887"/>
              <a:chOff x="1928484" y="-583318"/>
              <a:chExt cx="5884341" cy="1631887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3524472" y="340683"/>
                <a:ext cx="428835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动不动“无所谓”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41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158976" y="897549"/>
            <a:ext cx="5826828" cy="5462033"/>
            <a:chOff x="6158976" y="897549"/>
            <a:chExt cx="5826828" cy="546203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2" t="3631" r="23646" b="6941"/>
            <a:stretch>
              <a:fillRect/>
            </a:stretch>
          </p:blipFill>
          <p:spPr>
            <a:xfrm>
              <a:off x="6158976" y="1219200"/>
              <a:ext cx="5467457" cy="5140382"/>
            </a:xfrm>
            <a:custGeom>
              <a:avLst/>
              <a:gdLst>
                <a:gd name="connsiteX0" fmla="*/ 5986090 w 6523223"/>
                <a:gd name="connsiteY0" fmla="*/ 3823482 h 6132990"/>
                <a:gd name="connsiteX1" fmla="*/ 6370581 w 6523223"/>
                <a:gd name="connsiteY1" fmla="*/ 3992277 h 6132990"/>
                <a:gd name="connsiteX2" fmla="*/ 6354307 w 6523223"/>
                <a:gd name="connsiteY2" fmla="*/ 4768001 h 6132990"/>
                <a:gd name="connsiteX3" fmla="*/ 5345264 w 6523223"/>
                <a:gd name="connsiteY3" fmla="*/ 5735576 h 6132990"/>
                <a:gd name="connsiteX4" fmla="*/ 4569541 w 6523223"/>
                <a:gd name="connsiteY4" fmla="*/ 5719302 h 6132990"/>
                <a:gd name="connsiteX5" fmla="*/ 4585815 w 6523223"/>
                <a:gd name="connsiteY5" fmla="*/ 4943578 h 6132990"/>
                <a:gd name="connsiteX6" fmla="*/ 5594858 w 6523223"/>
                <a:gd name="connsiteY6" fmla="*/ 3976003 h 6132990"/>
                <a:gd name="connsiteX7" fmla="*/ 5986090 w 6523223"/>
                <a:gd name="connsiteY7" fmla="*/ 3823482 h 6132990"/>
                <a:gd name="connsiteX8" fmla="*/ 2971722 w 6523223"/>
                <a:gd name="connsiteY8" fmla="*/ 3047284 h 6132990"/>
                <a:gd name="connsiteX9" fmla="*/ 3356213 w 6523223"/>
                <a:gd name="connsiteY9" fmla="*/ 3216078 h 6132990"/>
                <a:gd name="connsiteX10" fmla="*/ 3339939 w 6523223"/>
                <a:gd name="connsiteY10" fmla="*/ 3991802 h 6132990"/>
                <a:gd name="connsiteX11" fmla="*/ 1266170 w 6523223"/>
                <a:gd name="connsiteY11" fmla="*/ 5980348 h 6132990"/>
                <a:gd name="connsiteX12" fmla="*/ 490447 w 6523223"/>
                <a:gd name="connsiteY12" fmla="*/ 5964074 h 6132990"/>
                <a:gd name="connsiteX13" fmla="*/ 506720 w 6523223"/>
                <a:gd name="connsiteY13" fmla="*/ 5188351 h 6132990"/>
                <a:gd name="connsiteX14" fmla="*/ 2580490 w 6523223"/>
                <a:gd name="connsiteY14" fmla="*/ 3199804 h 6132990"/>
                <a:gd name="connsiteX15" fmla="*/ 2971722 w 6523223"/>
                <a:gd name="connsiteY15" fmla="*/ 3047284 h 6132990"/>
                <a:gd name="connsiteX16" fmla="*/ 5537493 w 6523223"/>
                <a:gd name="connsiteY16" fmla="*/ 2440521 h 6132990"/>
                <a:gd name="connsiteX17" fmla="*/ 5919393 w 6523223"/>
                <a:gd name="connsiteY17" fmla="*/ 2608178 h 6132990"/>
                <a:gd name="connsiteX18" fmla="*/ 5903229 w 6523223"/>
                <a:gd name="connsiteY18" fmla="*/ 3378673 h 6132990"/>
                <a:gd name="connsiteX19" fmla="*/ 3830291 w 6523223"/>
                <a:gd name="connsiteY19" fmla="*/ 5366421 h 6132990"/>
                <a:gd name="connsiteX20" fmla="*/ 3059797 w 6523223"/>
                <a:gd name="connsiteY20" fmla="*/ 5350257 h 6132990"/>
                <a:gd name="connsiteX21" fmla="*/ 3075961 w 6523223"/>
                <a:gd name="connsiteY21" fmla="*/ 4579762 h 6132990"/>
                <a:gd name="connsiteX22" fmla="*/ 5148898 w 6523223"/>
                <a:gd name="connsiteY22" fmla="*/ 2592014 h 6132990"/>
                <a:gd name="connsiteX23" fmla="*/ 5537493 w 6523223"/>
                <a:gd name="connsiteY23" fmla="*/ 2440521 h 6132990"/>
                <a:gd name="connsiteX24" fmla="*/ 5005624 w 6523223"/>
                <a:gd name="connsiteY24" fmla="*/ 1147752 h 6132990"/>
                <a:gd name="connsiteX25" fmla="*/ 5390115 w 6523223"/>
                <a:gd name="connsiteY25" fmla="*/ 1316547 h 6132990"/>
                <a:gd name="connsiteX26" fmla="*/ 5373841 w 6523223"/>
                <a:gd name="connsiteY26" fmla="*/ 2092271 h 6132990"/>
                <a:gd name="connsiteX27" fmla="*/ 4364798 w 6523223"/>
                <a:gd name="connsiteY27" fmla="*/ 3059846 h 6132990"/>
                <a:gd name="connsiteX28" fmla="*/ 3589075 w 6523223"/>
                <a:gd name="connsiteY28" fmla="*/ 3043572 h 6132990"/>
                <a:gd name="connsiteX29" fmla="*/ 3605348 w 6523223"/>
                <a:gd name="connsiteY29" fmla="*/ 2267849 h 6132990"/>
                <a:gd name="connsiteX30" fmla="*/ 4614392 w 6523223"/>
                <a:gd name="connsiteY30" fmla="*/ 1300273 h 6132990"/>
                <a:gd name="connsiteX31" fmla="*/ 5005624 w 6523223"/>
                <a:gd name="connsiteY31" fmla="*/ 1147752 h 6132990"/>
                <a:gd name="connsiteX32" fmla="*/ 3181675 w 6523223"/>
                <a:gd name="connsiteY32" fmla="*/ 1025834 h 6132990"/>
                <a:gd name="connsiteX33" fmla="*/ 3566166 w 6523223"/>
                <a:gd name="connsiteY33" fmla="*/ 1194630 h 6132990"/>
                <a:gd name="connsiteX34" fmla="*/ 3549892 w 6523223"/>
                <a:gd name="connsiteY34" fmla="*/ 1970352 h 6132990"/>
                <a:gd name="connsiteX35" fmla="*/ 1393900 w 6523223"/>
                <a:gd name="connsiteY35" fmla="*/ 4037744 h 6132990"/>
                <a:gd name="connsiteX36" fmla="*/ 618176 w 6523223"/>
                <a:gd name="connsiteY36" fmla="*/ 4021469 h 6132990"/>
                <a:gd name="connsiteX37" fmla="*/ 634450 w 6523223"/>
                <a:gd name="connsiteY37" fmla="*/ 3245745 h 6132990"/>
                <a:gd name="connsiteX38" fmla="*/ 2790443 w 6523223"/>
                <a:gd name="connsiteY38" fmla="*/ 1178357 h 6132990"/>
                <a:gd name="connsiteX39" fmla="*/ 3181675 w 6523223"/>
                <a:gd name="connsiteY39" fmla="*/ 1025834 h 6132990"/>
                <a:gd name="connsiteX40" fmla="*/ 1790800 w 6523223"/>
                <a:gd name="connsiteY40" fmla="*/ 594055 h 6132990"/>
                <a:gd name="connsiteX41" fmla="*/ 2175291 w 6523223"/>
                <a:gd name="connsiteY41" fmla="*/ 762850 h 6132990"/>
                <a:gd name="connsiteX42" fmla="*/ 2159017 w 6523223"/>
                <a:gd name="connsiteY42" fmla="*/ 1538573 h 6132990"/>
                <a:gd name="connsiteX43" fmla="*/ 1149974 w 6523223"/>
                <a:gd name="connsiteY43" fmla="*/ 2506149 h 6132990"/>
                <a:gd name="connsiteX44" fmla="*/ 374251 w 6523223"/>
                <a:gd name="connsiteY44" fmla="*/ 2489875 h 6132990"/>
                <a:gd name="connsiteX45" fmla="*/ 390525 w 6523223"/>
                <a:gd name="connsiteY45" fmla="*/ 1714152 h 6132990"/>
                <a:gd name="connsiteX46" fmla="*/ 1399568 w 6523223"/>
                <a:gd name="connsiteY46" fmla="*/ 746576 h 6132990"/>
                <a:gd name="connsiteX47" fmla="*/ 1790800 w 6523223"/>
                <a:gd name="connsiteY47" fmla="*/ 594055 h 6132990"/>
                <a:gd name="connsiteX48" fmla="*/ 597588 w 6523223"/>
                <a:gd name="connsiteY48" fmla="*/ 122 h 6132990"/>
                <a:gd name="connsiteX49" fmla="*/ 982079 w 6523223"/>
                <a:gd name="connsiteY49" fmla="*/ 168916 h 6132990"/>
                <a:gd name="connsiteX50" fmla="*/ 965805 w 6523223"/>
                <a:gd name="connsiteY50" fmla="*/ 944640 h 6132990"/>
                <a:gd name="connsiteX51" fmla="*/ 928366 w 6523223"/>
                <a:gd name="connsiteY51" fmla="*/ 980541 h 6132990"/>
                <a:gd name="connsiteX52" fmla="*/ 152642 w 6523223"/>
                <a:gd name="connsiteY52" fmla="*/ 964267 h 6132990"/>
                <a:gd name="connsiteX53" fmla="*/ 168916 w 6523223"/>
                <a:gd name="connsiteY53" fmla="*/ 188543 h 6132990"/>
                <a:gd name="connsiteX54" fmla="*/ 206356 w 6523223"/>
                <a:gd name="connsiteY54" fmla="*/ 152642 h 6132990"/>
                <a:gd name="connsiteX55" fmla="*/ 597588 w 6523223"/>
                <a:gd name="connsiteY55" fmla="*/ 122 h 613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523223" h="6132990">
                  <a:moveTo>
                    <a:pt x="5986090" y="3823482"/>
                  </a:moveTo>
                  <a:cubicBezTo>
                    <a:pt x="6126468" y="3826427"/>
                    <a:pt x="6265723" y="3882925"/>
                    <a:pt x="6370581" y="3992277"/>
                  </a:cubicBezTo>
                  <a:cubicBezTo>
                    <a:pt x="6580298" y="4210981"/>
                    <a:pt x="6573011" y="4558284"/>
                    <a:pt x="6354307" y="4768001"/>
                  </a:cubicBezTo>
                  <a:lnTo>
                    <a:pt x="5345264" y="5735576"/>
                  </a:lnTo>
                  <a:cubicBezTo>
                    <a:pt x="5126560" y="5945293"/>
                    <a:pt x="4779257" y="5938007"/>
                    <a:pt x="4569541" y="5719302"/>
                  </a:cubicBezTo>
                  <a:cubicBezTo>
                    <a:pt x="4359824" y="5500598"/>
                    <a:pt x="4367110" y="5153295"/>
                    <a:pt x="4585815" y="4943578"/>
                  </a:cubicBezTo>
                  <a:lnTo>
                    <a:pt x="5594858" y="3976003"/>
                  </a:lnTo>
                  <a:cubicBezTo>
                    <a:pt x="5704210" y="3871145"/>
                    <a:pt x="5845713" y="3820537"/>
                    <a:pt x="5986090" y="3823482"/>
                  </a:cubicBezTo>
                  <a:close/>
                  <a:moveTo>
                    <a:pt x="2971722" y="3047284"/>
                  </a:moveTo>
                  <a:cubicBezTo>
                    <a:pt x="3112100" y="3050229"/>
                    <a:pt x="3251355" y="3106726"/>
                    <a:pt x="3356213" y="3216078"/>
                  </a:cubicBezTo>
                  <a:cubicBezTo>
                    <a:pt x="3565930" y="3434783"/>
                    <a:pt x="3558644" y="3782085"/>
                    <a:pt x="3339939" y="3991802"/>
                  </a:cubicBezTo>
                  <a:lnTo>
                    <a:pt x="1266170" y="5980348"/>
                  </a:lnTo>
                  <a:cubicBezTo>
                    <a:pt x="1047465" y="6190065"/>
                    <a:pt x="700163" y="6182779"/>
                    <a:pt x="490447" y="5964074"/>
                  </a:cubicBezTo>
                  <a:cubicBezTo>
                    <a:pt x="280730" y="5745370"/>
                    <a:pt x="288016" y="5398067"/>
                    <a:pt x="506720" y="5188351"/>
                  </a:cubicBezTo>
                  <a:lnTo>
                    <a:pt x="2580490" y="3199804"/>
                  </a:lnTo>
                  <a:cubicBezTo>
                    <a:pt x="2689842" y="3094946"/>
                    <a:pt x="2831344" y="3044339"/>
                    <a:pt x="2971722" y="3047284"/>
                  </a:cubicBezTo>
                  <a:close/>
                  <a:moveTo>
                    <a:pt x="5537493" y="2440521"/>
                  </a:moveTo>
                  <a:cubicBezTo>
                    <a:pt x="5676926" y="2443446"/>
                    <a:pt x="5815242" y="2499563"/>
                    <a:pt x="5919393" y="2608178"/>
                  </a:cubicBezTo>
                  <a:cubicBezTo>
                    <a:pt x="6127696" y="2825409"/>
                    <a:pt x="6120459" y="3170371"/>
                    <a:pt x="5903229" y="3378673"/>
                  </a:cubicBezTo>
                  <a:lnTo>
                    <a:pt x="3830291" y="5366421"/>
                  </a:lnTo>
                  <a:cubicBezTo>
                    <a:pt x="3613062" y="5574724"/>
                    <a:pt x="3268100" y="5567487"/>
                    <a:pt x="3059797" y="5350257"/>
                  </a:cubicBezTo>
                  <a:cubicBezTo>
                    <a:pt x="2851495" y="5133028"/>
                    <a:pt x="2858731" y="4788064"/>
                    <a:pt x="3075961" y="4579762"/>
                  </a:cubicBezTo>
                  <a:lnTo>
                    <a:pt x="5148898" y="2592014"/>
                  </a:lnTo>
                  <a:cubicBezTo>
                    <a:pt x="5257513" y="2487862"/>
                    <a:pt x="5398061" y="2437596"/>
                    <a:pt x="5537493" y="2440521"/>
                  </a:cubicBezTo>
                  <a:close/>
                  <a:moveTo>
                    <a:pt x="5005624" y="1147752"/>
                  </a:moveTo>
                  <a:cubicBezTo>
                    <a:pt x="5146002" y="1150697"/>
                    <a:pt x="5285256" y="1207195"/>
                    <a:pt x="5390115" y="1316547"/>
                  </a:cubicBezTo>
                  <a:cubicBezTo>
                    <a:pt x="5599832" y="1535251"/>
                    <a:pt x="5592547" y="1882554"/>
                    <a:pt x="5373841" y="2092271"/>
                  </a:cubicBezTo>
                  <a:lnTo>
                    <a:pt x="4364798" y="3059846"/>
                  </a:lnTo>
                  <a:cubicBezTo>
                    <a:pt x="4146094" y="3269562"/>
                    <a:pt x="3798792" y="3262276"/>
                    <a:pt x="3589075" y="3043572"/>
                  </a:cubicBezTo>
                  <a:cubicBezTo>
                    <a:pt x="3379358" y="2824868"/>
                    <a:pt x="3386645" y="2477565"/>
                    <a:pt x="3605348" y="2267849"/>
                  </a:cubicBezTo>
                  <a:lnTo>
                    <a:pt x="4614392" y="1300273"/>
                  </a:lnTo>
                  <a:cubicBezTo>
                    <a:pt x="4723744" y="1195415"/>
                    <a:pt x="4865246" y="1144807"/>
                    <a:pt x="5005624" y="1147752"/>
                  </a:cubicBezTo>
                  <a:close/>
                  <a:moveTo>
                    <a:pt x="3181675" y="1025834"/>
                  </a:moveTo>
                  <a:cubicBezTo>
                    <a:pt x="3322053" y="1028780"/>
                    <a:pt x="3461309" y="1085278"/>
                    <a:pt x="3566166" y="1194630"/>
                  </a:cubicBezTo>
                  <a:cubicBezTo>
                    <a:pt x="3775882" y="1413334"/>
                    <a:pt x="3768597" y="1760638"/>
                    <a:pt x="3549892" y="1970352"/>
                  </a:cubicBezTo>
                  <a:lnTo>
                    <a:pt x="1393900" y="4037744"/>
                  </a:lnTo>
                  <a:cubicBezTo>
                    <a:pt x="1175195" y="4247459"/>
                    <a:pt x="827893" y="4240174"/>
                    <a:pt x="618176" y="4021469"/>
                  </a:cubicBezTo>
                  <a:cubicBezTo>
                    <a:pt x="408460" y="3802764"/>
                    <a:pt x="415745" y="3455462"/>
                    <a:pt x="634450" y="3245745"/>
                  </a:cubicBezTo>
                  <a:lnTo>
                    <a:pt x="2790443" y="1178357"/>
                  </a:lnTo>
                  <a:cubicBezTo>
                    <a:pt x="2899795" y="1073498"/>
                    <a:pt x="3041296" y="1022890"/>
                    <a:pt x="3181675" y="1025834"/>
                  </a:cubicBezTo>
                  <a:close/>
                  <a:moveTo>
                    <a:pt x="1790800" y="594055"/>
                  </a:moveTo>
                  <a:cubicBezTo>
                    <a:pt x="1931178" y="597000"/>
                    <a:pt x="2070434" y="653498"/>
                    <a:pt x="2175291" y="762850"/>
                  </a:cubicBezTo>
                  <a:cubicBezTo>
                    <a:pt x="2385008" y="981554"/>
                    <a:pt x="2377722" y="1328857"/>
                    <a:pt x="2159017" y="1538573"/>
                  </a:cubicBezTo>
                  <a:lnTo>
                    <a:pt x="1149974" y="2506149"/>
                  </a:lnTo>
                  <a:cubicBezTo>
                    <a:pt x="931270" y="2715865"/>
                    <a:pt x="583967" y="2708579"/>
                    <a:pt x="374251" y="2489875"/>
                  </a:cubicBezTo>
                  <a:cubicBezTo>
                    <a:pt x="164534" y="2271171"/>
                    <a:pt x="171820" y="1923868"/>
                    <a:pt x="390525" y="1714152"/>
                  </a:cubicBezTo>
                  <a:lnTo>
                    <a:pt x="1399568" y="746576"/>
                  </a:lnTo>
                  <a:cubicBezTo>
                    <a:pt x="1508920" y="641718"/>
                    <a:pt x="1650422" y="591110"/>
                    <a:pt x="1790800" y="594055"/>
                  </a:cubicBezTo>
                  <a:close/>
                  <a:moveTo>
                    <a:pt x="597588" y="122"/>
                  </a:moveTo>
                  <a:cubicBezTo>
                    <a:pt x="737966" y="3067"/>
                    <a:pt x="877222" y="59565"/>
                    <a:pt x="982079" y="168916"/>
                  </a:cubicBezTo>
                  <a:cubicBezTo>
                    <a:pt x="1191796" y="387620"/>
                    <a:pt x="1184510" y="734923"/>
                    <a:pt x="965805" y="944640"/>
                  </a:cubicBezTo>
                  <a:lnTo>
                    <a:pt x="928366" y="980541"/>
                  </a:lnTo>
                  <a:cubicBezTo>
                    <a:pt x="709661" y="1190257"/>
                    <a:pt x="362359" y="1182971"/>
                    <a:pt x="152642" y="964267"/>
                  </a:cubicBezTo>
                  <a:cubicBezTo>
                    <a:pt x="-57074" y="745562"/>
                    <a:pt x="-49788" y="398260"/>
                    <a:pt x="168916" y="188543"/>
                  </a:cubicBezTo>
                  <a:lnTo>
                    <a:pt x="206356" y="152642"/>
                  </a:lnTo>
                  <a:cubicBezTo>
                    <a:pt x="315708" y="47785"/>
                    <a:pt x="457210" y="-2823"/>
                    <a:pt x="597588" y="122"/>
                  </a:cubicBezTo>
                  <a:close/>
                </a:path>
              </a:pathLst>
            </a:custGeom>
          </p:spPr>
        </p:pic>
        <p:sp>
          <p:nvSpPr>
            <p:cNvPr id="2" name="矩形: 圆角 1"/>
            <p:cNvSpPr/>
            <p:nvPr/>
          </p:nvSpPr>
          <p:spPr>
            <a:xfrm rot="2700000">
              <a:off x="9405113" y="618769"/>
              <a:ext cx="975360" cy="1532920"/>
            </a:xfrm>
            <a:prstGeom prst="roundRect">
              <a:avLst>
                <a:gd name="adj" fmla="val 50000"/>
              </a:avLst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: 圆角 8"/>
            <p:cNvSpPr/>
            <p:nvPr/>
          </p:nvSpPr>
          <p:spPr>
            <a:xfrm rot="2700000">
              <a:off x="11024754" y="2478235"/>
              <a:ext cx="975360" cy="946740"/>
            </a:xfrm>
            <a:prstGeom prst="roundRect">
              <a:avLst>
                <a:gd name="adj" fmla="val 50000"/>
              </a:avLst>
            </a:prstGeom>
            <a:solidFill>
              <a:srgbClr val="012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38707" y="1565285"/>
            <a:ext cx="330437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做了错事，没什么感觉，事不关己；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38706" y="2313766"/>
            <a:ext cx="330437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被人批评与指责无动于衷；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38707" y="2980138"/>
            <a:ext cx="330437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别人忙得不可开交，他一副无所谓的态度。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1738707" y="3803410"/>
            <a:ext cx="330437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活干不好，丢不起人——耻感文化；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1738707" y="4634506"/>
            <a:ext cx="330437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主动承认错误，勇于担当责任——担当文化；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24" name="TextBox 12"/>
          <p:cNvSpPr txBox="1"/>
          <p:nvPr/>
        </p:nvSpPr>
        <p:spPr>
          <a:xfrm>
            <a:off x="1738706" y="5465602"/>
            <a:ext cx="330437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深刻表达自己的歉意——道歉文化。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173141" y="5341261"/>
            <a:ext cx="552679" cy="552679"/>
            <a:chOff x="1173141" y="5341261"/>
            <a:chExt cx="552679" cy="552679"/>
          </a:xfrm>
        </p:grpSpPr>
        <p:sp>
          <p:nvSpPr>
            <p:cNvPr id="46" name="椭圆 45"/>
            <p:cNvSpPr/>
            <p:nvPr/>
          </p:nvSpPr>
          <p:spPr>
            <a:xfrm>
              <a:off x="1173141" y="5341261"/>
              <a:ext cx="552679" cy="552679"/>
            </a:xfrm>
            <a:prstGeom prst="ellipse">
              <a:avLst/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doctor_117793"/>
            <p:cNvSpPr>
              <a:spLocks noChangeAspect="1"/>
            </p:cNvSpPr>
            <p:nvPr/>
          </p:nvSpPr>
          <p:spPr bwMode="auto">
            <a:xfrm>
              <a:off x="1243862" y="5409149"/>
              <a:ext cx="375319" cy="374772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81459" h="580612">
                  <a:moveTo>
                    <a:pt x="283975" y="371116"/>
                  </a:moveTo>
                  <a:lnTo>
                    <a:pt x="263239" y="486746"/>
                  </a:lnTo>
                  <a:lnTo>
                    <a:pt x="291629" y="500700"/>
                  </a:lnTo>
                  <a:lnTo>
                    <a:pt x="318507" y="487013"/>
                  </a:lnTo>
                  <a:lnTo>
                    <a:pt x="297770" y="371116"/>
                  </a:lnTo>
                  <a:close/>
                  <a:moveTo>
                    <a:pt x="263595" y="322766"/>
                  </a:moveTo>
                  <a:lnTo>
                    <a:pt x="317973" y="322766"/>
                  </a:lnTo>
                  <a:cubicBezTo>
                    <a:pt x="329720" y="322766"/>
                    <a:pt x="339777" y="331121"/>
                    <a:pt x="341824" y="342675"/>
                  </a:cubicBezTo>
                  <a:lnTo>
                    <a:pt x="369235" y="496078"/>
                  </a:lnTo>
                  <a:cubicBezTo>
                    <a:pt x="371104" y="506655"/>
                    <a:pt x="365853" y="517054"/>
                    <a:pt x="356420" y="521942"/>
                  </a:cubicBezTo>
                  <a:lnTo>
                    <a:pt x="302754" y="549405"/>
                  </a:lnTo>
                  <a:cubicBezTo>
                    <a:pt x="294833" y="553938"/>
                    <a:pt x="289226" y="553494"/>
                    <a:pt x="280949" y="549583"/>
                  </a:cubicBezTo>
                  <a:lnTo>
                    <a:pt x="225237" y="522031"/>
                  </a:lnTo>
                  <a:cubicBezTo>
                    <a:pt x="215625" y="517320"/>
                    <a:pt x="210285" y="506655"/>
                    <a:pt x="212243" y="496078"/>
                  </a:cubicBezTo>
                  <a:lnTo>
                    <a:pt x="239744" y="342675"/>
                  </a:lnTo>
                  <a:cubicBezTo>
                    <a:pt x="241790" y="331121"/>
                    <a:pt x="251847" y="322766"/>
                    <a:pt x="263595" y="322766"/>
                  </a:cubicBezTo>
                  <a:close/>
                  <a:moveTo>
                    <a:pt x="175403" y="294638"/>
                  </a:moveTo>
                  <a:cubicBezTo>
                    <a:pt x="181311" y="296493"/>
                    <a:pt x="186518" y="300581"/>
                    <a:pt x="189588" y="306446"/>
                  </a:cubicBezTo>
                  <a:cubicBezTo>
                    <a:pt x="195819" y="318266"/>
                    <a:pt x="191279" y="332930"/>
                    <a:pt x="179441" y="339151"/>
                  </a:cubicBezTo>
                  <a:cubicBezTo>
                    <a:pt x="98621" y="381453"/>
                    <a:pt x="48420" y="464725"/>
                    <a:pt x="48420" y="556439"/>
                  </a:cubicBezTo>
                  <a:cubicBezTo>
                    <a:pt x="48420" y="569859"/>
                    <a:pt x="37561" y="580612"/>
                    <a:pt x="24210" y="580612"/>
                  </a:cubicBezTo>
                  <a:cubicBezTo>
                    <a:pt x="10770" y="580612"/>
                    <a:pt x="0" y="569859"/>
                    <a:pt x="0" y="556439"/>
                  </a:cubicBezTo>
                  <a:cubicBezTo>
                    <a:pt x="0" y="446595"/>
                    <a:pt x="60170" y="346971"/>
                    <a:pt x="157011" y="296226"/>
                  </a:cubicBezTo>
                  <a:cubicBezTo>
                    <a:pt x="162886" y="293160"/>
                    <a:pt x="169495" y="292782"/>
                    <a:pt x="175403" y="294638"/>
                  </a:cubicBezTo>
                  <a:close/>
                  <a:moveTo>
                    <a:pt x="403384" y="293390"/>
                  </a:moveTo>
                  <a:cubicBezTo>
                    <a:pt x="409291" y="291490"/>
                    <a:pt x="415922" y="291846"/>
                    <a:pt x="421885" y="294868"/>
                  </a:cubicBezTo>
                  <a:cubicBezTo>
                    <a:pt x="520228" y="344995"/>
                    <a:pt x="581459" y="445250"/>
                    <a:pt x="581459" y="556437"/>
                  </a:cubicBezTo>
                  <a:cubicBezTo>
                    <a:pt x="581459" y="569858"/>
                    <a:pt x="570690" y="580612"/>
                    <a:pt x="557252" y="580612"/>
                  </a:cubicBezTo>
                  <a:cubicBezTo>
                    <a:pt x="543813" y="580612"/>
                    <a:pt x="533044" y="569858"/>
                    <a:pt x="533044" y="556437"/>
                  </a:cubicBezTo>
                  <a:cubicBezTo>
                    <a:pt x="533044" y="463648"/>
                    <a:pt x="482048" y="379836"/>
                    <a:pt x="399813" y="338063"/>
                  </a:cubicBezTo>
                  <a:cubicBezTo>
                    <a:pt x="387887" y="331841"/>
                    <a:pt x="383170" y="317265"/>
                    <a:pt x="389222" y="305444"/>
                  </a:cubicBezTo>
                  <a:cubicBezTo>
                    <a:pt x="392293" y="299445"/>
                    <a:pt x="397477" y="295290"/>
                    <a:pt x="403384" y="293390"/>
                  </a:cubicBezTo>
                  <a:close/>
                  <a:moveTo>
                    <a:pt x="290694" y="48348"/>
                  </a:moveTo>
                  <a:cubicBezTo>
                    <a:pt x="233195" y="48348"/>
                    <a:pt x="186376" y="95629"/>
                    <a:pt x="186376" y="153753"/>
                  </a:cubicBezTo>
                  <a:cubicBezTo>
                    <a:pt x="186376" y="211966"/>
                    <a:pt x="233195" y="259247"/>
                    <a:pt x="290694" y="259247"/>
                  </a:cubicBezTo>
                  <a:cubicBezTo>
                    <a:pt x="348283" y="259247"/>
                    <a:pt x="395012" y="211966"/>
                    <a:pt x="395012" y="153753"/>
                  </a:cubicBezTo>
                  <a:cubicBezTo>
                    <a:pt x="395012" y="95629"/>
                    <a:pt x="348283" y="48348"/>
                    <a:pt x="290694" y="48348"/>
                  </a:cubicBezTo>
                  <a:close/>
                  <a:moveTo>
                    <a:pt x="290694" y="0"/>
                  </a:moveTo>
                  <a:cubicBezTo>
                    <a:pt x="374986" y="0"/>
                    <a:pt x="443433" y="68967"/>
                    <a:pt x="443433" y="153753"/>
                  </a:cubicBezTo>
                  <a:cubicBezTo>
                    <a:pt x="443433" y="238628"/>
                    <a:pt x="374986" y="307595"/>
                    <a:pt x="290694" y="307595"/>
                  </a:cubicBezTo>
                  <a:cubicBezTo>
                    <a:pt x="206491" y="307595"/>
                    <a:pt x="137955" y="238628"/>
                    <a:pt x="137955" y="153753"/>
                  </a:cubicBezTo>
                  <a:cubicBezTo>
                    <a:pt x="137955" y="68967"/>
                    <a:pt x="206491" y="0"/>
                    <a:pt x="290694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173140" y="4614421"/>
            <a:ext cx="552679" cy="552679"/>
            <a:chOff x="1173140" y="4614421"/>
            <a:chExt cx="552679" cy="552679"/>
          </a:xfrm>
        </p:grpSpPr>
        <p:sp>
          <p:nvSpPr>
            <p:cNvPr id="44" name="椭圆 43"/>
            <p:cNvSpPr/>
            <p:nvPr/>
          </p:nvSpPr>
          <p:spPr>
            <a:xfrm>
              <a:off x="1173140" y="4614421"/>
              <a:ext cx="552679" cy="552679"/>
            </a:xfrm>
            <a:prstGeom prst="ellipse">
              <a:avLst/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onversation_93794"/>
            <p:cNvSpPr>
              <a:spLocks noChangeAspect="1"/>
            </p:cNvSpPr>
            <p:nvPr/>
          </p:nvSpPr>
          <p:spPr bwMode="auto">
            <a:xfrm>
              <a:off x="1236816" y="4779780"/>
              <a:ext cx="424795" cy="270802"/>
            </a:xfrm>
            <a:custGeom>
              <a:avLst/>
              <a:gdLst>
                <a:gd name="connsiteX0" fmla="*/ 498968 w 603828"/>
                <a:gd name="connsiteY0" fmla="*/ 125959 h 384934"/>
                <a:gd name="connsiteX1" fmla="*/ 519009 w 603828"/>
                <a:gd name="connsiteY1" fmla="*/ 145894 h 384934"/>
                <a:gd name="connsiteX2" fmla="*/ 498968 w 603828"/>
                <a:gd name="connsiteY2" fmla="*/ 165829 h 384934"/>
                <a:gd name="connsiteX3" fmla="*/ 478927 w 603828"/>
                <a:gd name="connsiteY3" fmla="*/ 145894 h 384934"/>
                <a:gd name="connsiteX4" fmla="*/ 498968 w 603828"/>
                <a:gd name="connsiteY4" fmla="*/ 125959 h 384934"/>
                <a:gd name="connsiteX5" fmla="*/ 442339 w 603828"/>
                <a:gd name="connsiteY5" fmla="*/ 125959 h 384934"/>
                <a:gd name="connsiteX6" fmla="*/ 462415 w 603828"/>
                <a:gd name="connsiteY6" fmla="*/ 145894 h 384934"/>
                <a:gd name="connsiteX7" fmla="*/ 442339 w 603828"/>
                <a:gd name="connsiteY7" fmla="*/ 165829 h 384934"/>
                <a:gd name="connsiteX8" fmla="*/ 422263 w 603828"/>
                <a:gd name="connsiteY8" fmla="*/ 145894 h 384934"/>
                <a:gd name="connsiteX9" fmla="*/ 442339 w 603828"/>
                <a:gd name="connsiteY9" fmla="*/ 125959 h 384934"/>
                <a:gd name="connsiteX10" fmla="*/ 385711 w 603828"/>
                <a:gd name="connsiteY10" fmla="*/ 125959 h 384934"/>
                <a:gd name="connsiteX11" fmla="*/ 405752 w 603828"/>
                <a:gd name="connsiteY11" fmla="*/ 145894 h 384934"/>
                <a:gd name="connsiteX12" fmla="*/ 385711 w 603828"/>
                <a:gd name="connsiteY12" fmla="*/ 165829 h 384934"/>
                <a:gd name="connsiteX13" fmla="*/ 365670 w 603828"/>
                <a:gd name="connsiteY13" fmla="*/ 145894 h 384934"/>
                <a:gd name="connsiteX14" fmla="*/ 385711 w 603828"/>
                <a:gd name="connsiteY14" fmla="*/ 125959 h 384934"/>
                <a:gd name="connsiteX15" fmla="*/ 329117 w 603828"/>
                <a:gd name="connsiteY15" fmla="*/ 125959 h 384934"/>
                <a:gd name="connsiteX16" fmla="*/ 349158 w 603828"/>
                <a:gd name="connsiteY16" fmla="*/ 145894 h 384934"/>
                <a:gd name="connsiteX17" fmla="*/ 329117 w 603828"/>
                <a:gd name="connsiteY17" fmla="*/ 165829 h 384934"/>
                <a:gd name="connsiteX18" fmla="*/ 309076 w 603828"/>
                <a:gd name="connsiteY18" fmla="*/ 145894 h 384934"/>
                <a:gd name="connsiteX19" fmla="*/ 329117 w 603828"/>
                <a:gd name="connsiteY19" fmla="*/ 125959 h 384934"/>
                <a:gd name="connsiteX20" fmla="*/ 414024 w 603828"/>
                <a:gd name="connsiteY20" fmla="*/ 34369 h 384934"/>
                <a:gd name="connsiteX21" fmla="*/ 258464 w 603828"/>
                <a:gd name="connsiteY21" fmla="*/ 141601 h 384934"/>
                <a:gd name="connsiteX22" fmla="*/ 414024 w 603828"/>
                <a:gd name="connsiteY22" fmla="*/ 248832 h 384934"/>
                <a:gd name="connsiteX23" fmla="*/ 452914 w 603828"/>
                <a:gd name="connsiteY23" fmla="*/ 245395 h 384934"/>
                <a:gd name="connsiteX24" fmla="*/ 456011 w 603828"/>
                <a:gd name="connsiteY24" fmla="*/ 245224 h 384934"/>
                <a:gd name="connsiteX25" fmla="*/ 464443 w 603828"/>
                <a:gd name="connsiteY25" fmla="*/ 247458 h 384934"/>
                <a:gd name="connsiteX26" fmla="*/ 520025 w 603828"/>
                <a:gd name="connsiteY26" fmla="*/ 278905 h 384934"/>
                <a:gd name="connsiteX27" fmla="*/ 509872 w 603828"/>
                <a:gd name="connsiteY27" fmla="*/ 240240 h 384934"/>
                <a:gd name="connsiteX28" fmla="*/ 517444 w 603828"/>
                <a:gd name="connsiteY28" fmla="*/ 221337 h 384934"/>
                <a:gd name="connsiteX29" fmla="*/ 569412 w 603828"/>
                <a:gd name="connsiteY29" fmla="*/ 141601 h 384934"/>
                <a:gd name="connsiteX30" fmla="*/ 414024 w 603828"/>
                <a:gd name="connsiteY30" fmla="*/ 34369 h 384934"/>
                <a:gd name="connsiteX31" fmla="*/ 414024 w 603828"/>
                <a:gd name="connsiteY31" fmla="*/ 0 h 384934"/>
                <a:gd name="connsiteX32" fmla="*/ 546181 w 603828"/>
                <a:gd name="connsiteY32" fmla="*/ 39696 h 384934"/>
                <a:gd name="connsiteX33" fmla="*/ 603828 w 603828"/>
                <a:gd name="connsiteY33" fmla="*/ 141601 h 384934"/>
                <a:gd name="connsiteX34" fmla="*/ 546353 w 603828"/>
                <a:gd name="connsiteY34" fmla="*/ 243505 h 384934"/>
                <a:gd name="connsiteX35" fmla="*/ 563561 w 603828"/>
                <a:gd name="connsiteY35" fmla="*/ 309666 h 384934"/>
                <a:gd name="connsiteX36" fmla="*/ 557366 w 603828"/>
                <a:gd name="connsiteY36" fmla="*/ 327538 h 384934"/>
                <a:gd name="connsiteX37" fmla="*/ 546870 w 603828"/>
                <a:gd name="connsiteY37" fmla="*/ 331146 h 384934"/>
                <a:gd name="connsiteX38" fmla="*/ 538438 w 603828"/>
                <a:gd name="connsiteY38" fmla="*/ 328912 h 384934"/>
                <a:gd name="connsiteX39" fmla="*/ 452742 w 603828"/>
                <a:gd name="connsiteY39" fmla="*/ 280280 h 384934"/>
                <a:gd name="connsiteX40" fmla="*/ 414024 w 603828"/>
                <a:gd name="connsiteY40" fmla="*/ 283201 h 384934"/>
                <a:gd name="connsiteX41" fmla="*/ 347773 w 603828"/>
                <a:gd name="connsiteY41" fmla="*/ 274437 h 384934"/>
                <a:gd name="connsiteX42" fmla="*/ 322133 w 603828"/>
                <a:gd name="connsiteY42" fmla="*/ 297293 h 384934"/>
                <a:gd name="connsiteX43" fmla="*/ 189976 w 603828"/>
                <a:gd name="connsiteY43" fmla="*/ 336989 h 384934"/>
                <a:gd name="connsiteX44" fmla="*/ 151086 w 603828"/>
                <a:gd name="connsiteY44" fmla="*/ 334068 h 384934"/>
                <a:gd name="connsiteX45" fmla="*/ 65390 w 603828"/>
                <a:gd name="connsiteY45" fmla="*/ 382700 h 384934"/>
                <a:gd name="connsiteX46" fmla="*/ 56958 w 603828"/>
                <a:gd name="connsiteY46" fmla="*/ 384934 h 384934"/>
                <a:gd name="connsiteX47" fmla="*/ 46462 w 603828"/>
                <a:gd name="connsiteY47" fmla="*/ 381325 h 384934"/>
                <a:gd name="connsiteX48" fmla="*/ 40267 w 603828"/>
                <a:gd name="connsiteY48" fmla="*/ 363453 h 384934"/>
                <a:gd name="connsiteX49" fmla="*/ 57647 w 603828"/>
                <a:gd name="connsiteY49" fmla="*/ 297121 h 384934"/>
                <a:gd name="connsiteX50" fmla="*/ 0 w 603828"/>
                <a:gd name="connsiteY50" fmla="*/ 195388 h 384934"/>
                <a:gd name="connsiteX51" fmla="*/ 57647 w 603828"/>
                <a:gd name="connsiteY51" fmla="*/ 93312 h 384934"/>
                <a:gd name="connsiteX52" fmla="*/ 189976 w 603828"/>
                <a:gd name="connsiteY52" fmla="*/ 53616 h 384934"/>
                <a:gd name="connsiteX53" fmla="*/ 256055 w 603828"/>
                <a:gd name="connsiteY53" fmla="*/ 62552 h 384934"/>
                <a:gd name="connsiteX54" fmla="*/ 281867 w 603828"/>
                <a:gd name="connsiteY54" fmla="*/ 39696 h 384934"/>
                <a:gd name="connsiteX55" fmla="*/ 414024 w 603828"/>
                <a:gd name="connsiteY55" fmla="*/ 0 h 38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03828" h="384934">
                  <a:moveTo>
                    <a:pt x="498968" y="125959"/>
                  </a:moveTo>
                  <a:cubicBezTo>
                    <a:pt x="510036" y="125959"/>
                    <a:pt x="519009" y="134884"/>
                    <a:pt x="519009" y="145894"/>
                  </a:cubicBezTo>
                  <a:cubicBezTo>
                    <a:pt x="519009" y="156904"/>
                    <a:pt x="510036" y="165829"/>
                    <a:pt x="498968" y="165829"/>
                  </a:cubicBezTo>
                  <a:cubicBezTo>
                    <a:pt x="487900" y="165829"/>
                    <a:pt x="478927" y="156904"/>
                    <a:pt x="478927" y="145894"/>
                  </a:cubicBezTo>
                  <a:cubicBezTo>
                    <a:pt x="478927" y="134884"/>
                    <a:pt x="487900" y="125959"/>
                    <a:pt x="498968" y="125959"/>
                  </a:cubicBezTo>
                  <a:close/>
                  <a:moveTo>
                    <a:pt x="442339" y="125959"/>
                  </a:moveTo>
                  <a:cubicBezTo>
                    <a:pt x="453427" y="125959"/>
                    <a:pt x="462415" y="134884"/>
                    <a:pt x="462415" y="145894"/>
                  </a:cubicBezTo>
                  <a:cubicBezTo>
                    <a:pt x="462415" y="156904"/>
                    <a:pt x="453427" y="165829"/>
                    <a:pt x="442339" y="165829"/>
                  </a:cubicBezTo>
                  <a:cubicBezTo>
                    <a:pt x="431251" y="165829"/>
                    <a:pt x="422263" y="156904"/>
                    <a:pt x="422263" y="145894"/>
                  </a:cubicBezTo>
                  <a:cubicBezTo>
                    <a:pt x="422263" y="134884"/>
                    <a:pt x="431251" y="125959"/>
                    <a:pt x="442339" y="125959"/>
                  </a:cubicBezTo>
                  <a:close/>
                  <a:moveTo>
                    <a:pt x="385711" y="125959"/>
                  </a:moveTo>
                  <a:cubicBezTo>
                    <a:pt x="396779" y="125959"/>
                    <a:pt x="405752" y="134884"/>
                    <a:pt x="405752" y="145894"/>
                  </a:cubicBezTo>
                  <a:cubicBezTo>
                    <a:pt x="405752" y="156904"/>
                    <a:pt x="396779" y="165829"/>
                    <a:pt x="385711" y="165829"/>
                  </a:cubicBezTo>
                  <a:cubicBezTo>
                    <a:pt x="374643" y="165829"/>
                    <a:pt x="365670" y="156904"/>
                    <a:pt x="365670" y="145894"/>
                  </a:cubicBezTo>
                  <a:cubicBezTo>
                    <a:pt x="365670" y="134884"/>
                    <a:pt x="374643" y="125959"/>
                    <a:pt x="385711" y="125959"/>
                  </a:cubicBezTo>
                  <a:close/>
                  <a:moveTo>
                    <a:pt x="329117" y="125959"/>
                  </a:moveTo>
                  <a:cubicBezTo>
                    <a:pt x="340185" y="125959"/>
                    <a:pt x="349158" y="134884"/>
                    <a:pt x="349158" y="145894"/>
                  </a:cubicBezTo>
                  <a:cubicBezTo>
                    <a:pt x="349158" y="156904"/>
                    <a:pt x="340185" y="165829"/>
                    <a:pt x="329117" y="165829"/>
                  </a:cubicBezTo>
                  <a:cubicBezTo>
                    <a:pt x="318049" y="165829"/>
                    <a:pt x="309076" y="156904"/>
                    <a:pt x="309076" y="145894"/>
                  </a:cubicBezTo>
                  <a:cubicBezTo>
                    <a:pt x="309076" y="134884"/>
                    <a:pt x="318049" y="125959"/>
                    <a:pt x="329117" y="125959"/>
                  </a:cubicBezTo>
                  <a:close/>
                  <a:moveTo>
                    <a:pt x="414024" y="34369"/>
                  </a:moveTo>
                  <a:cubicBezTo>
                    <a:pt x="328328" y="34369"/>
                    <a:pt x="258464" y="82486"/>
                    <a:pt x="258464" y="141601"/>
                  </a:cubicBezTo>
                  <a:cubicBezTo>
                    <a:pt x="258464" y="200716"/>
                    <a:pt x="328328" y="248832"/>
                    <a:pt x="414024" y="248832"/>
                  </a:cubicBezTo>
                  <a:cubicBezTo>
                    <a:pt x="427102" y="248832"/>
                    <a:pt x="440180" y="247801"/>
                    <a:pt x="452914" y="245395"/>
                  </a:cubicBezTo>
                  <a:cubicBezTo>
                    <a:pt x="453946" y="245224"/>
                    <a:pt x="454979" y="245224"/>
                    <a:pt x="456011" y="245224"/>
                  </a:cubicBezTo>
                  <a:cubicBezTo>
                    <a:pt x="458937" y="245224"/>
                    <a:pt x="461862" y="245911"/>
                    <a:pt x="464443" y="247458"/>
                  </a:cubicBezTo>
                  <a:lnTo>
                    <a:pt x="520025" y="278905"/>
                  </a:lnTo>
                  <a:lnTo>
                    <a:pt x="509872" y="240240"/>
                  </a:lnTo>
                  <a:cubicBezTo>
                    <a:pt x="507980" y="233023"/>
                    <a:pt x="511077" y="225290"/>
                    <a:pt x="517444" y="221337"/>
                  </a:cubicBezTo>
                  <a:cubicBezTo>
                    <a:pt x="550483" y="200887"/>
                    <a:pt x="569412" y="171846"/>
                    <a:pt x="569412" y="141601"/>
                  </a:cubicBezTo>
                  <a:cubicBezTo>
                    <a:pt x="569412" y="82486"/>
                    <a:pt x="499720" y="34369"/>
                    <a:pt x="414024" y="34369"/>
                  </a:cubicBezTo>
                  <a:close/>
                  <a:moveTo>
                    <a:pt x="414024" y="0"/>
                  </a:moveTo>
                  <a:cubicBezTo>
                    <a:pt x="463755" y="0"/>
                    <a:pt x="510733" y="14091"/>
                    <a:pt x="546181" y="39696"/>
                  </a:cubicBezTo>
                  <a:cubicBezTo>
                    <a:pt x="583350" y="66504"/>
                    <a:pt x="603828" y="102764"/>
                    <a:pt x="603828" y="141601"/>
                  </a:cubicBezTo>
                  <a:cubicBezTo>
                    <a:pt x="603828" y="180266"/>
                    <a:pt x="583006" y="216869"/>
                    <a:pt x="546353" y="243505"/>
                  </a:cubicBezTo>
                  <a:lnTo>
                    <a:pt x="563561" y="309666"/>
                  </a:lnTo>
                  <a:cubicBezTo>
                    <a:pt x="565282" y="316368"/>
                    <a:pt x="562873" y="323413"/>
                    <a:pt x="557366" y="327538"/>
                  </a:cubicBezTo>
                  <a:cubicBezTo>
                    <a:pt x="554269" y="329943"/>
                    <a:pt x="550655" y="331146"/>
                    <a:pt x="546870" y="331146"/>
                  </a:cubicBezTo>
                  <a:cubicBezTo>
                    <a:pt x="543944" y="331146"/>
                    <a:pt x="541019" y="330459"/>
                    <a:pt x="538438" y="328912"/>
                  </a:cubicBezTo>
                  <a:lnTo>
                    <a:pt x="452742" y="280280"/>
                  </a:lnTo>
                  <a:cubicBezTo>
                    <a:pt x="440008" y="282342"/>
                    <a:pt x="427102" y="283201"/>
                    <a:pt x="414024" y="283201"/>
                  </a:cubicBezTo>
                  <a:cubicBezTo>
                    <a:pt x="390965" y="283201"/>
                    <a:pt x="368595" y="280280"/>
                    <a:pt x="347773" y="274437"/>
                  </a:cubicBezTo>
                  <a:cubicBezTo>
                    <a:pt x="340374" y="282686"/>
                    <a:pt x="331770" y="290247"/>
                    <a:pt x="322133" y="297293"/>
                  </a:cubicBezTo>
                  <a:cubicBezTo>
                    <a:pt x="286513" y="322898"/>
                    <a:pt x="239535" y="336989"/>
                    <a:pt x="189976" y="336989"/>
                  </a:cubicBezTo>
                  <a:cubicBezTo>
                    <a:pt x="176898" y="336989"/>
                    <a:pt x="163820" y="335958"/>
                    <a:pt x="151086" y="334068"/>
                  </a:cubicBezTo>
                  <a:lnTo>
                    <a:pt x="65390" y="382700"/>
                  </a:lnTo>
                  <a:cubicBezTo>
                    <a:pt x="62809" y="384075"/>
                    <a:pt x="59884" y="384934"/>
                    <a:pt x="56958" y="384934"/>
                  </a:cubicBezTo>
                  <a:cubicBezTo>
                    <a:pt x="53173" y="384934"/>
                    <a:pt x="49559" y="383731"/>
                    <a:pt x="46462" y="381325"/>
                  </a:cubicBezTo>
                  <a:cubicBezTo>
                    <a:pt x="40955" y="377201"/>
                    <a:pt x="38546" y="369983"/>
                    <a:pt x="40267" y="363453"/>
                  </a:cubicBezTo>
                  <a:lnTo>
                    <a:pt x="57647" y="297121"/>
                  </a:lnTo>
                  <a:cubicBezTo>
                    <a:pt x="20822" y="270657"/>
                    <a:pt x="0" y="234054"/>
                    <a:pt x="0" y="195388"/>
                  </a:cubicBezTo>
                  <a:cubicBezTo>
                    <a:pt x="0" y="156379"/>
                    <a:pt x="20477" y="120292"/>
                    <a:pt x="57647" y="93312"/>
                  </a:cubicBezTo>
                  <a:cubicBezTo>
                    <a:pt x="93267" y="67707"/>
                    <a:pt x="140245" y="53616"/>
                    <a:pt x="189976" y="53616"/>
                  </a:cubicBezTo>
                  <a:cubicBezTo>
                    <a:pt x="212863" y="53616"/>
                    <a:pt x="235233" y="56709"/>
                    <a:pt x="256055" y="62552"/>
                  </a:cubicBezTo>
                  <a:cubicBezTo>
                    <a:pt x="263454" y="54303"/>
                    <a:pt x="272058" y="46742"/>
                    <a:pt x="281867" y="39696"/>
                  </a:cubicBezTo>
                  <a:cubicBezTo>
                    <a:pt x="317315" y="14091"/>
                    <a:pt x="364293" y="0"/>
                    <a:pt x="414024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73141" y="3884549"/>
            <a:ext cx="552679" cy="552679"/>
            <a:chOff x="1173141" y="3884549"/>
            <a:chExt cx="552679" cy="552679"/>
          </a:xfrm>
        </p:grpSpPr>
        <p:sp>
          <p:nvSpPr>
            <p:cNvPr id="45" name="椭圆 44"/>
            <p:cNvSpPr/>
            <p:nvPr/>
          </p:nvSpPr>
          <p:spPr>
            <a:xfrm>
              <a:off x="1173141" y="3884549"/>
              <a:ext cx="552679" cy="552679"/>
            </a:xfrm>
            <a:prstGeom prst="ellipse">
              <a:avLst/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brain_40435"/>
            <p:cNvSpPr>
              <a:spLocks noChangeAspect="1"/>
            </p:cNvSpPr>
            <p:nvPr/>
          </p:nvSpPr>
          <p:spPr bwMode="auto">
            <a:xfrm>
              <a:off x="1243862" y="3993697"/>
              <a:ext cx="404999" cy="333848"/>
            </a:xfrm>
            <a:custGeom>
              <a:avLst/>
              <a:gdLst>
                <a:gd name="connsiteX0" fmla="*/ 328977 w 608133"/>
                <a:gd name="connsiteY0" fmla="*/ 402152 h 501296"/>
                <a:gd name="connsiteX1" fmla="*/ 398977 w 608133"/>
                <a:gd name="connsiteY1" fmla="*/ 480077 h 501296"/>
                <a:gd name="connsiteX2" fmla="*/ 353486 w 608133"/>
                <a:gd name="connsiteY2" fmla="*/ 501296 h 501296"/>
                <a:gd name="connsiteX3" fmla="*/ 271324 w 608133"/>
                <a:gd name="connsiteY3" fmla="*/ 415773 h 501296"/>
                <a:gd name="connsiteX4" fmla="*/ 328977 w 608133"/>
                <a:gd name="connsiteY4" fmla="*/ 402152 h 501296"/>
                <a:gd name="connsiteX5" fmla="*/ 356629 w 608133"/>
                <a:gd name="connsiteY5" fmla="*/ 347040 h 501296"/>
                <a:gd name="connsiteX6" fmla="*/ 488524 w 608133"/>
                <a:gd name="connsiteY6" fmla="*/ 347040 h 501296"/>
                <a:gd name="connsiteX7" fmla="*/ 488524 w 608133"/>
                <a:gd name="connsiteY7" fmla="*/ 405921 h 501296"/>
                <a:gd name="connsiteX8" fmla="*/ 385959 w 608133"/>
                <a:gd name="connsiteY8" fmla="*/ 428825 h 501296"/>
                <a:gd name="connsiteX9" fmla="*/ 340478 w 608133"/>
                <a:gd name="connsiteY9" fmla="*/ 387933 h 501296"/>
                <a:gd name="connsiteX10" fmla="*/ 1976 w 608133"/>
                <a:gd name="connsiteY10" fmla="*/ 222704 h 501296"/>
                <a:gd name="connsiteX11" fmla="*/ 66411 w 608133"/>
                <a:gd name="connsiteY11" fmla="*/ 222704 h 501296"/>
                <a:gd name="connsiteX12" fmla="*/ 149881 w 608133"/>
                <a:gd name="connsiteY12" fmla="*/ 279881 h 501296"/>
                <a:gd name="connsiteX13" fmla="*/ 96773 w 608133"/>
                <a:gd name="connsiteY13" fmla="*/ 301102 h 501296"/>
                <a:gd name="connsiteX14" fmla="*/ 562641 w 608133"/>
                <a:gd name="connsiteY14" fmla="*/ 165970 h 501296"/>
                <a:gd name="connsiteX15" fmla="*/ 608133 w 608133"/>
                <a:gd name="connsiteY15" fmla="*/ 243186 h 501296"/>
                <a:gd name="connsiteX16" fmla="*/ 498952 w 608133"/>
                <a:gd name="connsiteY16" fmla="*/ 250694 h 501296"/>
                <a:gd name="connsiteX17" fmla="*/ 480756 w 608133"/>
                <a:gd name="connsiteY17" fmla="*/ 297691 h 501296"/>
                <a:gd name="connsiteX18" fmla="*/ 530797 w 608133"/>
                <a:gd name="connsiteY18" fmla="*/ 303716 h 501296"/>
                <a:gd name="connsiteX19" fmla="*/ 495889 w 608133"/>
                <a:gd name="connsiteY19" fmla="*/ 287031 h 501296"/>
                <a:gd name="connsiteX20" fmla="*/ 503502 w 608133"/>
                <a:gd name="connsiteY20" fmla="*/ 262837 h 501296"/>
                <a:gd name="connsiteX21" fmla="*/ 601077 w 608133"/>
                <a:gd name="connsiteY21" fmla="*/ 259593 h 501296"/>
                <a:gd name="connsiteX22" fmla="*/ 593372 w 608133"/>
                <a:gd name="connsiteY22" fmla="*/ 344224 h 501296"/>
                <a:gd name="connsiteX23" fmla="*/ 503316 w 608133"/>
                <a:gd name="connsiteY23" fmla="*/ 344781 h 501296"/>
                <a:gd name="connsiteX24" fmla="*/ 462559 w 608133"/>
                <a:gd name="connsiteY24" fmla="*/ 309741 h 501296"/>
                <a:gd name="connsiteX25" fmla="*/ 404905 w 608133"/>
                <a:gd name="connsiteY25" fmla="*/ 331710 h 501296"/>
                <a:gd name="connsiteX26" fmla="*/ 359970 w 608133"/>
                <a:gd name="connsiteY26" fmla="*/ 330042 h 501296"/>
                <a:gd name="connsiteX27" fmla="*/ 398870 w 608133"/>
                <a:gd name="connsiteY27" fmla="*/ 293149 h 501296"/>
                <a:gd name="connsiteX28" fmla="*/ 311692 w 608133"/>
                <a:gd name="connsiteY28" fmla="*/ 289163 h 501296"/>
                <a:gd name="connsiteX29" fmla="*/ 342794 w 608133"/>
                <a:gd name="connsiteY29" fmla="*/ 327910 h 501296"/>
                <a:gd name="connsiteX30" fmla="*/ 315499 w 608133"/>
                <a:gd name="connsiteY30" fmla="*/ 388533 h 501296"/>
                <a:gd name="connsiteX31" fmla="*/ 169832 w 608133"/>
                <a:gd name="connsiteY31" fmla="*/ 388533 h 501296"/>
                <a:gd name="connsiteX32" fmla="*/ 122854 w 608133"/>
                <a:gd name="connsiteY32" fmla="*/ 356738 h 501296"/>
                <a:gd name="connsiteX33" fmla="*/ 122854 w 608133"/>
                <a:gd name="connsiteY33" fmla="*/ 305199 h 501296"/>
                <a:gd name="connsiteX34" fmla="*/ 153213 w 608133"/>
                <a:gd name="connsiteY34" fmla="*/ 288607 h 501296"/>
                <a:gd name="connsiteX35" fmla="*/ 229064 w 608133"/>
                <a:gd name="connsiteY35" fmla="*/ 320401 h 501296"/>
                <a:gd name="connsiteX36" fmla="*/ 276042 w 608133"/>
                <a:gd name="connsiteY36" fmla="*/ 335511 h 501296"/>
                <a:gd name="connsiteX37" fmla="*/ 282076 w 608133"/>
                <a:gd name="connsiteY37" fmla="*/ 312059 h 501296"/>
                <a:gd name="connsiteX38" fmla="*/ 221451 w 608133"/>
                <a:gd name="connsiteY38" fmla="*/ 288607 h 501296"/>
                <a:gd name="connsiteX39" fmla="*/ 226000 w 608133"/>
                <a:gd name="connsiteY39" fmla="*/ 247728 h 501296"/>
                <a:gd name="connsiteX40" fmla="*/ 316984 w 608133"/>
                <a:gd name="connsiteY40" fmla="*/ 250694 h 501296"/>
                <a:gd name="connsiteX41" fmla="*/ 397385 w 608133"/>
                <a:gd name="connsiteY41" fmla="*/ 203790 h 501296"/>
                <a:gd name="connsiteX42" fmla="*/ 477692 w 608133"/>
                <a:gd name="connsiteY42" fmla="*/ 227984 h 501296"/>
                <a:gd name="connsiteX43" fmla="*/ 483833 w 608133"/>
                <a:gd name="connsiteY43" fmla="*/ 52359 h 501296"/>
                <a:gd name="connsiteX44" fmla="*/ 559584 w 608133"/>
                <a:gd name="connsiteY44" fmla="*/ 132564 h 501296"/>
                <a:gd name="connsiteX45" fmla="*/ 483833 w 608133"/>
                <a:gd name="connsiteY45" fmla="*/ 196171 h 501296"/>
                <a:gd name="connsiteX46" fmla="*/ 441316 w 608133"/>
                <a:gd name="connsiteY46" fmla="*/ 196171 h 501296"/>
                <a:gd name="connsiteX47" fmla="*/ 441316 w 608133"/>
                <a:gd name="connsiteY47" fmla="*/ 155281 h 501296"/>
                <a:gd name="connsiteX48" fmla="*/ 465638 w 608133"/>
                <a:gd name="connsiteY48" fmla="*/ 124219 h 501296"/>
                <a:gd name="connsiteX49" fmla="*/ 462575 w 608133"/>
                <a:gd name="connsiteY49" fmla="*/ 72387 h 501296"/>
                <a:gd name="connsiteX50" fmla="*/ 158702 w 608133"/>
                <a:gd name="connsiteY50" fmla="*/ 16583 h 501296"/>
                <a:gd name="connsiteX51" fmla="*/ 158702 w 608133"/>
                <a:gd name="connsiteY51" fmla="*/ 81861 h 501296"/>
                <a:gd name="connsiteX52" fmla="*/ 84969 w 608133"/>
                <a:gd name="connsiteY52" fmla="*/ 82881 h 501296"/>
                <a:gd name="connsiteX53" fmla="*/ 135022 w 608133"/>
                <a:gd name="connsiteY53" fmla="*/ 112923 h 501296"/>
                <a:gd name="connsiteX54" fmla="*/ 87941 w 608133"/>
                <a:gd name="connsiteY54" fmla="*/ 203793 h 501296"/>
                <a:gd name="connsiteX55" fmla="*/ 0 w 608133"/>
                <a:gd name="connsiteY55" fmla="*/ 203793 h 501296"/>
                <a:gd name="connsiteX56" fmla="*/ 9100 w 608133"/>
                <a:gd name="connsiteY56" fmla="*/ 128037 h 501296"/>
                <a:gd name="connsiteX57" fmla="*/ 101685 w 608133"/>
                <a:gd name="connsiteY57" fmla="*/ 128037 h 501296"/>
                <a:gd name="connsiteX58" fmla="*/ 28787 w 608133"/>
                <a:gd name="connsiteY58" fmla="*/ 96233 h 501296"/>
                <a:gd name="connsiteX59" fmla="*/ 50796 w 608133"/>
                <a:gd name="connsiteY59" fmla="*/ 58402 h 501296"/>
                <a:gd name="connsiteX60" fmla="*/ 365562 w 608133"/>
                <a:gd name="connsiteY60" fmla="*/ 3811 h 501296"/>
                <a:gd name="connsiteX61" fmla="*/ 441316 w 608133"/>
                <a:gd name="connsiteY61" fmla="*/ 16047 h 501296"/>
                <a:gd name="connsiteX62" fmla="*/ 436860 w 608133"/>
                <a:gd name="connsiteY62" fmla="*/ 128584 h 501296"/>
                <a:gd name="connsiteX63" fmla="*/ 397405 w 608133"/>
                <a:gd name="connsiteY63" fmla="*/ 187634 h 501296"/>
                <a:gd name="connsiteX64" fmla="*/ 371596 w 608133"/>
                <a:gd name="connsiteY64" fmla="*/ 177993 h 501296"/>
                <a:gd name="connsiteX65" fmla="*/ 375031 w 608133"/>
                <a:gd name="connsiteY65" fmla="*/ 110230 h 501296"/>
                <a:gd name="connsiteX66" fmla="*/ 308653 w 608133"/>
                <a:gd name="connsiteY66" fmla="*/ 89465 h 501296"/>
                <a:gd name="connsiteX67" fmla="*/ 185945 w 608133"/>
                <a:gd name="connsiteY67" fmla="*/ 0 h 501296"/>
                <a:gd name="connsiteX68" fmla="*/ 283717 w 608133"/>
                <a:gd name="connsiteY68" fmla="*/ 834 h 501296"/>
                <a:gd name="connsiteX69" fmla="*/ 329864 w 608133"/>
                <a:gd name="connsiteY69" fmla="*/ 21323 h 501296"/>
                <a:gd name="connsiteX70" fmla="*/ 300244 w 608133"/>
                <a:gd name="connsiteY70" fmla="*/ 67863 h 501296"/>
                <a:gd name="connsiteX71" fmla="*/ 276010 w 608133"/>
                <a:gd name="connsiteY71" fmla="*/ 102258 h 501296"/>
                <a:gd name="connsiteX72" fmla="*/ 348805 w 608133"/>
                <a:gd name="connsiteY72" fmla="*/ 125064 h 501296"/>
                <a:gd name="connsiteX73" fmla="*/ 348805 w 608133"/>
                <a:gd name="connsiteY73" fmla="*/ 171975 h 501296"/>
                <a:gd name="connsiteX74" fmla="*/ 333671 w 608133"/>
                <a:gd name="connsiteY74" fmla="*/ 214343 h 501296"/>
                <a:gd name="connsiteX75" fmla="*/ 239613 w 608133"/>
                <a:gd name="connsiteY75" fmla="*/ 220461 h 501296"/>
                <a:gd name="connsiteX76" fmla="*/ 239613 w 608133"/>
                <a:gd name="connsiteY76" fmla="*/ 203774 h 501296"/>
                <a:gd name="connsiteX77" fmla="*/ 221971 w 608133"/>
                <a:gd name="connsiteY77" fmla="*/ 196172 h 501296"/>
                <a:gd name="connsiteX78" fmla="*/ 204701 w 608133"/>
                <a:gd name="connsiteY78" fmla="*/ 249294 h 501296"/>
                <a:gd name="connsiteX79" fmla="*/ 158647 w 608133"/>
                <a:gd name="connsiteY79" fmla="*/ 267372 h 501296"/>
                <a:gd name="connsiteX80" fmla="*/ 96251 w 608133"/>
                <a:gd name="connsiteY80" fmla="*/ 222686 h 501296"/>
                <a:gd name="connsiteX81" fmla="*/ 122807 w 608133"/>
                <a:gd name="connsiteY81" fmla="*/ 175776 h 501296"/>
                <a:gd name="connsiteX82" fmla="*/ 160690 w 608133"/>
                <a:gd name="connsiteY82" fmla="*/ 188662 h 501296"/>
                <a:gd name="connsiteX83" fmla="*/ 167189 w 608133"/>
                <a:gd name="connsiteY83" fmla="*/ 165949 h 501296"/>
                <a:gd name="connsiteX84" fmla="*/ 147041 w 608133"/>
                <a:gd name="connsiteY84" fmla="*/ 150744 h 501296"/>
                <a:gd name="connsiteX85" fmla="*/ 160968 w 608133"/>
                <a:gd name="connsiteY85" fmla="*/ 124230 h 501296"/>
                <a:gd name="connsiteX86" fmla="*/ 239613 w 608133"/>
                <a:gd name="connsiteY86" fmla="*/ 150744 h 501296"/>
                <a:gd name="connsiteX87" fmla="*/ 263104 w 608133"/>
                <a:gd name="connsiteY87" fmla="*/ 140176 h 501296"/>
                <a:gd name="connsiteX88" fmla="*/ 184831 w 608133"/>
                <a:gd name="connsiteY88" fmla="*/ 93636 h 50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8133" h="501296">
                  <a:moveTo>
                    <a:pt x="328977" y="402152"/>
                  </a:moveTo>
                  <a:lnTo>
                    <a:pt x="398977" y="480077"/>
                  </a:lnTo>
                  <a:lnTo>
                    <a:pt x="353486" y="501296"/>
                  </a:lnTo>
                  <a:lnTo>
                    <a:pt x="271324" y="415773"/>
                  </a:lnTo>
                  <a:cubicBezTo>
                    <a:pt x="282001" y="415773"/>
                    <a:pt x="328977" y="402152"/>
                    <a:pt x="328977" y="402152"/>
                  </a:cubicBezTo>
                  <a:close/>
                  <a:moveTo>
                    <a:pt x="356629" y="347040"/>
                  </a:moveTo>
                  <a:lnTo>
                    <a:pt x="488524" y="347040"/>
                  </a:lnTo>
                  <a:lnTo>
                    <a:pt x="488524" y="405921"/>
                  </a:lnTo>
                  <a:lnTo>
                    <a:pt x="385959" y="428825"/>
                  </a:lnTo>
                  <a:lnTo>
                    <a:pt x="340478" y="387933"/>
                  </a:lnTo>
                  <a:close/>
                  <a:moveTo>
                    <a:pt x="1976" y="222704"/>
                  </a:moveTo>
                  <a:lnTo>
                    <a:pt x="66411" y="222704"/>
                  </a:lnTo>
                  <a:lnTo>
                    <a:pt x="149881" y="279881"/>
                  </a:lnTo>
                  <a:lnTo>
                    <a:pt x="96773" y="301102"/>
                  </a:lnTo>
                  <a:close/>
                  <a:moveTo>
                    <a:pt x="562641" y="165970"/>
                  </a:moveTo>
                  <a:lnTo>
                    <a:pt x="608133" y="243186"/>
                  </a:lnTo>
                  <a:lnTo>
                    <a:pt x="498952" y="250694"/>
                  </a:lnTo>
                  <a:lnTo>
                    <a:pt x="480756" y="297691"/>
                  </a:lnTo>
                  <a:lnTo>
                    <a:pt x="530797" y="303716"/>
                  </a:lnTo>
                  <a:lnTo>
                    <a:pt x="495889" y="287031"/>
                  </a:lnTo>
                  <a:lnTo>
                    <a:pt x="503502" y="262837"/>
                  </a:lnTo>
                  <a:lnTo>
                    <a:pt x="601077" y="259593"/>
                  </a:lnTo>
                  <a:lnTo>
                    <a:pt x="593372" y="344224"/>
                  </a:lnTo>
                  <a:lnTo>
                    <a:pt x="503316" y="344781"/>
                  </a:lnTo>
                  <a:lnTo>
                    <a:pt x="462559" y="309741"/>
                  </a:lnTo>
                  <a:lnTo>
                    <a:pt x="404905" y="331710"/>
                  </a:lnTo>
                  <a:lnTo>
                    <a:pt x="359970" y="330042"/>
                  </a:lnTo>
                  <a:lnTo>
                    <a:pt x="398870" y="293149"/>
                  </a:lnTo>
                  <a:lnTo>
                    <a:pt x="311692" y="289163"/>
                  </a:lnTo>
                  <a:lnTo>
                    <a:pt x="342794" y="327910"/>
                  </a:lnTo>
                  <a:lnTo>
                    <a:pt x="315499" y="388533"/>
                  </a:lnTo>
                  <a:lnTo>
                    <a:pt x="169832" y="388533"/>
                  </a:lnTo>
                  <a:lnTo>
                    <a:pt x="122854" y="356738"/>
                  </a:lnTo>
                  <a:lnTo>
                    <a:pt x="122854" y="305199"/>
                  </a:lnTo>
                  <a:lnTo>
                    <a:pt x="153213" y="288607"/>
                  </a:lnTo>
                  <a:lnTo>
                    <a:pt x="229064" y="320401"/>
                  </a:lnTo>
                  <a:lnTo>
                    <a:pt x="276042" y="335511"/>
                  </a:lnTo>
                  <a:lnTo>
                    <a:pt x="282076" y="312059"/>
                  </a:lnTo>
                  <a:lnTo>
                    <a:pt x="221451" y="288607"/>
                  </a:lnTo>
                  <a:lnTo>
                    <a:pt x="226000" y="247728"/>
                  </a:lnTo>
                  <a:lnTo>
                    <a:pt x="316984" y="250694"/>
                  </a:lnTo>
                  <a:lnTo>
                    <a:pt x="397385" y="203790"/>
                  </a:lnTo>
                  <a:lnTo>
                    <a:pt x="477692" y="227984"/>
                  </a:lnTo>
                  <a:close/>
                  <a:moveTo>
                    <a:pt x="483833" y="52359"/>
                  </a:moveTo>
                  <a:lnTo>
                    <a:pt x="559584" y="132564"/>
                  </a:lnTo>
                  <a:lnTo>
                    <a:pt x="483833" y="196171"/>
                  </a:lnTo>
                  <a:lnTo>
                    <a:pt x="441316" y="196171"/>
                  </a:lnTo>
                  <a:lnTo>
                    <a:pt x="441316" y="155281"/>
                  </a:lnTo>
                  <a:lnTo>
                    <a:pt x="465638" y="124219"/>
                  </a:lnTo>
                  <a:lnTo>
                    <a:pt x="462575" y="72387"/>
                  </a:lnTo>
                  <a:close/>
                  <a:moveTo>
                    <a:pt x="158702" y="16583"/>
                  </a:moveTo>
                  <a:lnTo>
                    <a:pt x="158702" y="81861"/>
                  </a:lnTo>
                  <a:lnTo>
                    <a:pt x="84969" y="82881"/>
                  </a:lnTo>
                  <a:lnTo>
                    <a:pt x="135022" y="112923"/>
                  </a:lnTo>
                  <a:lnTo>
                    <a:pt x="87941" y="203793"/>
                  </a:lnTo>
                  <a:lnTo>
                    <a:pt x="0" y="203793"/>
                  </a:lnTo>
                  <a:cubicBezTo>
                    <a:pt x="0" y="203793"/>
                    <a:pt x="4550" y="128037"/>
                    <a:pt x="9100" y="128037"/>
                  </a:cubicBezTo>
                  <a:lnTo>
                    <a:pt x="101685" y="128037"/>
                  </a:lnTo>
                  <a:lnTo>
                    <a:pt x="28787" y="96233"/>
                  </a:lnTo>
                  <a:lnTo>
                    <a:pt x="50796" y="58402"/>
                  </a:lnTo>
                  <a:close/>
                  <a:moveTo>
                    <a:pt x="365562" y="3811"/>
                  </a:moveTo>
                  <a:lnTo>
                    <a:pt x="441316" y="16047"/>
                  </a:lnTo>
                  <a:lnTo>
                    <a:pt x="436860" y="128584"/>
                  </a:lnTo>
                  <a:lnTo>
                    <a:pt x="397405" y="187634"/>
                  </a:lnTo>
                  <a:lnTo>
                    <a:pt x="371596" y="177993"/>
                  </a:lnTo>
                  <a:lnTo>
                    <a:pt x="375031" y="110230"/>
                  </a:lnTo>
                  <a:lnTo>
                    <a:pt x="308653" y="89465"/>
                  </a:lnTo>
                  <a:close/>
                  <a:moveTo>
                    <a:pt x="185945" y="0"/>
                  </a:moveTo>
                  <a:lnTo>
                    <a:pt x="283717" y="834"/>
                  </a:lnTo>
                  <a:lnTo>
                    <a:pt x="329864" y="21323"/>
                  </a:lnTo>
                  <a:lnTo>
                    <a:pt x="300244" y="67863"/>
                  </a:lnTo>
                  <a:lnTo>
                    <a:pt x="276010" y="102258"/>
                  </a:lnTo>
                  <a:lnTo>
                    <a:pt x="348805" y="125064"/>
                  </a:lnTo>
                  <a:lnTo>
                    <a:pt x="348805" y="171975"/>
                  </a:lnTo>
                  <a:lnTo>
                    <a:pt x="333671" y="214343"/>
                  </a:lnTo>
                  <a:lnTo>
                    <a:pt x="239613" y="220461"/>
                  </a:lnTo>
                  <a:lnTo>
                    <a:pt x="239613" y="203774"/>
                  </a:lnTo>
                  <a:lnTo>
                    <a:pt x="221971" y="196172"/>
                  </a:lnTo>
                  <a:lnTo>
                    <a:pt x="204701" y="249294"/>
                  </a:lnTo>
                  <a:lnTo>
                    <a:pt x="158647" y="267372"/>
                  </a:lnTo>
                  <a:lnTo>
                    <a:pt x="96251" y="222686"/>
                  </a:lnTo>
                  <a:lnTo>
                    <a:pt x="122807" y="175776"/>
                  </a:lnTo>
                  <a:lnTo>
                    <a:pt x="160690" y="188662"/>
                  </a:lnTo>
                  <a:lnTo>
                    <a:pt x="167189" y="165949"/>
                  </a:lnTo>
                  <a:lnTo>
                    <a:pt x="147041" y="150744"/>
                  </a:lnTo>
                  <a:lnTo>
                    <a:pt x="160968" y="124230"/>
                  </a:lnTo>
                  <a:lnTo>
                    <a:pt x="239613" y="150744"/>
                  </a:lnTo>
                  <a:lnTo>
                    <a:pt x="263104" y="140176"/>
                  </a:lnTo>
                  <a:lnTo>
                    <a:pt x="184831" y="9363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73141" y="2980138"/>
            <a:ext cx="552679" cy="552679"/>
            <a:chOff x="1173141" y="2980138"/>
            <a:chExt cx="552679" cy="552679"/>
          </a:xfrm>
        </p:grpSpPr>
        <p:sp>
          <p:nvSpPr>
            <p:cNvPr id="43" name="椭圆 42"/>
            <p:cNvSpPr/>
            <p:nvPr/>
          </p:nvSpPr>
          <p:spPr>
            <a:xfrm>
              <a:off x="1173141" y="2980138"/>
              <a:ext cx="552679" cy="552679"/>
            </a:xfrm>
            <a:prstGeom prst="ellipse">
              <a:avLst/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leaf_849"/>
            <p:cNvSpPr>
              <a:spLocks noChangeAspect="1"/>
            </p:cNvSpPr>
            <p:nvPr/>
          </p:nvSpPr>
          <p:spPr bwMode="auto">
            <a:xfrm>
              <a:off x="1307777" y="3109507"/>
              <a:ext cx="289445" cy="314005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278945 h 440259"/>
                <a:gd name="T53" fmla="*/ 278945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  <a:gd name="T62" fmla="*/ 278945 h 440259"/>
                <a:gd name="T63" fmla="*/ 278945 h 440259"/>
                <a:gd name="T64" fmla="*/ 278945 h 440259"/>
                <a:gd name="T65" fmla="*/ 278945 h 440259"/>
                <a:gd name="T66" fmla="*/ 278945 h 440259"/>
                <a:gd name="T67" fmla="*/ 278945 h 440259"/>
                <a:gd name="T68" fmla="*/ 278945 h 440259"/>
                <a:gd name="T69" fmla="*/ 278945 h 440259"/>
                <a:gd name="T70" fmla="*/ 278945 h 440259"/>
                <a:gd name="T71" fmla="*/ 278945 h 440259"/>
                <a:gd name="T72" fmla="*/ 278945 h 440259"/>
                <a:gd name="T73" fmla="*/ 278945 h 440259"/>
                <a:gd name="T74" fmla="*/ 278945 h 440259"/>
                <a:gd name="T75" fmla="*/ 278945 h 440259"/>
                <a:gd name="T76" fmla="*/ 278945 h 440259"/>
                <a:gd name="T77" fmla="*/ 278945 h 440259"/>
                <a:gd name="T78" fmla="*/ 278945 h 440259"/>
                <a:gd name="T79" fmla="*/ 278945 h 440259"/>
                <a:gd name="T80" fmla="*/ 278945 h 440259"/>
                <a:gd name="T81" fmla="*/ 278945 h 440259"/>
                <a:gd name="T82" fmla="*/ 278945 h 440259"/>
                <a:gd name="T83" fmla="*/ 278945 h 440259"/>
                <a:gd name="T84" fmla="*/ 278945 h 440259"/>
                <a:gd name="T85" fmla="*/ 278945 h 440259"/>
                <a:gd name="T86" fmla="*/ 278945 h 440259"/>
                <a:gd name="T87" fmla="*/ 278945 h 440259"/>
                <a:gd name="T88" fmla="*/ 278945 h 440259"/>
                <a:gd name="T89" fmla="*/ 278945 h 440259"/>
                <a:gd name="T90" fmla="*/ 278945 h 440259"/>
                <a:gd name="T91" fmla="*/ 278945 h 440259"/>
                <a:gd name="T92" fmla="*/ 278945 h 440259"/>
                <a:gd name="T93" fmla="*/ 278945 h 440259"/>
                <a:gd name="T94" fmla="*/ 278945 h 440259"/>
                <a:gd name="T95" fmla="*/ 278945 h 440259"/>
                <a:gd name="T96" fmla="*/ 278945 h 440259"/>
                <a:gd name="T97" fmla="*/ 278945 h 440259"/>
                <a:gd name="T98" fmla="*/ 278945 h 440259"/>
                <a:gd name="T99" fmla="*/ 278945 h 440259"/>
                <a:gd name="T100" fmla="*/ 278945 h 440259"/>
                <a:gd name="T101" fmla="*/ 278945 h 440259"/>
                <a:gd name="T102" fmla="*/ 278945 h 440259"/>
                <a:gd name="T103" fmla="*/ 278945 h 440259"/>
                <a:gd name="T104" fmla="*/ 278945 h 440259"/>
                <a:gd name="T105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0" h="402">
                  <a:moveTo>
                    <a:pt x="357" y="97"/>
                  </a:moveTo>
                  <a:cubicBezTo>
                    <a:pt x="357" y="97"/>
                    <a:pt x="346" y="90"/>
                    <a:pt x="349" y="81"/>
                  </a:cubicBezTo>
                  <a:cubicBezTo>
                    <a:pt x="350" y="74"/>
                    <a:pt x="370" y="46"/>
                    <a:pt x="370" y="46"/>
                  </a:cubicBezTo>
                  <a:cubicBezTo>
                    <a:pt x="370" y="46"/>
                    <a:pt x="358" y="32"/>
                    <a:pt x="360" y="26"/>
                  </a:cubicBezTo>
                  <a:cubicBezTo>
                    <a:pt x="364" y="6"/>
                    <a:pt x="363" y="7"/>
                    <a:pt x="363" y="7"/>
                  </a:cubicBezTo>
                  <a:cubicBezTo>
                    <a:pt x="363" y="7"/>
                    <a:pt x="364" y="9"/>
                    <a:pt x="341" y="14"/>
                  </a:cubicBezTo>
                  <a:cubicBezTo>
                    <a:pt x="338" y="15"/>
                    <a:pt x="321" y="0"/>
                    <a:pt x="321" y="0"/>
                  </a:cubicBezTo>
                  <a:cubicBezTo>
                    <a:pt x="321" y="0"/>
                    <a:pt x="299" y="19"/>
                    <a:pt x="290" y="21"/>
                  </a:cubicBezTo>
                  <a:cubicBezTo>
                    <a:pt x="283" y="23"/>
                    <a:pt x="276" y="10"/>
                    <a:pt x="276" y="10"/>
                  </a:cubicBezTo>
                  <a:cubicBezTo>
                    <a:pt x="276" y="10"/>
                    <a:pt x="253" y="30"/>
                    <a:pt x="246" y="31"/>
                  </a:cubicBezTo>
                  <a:cubicBezTo>
                    <a:pt x="238" y="33"/>
                    <a:pt x="233" y="19"/>
                    <a:pt x="233" y="19"/>
                  </a:cubicBezTo>
                  <a:cubicBezTo>
                    <a:pt x="233" y="19"/>
                    <a:pt x="203" y="43"/>
                    <a:pt x="194" y="45"/>
                  </a:cubicBezTo>
                  <a:cubicBezTo>
                    <a:pt x="188" y="47"/>
                    <a:pt x="183" y="33"/>
                    <a:pt x="183" y="33"/>
                  </a:cubicBezTo>
                  <a:cubicBezTo>
                    <a:pt x="183" y="33"/>
                    <a:pt x="157" y="57"/>
                    <a:pt x="149" y="60"/>
                  </a:cubicBezTo>
                  <a:cubicBezTo>
                    <a:pt x="140" y="63"/>
                    <a:pt x="128" y="52"/>
                    <a:pt x="128" y="52"/>
                  </a:cubicBezTo>
                  <a:cubicBezTo>
                    <a:pt x="128" y="52"/>
                    <a:pt x="105" y="77"/>
                    <a:pt x="97" y="81"/>
                  </a:cubicBezTo>
                  <a:cubicBezTo>
                    <a:pt x="90" y="85"/>
                    <a:pt x="84" y="75"/>
                    <a:pt x="84" y="75"/>
                  </a:cubicBezTo>
                  <a:cubicBezTo>
                    <a:pt x="84" y="75"/>
                    <a:pt x="63" y="103"/>
                    <a:pt x="58" y="108"/>
                  </a:cubicBezTo>
                  <a:cubicBezTo>
                    <a:pt x="53" y="113"/>
                    <a:pt x="44" y="108"/>
                    <a:pt x="44" y="108"/>
                  </a:cubicBezTo>
                  <a:cubicBezTo>
                    <a:pt x="44" y="108"/>
                    <a:pt x="32" y="140"/>
                    <a:pt x="28" y="149"/>
                  </a:cubicBezTo>
                  <a:cubicBezTo>
                    <a:pt x="24" y="155"/>
                    <a:pt x="9" y="158"/>
                    <a:pt x="9" y="158"/>
                  </a:cubicBezTo>
                  <a:cubicBezTo>
                    <a:pt x="9" y="158"/>
                    <a:pt x="13" y="189"/>
                    <a:pt x="11" y="199"/>
                  </a:cubicBezTo>
                  <a:cubicBezTo>
                    <a:pt x="10" y="209"/>
                    <a:pt x="0" y="208"/>
                    <a:pt x="0" y="218"/>
                  </a:cubicBezTo>
                  <a:cubicBezTo>
                    <a:pt x="1" y="229"/>
                    <a:pt x="12" y="252"/>
                    <a:pt x="15" y="262"/>
                  </a:cubicBezTo>
                  <a:cubicBezTo>
                    <a:pt x="21" y="283"/>
                    <a:pt x="32" y="303"/>
                    <a:pt x="48" y="319"/>
                  </a:cubicBezTo>
                  <a:cubicBezTo>
                    <a:pt x="77" y="287"/>
                    <a:pt x="106" y="255"/>
                    <a:pt x="135" y="223"/>
                  </a:cubicBezTo>
                  <a:cubicBezTo>
                    <a:pt x="160" y="197"/>
                    <a:pt x="185" y="171"/>
                    <a:pt x="211" y="146"/>
                  </a:cubicBezTo>
                  <a:cubicBezTo>
                    <a:pt x="237" y="122"/>
                    <a:pt x="263" y="97"/>
                    <a:pt x="294" y="78"/>
                  </a:cubicBezTo>
                  <a:cubicBezTo>
                    <a:pt x="264" y="99"/>
                    <a:pt x="239" y="124"/>
                    <a:pt x="214" y="150"/>
                  </a:cubicBezTo>
                  <a:cubicBezTo>
                    <a:pt x="190" y="176"/>
                    <a:pt x="166" y="203"/>
                    <a:pt x="143" y="230"/>
                  </a:cubicBezTo>
                  <a:cubicBezTo>
                    <a:pt x="117" y="260"/>
                    <a:pt x="92" y="290"/>
                    <a:pt x="68" y="321"/>
                  </a:cubicBezTo>
                  <a:lnTo>
                    <a:pt x="67" y="321"/>
                  </a:lnTo>
                  <a:cubicBezTo>
                    <a:pt x="46" y="344"/>
                    <a:pt x="25" y="367"/>
                    <a:pt x="3" y="391"/>
                  </a:cubicBezTo>
                  <a:cubicBezTo>
                    <a:pt x="8" y="394"/>
                    <a:pt x="12" y="397"/>
                    <a:pt x="16" y="401"/>
                  </a:cubicBezTo>
                  <a:cubicBezTo>
                    <a:pt x="17" y="401"/>
                    <a:pt x="17" y="401"/>
                    <a:pt x="18" y="402"/>
                  </a:cubicBezTo>
                  <a:cubicBezTo>
                    <a:pt x="38" y="382"/>
                    <a:pt x="58" y="362"/>
                    <a:pt x="78" y="342"/>
                  </a:cubicBezTo>
                  <a:cubicBezTo>
                    <a:pt x="79" y="343"/>
                    <a:pt x="80" y="344"/>
                    <a:pt x="81" y="344"/>
                  </a:cubicBezTo>
                  <a:cubicBezTo>
                    <a:pt x="89" y="348"/>
                    <a:pt x="96" y="351"/>
                    <a:pt x="104" y="354"/>
                  </a:cubicBezTo>
                  <a:cubicBezTo>
                    <a:pt x="112" y="356"/>
                    <a:pt x="149" y="380"/>
                    <a:pt x="149" y="380"/>
                  </a:cubicBezTo>
                  <a:cubicBezTo>
                    <a:pt x="149" y="380"/>
                    <a:pt x="147" y="360"/>
                    <a:pt x="153" y="360"/>
                  </a:cubicBezTo>
                  <a:cubicBezTo>
                    <a:pt x="160" y="361"/>
                    <a:pt x="188" y="373"/>
                    <a:pt x="188" y="373"/>
                  </a:cubicBezTo>
                  <a:cubicBezTo>
                    <a:pt x="188" y="373"/>
                    <a:pt x="194" y="350"/>
                    <a:pt x="204" y="346"/>
                  </a:cubicBezTo>
                  <a:cubicBezTo>
                    <a:pt x="211" y="344"/>
                    <a:pt x="235" y="351"/>
                    <a:pt x="235" y="351"/>
                  </a:cubicBezTo>
                  <a:cubicBezTo>
                    <a:pt x="235" y="351"/>
                    <a:pt x="235" y="334"/>
                    <a:pt x="243" y="329"/>
                  </a:cubicBezTo>
                  <a:cubicBezTo>
                    <a:pt x="249" y="324"/>
                    <a:pt x="279" y="314"/>
                    <a:pt x="279" y="314"/>
                  </a:cubicBezTo>
                  <a:cubicBezTo>
                    <a:pt x="279" y="314"/>
                    <a:pt x="272" y="301"/>
                    <a:pt x="277" y="294"/>
                  </a:cubicBezTo>
                  <a:cubicBezTo>
                    <a:pt x="281" y="286"/>
                    <a:pt x="313" y="257"/>
                    <a:pt x="313" y="257"/>
                  </a:cubicBezTo>
                  <a:cubicBezTo>
                    <a:pt x="313" y="257"/>
                    <a:pt x="298" y="252"/>
                    <a:pt x="302" y="243"/>
                  </a:cubicBezTo>
                  <a:cubicBezTo>
                    <a:pt x="305" y="235"/>
                    <a:pt x="330" y="204"/>
                    <a:pt x="330" y="204"/>
                  </a:cubicBezTo>
                  <a:cubicBezTo>
                    <a:pt x="330" y="204"/>
                    <a:pt x="319" y="194"/>
                    <a:pt x="323" y="182"/>
                  </a:cubicBezTo>
                  <a:cubicBezTo>
                    <a:pt x="325" y="175"/>
                    <a:pt x="347" y="149"/>
                    <a:pt x="347" y="149"/>
                  </a:cubicBezTo>
                  <a:cubicBezTo>
                    <a:pt x="347" y="149"/>
                    <a:pt x="334" y="141"/>
                    <a:pt x="337" y="132"/>
                  </a:cubicBezTo>
                  <a:cubicBezTo>
                    <a:pt x="338" y="125"/>
                    <a:pt x="357" y="97"/>
                    <a:pt x="357" y="9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73141" y="1523426"/>
            <a:ext cx="552679" cy="552679"/>
            <a:chOff x="1173141" y="1523426"/>
            <a:chExt cx="552679" cy="552679"/>
          </a:xfrm>
        </p:grpSpPr>
        <p:sp>
          <p:nvSpPr>
            <p:cNvPr id="42" name="椭圆 41"/>
            <p:cNvSpPr/>
            <p:nvPr/>
          </p:nvSpPr>
          <p:spPr>
            <a:xfrm>
              <a:off x="1173141" y="1523426"/>
              <a:ext cx="552679" cy="552679"/>
            </a:xfrm>
            <a:prstGeom prst="ellipse">
              <a:avLst/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condenser-microphone-with-small-stand_26293"/>
            <p:cNvSpPr>
              <a:spLocks noChangeAspect="1"/>
            </p:cNvSpPr>
            <p:nvPr/>
          </p:nvSpPr>
          <p:spPr bwMode="auto">
            <a:xfrm>
              <a:off x="1356794" y="1623264"/>
              <a:ext cx="185370" cy="338478"/>
            </a:xfrm>
            <a:custGeom>
              <a:avLst/>
              <a:gdLst>
                <a:gd name="T0" fmla="*/ 325000 h 606722"/>
                <a:gd name="T1" fmla="*/ 325000 h 606722"/>
                <a:gd name="T2" fmla="*/ 325000 h 606722"/>
                <a:gd name="T3" fmla="*/ 325000 h 606722"/>
                <a:gd name="T4" fmla="*/ 325000 h 606722"/>
                <a:gd name="T5" fmla="*/ 325000 h 606722"/>
                <a:gd name="T6" fmla="*/ 325000 h 606722"/>
                <a:gd name="T7" fmla="*/ 325000 h 606722"/>
                <a:gd name="T8" fmla="*/ 325000 h 606722"/>
                <a:gd name="T9" fmla="*/ 325000 h 606722"/>
                <a:gd name="T10" fmla="*/ 325000 h 606722"/>
                <a:gd name="T11" fmla="*/ 325000 h 606722"/>
                <a:gd name="T12" fmla="*/ 325000 h 606722"/>
                <a:gd name="T13" fmla="*/ 325000 h 606722"/>
                <a:gd name="T14" fmla="*/ 325000 h 606722"/>
                <a:gd name="T15" fmla="*/ 325000 h 606722"/>
                <a:gd name="T16" fmla="*/ 325000 h 606722"/>
                <a:gd name="T17" fmla="*/ 325000 h 606722"/>
                <a:gd name="T18" fmla="*/ 325000 h 606722"/>
                <a:gd name="T19" fmla="*/ 325000 h 606722"/>
                <a:gd name="T20" fmla="*/ 325000 h 606722"/>
                <a:gd name="T21" fmla="*/ 325000 h 606722"/>
                <a:gd name="T22" fmla="*/ 325000 h 606722"/>
                <a:gd name="T23" fmla="*/ 325000 h 606722"/>
                <a:gd name="T24" fmla="*/ 325000 h 606722"/>
                <a:gd name="T25" fmla="*/ 325000 h 606722"/>
                <a:gd name="T26" fmla="*/ 325000 h 606722"/>
                <a:gd name="T27" fmla="*/ 325000 h 606722"/>
                <a:gd name="T28" fmla="*/ 325000 h 606722"/>
                <a:gd name="T29" fmla="*/ 325000 h 606722"/>
                <a:gd name="T30" fmla="*/ 325000 h 606722"/>
                <a:gd name="T31" fmla="*/ 325000 h 606722"/>
                <a:gd name="T32" fmla="*/ 325000 h 606722"/>
                <a:gd name="T33" fmla="*/ 325000 h 606722"/>
                <a:gd name="T34" fmla="*/ 325000 h 606722"/>
                <a:gd name="T35" fmla="*/ 325000 h 606722"/>
                <a:gd name="T36" fmla="*/ 325000 h 606722"/>
                <a:gd name="T37" fmla="*/ 325000 h 606722"/>
                <a:gd name="T38" fmla="*/ 325000 h 606722"/>
                <a:gd name="T39" fmla="*/ 325000 h 606722"/>
                <a:gd name="T40" fmla="*/ 325000 h 606722"/>
                <a:gd name="T41" fmla="*/ 325000 h 606722"/>
                <a:gd name="T42" fmla="*/ 325000 h 606722"/>
                <a:gd name="T43" fmla="*/ 325000 h 606722"/>
                <a:gd name="T44" fmla="*/ 325000 h 606722"/>
                <a:gd name="T45" fmla="*/ 325000 h 606722"/>
                <a:gd name="T46" fmla="*/ 325000 h 606722"/>
                <a:gd name="T47" fmla="*/ 325000 h 606722"/>
                <a:gd name="T48" fmla="*/ 325000 h 606722"/>
                <a:gd name="T49" fmla="*/ 325000 h 606722"/>
                <a:gd name="T50" fmla="*/ 325000 h 606722"/>
                <a:gd name="T51" fmla="*/ 325000 h 606722"/>
                <a:gd name="T52" fmla="*/ 325000 h 606722"/>
                <a:gd name="T53" fmla="*/ 325000 h 606722"/>
                <a:gd name="T54" fmla="*/ 325000 h 606722"/>
                <a:gd name="T55" fmla="*/ 325000 h 606722"/>
                <a:gd name="T56" fmla="*/ 325000 h 606722"/>
                <a:gd name="T57" fmla="*/ 325000 h 606722"/>
                <a:gd name="T58" fmla="*/ 325000 h 606722"/>
                <a:gd name="T59" fmla="*/ 325000 h 606722"/>
                <a:gd name="T60" fmla="*/ 325000 h 606722"/>
                <a:gd name="T61" fmla="*/ 325000 h 606722"/>
                <a:gd name="T62" fmla="*/ 325000 h 606722"/>
                <a:gd name="T63" fmla="*/ 325000 h 606722"/>
                <a:gd name="T64" fmla="*/ 325000 h 606722"/>
                <a:gd name="T65" fmla="*/ 325000 h 606722"/>
                <a:gd name="T66" fmla="*/ 325000 h 606722"/>
                <a:gd name="T67" fmla="*/ 325000 h 606722"/>
                <a:gd name="T68" fmla="*/ 325000 h 606722"/>
                <a:gd name="T69" fmla="*/ 325000 h 606722"/>
                <a:gd name="T70" fmla="*/ 325000 h 606722"/>
                <a:gd name="T71" fmla="*/ 325000 h 606722"/>
                <a:gd name="T72" fmla="*/ 325000 h 606722"/>
                <a:gd name="T73" fmla="*/ 325000 h 606722"/>
                <a:gd name="T74" fmla="*/ 325000 h 606722"/>
                <a:gd name="T75" fmla="*/ 325000 h 606722"/>
                <a:gd name="T76" fmla="*/ 325000 h 606722"/>
                <a:gd name="T77" fmla="*/ 325000 h 606722"/>
                <a:gd name="T78" fmla="*/ 325000 h 606722"/>
                <a:gd name="T79" fmla="*/ 325000 h 606722"/>
                <a:gd name="T80" fmla="*/ 325000 h 606722"/>
                <a:gd name="T81" fmla="*/ 325000 h 606722"/>
                <a:gd name="T82" fmla="*/ 325000 h 606722"/>
                <a:gd name="T83" fmla="*/ 325000 h 606722"/>
                <a:gd name="T84" fmla="*/ 325000 h 606722"/>
                <a:gd name="T85" fmla="*/ 325000 h 606722"/>
                <a:gd name="T86" fmla="*/ 325000 h 606722"/>
                <a:gd name="T87" fmla="*/ 325000 h 606722"/>
                <a:gd name="T88" fmla="*/ 325000 h 606722"/>
                <a:gd name="T89" fmla="*/ 325000 h 606722"/>
                <a:gd name="T90" fmla="*/ 325000 h 606722"/>
                <a:gd name="T91" fmla="*/ 325000 h 606722"/>
                <a:gd name="T92" fmla="*/ 325000 h 606722"/>
                <a:gd name="T93" fmla="*/ 325000 h 606722"/>
                <a:gd name="T94" fmla="*/ 325000 h 606722"/>
                <a:gd name="T95" fmla="*/ 325000 h 606722"/>
                <a:gd name="T96" fmla="*/ 325000 h 606722"/>
                <a:gd name="T97" fmla="*/ 325000 h 606722"/>
                <a:gd name="T98" fmla="*/ 325000 h 606722"/>
                <a:gd name="T99" fmla="*/ 325000 h 606722"/>
                <a:gd name="T100" fmla="*/ 325000 h 606722"/>
                <a:gd name="T101" fmla="*/ 325000 h 606722"/>
                <a:gd name="T102" fmla="*/ 325000 h 606722"/>
                <a:gd name="T103" fmla="*/ 325000 h 606722"/>
                <a:gd name="T104" fmla="*/ 325000 h 606722"/>
                <a:gd name="T105" fmla="*/ 325000 h 606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89" h="5100">
                  <a:moveTo>
                    <a:pt x="623" y="5100"/>
                  </a:moveTo>
                  <a:lnTo>
                    <a:pt x="2165" y="5100"/>
                  </a:lnTo>
                  <a:cubicBezTo>
                    <a:pt x="2510" y="5100"/>
                    <a:pt x="2789" y="4978"/>
                    <a:pt x="2789" y="4827"/>
                  </a:cubicBezTo>
                  <a:lnTo>
                    <a:pt x="2789" y="4691"/>
                  </a:lnTo>
                  <a:cubicBezTo>
                    <a:pt x="2789" y="4616"/>
                    <a:pt x="2689" y="4504"/>
                    <a:pt x="2566" y="4442"/>
                  </a:cubicBezTo>
                  <a:lnTo>
                    <a:pt x="1679" y="3994"/>
                  </a:lnTo>
                  <a:cubicBezTo>
                    <a:pt x="1682" y="3979"/>
                    <a:pt x="1684" y="3963"/>
                    <a:pt x="1684" y="3947"/>
                  </a:cubicBezTo>
                  <a:lnTo>
                    <a:pt x="1684" y="3178"/>
                  </a:lnTo>
                  <a:lnTo>
                    <a:pt x="2104" y="3203"/>
                  </a:lnTo>
                  <a:cubicBezTo>
                    <a:pt x="2349" y="3218"/>
                    <a:pt x="2560" y="3031"/>
                    <a:pt x="2575" y="2785"/>
                  </a:cubicBezTo>
                  <a:lnTo>
                    <a:pt x="2593" y="2486"/>
                  </a:lnTo>
                  <a:lnTo>
                    <a:pt x="1917" y="2445"/>
                  </a:lnTo>
                  <a:cubicBezTo>
                    <a:pt x="1819" y="2439"/>
                    <a:pt x="1744" y="2355"/>
                    <a:pt x="1750" y="2257"/>
                  </a:cubicBezTo>
                  <a:cubicBezTo>
                    <a:pt x="1756" y="2159"/>
                    <a:pt x="1840" y="2084"/>
                    <a:pt x="1938" y="2090"/>
                  </a:cubicBezTo>
                  <a:lnTo>
                    <a:pt x="2614" y="2131"/>
                  </a:lnTo>
                  <a:lnTo>
                    <a:pt x="2637" y="1753"/>
                  </a:lnTo>
                  <a:lnTo>
                    <a:pt x="1961" y="1712"/>
                  </a:lnTo>
                  <a:cubicBezTo>
                    <a:pt x="1863" y="1706"/>
                    <a:pt x="1788" y="1622"/>
                    <a:pt x="1794" y="1524"/>
                  </a:cubicBezTo>
                  <a:cubicBezTo>
                    <a:pt x="1800" y="1425"/>
                    <a:pt x="1884" y="1351"/>
                    <a:pt x="1982" y="1357"/>
                  </a:cubicBezTo>
                  <a:lnTo>
                    <a:pt x="2658" y="1397"/>
                  </a:lnTo>
                  <a:lnTo>
                    <a:pt x="2681" y="1019"/>
                  </a:lnTo>
                  <a:lnTo>
                    <a:pt x="2005" y="979"/>
                  </a:lnTo>
                  <a:cubicBezTo>
                    <a:pt x="1907" y="973"/>
                    <a:pt x="1832" y="888"/>
                    <a:pt x="1838" y="790"/>
                  </a:cubicBezTo>
                  <a:cubicBezTo>
                    <a:pt x="1844" y="692"/>
                    <a:pt x="1928" y="617"/>
                    <a:pt x="2027" y="623"/>
                  </a:cubicBezTo>
                  <a:lnTo>
                    <a:pt x="2703" y="664"/>
                  </a:lnTo>
                  <a:lnTo>
                    <a:pt x="2709" y="565"/>
                  </a:lnTo>
                  <a:cubicBezTo>
                    <a:pt x="2723" y="319"/>
                    <a:pt x="2536" y="108"/>
                    <a:pt x="2291" y="94"/>
                  </a:cubicBezTo>
                  <a:lnTo>
                    <a:pt x="980" y="15"/>
                  </a:lnTo>
                  <a:cubicBezTo>
                    <a:pt x="734" y="0"/>
                    <a:pt x="523" y="187"/>
                    <a:pt x="509" y="432"/>
                  </a:cubicBezTo>
                  <a:lnTo>
                    <a:pt x="503" y="531"/>
                  </a:lnTo>
                  <a:lnTo>
                    <a:pt x="1178" y="572"/>
                  </a:lnTo>
                  <a:cubicBezTo>
                    <a:pt x="1277" y="578"/>
                    <a:pt x="1351" y="662"/>
                    <a:pt x="1346" y="761"/>
                  </a:cubicBezTo>
                  <a:cubicBezTo>
                    <a:pt x="1339" y="859"/>
                    <a:pt x="1255" y="934"/>
                    <a:pt x="1157" y="928"/>
                  </a:cubicBezTo>
                  <a:lnTo>
                    <a:pt x="481" y="887"/>
                  </a:lnTo>
                  <a:lnTo>
                    <a:pt x="458" y="1265"/>
                  </a:lnTo>
                  <a:lnTo>
                    <a:pt x="1134" y="1305"/>
                  </a:lnTo>
                  <a:cubicBezTo>
                    <a:pt x="1232" y="1311"/>
                    <a:pt x="1307" y="1396"/>
                    <a:pt x="1301" y="1494"/>
                  </a:cubicBezTo>
                  <a:cubicBezTo>
                    <a:pt x="1295" y="1592"/>
                    <a:pt x="1211" y="1667"/>
                    <a:pt x="1113" y="1661"/>
                  </a:cubicBezTo>
                  <a:lnTo>
                    <a:pt x="437" y="1620"/>
                  </a:lnTo>
                  <a:lnTo>
                    <a:pt x="414" y="1998"/>
                  </a:lnTo>
                  <a:lnTo>
                    <a:pt x="1090" y="2039"/>
                  </a:lnTo>
                  <a:cubicBezTo>
                    <a:pt x="1188" y="2045"/>
                    <a:pt x="1263" y="2129"/>
                    <a:pt x="1257" y="2227"/>
                  </a:cubicBezTo>
                  <a:cubicBezTo>
                    <a:pt x="1251" y="2325"/>
                    <a:pt x="1167" y="2400"/>
                    <a:pt x="1069" y="2394"/>
                  </a:cubicBezTo>
                  <a:lnTo>
                    <a:pt x="393" y="2354"/>
                  </a:lnTo>
                  <a:lnTo>
                    <a:pt x="375" y="2652"/>
                  </a:lnTo>
                  <a:cubicBezTo>
                    <a:pt x="360" y="2898"/>
                    <a:pt x="547" y="3109"/>
                    <a:pt x="792" y="3124"/>
                  </a:cubicBezTo>
                  <a:lnTo>
                    <a:pt x="1056" y="3140"/>
                  </a:lnTo>
                  <a:lnTo>
                    <a:pt x="1056" y="3947"/>
                  </a:lnTo>
                  <a:cubicBezTo>
                    <a:pt x="1056" y="3965"/>
                    <a:pt x="1058" y="3982"/>
                    <a:pt x="1061" y="3999"/>
                  </a:cubicBezTo>
                  <a:lnTo>
                    <a:pt x="221" y="4439"/>
                  </a:lnTo>
                  <a:cubicBezTo>
                    <a:pt x="99" y="4503"/>
                    <a:pt x="0" y="4616"/>
                    <a:pt x="0" y="4691"/>
                  </a:cubicBezTo>
                  <a:lnTo>
                    <a:pt x="0" y="4827"/>
                  </a:lnTo>
                  <a:cubicBezTo>
                    <a:pt x="0" y="4978"/>
                    <a:pt x="279" y="5100"/>
                    <a:pt x="623" y="51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73140" y="2253298"/>
            <a:ext cx="552679" cy="552679"/>
            <a:chOff x="1173140" y="2253298"/>
            <a:chExt cx="552679" cy="552679"/>
          </a:xfrm>
        </p:grpSpPr>
        <p:sp>
          <p:nvSpPr>
            <p:cNvPr id="35" name="椭圆 34"/>
            <p:cNvSpPr/>
            <p:nvPr/>
          </p:nvSpPr>
          <p:spPr>
            <a:xfrm>
              <a:off x="1173140" y="2253298"/>
              <a:ext cx="552679" cy="552679"/>
            </a:xfrm>
            <a:prstGeom prst="ellipse">
              <a:avLst/>
            </a:prstGeom>
            <a:solidFill>
              <a:srgbClr val="0865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customer-target_81786"/>
            <p:cNvSpPr>
              <a:spLocks noChangeAspect="1"/>
            </p:cNvSpPr>
            <p:nvPr/>
          </p:nvSpPr>
          <p:spPr bwMode="auto">
            <a:xfrm>
              <a:off x="1221682" y="2303783"/>
              <a:ext cx="449358" cy="448677"/>
            </a:xfrm>
            <a:custGeom>
              <a:avLst/>
              <a:gdLst>
                <a:gd name="connsiteX0" fmla="*/ 277652 w 604604"/>
                <a:gd name="connsiteY0" fmla="*/ 308566 h 603687"/>
                <a:gd name="connsiteX1" fmla="*/ 302301 w 604604"/>
                <a:gd name="connsiteY1" fmla="*/ 334224 h 603687"/>
                <a:gd name="connsiteX2" fmla="*/ 326951 w 604604"/>
                <a:gd name="connsiteY2" fmla="*/ 308566 h 603687"/>
                <a:gd name="connsiteX3" fmla="*/ 302301 w 604604"/>
                <a:gd name="connsiteY3" fmla="*/ 313094 h 603687"/>
                <a:gd name="connsiteX4" fmla="*/ 277652 w 604604"/>
                <a:gd name="connsiteY4" fmla="*/ 308566 h 603687"/>
                <a:gd name="connsiteX5" fmla="*/ 417060 w 604604"/>
                <a:gd name="connsiteY5" fmla="*/ 307753 h 603687"/>
                <a:gd name="connsiteX6" fmla="*/ 429385 w 604604"/>
                <a:gd name="connsiteY6" fmla="*/ 320524 h 603687"/>
                <a:gd name="connsiteX7" fmla="*/ 441593 w 604604"/>
                <a:gd name="connsiteY7" fmla="*/ 307753 h 603687"/>
                <a:gd name="connsiteX8" fmla="*/ 429385 w 604604"/>
                <a:gd name="connsiteY8" fmla="*/ 309147 h 603687"/>
                <a:gd name="connsiteX9" fmla="*/ 417060 w 604604"/>
                <a:gd name="connsiteY9" fmla="*/ 307753 h 603687"/>
                <a:gd name="connsiteX10" fmla="*/ 163010 w 604604"/>
                <a:gd name="connsiteY10" fmla="*/ 307753 h 603687"/>
                <a:gd name="connsiteX11" fmla="*/ 175218 w 604604"/>
                <a:gd name="connsiteY11" fmla="*/ 320524 h 603687"/>
                <a:gd name="connsiteX12" fmla="*/ 187543 w 604604"/>
                <a:gd name="connsiteY12" fmla="*/ 307753 h 603687"/>
                <a:gd name="connsiteX13" fmla="*/ 175218 w 604604"/>
                <a:gd name="connsiteY13" fmla="*/ 309147 h 603687"/>
                <a:gd name="connsiteX14" fmla="*/ 163010 w 604604"/>
                <a:gd name="connsiteY14" fmla="*/ 307753 h 603687"/>
                <a:gd name="connsiteX15" fmla="*/ 429385 w 604604"/>
                <a:gd name="connsiteY15" fmla="*/ 219055 h 603687"/>
                <a:gd name="connsiteX16" fmla="*/ 395085 w 604604"/>
                <a:gd name="connsiteY16" fmla="*/ 253304 h 603687"/>
                <a:gd name="connsiteX17" fmla="*/ 429385 w 604604"/>
                <a:gd name="connsiteY17" fmla="*/ 287436 h 603687"/>
                <a:gd name="connsiteX18" fmla="*/ 463568 w 604604"/>
                <a:gd name="connsiteY18" fmla="*/ 253304 h 603687"/>
                <a:gd name="connsiteX19" fmla="*/ 429385 w 604604"/>
                <a:gd name="connsiteY19" fmla="*/ 219055 h 603687"/>
                <a:gd name="connsiteX20" fmla="*/ 175218 w 604604"/>
                <a:gd name="connsiteY20" fmla="*/ 219055 h 603687"/>
                <a:gd name="connsiteX21" fmla="*/ 141035 w 604604"/>
                <a:gd name="connsiteY21" fmla="*/ 253304 h 603687"/>
                <a:gd name="connsiteX22" fmla="*/ 175218 w 604604"/>
                <a:gd name="connsiteY22" fmla="*/ 287436 h 603687"/>
                <a:gd name="connsiteX23" fmla="*/ 209518 w 604604"/>
                <a:gd name="connsiteY23" fmla="*/ 253304 h 603687"/>
                <a:gd name="connsiteX24" fmla="*/ 175218 w 604604"/>
                <a:gd name="connsiteY24" fmla="*/ 219055 h 603687"/>
                <a:gd name="connsiteX25" fmla="*/ 302301 w 604604"/>
                <a:gd name="connsiteY25" fmla="*/ 195371 h 603687"/>
                <a:gd name="connsiteX26" fmla="*/ 254166 w 604604"/>
                <a:gd name="connsiteY26" fmla="*/ 243320 h 603687"/>
                <a:gd name="connsiteX27" fmla="*/ 302301 w 604604"/>
                <a:gd name="connsiteY27" fmla="*/ 291384 h 603687"/>
                <a:gd name="connsiteX28" fmla="*/ 350437 w 604604"/>
                <a:gd name="connsiteY28" fmla="*/ 243320 h 603687"/>
                <a:gd name="connsiteX29" fmla="*/ 302301 w 604604"/>
                <a:gd name="connsiteY29" fmla="*/ 195371 h 603687"/>
                <a:gd name="connsiteX30" fmla="*/ 302301 w 604604"/>
                <a:gd name="connsiteY30" fmla="*/ 173661 h 603687"/>
                <a:gd name="connsiteX31" fmla="*/ 372180 w 604604"/>
                <a:gd name="connsiteY31" fmla="*/ 243320 h 603687"/>
                <a:gd name="connsiteX32" fmla="*/ 342415 w 604604"/>
                <a:gd name="connsiteY32" fmla="*/ 300439 h 603687"/>
                <a:gd name="connsiteX33" fmla="*/ 345089 w 604604"/>
                <a:gd name="connsiteY33" fmla="*/ 301484 h 603687"/>
                <a:gd name="connsiteX34" fmla="*/ 369273 w 604604"/>
                <a:gd name="connsiteY34" fmla="*/ 320872 h 603687"/>
                <a:gd name="connsiteX35" fmla="*/ 394852 w 604604"/>
                <a:gd name="connsiteY35" fmla="*/ 297189 h 603687"/>
                <a:gd name="connsiteX36" fmla="*/ 373459 w 604604"/>
                <a:gd name="connsiteY36" fmla="*/ 253304 h 603687"/>
                <a:gd name="connsiteX37" fmla="*/ 429385 w 604604"/>
                <a:gd name="connsiteY37" fmla="*/ 197461 h 603687"/>
                <a:gd name="connsiteX38" fmla="*/ 485311 w 604604"/>
                <a:gd name="connsiteY38" fmla="*/ 253304 h 603687"/>
                <a:gd name="connsiteX39" fmla="*/ 463801 w 604604"/>
                <a:gd name="connsiteY39" fmla="*/ 297189 h 603687"/>
                <a:gd name="connsiteX40" fmla="*/ 506588 w 604604"/>
                <a:gd name="connsiteY40" fmla="*/ 376715 h 603687"/>
                <a:gd name="connsiteX41" fmla="*/ 495775 w 604604"/>
                <a:gd name="connsiteY41" fmla="*/ 387628 h 603687"/>
                <a:gd name="connsiteX42" fmla="*/ 399038 w 604604"/>
                <a:gd name="connsiteY42" fmla="*/ 387628 h 603687"/>
                <a:gd name="connsiteX43" fmla="*/ 399968 w 604604"/>
                <a:gd name="connsiteY43" fmla="*/ 403069 h 603687"/>
                <a:gd name="connsiteX44" fmla="*/ 389155 w 604604"/>
                <a:gd name="connsiteY44" fmla="*/ 413866 h 603687"/>
                <a:gd name="connsiteX45" fmla="*/ 215448 w 604604"/>
                <a:gd name="connsiteY45" fmla="*/ 413866 h 603687"/>
                <a:gd name="connsiteX46" fmla="*/ 204635 w 604604"/>
                <a:gd name="connsiteY46" fmla="*/ 403069 h 603687"/>
                <a:gd name="connsiteX47" fmla="*/ 205565 w 604604"/>
                <a:gd name="connsiteY47" fmla="*/ 387628 h 603687"/>
                <a:gd name="connsiteX48" fmla="*/ 108828 w 604604"/>
                <a:gd name="connsiteY48" fmla="*/ 387628 h 603687"/>
                <a:gd name="connsiteX49" fmla="*/ 98015 w 604604"/>
                <a:gd name="connsiteY49" fmla="*/ 376715 h 603687"/>
                <a:gd name="connsiteX50" fmla="*/ 140802 w 604604"/>
                <a:gd name="connsiteY50" fmla="*/ 297189 h 603687"/>
                <a:gd name="connsiteX51" fmla="*/ 119292 w 604604"/>
                <a:gd name="connsiteY51" fmla="*/ 253304 h 603687"/>
                <a:gd name="connsiteX52" fmla="*/ 175218 w 604604"/>
                <a:gd name="connsiteY52" fmla="*/ 197461 h 603687"/>
                <a:gd name="connsiteX53" fmla="*/ 231144 w 604604"/>
                <a:gd name="connsiteY53" fmla="*/ 253304 h 603687"/>
                <a:gd name="connsiteX54" fmla="*/ 209751 w 604604"/>
                <a:gd name="connsiteY54" fmla="*/ 297189 h 603687"/>
                <a:gd name="connsiteX55" fmla="*/ 235330 w 604604"/>
                <a:gd name="connsiteY55" fmla="*/ 320872 h 603687"/>
                <a:gd name="connsiteX56" fmla="*/ 259514 w 604604"/>
                <a:gd name="connsiteY56" fmla="*/ 301484 h 603687"/>
                <a:gd name="connsiteX57" fmla="*/ 262188 w 604604"/>
                <a:gd name="connsiteY57" fmla="*/ 300439 h 603687"/>
                <a:gd name="connsiteX58" fmla="*/ 232423 w 604604"/>
                <a:gd name="connsiteY58" fmla="*/ 243320 h 603687"/>
                <a:gd name="connsiteX59" fmla="*/ 302301 w 604604"/>
                <a:gd name="connsiteY59" fmla="*/ 173661 h 603687"/>
                <a:gd name="connsiteX60" fmla="*/ 301023 w 604604"/>
                <a:gd name="connsiteY60" fmla="*/ 68147 h 603687"/>
                <a:gd name="connsiteX61" fmla="*/ 68250 w 604604"/>
                <a:gd name="connsiteY61" fmla="*/ 300567 h 603687"/>
                <a:gd name="connsiteX62" fmla="*/ 68367 w 604604"/>
                <a:gd name="connsiteY62" fmla="*/ 301844 h 603687"/>
                <a:gd name="connsiteX63" fmla="*/ 68250 w 604604"/>
                <a:gd name="connsiteY63" fmla="*/ 303121 h 603687"/>
                <a:gd name="connsiteX64" fmla="*/ 301023 w 604604"/>
                <a:gd name="connsiteY64" fmla="*/ 535540 h 603687"/>
                <a:gd name="connsiteX65" fmla="*/ 302302 w 604604"/>
                <a:gd name="connsiteY65" fmla="*/ 535424 h 603687"/>
                <a:gd name="connsiteX66" fmla="*/ 303581 w 604604"/>
                <a:gd name="connsiteY66" fmla="*/ 535540 h 603687"/>
                <a:gd name="connsiteX67" fmla="*/ 536353 w 604604"/>
                <a:gd name="connsiteY67" fmla="*/ 303121 h 603687"/>
                <a:gd name="connsiteX68" fmla="*/ 536237 w 604604"/>
                <a:gd name="connsiteY68" fmla="*/ 301844 h 603687"/>
                <a:gd name="connsiteX69" fmla="*/ 536353 w 604604"/>
                <a:gd name="connsiteY69" fmla="*/ 300567 h 603687"/>
                <a:gd name="connsiteX70" fmla="*/ 303581 w 604604"/>
                <a:gd name="connsiteY70" fmla="*/ 68147 h 603687"/>
                <a:gd name="connsiteX71" fmla="*/ 302302 w 604604"/>
                <a:gd name="connsiteY71" fmla="*/ 68263 h 603687"/>
                <a:gd name="connsiteX72" fmla="*/ 301023 w 604604"/>
                <a:gd name="connsiteY72" fmla="*/ 68147 h 603687"/>
                <a:gd name="connsiteX73" fmla="*/ 302302 w 604604"/>
                <a:gd name="connsiteY73" fmla="*/ 0 h 603687"/>
                <a:gd name="connsiteX74" fmla="*/ 317766 w 604604"/>
                <a:gd name="connsiteY74" fmla="*/ 15441 h 603687"/>
                <a:gd name="connsiteX75" fmla="*/ 317766 w 604604"/>
                <a:gd name="connsiteY75" fmla="*/ 37615 h 603687"/>
                <a:gd name="connsiteX76" fmla="*/ 566933 w 604604"/>
                <a:gd name="connsiteY76" fmla="*/ 286403 h 603687"/>
                <a:gd name="connsiteX77" fmla="*/ 589140 w 604604"/>
                <a:gd name="connsiteY77" fmla="*/ 286403 h 603687"/>
                <a:gd name="connsiteX78" fmla="*/ 604604 w 604604"/>
                <a:gd name="connsiteY78" fmla="*/ 301844 h 603687"/>
                <a:gd name="connsiteX79" fmla="*/ 589140 w 604604"/>
                <a:gd name="connsiteY79" fmla="*/ 317284 h 603687"/>
                <a:gd name="connsiteX80" fmla="*/ 566933 w 604604"/>
                <a:gd name="connsiteY80" fmla="*/ 317284 h 603687"/>
                <a:gd name="connsiteX81" fmla="*/ 317766 w 604604"/>
                <a:gd name="connsiteY81" fmla="*/ 566073 h 603687"/>
                <a:gd name="connsiteX82" fmla="*/ 317766 w 604604"/>
                <a:gd name="connsiteY82" fmla="*/ 588247 h 603687"/>
                <a:gd name="connsiteX83" fmla="*/ 302302 w 604604"/>
                <a:gd name="connsiteY83" fmla="*/ 603687 h 603687"/>
                <a:gd name="connsiteX84" fmla="*/ 286838 w 604604"/>
                <a:gd name="connsiteY84" fmla="*/ 588247 h 603687"/>
                <a:gd name="connsiteX85" fmla="*/ 286838 w 604604"/>
                <a:gd name="connsiteY85" fmla="*/ 566073 h 603687"/>
                <a:gd name="connsiteX86" fmla="*/ 37671 w 604604"/>
                <a:gd name="connsiteY86" fmla="*/ 317284 h 603687"/>
                <a:gd name="connsiteX87" fmla="*/ 15464 w 604604"/>
                <a:gd name="connsiteY87" fmla="*/ 317284 h 603687"/>
                <a:gd name="connsiteX88" fmla="*/ 0 w 604604"/>
                <a:gd name="connsiteY88" fmla="*/ 301844 h 603687"/>
                <a:gd name="connsiteX89" fmla="*/ 15464 w 604604"/>
                <a:gd name="connsiteY89" fmla="*/ 286403 h 603687"/>
                <a:gd name="connsiteX90" fmla="*/ 37671 w 604604"/>
                <a:gd name="connsiteY90" fmla="*/ 286403 h 603687"/>
                <a:gd name="connsiteX91" fmla="*/ 286838 w 604604"/>
                <a:gd name="connsiteY91" fmla="*/ 37615 h 603687"/>
                <a:gd name="connsiteX92" fmla="*/ 286838 w 604604"/>
                <a:gd name="connsiteY92" fmla="*/ 15441 h 603687"/>
                <a:gd name="connsiteX93" fmla="*/ 302302 w 604604"/>
                <a:gd name="connsiteY93" fmla="*/ 0 h 60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604604" h="603687">
                  <a:moveTo>
                    <a:pt x="277652" y="308566"/>
                  </a:moveTo>
                  <a:lnTo>
                    <a:pt x="302301" y="334224"/>
                  </a:lnTo>
                  <a:lnTo>
                    <a:pt x="326951" y="308566"/>
                  </a:lnTo>
                  <a:cubicBezTo>
                    <a:pt x="319277" y="311469"/>
                    <a:pt x="311022" y="313094"/>
                    <a:pt x="302301" y="313094"/>
                  </a:cubicBezTo>
                  <a:cubicBezTo>
                    <a:pt x="293581" y="313094"/>
                    <a:pt x="285326" y="311469"/>
                    <a:pt x="277652" y="308566"/>
                  </a:cubicBezTo>
                  <a:close/>
                  <a:moveTo>
                    <a:pt x="417060" y="307753"/>
                  </a:moveTo>
                  <a:lnTo>
                    <a:pt x="429385" y="320524"/>
                  </a:lnTo>
                  <a:lnTo>
                    <a:pt x="441593" y="307753"/>
                  </a:lnTo>
                  <a:cubicBezTo>
                    <a:pt x="437640" y="308566"/>
                    <a:pt x="433570" y="309147"/>
                    <a:pt x="429385" y="309147"/>
                  </a:cubicBezTo>
                  <a:cubicBezTo>
                    <a:pt x="425083" y="309147"/>
                    <a:pt x="421013" y="308566"/>
                    <a:pt x="417060" y="307753"/>
                  </a:cubicBezTo>
                  <a:close/>
                  <a:moveTo>
                    <a:pt x="163010" y="307753"/>
                  </a:moveTo>
                  <a:lnTo>
                    <a:pt x="175218" y="320524"/>
                  </a:lnTo>
                  <a:lnTo>
                    <a:pt x="187543" y="307753"/>
                  </a:lnTo>
                  <a:cubicBezTo>
                    <a:pt x="183590" y="308566"/>
                    <a:pt x="179520" y="309147"/>
                    <a:pt x="175218" y="309147"/>
                  </a:cubicBezTo>
                  <a:cubicBezTo>
                    <a:pt x="171033" y="309147"/>
                    <a:pt x="166963" y="308566"/>
                    <a:pt x="163010" y="307753"/>
                  </a:cubicBezTo>
                  <a:close/>
                  <a:moveTo>
                    <a:pt x="429385" y="219055"/>
                  </a:moveTo>
                  <a:cubicBezTo>
                    <a:pt x="410433" y="219055"/>
                    <a:pt x="395085" y="234380"/>
                    <a:pt x="395085" y="253304"/>
                  </a:cubicBezTo>
                  <a:cubicBezTo>
                    <a:pt x="395085" y="272112"/>
                    <a:pt x="410433" y="287436"/>
                    <a:pt x="429385" y="287436"/>
                  </a:cubicBezTo>
                  <a:cubicBezTo>
                    <a:pt x="448220" y="287436"/>
                    <a:pt x="463568" y="272112"/>
                    <a:pt x="463568" y="253304"/>
                  </a:cubicBezTo>
                  <a:cubicBezTo>
                    <a:pt x="463568" y="234380"/>
                    <a:pt x="448220" y="219055"/>
                    <a:pt x="429385" y="219055"/>
                  </a:cubicBezTo>
                  <a:close/>
                  <a:moveTo>
                    <a:pt x="175218" y="219055"/>
                  </a:moveTo>
                  <a:cubicBezTo>
                    <a:pt x="156383" y="219055"/>
                    <a:pt x="141035" y="234380"/>
                    <a:pt x="141035" y="253304"/>
                  </a:cubicBezTo>
                  <a:cubicBezTo>
                    <a:pt x="141035" y="272112"/>
                    <a:pt x="156383" y="287436"/>
                    <a:pt x="175218" y="287436"/>
                  </a:cubicBezTo>
                  <a:cubicBezTo>
                    <a:pt x="194170" y="287436"/>
                    <a:pt x="209518" y="272112"/>
                    <a:pt x="209518" y="253304"/>
                  </a:cubicBezTo>
                  <a:cubicBezTo>
                    <a:pt x="209518" y="234380"/>
                    <a:pt x="194170" y="219055"/>
                    <a:pt x="175218" y="219055"/>
                  </a:cubicBezTo>
                  <a:close/>
                  <a:moveTo>
                    <a:pt x="302301" y="195371"/>
                  </a:moveTo>
                  <a:cubicBezTo>
                    <a:pt x="275792" y="195371"/>
                    <a:pt x="254166" y="216849"/>
                    <a:pt x="254166" y="243320"/>
                  </a:cubicBezTo>
                  <a:cubicBezTo>
                    <a:pt x="254166" y="269906"/>
                    <a:pt x="275792" y="291384"/>
                    <a:pt x="302301" y="291384"/>
                  </a:cubicBezTo>
                  <a:cubicBezTo>
                    <a:pt x="328811" y="291384"/>
                    <a:pt x="350437" y="269906"/>
                    <a:pt x="350437" y="243320"/>
                  </a:cubicBezTo>
                  <a:cubicBezTo>
                    <a:pt x="350437" y="216849"/>
                    <a:pt x="328811" y="195371"/>
                    <a:pt x="302301" y="195371"/>
                  </a:cubicBezTo>
                  <a:close/>
                  <a:moveTo>
                    <a:pt x="302301" y="173661"/>
                  </a:moveTo>
                  <a:cubicBezTo>
                    <a:pt x="340787" y="173661"/>
                    <a:pt x="372180" y="204891"/>
                    <a:pt x="372180" y="243320"/>
                  </a:cubicBezTo>
                  <a:cubicBezTo>
                    <a:pt x="372180" y="266887"/>
                    <a:pt x="360320" y="287785"/>
                    <a:pt x="342415" y="300439"/>
                  </a:cubicBezTo>
                  <a:cubicBezTo>
                    <a:pt x="343345" y="300672"/>
                    <a:pt x="344275" y="300904"/>
                    <a:pt x="345089" y="301484"/>
                  </a:cubicBezTo>
                  <a:cubicBezTo>
                    <a:pt x="353925" y="306476"/>
                    <a:pt x="362181" y="312978"/>
                    <a:pt x="369273" y="320872"/>
                  </a:cubicBezTo>
                  <a:cubicBezTo>
                    <a:pt x="376249" y="311004"/>
                    <a:pt x="384969" y="302877"/>
                    <a:pt x="394852" y="297189"/>
                  </a:cubicBezTo>
                  <a:cubicBezTo>
                    <a:pt x="381830" y="286972"/>
                    <a:pt x="373459" y="271067"/>
                    <a:pt x="373459" y="253304"/>
                  </a:cubicBezTo>
                  <a:cubicBezTo>
                    <a:pt x="373459" y="222422"/>
                    <a:pt x="398457" y="197461"/>
                    <a:pt x="429385" y="197461"/>
                  </a:cubicBezTo>
                  <a:cubicBezTo>
                    <a:pt x="460196" y="197461"/>
                    <a:pt x="485311" y="222422"/>
                    <a:pt x="485311" y="253304"/>
                  </a:cubicBezTo>
                  <a:cubicBezTo>
                    <a:pt x="485311" y="271067"/>
                    <a:pt x="476823" y="286972"/>
                    <a:pt x="463801" y="297189"/>
                  </a:cubicBezTo>
                  <a:cubicBezTo>
                    <a:pt x="490194" y="312281"/>
                    <a:pt x="506588" y="342699"/>
                    <a:pt x="506588" y="376715"/>
                  </a:cubicBezTo>
                  <a:cubicBezTo>
                    <a:pt x="506588" y="382752"/>
                    <a:pt x="501705" y="387628"/>
                    <a:pt x="495775" y="387628"/>
                  </a:cubicBezTo>
                  <a:lnTo>
                    <a:pt x="399038" y="387628"/>
                  </a:lnTo>
                  <a:cubicBezTo>
                    <a:pt x="399736" y="392737"/>
                    <a:pt x="399968" y="397845"/>
                    <a:pt x="399968" y="403069"/>
                  </a:cubicBezTo>
                  <a:cubicBezTo>
                    <a:pt x="399968" y="408990"/>
                    <a:pt x="395085" y="413866"/>
                    <a:pt x="389155" y="413866"/>
                  </a:cubicBezTo>
                  <a:lnTo>
                    <a:pt x="215448" y="413866"/>
                  </a:lnTo>
                  <a:cubicBezTo>
                    <a:pt x="209518" y="413866"/>
                    <a:pt x="204635" y="408990"/>
                    <a:pt x="204635" y="403069"/>
                  </a:cubicBezTo>
                  <a:cubicBezTo>
                    <a:pt x="204635" y="397845"/>
                    <a:pt x="204867" y="392737"/>
                    <a:pt x="205565" y="387628"/>
                  </a:cubicBezTo>
                  <a:lnTo>
                    <a:pt x="108828" y="387628"/>
                  </a:lnTo>
                  <a:cubicBezTo>
                    <a:pt x="102898" y="387628"/>
                    <a:pt x="98015" y="382752"/>
                    <a:pt x="98015" y="376715"/>
                  </a:cubicBezTo>
                  <a:cubicBezTo>
                    <a:pt x="98015" y="342699"/>
                    <a:pt x="114409" y="312281"/>
                    <a:pt x="140802" y="297189"/>
                  </a:cubicBezTo>
                  <a:cubicBezTo>
                    <a:pt x="127780" y="286972"/>
                    <a:pt x="119292" y="271067"/>
                    <a:pt x="119292" y="253304"/>
                  </a:cubicBezTo>
                  <a:cubicBezTo>
                    <a:pt x="119292" y="222422"/>
                    <a:pt x="144407" y="197461"/>
                    <a:pt x="175218" y="197461"/>
                  </a:cubicBezTo>
                  <a:cubicBezTo>
                    <a:pt x="206030" y="197461"/>
                    <a:pt x="231144" y="222422"/>
                    <a:pt x="231144" y="253304"/>
                  </a:cubicBezTo>
                  <a:cubicBezTo>
                    <a:pt x="231144" y="271067"/>
                    <a:pt x="222773" y="286972"/>
                    <a:pt x="209751" y="297189"/>
                  </a:cubicBezTo>
                  <a:cubicBezTo>
                    <a:pt x="219633" y="302877"/>
                    <a:pt x="228354" y="311004"/>
                    <a:pt x="235330" y="320872"/>
                  </a:cubicBezTo>
                  <a:cubicBezTo>
                    <a:pt x="242422" y="312978"/>
                    <a:pt x="250678" y="306476"/>
                    <a:pt x="259514" y="301484"/>
                  </a:cubicBezTo>
                  <a:cubicBezTo>
                    <a:pt x="260328" y="300904"/>
                    <a:pt x="261258" y="300672"/>
                    <a:pt x="262188" y="300439"/>
                  </a:cubicBezTo>
                  <a:cubicBezTo>
                    <a:pt x="244283" y="287785"/>
                    <a:pt x="232423" y="266887"/>
                    <a:pt x="232423" y="243320"/>
                  </a:cubicBezTo>
                  <a:cubicBezTo>
                    <a:pt x="232423" y="204891"/>
                    <a:pt x="263816" y="173661"/>
                    <a:pt x="302301" y="173661"/>
                  </a:cubicBezTo>
                  <a:close/>
                  <a:moveTo>
                    <a:pt x="301023" y="68147"/>
                  </a:moveTo>
                  <a:cubicBezTo>
                    <a:pt x="173010" y="68844"/>
                    <a:pt x="68948" y="172748"/>
                    <a:pt x="68250" y="300567"/>
                  </a:cubicBezTo>
                  <a:cubicBezTo>
                    <a:pt x="68250" y="300915"/>
                    <a:pt x="68367" y="301379"/>
                    <a:pt x="68367" y="301844"/>
                  </a:cubicBezTo>
                  <a:cubicBezTo>
                    <a:pt x="68367" y="302308"/>
                    <a:pt x="68250" y="302772"/>
                    <a:pt x="68250" y="303121"/>
                  </a:cubicBezTo>
                  <a:cubicBezTo>
                    <a:pt x="68948" y="430940"/>
                    <a:pt x="173010" y="534844"/>
                    <a:pt x="301023" y="535540"/>
                  </a:cubicBezTo>
                  <a:cubicBezTo>
                    <a:pt x="301372" y="535540"/>
                    <a:pt x="301837" y="535424"/>
                    <a:pt x="302302" y="535424"/>
                  </a:cubicBezTo>
                  <a:cubicBezTo>
                    <a:pt x="302767" y="535424"/>
                    <a:pt x="303232" y="535540"/>
                    <a:pt x="303581" y="535540"/>
                  </a:cubicBezTo>
                  <a:cubicBezTo>
                    <a:pt x="431594" y="534844"/>
                    <a:pt x="535656" y="430940"/>
                    <a:pt x="536353" y="303121"/>
                  </a:cubicBezTo>
                  <a:cubicBezTo>
                    <a:pt x="536353" y="302772"/>
                    <a:pt x="536237" y="302308"/>
                    <a:pt x="536237" y="301844"/>
                  </a:cubicBezTo>
                  <a:cubicBezTo>
                    <a:pt x="536237" y="301379"/>
                    <a:pt x="536353" y="300915"/>
                    <a:pt x="536353" y="300567"/>
                  </a:cubicBezTo>
                  <a:cubicBezTo>
                    <a:pt x="535656" y="172748"/>
                    <a:pt x="431594" y="68844"/>
                    <a:pt x="303581" y="68147"/>
                  </a:cubicBezTo>
                  <a:cubicBezTo>
                    <a:pt x="303232" y="68147"/>
                    <a:pt x="302767" y="68263"/>
                    <a:pt x="302302" y="68263"/>
                  </a:cubicBezTo>
                  <a:cubicBezTo>
                    <a:pt x="301837" y="68263"/>
                    <a:pt x="301372" y="68147"/>
                    <a:pt x="301023" y="68147"/>
                  </a:cubicBezTo>
                  <a:close/>
                  <a:moveTo>
                    <a:pt x="302302" y="0"/>
                  </a:moveTo>
                  <a:cubicBezTo>
                    <a:pt x="310906" y="0"/>
                    <a:pt x="317766" y="6966"/>
                    <a:pt x="317766" y="15441"/>
                  </a:cubicBezTo>
                  <a:lnTo>
                    <a:pt x="317766" y="37615"/>
                  </a:lnTo>
                  <a:cubicBezTo>
                    <a:pt x="451593" y="45393"/>
                    <a:pt x="559142" y="152779"/>
                    <a:pt x="566933" y="286403"/>
                  </a:cubicBezTo>
                  <a:lnTo>
                    <a:pt x="589140" y="286403"/>
                  </a:lnTo>
                  <a:cubicBezTo>
                    <a:pt x="597628" y="286403"/>
                    <a:pt x="604604" y="293253"/>
                    <a:pt x="604604" y="301844"/>
                  </a:cubicBezTo>
                  <a:cubicBezTo>
                    <a:pt x="604604" y="310435"/>
                    <a:pt x="597628" y="317284"/>
                    <a:pt x="589140" y="317284"/>
                  </a:cubicBezTo>
                  <a:lnTo>
                    <a:pt x="566933" y="317284"/>
                  </a:lnTo>
                  <a:cubicBezTo>
                    <a:pt x="559142" y="450908"/>
                    <a:pt x="451593" y="558295"/>
                    <a:pt x="317766" y="566073"/>
                  </a:cubicBezTo>
                  <a:lnTo>
                    <a:pt x="317766" y="588247"/>
                  </a:lnTo>
                  <a:cubicBezTo>
                    <a:pt x="317766" y="596722"/>
                    <a:pt x="310906" y="603687"/>
                    <a:pt x="302302" y="603687"/>
                  </a:cubicBezTo>
                  <a:cubicBezTo>
                    <a:pt x="293698" y="603687"/>
                    <a:pt x="286838" y="596722"/>
                    <a:pt x="286838" y="588247"/>
                  </a:cubicBezTo>
                  <a:lnTo>
                    <a:pt x="286838" y="566073"/>
                  </a:lnTo>
                  <a:cubicBezTo>
                    <a:pt x="153011" y="558295"/>
                    <a:pt x="45462" y="450908"/>
                    <a:pt x="37671" y="317284"/>
                  </a:cubicBezTo>
                  <a:lnTo>
                    <a:pt x="15464" y="317284"/>
                  </a:lnTo>
                  <a:cubicBezTo>
                    <a:pt x="6976" y="317284"/>
                    <a:pt x="0" y="310435"/>
                    <a:pt x="0" y="301844"/>
                  </a:cubicBezTo>
                  <a:cubicBezTo>
                    <a:pt x="0" y="293253"/>
                    <a:pt x="6976" y="286403"/>
                    <a:pt x="15464" y="286403"/>
                  </a:cubicBezTo>
                  <a:lnTo>
                    <a:pt x="37671" y="286403"/>
                  </a:lnTo>
                  <a:cubicBezTo>
                    <a:pt x="45462" y="152779"/>
                    <a:pt x="153011" y="45393"/>
                    <a:pt x="286838" y="37615"/>
                  </a:cubicBezTo>
                  <a:lnTo>
                    <a:pt x="286838" y="15441"/>
                  </a:lnTo>
                  <a:cubicBezTo>
                    <a:pt x="286838" y="6966"/>
                    <a:pt x="293698" y="0"/>
                    <a:pt x="3023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37718" y="1457963"/>
            <a:ext cx="2290925" cy="4724400"/>
            <a:chOff x="1437718" y="1457963"/>
            <a:chExt cx="2290925" cy="4724400"/>
          </a:xfrm>
        </p:grpSpPr>
        <p:sp>
          <p:nvSpPr>
            <p:cNvPr id="42" name="矩形: 圆角 41"/>
            <p:cNvSpPr/>
            <p:nvPr/>
          </p:nvSpPr>
          <p:spPr>
            <a:xfrm>
              <a:off x="1437720" y="1457963"/>
              <a:ext cx="2290923" cy="4724400"/>
            </a:xfrm>
            <a:prstGeom prst="roundRect">
              <a:avLst>
                <a:gd name="adj" fmla="val 50000"/>
              </a:avLst>
            </a:prstGeom>
            <a:solidFill>
              <a:srgbClr val="048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6" t="30952" r="23456" b="3978"/>
            <a:stretch>
              <a:fillRect/>
            </a:stretch>
          </p:blipFill>
          <p:spPr>
            <a:xfrm>
              <a:off x="1437718" y="4192511"/>
              <a:ext cx="2290923" cy="1989852"/>
            </a:xfrm>
            <a:custGeom>
              <a:avLst/>
              <a:gdLst>
                <a:gd name="connsiteX0" fmla="*/ 0 w 2290923"/>
                <a:gd name="connsiteY0" fmla="*/ 0 h 1989852"/>
                <a:gd name="connsiteX1" fmla="*/ 2290923 w 2290923"/>
                <a:gd name="connsiteY1" fmla="*/ 0 h 1989852"/>
                <a:gd name="connsiteX2" fmla="*/ 2290923 w 2290923"/>
                <a:gd name="connsiteY2" fmla="*/ 844390 h 1989852"/>
                <a:gd name="connsiteX3" fmla="*/ 1145461 w 2290923"/>
                <a:gd name="connsiteY3" fmla="*/ 1989852 h 1989852"/>
                <a:gd name="connsiteX4" fmla="*/ 1145462 w 2290923"/>
                <a:gd name="connsiteY4" fmla="*/ 1989851 h 1989852"/>
                <a:gd name="connsiteX5" fmla="*/ 0 w 2290923"/>
                <a:gd name="connsiteY5" fmla="*/ 844389 h 198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923" h="1989852">
                  <a:moveTo>
                    <a:pt x="0" y="0"/>
                  </a:moveTo>
                  <a:lnTo>
                    <a:pt x="2290923" y="0"/>
                  </a:lnTo>
                  <a:lnTo>
                    <a:pt x="2290923" y="844390"/>
                  </a:lnTo>
                  <a:cubicBezTo>
                    <a:pt x="2290923" y="1477011"/>
                    <a:pt x="1778082" y="1989852"/>
                    <a:pt x="1145461" y="1989852"/>
                  </a:cubicBezTo>
                  <a:lnTo>
                    <a:pt x="1145462" y="1989851"/>
                  </a:lnTo>
                  <a:cubicBezTo>
                    <a:pt x="512841" y="1989851"/>
                    <a:pt x="0" y="1477010"/>
                    <a:pt x="0" y="844389"/>
                  </a:cubicBezTo>
                  <a:close/>
                </a:path>
              </a:pathLst>
            </a:custGeom>
          </p:spPr>
        </p:pic>
      </p:grpSp>
      <p:grpSp>
        <p:nvGrpSpPr>
          <p:cNvPr id="5" name="组合 4"/>
          <p:cNvGrpSpPr/>
          <p:nvPr/>
        </p:nvGrpSpPr>
        <p:grpSpPr>
          <a:xfrm>
            <a:off x="8463358" y="1457963"/>
            <a:ext cx="2290925" cy="4729476"/>
            <a:chOff x="8463358" y="1457963"/>
            <a:chExt cx="2290925" cy="4729476"/>
          </a:xfrm>
        </p:grpSpPr>
        <p:sp>
          <p:nvSpPr>
            <p:cNvPr id="44" name="矩形: 圆角 43"/>
            <p:cNvSpPr/>
            <p:nvPr/>
          </p:nvSpPr>
          <p:spPr>
            <a:xfrm>
              <a:off x="8463360" y="1457963"/>
              <a:ext cx="2290923" cy="4724400"/>
            </a:xfrm>
            <a:prstGeom prst="roundRect">
              <a:avLst>
                <a:gd name="adj" fmla="val 50000"/>
              </a:avLst>
            </a:prstGeom>
            <a:solidFill>
              <a:srgbClr val="048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9" t="36393" r="20837" b="10610"/>
            <a:stretch>
              <a:fillRect/>
            </a:stretch>
          </p:blipFill>
          <p:spPr>
            <a:xfrm>
              <a:off x="8463358" y="4192510"/>
              <a:ext cx="2290924" cy="1994929"/>
            </a:xfrm>
            <a:custGeom>
              <a:avLst/>
              <a:gdLst>
                <a:gd name="connsiteX0" fmla="*/ 0 w 2290924"/>
                <a:gd name="connsiteY0" fmla="*/ 0 h 3364890"/>
                <a:gd name="connsiteX1" fmla="*/ 2290924 w 2290924"/>
                <a:gd name="connsiteY1" fmla="*/ 0 h 3364890"/>
                <a:gd name="connsiteX2" fmla="*/ 2290923 w 2290924"/>
                <a:gd name="connsiteY2" fmla="*/ 2219428 h 3364890"/>
                <a:gd name="connsiteX3" fmla="*/ 1145461 w 2290924"/>
                <a:gd name="connsiteY3" fmla="*/ 3364890 h 3364890"/>
                <a:gd name="connsiteX4" fmla="*/ 1145462 w 2290924"/>
                <a:gd name="connsiteY4" fmla="*/ 3364889 h 3364890"/>
                <a:gd name="connsiteX5" fmla="*/ 0 w 2290924"/>
                <a:gd name="connsiteY5" fmla="*/ 2219427 h 336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924" h="3364890">
                  <a:moveTo>
                    <a:pt x="0" y="0"/>
                  </a:moveTo>
                  <a:lnTo>
                    <a:pt x="2290924" y="0"/>
                  </a:lnTo>
                  <a:lnTo>
                    <a:pt x="2290923" y="2219428"/>
                  </a:lnTo>
                  <a:cubicBezTo>
                    <a:pt x="2290923" y="2852049"/>
                    <a:pt x="1778082" y="3364890"/>
                    <a:pt x="1145461" y="3364890"/>
                  </a:cubicBezTo>
                  <a:lnTo>
                    <a:pt x="1145462" y="3364889"/>
                  </a:lnTo>
                  <a:cubicBezTo>
                    <a:pt x="512841" y="3364889"/>
                    <a:pt x="0" y="2852048"/>
                    <a:pt x="0" y="2219427"/>
                  </a:cubicBezTo>
                  <a:close/>
                </a:path>
              </a:pathLst>
            </a:custGeom>
          </p:spPr>
        </p:pic>
      </p:grpSp>
      <p:grpSp>
        <p:nvGrpSpPr>
          <p:cNvPr id="3" name="组合 2"/>
          <p:cNvGrpSpPr/>
          <p:nvPr/>
        </p:nvGrpSpPr>
        <p:grpSpPr>
          <a:xfrm>
            <a:off x="4950539" y="1457963"/>
            <a:ext cx="2290924" cy="4767121"/>
            <a:chOff x="4950539" y="1457963"/>
            <a:chExt cx="2290924" cy="4767121"/>
          </a:xfrm>
        </p:grpSpPr>
        <p:sp>
          <p:nvSpPr>
            <p:cNvPr id="43" name="矩形: 圆角 42"/>
            <p:cNvSpPr/>
            <p:nvPr/>
          </p:nvSpPr>
          <p:spPr>
            <a:xfrm>
              <a:off x="4950540" y="1457963"/>
              <a:ext cx="2290923" cy="4724400"/>
            </a:xfrm>
            <a:prstGeom prst="roundRect">
              <a:avLst>
                <a:gd name="adj" fmla="val 50000"/>
              </a:avLst>
            </a:prstGeom>
            <a:solidFill>
              <a:srgbClr val="048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78" t="25238" r="7099" b="8295"/>
            <a:stretch>
              <a:fillRect/>
            </a:stretch>
          </p:blipFill>
          <p:spPr>
            <a:xfrm>
              <a:off x="4950539" y="4192509"/>
              <a:ext cx="2290924" cy="2032575"/>
            </a:xfrm>
            <a:custGeom>
              <a:avLst/>
              <a:gdLst>
                <a:gd name="connsiteX0" fmla="*/ 0 w 2290924"/>
                <a:gd name="connsiteY0" fmla="*/ 0 h 2804350"/>
                <a:gd name="connsiteX1" fmla="*/ 2290924 w 2290924"/>
                <a:gd name="connsiteY1" fmla="*/ 0 h 2804350"/>
                <a:gd name="connsiteX2" fmla="*/ 2290923 w 2290924"/>
                <a:gd name="connsiteY2" fmla="*/ 1658888 h 2804350"/>
                <a:gd name="connsiteX3" fmla="*/ 1145461 w 2290924"/>
                <a:gd name="connsiteY3" fmla="*/ 2804350 h 2804350"/>
                <a:gd name="connsiteX4" fmla="*/ 1145462 w 2290924"/>
                <a:gd name="connsiteY4" fmla="*/ 2804349 h 2804350"/>
                <a:gd name="connsiteX5" fmla="*/ 0 w 2290924"/>
                <a:gd name="connsiteY5" fmla="*/ 1658887 h 280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924" h="2804350">
                  <a:moveTo>
                    <a:pt x="0" y="0"/>
                  </a:moveTo>
                  <a:lnTo>
                    <a:pt x="2290924" y="0"/>
                  </a:lnTo>
                  <a:lnTo>
                    <a:pt x="2290923" y="1658888"/>
                  </a:lnTo>
                  <a:cubicBezTo>
                    <a:pt x="2290923" y="2291509"/>
                    <a:pt x="1778082" y="2804350"/>
                    <a:pt x="1145461" y="2804350"/>
                  </a:cubicBezTo>
                  <a:lnTo>
                    <a:pt x="1145462" y="2804349"/>
                  </a:lnTo>
                  <a:cubicBezTo>
                    <a:pt x="512841" y="2804349"/>
                    <a:pt x="0" y="2291508"/>
                    <a:pt x="0" y="1658887"/>
                  </a:cubicBezTo>
                  <a:close/>
                </a:path>
              </a:pathLst>
            </a:custGeom>
          </p:spPr>
        </p:pic>
      </p:grpSp>
      <p:grpSp>
        <p:nvGrpSpPr>
          <p:cNvPr id="37" name="组合 36"/>
          <p:cNvGrpSpPr/>
          <p:nvPr/>
        </p:nvGrpSpPr>
        <p:grpSpPr>
          <a:xfrm>
            <a:off x="497997" y="-930155"/>
            <a:ext cx="6289552" cy="1995536"/>
            <a:chOff x="1523273" y="-946967"/>
            <a:chExt cx="6289552" cy="1995536"/>
          </a:xfrm>
        </p:grpSpPr>
        <p:sp>
          <p:nvSpPr>
            <p:cNvPr id="38" name="矩形: 圆角 37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928484" y="-583318"/>
              <a:ext cx="5884341" cy="1631887"/>
              <a:chOff x="1928484" y="-583318"/>
              <a:chExt cx="5884341" cy="1631887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3524472" y="340683"/>
                <a:ext cx="428835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l"/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团队与团队凝聚力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41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7" name="椭圆 46"/>
          <p:cNvSpPr/>
          <p:nvPr/>
        </p:nvSpPr>
        <p:spPr>
          <a:xfrm>
            <a:off x="5656737" y="1559566"/>
            <a:ext cx="878528" cy="87852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2143917" y="1559566"/>
            <a:ext cx="878528" cy="87852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9169557" y="1559566"/>
            <a:ext cx="878528" cy="87852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earth_44704"/>
          <p:cNvSpPr>
            <a:spLocks noChangeAspect="1"/>
          </p:cNvSpPr>
          <p:nvPr/>
        </p:nvSpPr>
        <p:spPr bwMode="auto">
          <a:xfrm>
            <a:off x="2278338" y="1695041"/>
            <a:ext cx="609685" cy="608631"/>
          </a:xfrm>
          <a:custGeom>
            <a:avLst/>
            <a:gdLst>
              <a:gd name="connsiteX0" fmla="*/ 174296 w 599625"/>
              <a:gd name="connsiteY0" fmla="*/ 432890 h 598589"/>
              <a:gd name="connsiteX1" fmla="*/ 182565 w 599625"/>
              <a:gd name="connsiteY1" fmla="*/ 432890 h 598589"/>
              <a:gd name="connsiteX2" fmla="*/ 176133 w 599625"/>
              <a:gd name="connsiteY2" fmla="*/ 464197 h 598589"/>
              <a:gd name="connsiteX3" fmla="*/ 162351 w 599625"/>
              <a:gd name="connsiteY3" fmla="*/ 483534 h 598589"/>
              <a:gd name="connsiteX4" fmla="*/ 155919 w 599625"/>
              <a:gd name="connsiteY4" fmla="*/ 494583 h 598589"/>
              <a:gd name="connsiteX5" fmla="*/ 147650 w 599625"/>
              <a:gd name="connsiteY5" fmla="*/ 487217 h 598589"/>
              <a:gd name="connsiteX6" fmla="*/ 147650 w 599625"/>
              <a:gd name="connsiteY6" fmla="*/ 475246 h 598589"/>
              <a:gd name="connsiteX7" fmla="*/ 153163 w 599625"/>
              <a:gd name="connsiteY7" fmla="*/ 468801 h 598589"/>
              <a:gd name="connsiteX8" fmla="*/ 156838 w 599625"/>
              <a:gd name="connsiteY8" fmla="*/ 463276 h 598589"/>
              <a:gd name="connsiteX9" fmla="*/ 152244 w 599625"/>
              <a:gd name="connsiteY9" fmla="*/ 457751 h 598589"/>
              <a:gd name="connsiteX10" fmla="*/ 152244 w 599625"/>
              <a:gd name="connsiteY10" fmla="*/ 447623 h 598589"/>
              <a:gd name="connsiteX11" fmla="*/ 166026 w 599625"/>
              <a:gd name="connsiteY11" fmla="*/ 448543 h 598589"/>
              <a:gd name="connsiteX12" fmla="*/ 422534 w 599625"/>
              <a:gd name="connsiteY12" fmla="*/ 419870 h 598589"/>
              <a:gd name="connsiteX13" fmla="*/ 428008 w 599625"/>
              <a:gd name="connsiteY13" fmla="*/ 419870 h 598589"/>
              <a:gd name="connsiteX14" fmla="*/ 428008 w 599625"/>
              <a:gd name="connsiteY14" fmla="*/ 422681 h 598589"/>
              <a:gd name="connsiteX15" fmla="*/ 422534 w 599625"/>
              <a:gd name="connsiteY15" fmla="*/ 422681 h 598589"/>
              <a:gd name="connsiteX16" fmla="*/ 458485 w 599625"/>
              <a:gd name="connsiteY16" fmla="*/ 418095 h 598589"/>
              <a:gd name="connsiteX17" fmla="*/ 458485 w 599625"/>
              <a:gd name="connsiteY17" fmla="*/ 422681 h 598589"/>
              <a:gd name="connsiteX18" fmla="*/ 454786 w 599625"/>
              <a:gd name="connsiteY18" fmla="*/ 422681 h 598589"/>
              <a:gd name="connsiteX19" fmla="*/ 454786 w 599625"/>
              <a:gd name="connsiteY19" fmla="*/ 424457 h 598589"/>
              <a:gd name="connsiteX20" fmla="*/ 449164 w 599625"/>
              <a:gd name="connsiteY20" fmla="*/ 424457 h 598589"/>
              <a:gd name="connsiteX21" fmla="*/ 449164 w 599625"/>
              <a:gd name="connsiteY21" fmla="*/ 427268 h 598589"/>
              <a:gd name="connsiteX22" fmla="*/ 444578 w 599625"/>
              <a:gd name="connsiteY22" fmla="*/ 427268 h 598589"/>
              <a:gd name="connsiteX23" fmla="*/ 444578 w 599625"/>
              <a:gd name="connsiteY23" fmla="*/ 422681 h 598589"/>
              <a:gd name="connsiteX24" fmla="*/ 451088 w 599625"/>
              <a:gd name="connsiteY24" fmla="*/ 421794 h 598589"/>
              <a:gd name="connsiteX25" fmla="*/ 451975 w 599625"/>
              <a:gd name="connsiteY25" fmla="*/ 418983 h 598589"/>
              <a:gd name="connsiteX26" fmla="*/ 436293 w 599625"/>
              <a:gd name="connsiteY26" fmla="*/ 417207 h 598589"/>
              <a:gd name="connsiteX27" fmla="*/ 441767 w 599625"/>
              <a:gd name="connsiteY27" fmla="*/ 417207 h 598589"/>
              <a:gd name="connsiteX28" fmla="*/ 441767 w 599625"/>
              <a:gd name="connsiteY28" fmla="*/ 419969 h 598589"/>
              <a:gd name="connsiteX29" fmla="*/ 439030 w 599625"/>
              <a:gd name="connsiteY29" fmla="*/ 419969 h 598589"/>
              <a:gd name="connsiteX30" fmla="*/ 439030 w 599625"/>
              <a:gd name="connsiteY30" fmla="*/ 422730 h 598589"/>
              <a:gd name="connsiteX31" fmla="*/ 436293 w 599625"/>
              <a:gd name="connsiteY31" fmla="*/ 422730 h 598589"/>
              <a:gd name="connsiteX32" fmla="*/ 436293 w 599625"/>
              <a:gd name="connsiteY32" fmla="*/ 424571 h 598589"/>
              <a:gd name="connsiteX33" fmla="*/ 430819 w 599625"/>
              <a:gd name="connsiteY33" fmla="*/ 425492 h 598589"/>
              <a:gd name="connsiteX34" fmla="*/ 430819 w 599625"/>
              <a:gd name="connsiteY34" fmla="*/ 422730 h 598589"/>
              <a:gd name="connsiteX35" fmla="*/ 434468 w 599625"/>
              <a:gd name="connsiteY35" fmla="*/ 419969 h 598589"/>
              <a:gd name="connsiteX36" fmla="*/ 443690 w 599625"/>
              <a:gd name="connsiteY36" fmla="*/ 416172 h 598589"/>
              <a:gd name="connsiteX37" fmla="*/ 448276 w 599625"/>
              <a:gd name="connsiteY37" fmla="*/ 416172 h 598589"/>
              <a:gd name="connsiteX38" fmla="*/ 447359 w 599625"/>
              <a:gd name="connsiteY38" fmla="*/ 419871 h 598589"/>
              <a:gd name="connsiteX39" fmla="*/ 443690 w 599625"/>
              <a:gd name="connsiteY39" fmla="*/ 418946 h 598589"/>
              <a:gd name="connsiteX40" fmla="*/ 445466 w 599625"/>
              <a:gd name="connsiteY40" fmla="*/ 388654 h 598589"/>
              <a:gd name="connsiteX41" fmla="*/ 445466 w 599625"/>
              <a:gd name="connsiteY41" fmla="*/ 409751 h 598589"/>
              <a:gd name="connsiteX42" fmla="*/ 440889 w 599625"/>
              <a:gd name="connsiteY42" fmla="*/ 410669 h 598589"/>
              <a:gd name="connsiteX43" fmla="*/ 440889 w 599625"/>
              <a:gd name="connsiteY43" fmla="*/ 403330 h 598589"/>
              <a:gd name="connsiteX44" fmla="*/ 436312 w 599625"/>
              <a:gd name="connsiteY44" fmla="*/ 401496 h 598589"/>
              <a:gd name="connsiteX45" fmla="*/ 437227 w 599625"/>
              <a:gd name="connsiteY45" fmla="*/ 411586 h 598589"/>
              <a:gd name="connsiteX46" fmla="*/ 430819 w 599625"/>
              <a:gd name="connsiteY46" fmla="*/ 411586 h 598589"/>
              <a:gd name="connsiteX47" fmla="*/ 430819 w 599625"/>
              <a:gd name="connsiteY47" fmla="*/ 395992 h 598589"/>
              <a:gd name="connsiteX48" fmla="*/ 433565 w 599625"/>
              <a:gd name="connsiteY48" fmla="*/ 395992 h 598589"/>
              <a:gd name="connsiteX49" fmla="*/ 433565 w 599625"/>
              <a:gd name="connsiteY49" fmla="*/ 393240 h 598589"/>
              <a:gd name="connsiteX50" fmla="*/ 483297 w 599625"/>
              <a:gd name="connsiteY50" fmla="*/ 385843 h 598589"/>
              <a:gd name="connsiteX51" fmla="*/ 489766 w 599625"/>
              <a:gd name="connsiteY51" fmla="*/ 390446 h 598589"/>
              <a:gd name="connsiteX52" fmla="*/ 489766 w 599625"/>
              <a:gd name="connsiteY52" fmla="*/ 397810 h 598589"/>
              <a:gd name="connsiteX53" fmla="*/ 497159 w 599625"/>
              <a:gd name="connsiteY53" fmla="*/ 397810 h 598589"/>
              <a:gd name="connsiteX54" fmla="*/ 504552 w 599625"/>
              <a:gd name="connsiteY54" fmla="*/ 394128 h 598589"/>
              <a:gd name="connsiteX55" fmla="*/ 533201 w 599625"/>
              <a:gd name="connsiteY55" fmla="*/ 407016 h 598589"/>
              <a:gd name="connsiteX56" fmla="*/ 534125 w 599625"/>
              <a:gd name="connsiteY56" fmla="*/ 421745 h 598589"/>
              <a:gd name="connsiteX57" fmla="*/ 540594 w 599625"/>
              <a:gd name="connsiteY57" fmla="*/ 421745 h 598589"/>
              <a:gd name="connsiteX58" fmla="*/ 540594 w 599625"/>
              <a:gd name="connsiteY58" fmla="*/ 426868 h 598589"/>
              <a:gd name="connsiteX59" fmla="*/ 540404 w 599625"/>
              <a:gd name="connsiteY59" fmla="*/ 427268 h 598589"/>
              <a:gd name="connsiteX60" fmla="*/ 528580 w 599625"/>
              <a:gd name="connsiteY60" fmla="*/ 427268 h 598589"/>
              <a:gd name="connsiteX61" fmla="*/ 528580 w 599625"/>
              <a:gd name="connsiteY61" fmla="*/ 414380 h 598589"/>
              <a:gd name="connsiteX62" fmla="*/ 522111 w 599625"/>
              <a:gd name="connsiteY62" fmla="*/ 415301 h 598589"/>
              <a:gd name="connsiteX63" fmla="*/ 515642 w 599625"/>
              <a:gd name="connsiteY63" fmla="*/ 421745 h 598589"/>
              <a:gd name="connsiteX64" fmla="*/ 497159 w 599625"/>
              <a:gd name="connsiteY64" fmla="*/ 423586 h 598589"/>
              <a:gd name="connsiteX65" fmla="*/ 497159 w 599625"/>
              <a:gd name="connsiteY65" fmla="*/ 415301 h 598589"/>
              <a:gd name="connsiteX66" fmla="*/ 502704 w 599625"/>
              <a:gd name="connsiteY66" fmla="*/ 415301 h 598589"/>
              <a:gd name="connsiteX67" fmla="*/ 502704 w 599625"/>
              <a:gd name="connsiteY67" fmla="*/ 410698 h 598589"/>
              <a:gd name="connsiteX68" fmla="*/ 494387 w 599625"/>
              <a:gd name="connsiteY68" fmla="*/ 407016 h 598589"/>
              <a:gd name="connsiteX69" fmla="*/ 479600 w 599625"/>
              <a:gd name="connsiteY69" fmla="*/ 404254 h 598589"/>
              <a:gd name="connsiteX70" fmla="*/ 473131 w 599625"/>
              <a:gd name="connsiteY70" fmla="*/ 395969 h 598589"/>
              <a:gd name="connsiteX71" fmla="*/ 348627 w 599625"/>
              <a:gd name="connsiteY71" fmla="*/ 364687 h 598589"/>
              <a:gd name="connsiteX72" fmla="*/ 371708 w 599625"/>
              <a:gd name="connsiteY72" fmla="*/ 385841 h 598589"/>
              <a:gd name="connsiteX73" fmla="*/ 371708 w 599625"/>
              <a:gd name="connsiteY73" fmla="*/ 388600 h 598589"/>
              <a:gd name="connsiteX74" fmla="*/ 376324 w 599625"/>
              <a:gd name="connsiteY74" fmla="*/ 395038 h 598589"/>
              <a:gd name="connsiteX75" fmla="*/ 393866 w 599625"/>
              <a:gd name="connsiteY75" fmla="*/ 395038 h 598589"/>
              <a:gd name="connsiteX76" fmla="*/ 394789 w 599625"/>
              <a:gd name="connsiteY76" fmla="*/ 403316 h 598589"/>
              <a:gd name="connsiteX77" fmla="*/ 388326 w 599625"/>
              <a:gd name="connsiteY77" fmla="*/ 404236 h 598589"/>
              <a:gd name="connsiteX78" fmla="*/ 385557 w 599625"/>
              <a:gd name="connsiteY78" fmla="*/ 402396 h 598589"/>
              <a:gd name="connsiteX79" fmla="*/ 386480 w 599625"/>
              <a:gd name="connsiteY79" fmla="*/ 411593 h 598589"/>
              <a:gd name="connsiteX80" fmla="*/ 402175 w 599625"/>
              <a:gd name="connsiteY80" fmla="*/ 411593 h 598589"/>
              <a:gd name="connsiteX81" fmla="*/ 416024 w 599625"/>
              <a:gd name="connsiteY81" fmla="*/ 419871 h 598589"/>
              <a:gd name="connsiteX82" fmla="*/ 375401 w 599625"/>
              <a:gd name="connsiteY82" fmla="*/ 418032 h 598589"/>
              <a:gd name="connsiteX83" fmla="*/ 374478 w 599625"/>
              <a:gd name="connsiteY83" fmla="*/ 413433 h 598589"/>
              <a:gd name="connsiteX84" fmla="*/ 380017 w 599625"/>
              <a:gd name="connsiteY84" fmla="*/ 413433 h 598589"/>
              <a:gd name="connsiteX85" fmla="*/ 380017 w 599625"/>
              <a:gd name="connsiteY85" fmla="*/ 410674 h 598589"/>
              <a:gd name="connsiteX86" fmla="*/ 375401 w 599625"/>
              <a:gd name="connsiteY86" fmla="*/ 408834 h 598589"/>
              <a:gd name="connsiteX87" fmla="*/ 343087 w 599625"/>
              <a:gd name="connsiteY87" fmla="*/ 369286 h 598589"/>
              <a:gd name="connsiteX88" fmla="*/ 422496 w 599625"/>
              <a:gd name="connsiteY88" fmla="*/ 359213 h 598589"/>
              <a:gd name="connsiteX89" fmla="*/ 427119 w 599625"/>
              <a:gd name="connsiteY89" fmla="*/ 359213 h 598589"/>
              <a:gd name="connsiteX90" fmla="*/ 428044 w 599625"/>
              <a:gd name="connsiteY90" fmla="*/ 365643 h 598589"/>
              <a:gd name="connsiteX91" fmla="*/ 430818 w 599625"/>
              <a:gd name="connsiteY91" fmla="*/ 366561 h 598589"/>
              <a:gd name="connsiteX92" fmla="*/ 430818 w 599625"/>
              <a:gd name="connsiteY92" fmla="*/ 388605 h 598589"/>
              <a:gd name="connsiteX93" fmla="*/ 428044 w 599625"/>
              <a:gd name="connsiteY93" fmla="*/ 390442 h 598589"/>
              <a:gd name="connsiteX94" fmla="*/ 428044 w 599625"/>
              <a:gd name="connsiteY94" fmla="*/ 393197 h 598589"/>
              <a:gd name="connsiteX95" fmla="*/ 423421 w 599625"/>
              <a:gd name="connsiteY95" fmla="*/ 396871 h 598589"/>
              <a:gd name="connsiteX96" fmla="*/ 421572 w 599625"/>
              <a:gd name="connsiteY96" fmla="*/ 403301 h 598589"/>
              <a:gd name="connsiteX97" fmla="*/ 402154 w 599625"/>
              <a:gd name="connsiteY97" fmla="*/ 403301 h 598589"/>
              <a:gd name="connsiteX98" fmla="*/ 393832 w 599625"/>
              <a:gd name="connsiteY98" fmla="*/ 393197 h 598589"/>
              <a:gd name="connsiteX99" fmla="*/ 393832 w 599625"/>
              <a:gd name="connsiteY99" fmla="*/ 381257 h 598589"/>
              <a:gd name="connsiteX100" fmla="*/ 416948 w 599625"/>
              <a:gd name="connsiteY100" fmla="*/ 368398 h 598589"/>
              <a:gd name="connsiteX101" fmla="*/ 420647 w 599625"/>
              <a:gd name="connsiteY101" fmla="*/ 365643 h 598589"/>
              <a:gd name="connsiteX102" fmla="*/ 290546 w 599625"/>
              <a:gd name="connsiteY102" fmla="*/ 352703 h 598589"/>
              <a:gd name="connsiteX103" fmla="*/ 297963 w 599625"/>
              <a:gd name="connsiteY103" fmla="*/ 354544 h 598589"/>
              <a:gd name="connsiteX104" fmla="*/ 297036 w 599625"/>
              <a:gd name="connsiteY104" fmla="*/ 364670 h 598589"/>
              <a:gd name="connsiteX105" fmla="*/ 286837 w 599625"/>
              <a:gd name="connsiteY105" fmla="*/ 369273 h 598589"/>
              <a:gd name="connsiteX106" fmla="*/ 284056 w 599625"/>
              <a:gd name="connsiteY106" fmla="*/ 360988 h 598589"/>
              <a:gd name="connsiteX107" fmla="*/ 114390 w 599625"/>
              <a:gd name="connsiteY107" fmla="*/ 220097 h 598589"/>
              <a:gd name="connsiteX108" fmla="*/ 112545 w 599625"/>
              <a:gd name="connsiteY108" fmla="*/ 222859 h 598589"/>
              <a:gd name="connsiteX109" fmla="*/ 103320 w 599625"/>
              <a:gd name="connsiteY109" fmla="*/ 223780 h 598589"/>
              <a:gd name="connsiteX110" fmla="*/ 99630 w 599625"/>
              <a:gd name="connsiteY110" fmla="*/ 225622 h 598589"/>
              <a:gd name="connsiteX111" fmla="*/ 95940 w 599625"/>
              <a:gd name="connsiteY111" fmla="*/ 230227 h 598589"/>
              <a:gd name="connsiteX112" fmla="*/ 95940 w 599625"/>
              <a:gd name="connsiteY112" fmla="*/ 241277 h 598589"/>
              <a:gd name="connsiteX113" fmla="*/ 100553 w 599625"/>
              <a:gd name="connsiteY113" fmla="*/ 240357 h 598589"/>
              <a:gd name="connsiteX114" fmla="*/ 118080 w 599625"/>
              <a:gd name="connsiteY114" fmla="*/ 241277 h 598589"/>
              <a:gd name="connsiteX115" fmla="*/ 130073 w 599625"/>
              <a:gd name="connsiteY115" fmla="*/ 241277 h 598589"/>
              <a:gd name="connsiteX116" fmla="*/ 129150 w 599625"/>
              <a:gd name="connsiteY116" fmla="*/ 236673 h 598589"/>
              <a:gd name="connsiteX117" fmla="*/ 119003 w 599625"/>
              <a:gd name="connsiteY117" fmla="*/ 232068 h 598589"/>
              <a:gd name="connsiteX118" fmla="*/ 118080 w 599625"/>
              <a:gd name="connsiteY118" fmla="*/ 221938 h 598589"/>
              <a:gd name="connsiteX119" fmla="*/ 39668 w 599625"/>
              <a:gd name="connsiteY119" fmla="*/ 218255 h 598589"/>
              <a:gd name="connsiteX120" fmla="*/ 43358 w 599625"/>
              <a:gd name="connsiteY120" fmla="*/ 228385 h 598589"/>
              <a:gd name="connsiteX121" fmla="*/ 57195 w 599625"/>
              <a:gd name="connsiteY121" fmla="*/ 236673 h 598589"/>
              <a:gd name="connsiteX122" fmla="*/ 59040 w 599625"/>
              <a:gd name="connsiteY122" fmla="*/ 238515 h 598589"/>
              <a:gd name="connsiteX123" fmla="*/ 56273 w 599625"/>
              <a:gd name="connsiteY123" fmla="*/ 240357 h 598589"/>
              <a:gd name="connsiteX124" fmla="*/ 56273 w 599625"/>
              <a:gd name="connsiteY124" fmla="*/ 248645 h 598589"/>
              <a:gd name="connsiteX125" fmla="*/ 49815 w 599625"/>
              <a:gd name="connsiteY125" fmla="*/ 251407 h 598589"/>
              <a:gd name="connsiteX126" fmla="*/ 44280 w 599625"/>
              <a:gd name="connsiteY126" fmla="*/ 249566 h 598589"/>
              <a:gd name="connsiteX127" fmla="*/ 40590 w 599625"/>
              <a:gd name="connsiteY127" fmla="*/ 244961 h 598589"/>
              <a:gd name="connsiteX128" fmla="*/ 49815 w 599625"/>
              <a:gd name="connsiteY128" fmla="*/ 245882 h 598589"/>
              <a:gd name="connsiteX129" fmla="*/ 52583 w 599625"/>
              <a:gd name="connsiteY129" fmla="*/ 242198 h 598589"/>
              <a:gd name="connsiteX130" fmla="*/ 33210 w 599625"/>
              <a:gd name="connsiteY130" fmla="*/ 229306 h 598589"/>
              <a:gd name="connsiteX131" fmla="*/ 28598 w 599625"/>
              <a:gd name="connsiteY131" fmla="*/ 250486 h 598589"/>
              <a:gd name="connsiteX132" fmla="*/ 33210 w 599625"/>
              <a:gd name="connsiteY132" fmla="*/ 250486 h 598589"/>
              <a:gd name="connsiteX133" fmla="*/ 33210 w 599625"/>
              <a:gd name="connsiteY133" fmla="*/ 266142 h 598589"/>
              <a:gd name="connsiteX134" fmla="*/ 57195 w 599625"/>
              <a:gd name="connsiteY134" fmla="*/ 271667 h 598589"/>
              <a:gd name="connsiteX135" fmla="*/ 61808 w 599625"/>
              <a:gd name="connsiteY135" fmla="*/ 275351 h 598589"/>
              <a:gd name="connsiteX136" fmla="*/ 66420 w 599625"/>
              <a:gd name="connsiteY136" fmla="*/ 275351 h 598589"/>
              <a:gd name="connsiteX137" fmla="*/ 66420 w 599625"/>
              <a:gd name="connsiteY137" fmla="*/ 267063 h 598589"/>
              <a:gd name="connsiteX138" fmla="*/ 80258 w 599625"/>
              <a:gd name="connsiteY138" fmla="*/ 265221 h 598589"/>
              <a:gd name="connsiteX139" fmla="*/ 93173 w 599625"/>
              <a:gd name="connsiteY139" fmla="*/ 275351 h 598589"/>
              <a:gd name="connsiteX140" fmla="*/ 114390 w 599625"/>
              <a:gd name="connsiteY140" fmla="*/ 275351 h 598589"/>
              <a:gd name="connsiteX141" fmla="*/ 121770 w 599625"/>
              <a:gd name="connsiteY141" fmla="*/ 267984 h 598589"/>
              <a:gd name="connsiteX142" fmla="*/ 121770 w 599625"/>
              <a:gd name="connsiteY142" fmla="*/ 256933 h 598589"/>
              <a:gd name="connsiteX143" fmla="*/ 115313 w 599625"/>
              <a:gd name="connsiteY143" fmla="*/ 252328 h 598589"/>
              <a:gd name="connsiteX144" fmla="*/ 94095 w 599625"/>
              <a:gd name="connsiteY144" fmla="*/ 253249 h 598589"/>
              <a:gd name="connsiteX145" fmla="*/ 87638 w 599625"/>
              <a:gd name="connsiteY145" fmla="*/ 244961 h 598589"/>
              <a:gd name="connsiteX146" fmla="*/ 85793 w 599625"/>
              <a:gd name="connsiteY146" fmla="*/ 232989 h 598589"/>
              <a:gd name="connsiteX147" fmla="*/ 79335 w 599625"/>
              <a:gd name="connsiteY147" fmla="*/ 236673 h 598589"/>
              <a:gd name="connsiteX148" fmla="*/ 75645 w 599625"/>
              <a:gd name="connsiteY148" fmla="*/ 251407 h 598589"/>
              <a:gd name="connsiteX149" fmla="*/ 64575 w 599625"/>
              <a:gd name="connsiteY149" fmla="*/ 241277 h 598589"/>
              <a:gd name="connsiteX150" fmla="*/ 64575 w 599625"/>
              <a:gd name="connsiteY150" fmla="*/ 230227 h 598589"/>
              <a:gd name="connsiteX151" fmla="*/ 54428 w 599625"/>
              <a:gd name="connsiteY151" fmla="*/ 221938 h 598589"/>
              <a:gd name="connsiteX152" fmla="*/ 50738 w 599625"/>
              <a:gd name="connsiteY152" fmla="*/ 218255 h 598589"/>
              <a:gd name="connsiteX153" fmla="*/ 167895 w 599625"/>
              <a:gd name="connsiteY153" fmla="*/ 212729 h 598589"/>
              <a:gd name="connsiteX154" fmla="*/ 158670 w 599625"/>
              <a:gd name="connsiteY154" fmla="*/ 213650 h 598589"/>
              <a:gd name="connsiteX155" fmla="*/ 156825 w 599625"/>
              <a:gd name="connsiteY155" fmla="*/ 218255 h 598589"/>
              <a:gd name="connsiteX156" fmla="*/ 157748 w 599625"/>
              <a:gd name="connsiteY156" fmla="*/ 228385 h 598589"/>
              <a:gd name="connsiteX157" fmla="*/ 168818 w 599625"/>
              <a:gd name="connsiteY157" fmla="*/ 236673 h 598589"/>
              <a:gd name="connsiteX158" fmla="*/ 168818 w 599625"/>
              <a:gd name="connsiteY158" fmla="*/ 241277 h 598589"/>
              <a:gd name="connsiteX159" fmla="*/ 162360 w 599625"/>
              <a:gd name="connsiteY159" fmla="*/ 245882 h 598589"/>
              <a:gd name="connsiteX160" fmla="*/ 161438 w 599625"/>
              <a:gd name="connsiteY160" fmla="*/ 249566 h 598589"/>
              <a:gd name="connsiteX161" fmla="*/ 172508 w 599625"/>
              <a:gd name="connsiteY161" fmla="*/ 250486 h 598589"/>
              <a:gd name="connsiteX162" fmla="*/ 174353 w 599625"/>
              <a:gd name="connsiteY162" fmla="*/ 252328 h 598589"/>
              <a:gd name="connsiteX163" fmla="*/ 180810 w 599625"/>
              <a:gd name="connsiteY163" fmla="*/ 253249 h 598589"/>
              <a:gd name="connsiteX164" fmla="*/ 184500 w 599625"/>
              <a:gd name="connsiteY164" fmla="*/ 249566 h 598589"/>
              <a:gd name="connsiteX165" fmla="*/ 184500 w 599625"/>
              <a:gd name="connsiteY165" fmla="*/ 244961 h 598589"/>
              <a:gd name="connsiteX166" fmla="*/ 178043 w 599625"/>
              <a:gd name="connsiteY166" fmla="*/ 241277 h 598589"/>
              <a:gd name="connsiteX167" fmla="*/ 178043 w 599625"/>
              <a:gd name="connsiteY167" fmla="*/ 233910 h 598589"/>
              <a:gd name="connsiteX168" fmla="*/ 164205 w 599625"/>
              <a:gd name="connsiteY168" fmla="*/ 225622 h 598589"/>
              <a:gd name="connsiteX169" fmla="*/ 165128 w 599625"/>
              <a:gd name="connsiteY169" fmla="*/ 220097 h 598589"/>
              <a:gd name="connsiteX170" fmla="*/ 176198 w 599625"/>
              <a:gd name="connsiteY170" fmla="*/ 221017 h 598589"/>
              <a:gd name="connsiteX171" fmla="*/ 175275 w 599625"/>
              <a:gd name="connsiteY171" fmla="*/ 215492 h 598589"/>
              <a:gd name="connsiteX172" fmla="*/ 72878 w 599625"/>
              <a:gd name="connsiteY172" fmla="*/ 143661 h 598589"/>
              <a:gd name="connsiteX173" fmla="*/ 72878 w 599625"/>
              <a:gd name="connsiteY173" fmla="*/ 144582 h 598589"/>
              <a:gd name="connsiteX174" fmla="*/ 64575 w 599625"/>
              <a:gd name="connsiteY174" fmla="*/ 157475 h 598589"/>
              <a:gd name="connsiteX175" fmla="*/ 53505 w 599625"/>
              <a:gd name="connsiteY175" fmla="*/ 176814 h 598589"/>
              <a:gd name="connsiteX176" fmla="*/ 53505 w 599625"/>
              <a:gd name="connsiteY176" fmla="*/ 179577 h 598589"/>
              <a:gd name="connsiteX177" fmla="*/ 51660 w 599625"/>
              <a:gd name="connsiteY177" fmla="*/ 179577 h 598589"/>
              <a:gd name="connsiteX178" fmla="*/ 47970 w 599625"/>
              <a:gd name="connsiteY178" fmla="*/ 188786 h 598589"/>
              <a:gd name="connsiteX179" fmla="*/ 61808 w 599625"/>
              <a:gd name="connsiteY179" fmla="*/ 188786 h 598589"/>
              <a:gd name="connsiteX180" fmla="*/ 71955 w 599625"/>
              <a:gd name="connsiteY180" fmla="*/ 173130 h 598589"/>
              <a:gd name="connsiteX181" fmla="*/ 71955 w 599625"/>
              <a:gd name="connsiteY181" fmla="*/ 165763 h 598589"/>
              <a:gd name="connsiteX182" fmla="*/ 64575 w 599625"/>
              <a:gd name="connsiteY182" fmla="*/ 163000 h 598589"/>
              <a:gd name="connsiteX183" fmla="*/ 64575 w 599625"/>
              <a:gd name="connsiteY183" fmla="*/ 157475 h 598589"/>
              <a:gd name="connsiteX184" fmla="*/ 77490 w 599625"/>
              <a:gd name="connsiteY184" fmla="*/ 149187 h 598589"/>
              <a:gd name="connsiteX185" fmla="*/ 77490 w 599625"/>
              <a:gd name="connsiteY185" fmla="*/ 143661 h 598589"/>
              <a:gd name="connsiteX186" fmla="*/ 299813 w 599625"/>
              <a:gd name="connsiteY186" fmla="*/ 24864 h 598589"/>
              <a:gd name="connsiteX187" fmla="*/ 82103 w 599625"/>
              <a:gd name="connsiteY187" fmla="*/ 131690 h 598589"/>
              <a:gd name="connsiteX188" fmla="*/ 91328 w 599625"/>
              <a:gd name="connsiteY188" fmla="*/ 131690 h 598589"/>
              <a:gd name="connsiteX189" fmla="*/ 119003 w 599625"/>
              <a:gd name="connsiteY189" fmla="*/ 144582 h 598589"/>
              <a:gd name="connsiteX190" fmla="*/ 114390 w 599625"/>
              <a:gd name="connsiteY190" fmla="*/ 148266 h 598589"/>
              <a:gd name="connsiteX191" fmla="*/ 91328 w 599625"/>
              <a:gd name="connsiteY191" fmla="*/ 149187 h 598589"/>
              <a:gd name="connsiteX192" fmla="*/ 92250 w 599625"/>
              <a:gd name="connsiteY192" fmla="*/ 153791 h 598589"/>
              <a:gd name="connsiteX193" fmla="*/ 114390 w 599625"/>
              <a:gd name="connsiteY193" fmla="*/ 154712 h 598589"/>
              <a:gd name="connsiteX194" fmla="*/ 122693 w 599625"/>
              <a:gd name="connsiteY194" fmla="*/ 147345 h 598589"/>
              <a:gd name="connsiteX195" fmla="*/ 126383 w 599625"/>
              <a:gd name="connsiteY195" fmla="*/ 139978 h 598589"/>
              <a:gd name="connsiteX196" fmla="*/ 130073 w 599625"/>
              <a:gd name="connsiteY196" fmla="*/ 138136 h 598589"/>
              <a:gd name="connsiteX197" fmla="*/ 132840 w 599625"/>
              <a:gd name="connsiteY197" fmla="*/ 145503 h 598589"/>
              <a:gd name="connsiteX198" fmla="*/ 149445 w 599625"/>
              <a:gd name="connsiteY198" fmla="*/ 138136 h 598589"/>
              <a:gd name="connsiteX199" fmla="*/ 185423 w 599625"/>
              <a:gd name="connsiteY199" fmla="*/ 139978 h 598589"/>
              <a:gd name="connsiteX200" fmla="*/ 181733 w 599625"/>
              <a:gd name="connsiteY200" fmla="*/ 133531 h 598589"/>
              <a:gd name="connsiteX201" fmla="*/ 184500 w 599625"/>
              <a:gd name="connsiteY201" fmla="*/ 124322 h 598589"/>
              <a:gd name="connsiteX202" fmla="*/ 194648 w 599625"/>
              <a:gd name="connsiteY202" fmla="*/ 126164 h 598589"/>
              <a:gd name="connsiteX203" fmla="*/ 197415 w 599625"/>
              <a:gd name="connsiteY203" fmla="*/ 131690 h 598589"/>
              <a:gd name="connsiteX204" fmla="*/ 200183 w 599625"/>
              <a:gd name="connsiteY204" fmla="*/ 146424 h 598589"/>
              <a:gd name="connsiteX205" fmla="*/ 208485 w 599625"/>
              <a:gd name="connsiteY205" fmla="*/ 143661 h 598589"/>
              <a:gd name="connsiteX206" fmla="*/ 208485 w 599625"/>
              <a:gd name="connsiteY206" fmla="*/ 128927 h 598589"/>
              <a:gd name="connsiteX207" fmla="*/ 237083 w 599625"/>
              <a:gd name="connsiteY207" fmla="*/ 116034 h 598589"/>
              <a:gd name="connsiteX208" fmla="*/ 274905 w 599625"/>
              <a:gd name="connsiteY208" fmla="*/ 114192 h 598589"/>
              <a:gd name="connsiteX209" fmla="*/ 294278 w 599625"/>
              <a:gd name="connsiteY209" fmla="*/ 125243 h 598589"/>
              <a:gd name="connsiteX210" fmla="*/ 334868 w 599625"/>
              <a:gd name="connsiteY210" fmla="*/ 125243 h 598589"/>
              <a:gd name="connsiteX211" fmla="*/ 348705 w 599625"/>
              <a:gd name="connsiteY211" fmla="*/ 135373 h 598589"/>
              <a:gd name="connsiteX212" fmla="*/ 353318 w 599625"/>
              <a:gd name="connsiteY212" fmla="*/ 135373 h 598589"/>
              <a:gd name="connsiteX213" fmla="*/ 363465 w 599625"/>
              <a:gd name="connsiteY213" fmla="*/ 125243 h 598589"/>
              <a:gd name="connsiteX214" fmla="*/ 375458 w 599625"/>
              <a:gd name="connsiteY214" fmla="*/ 125243 h 598589"/>
              <a:gd name="connsiteX215" fmla="*/ 390218 w 599625"/>
              <a:gd name="connsiteY215" fmla="*/ 128006 h 598589"/>
              <a:gd name="connsiteX216" fmla="*/ 400365 w 599625"/>
              <a:gd name="connsiteY216" fmla="*/ 132610 h 598589"/>
              <a:gd name="connsiteX217" fmla="*/ 502763 w 599625"/>
              <a:gd name="connsiteY217" fmla="*/ 138136 h 598589"/>
              <a:gd name="connsiteX218" fmla="*/ 530438 w 599625"/>
              <a:gd name="connsiteY218" fmla="*/ 150108 h 598589"/>
              <a:gd name="connsiteX219" fmla="*/ 527670 w 599625"/>
              <a:gd name="connsiteY219" fmla="*/ 153791 h 598589"/>
              <a:gd name="connsiteX220" fmla="*/ 506453 w 599625"/>
              <a:gd name="connsiteY220" fmla="*/ 150108 h 598589"/>
              <a:gd name="connsiteX221" fmla="*/ 505530 w 599625"/>
              <a:gd name="connsiteY221" fmla="*/ 153791 h 598589"/>
              <a:gd name="connsiteX222" fmla="*/ 513833 w 599625"/>
              <a:gd name="connsiteY222" fmla="*/ 159317 h 598589"/>
              <a:gd name="connsiteX223" fmla="*/ 503685 w 599625"/>
              <a:gd name="connsiteY223" fmla="*/ 161159 h 598589"/>
              <a:gd name="connsiteX224" fmla="*/ 503685 w 599625"/>
              <a:gd name="connsiteY224" fmla="*/ 167605 h 598589"/>
              <a:gd name="connsiteX225" fmla="*/ 483390 w 599625"/>
              <a:gd name="connsiteY225" fmla="*/ 168526 h 598589"/>
              <a:gd name="connsiteX226" fmla="*/ 499073 w 599625"/>
              <a:gd name="connsiteY226" fmla="*/ 183260 h 598589"/>
              <a:gd name="connsiteX227" fmla="*/ 500918 w 599625"/>
              <a:gd name="connsiteY227" fmla="*/ 195232 h 598589"/>
              <a:gd name="connsiteX228" fmla="*/ 494460 w 599625"/>
              <a:gd name="connsiteY228" fmla="*/ 198916 h 598589"/>
              <a:gd name="connsiteX229" fmla="*/ 472320 w 599625"/>
              <a:gd name="connsiteY229" fmla="*/ 180498 h 598589"/>
              <a:gd name="connsiteX230" fmla="*/ 472320 w 599625"/>
              <a:gd name="connsiteY230" fmla="*/ 172209 h 598589"/>
              <a:gd name="connsiteX231" fmla="*/ 477855 w 599625"/>
              <a:gd name="connsiteY231" fmla="*/ 163921 h 598589"/>
              <a:gd name="connsiteX232" fmla="*/ 474165 w 599625"/>
              <a:gd name="connsiteY232" fmla="*/ 159317 h 598589"/>
              <a:gd name="connsiteX233" fmla="*/ 450180 w 599625"/>
              <a:gd name="connsiteY233" fmla="*/ 174972 h 598589"/>
              <a:gd name="connsiteX234" fmla="*/ 430808 w 599625"/>
              <a:gd name="connsiteY234" fmla="*/ 173130 h 598589"/>
              <a:gd name="connsiteX235" fmla="*/ 424350 w 599625"/>
              <a:gd name="connsiteY235" fmla="*/ 168526 h 598589"/>
              <a:gd name="connsiteX236" fmla="*/ 416970 w 599625"/>
              <a:gd name="connsiteY236" fmla="*/ 180498 h 598589"/>
              <a:gd name="connsiteX237" fmla="*/ 420660 w 599625"/>
              <a:gd name="connsiteY237" fmla="*/ 187865 h 598589"/>
              <a:gd name="connsiteX238" fmla="*/ 447413 w 599625"/>
              <a:gd name="connsiteY238" fmla="*/ 190628 h 598589"/>
              <a:gd name="connsiteX239" fmla="*/ 458483 w 599625"/>
              <a:gd name="connsiteY239" fmla="*/ 203520 h 598589"/>
              <a:gd name="connsiteX240" fmla="*/ 455715 w 599625"/>
              <a:gd name="connsiteY240" fmla="*/ 207204 h 598589"/>
              <a:gd name="connsiteX241" fmla="*/ 447413 w 599625"/>
              <a:gd name="connsiteY241" fmla="*/ 197995 h 598589"/>
              <a:gd name="connsiteX242" fmla="*/ 443723 w 599625"/>
              <a:gd name="connsiteY242" fmla="*/ 202599 h 598589"/>
              <a:gd name="connsiteX243" fmla="*/ 450180 w 599625"/>
              <a:gd name="connsiteY243" fmla="*/ 211808 h 598589"/>
              <a:gd name="connsiteX244" fmla="*/ 449258 w 599625"/>
              <a:gd name="connsiteY244" fmla="*/ 228385 h 598589"/>
              <a:gd name="connsiteX245" fmla="*/ 430808 w 599625"/>
              <a:gd name="connsiteY245" fmla="*/ 228385 h 598589"/>
              <a:gd name="connsiteX246" fmla="*/ 429885 w 599625"/>
              <a:gd name="connsiteY246" fmla="*/ 241277 h 598589"/>
              <a:gd name="connsiteX247" fmla="*/ 445568 w 599625"/>
              <a:gd name="connsiteY247" fmla="*/ 250486 h 598589"/>
              <a:gd name="connsiteX248" fmla="*/ 450180 w 599625"/>
              <a:gd name="connsiteY248" fmla="*/ 257854 h 598589"/>
              <a:gd name="connsiteX249" fmla="*/ 442800 w 599625"/>
              <a:gd name="connsiteY249" fmla="*/ 259696 h 598589"/>
              <a:gd name="connsiteX250" fmla="*/ 414203 w 599625"/>
              <a:gd name="connsiteY250" fmla="*/ 238515 h 598589"/>
              <a:gd name="connsiteX251" fmla="*/ 405900 w 599625"/>
              <a:gd name="connsiteY251" fmla="*/ 238515 h 598589"/>
              <a:gd name="connsiteX252" fmla="*/ 405900 w 599625"/>
              <a:gd name="connsiteY252" fmla="*/ 256012 h 598589"/>
              <a:gd name="connsiteX253" fmla="*/ 426195 w 599625"/>
              <a:gd name="connsiteY253" fmla="*/ 277193 h 598589"/>
              <a:gd name="connsiteX254" fmla="*/ 428040 w 599625"/>
              <a:gd name="connsiteY254" fmla="*/ 291927 h 598589"/>
              <a:gd name="connsiteX255" fmla="*/ 417893 w 599625"/>
              <a:gd name="connsiteY255" fmla="*/ 301136 h 598589"/>
              <a:gd name="connsiteX256" fmla="*/ 393908 w 599625"/>
              <a:gd name="connsiteY256" fmla="*/ 309424 h 598589"/>
              <a:gd name="connsiteX257" fmla="*/ 396675 w 599625"/>
              <a:gd name="connsiteY257" fmla="*/ 317713 h 598589"/>
              <a:gd name="connsiteX258" fmla="*/ 392063 w 599625"/>
              <a:gd name="connsiteY258" fmla="*/ 320475 h 598589"/>
              <a:gd name="connsiteX259" fmla="*/ 387450 w 599625"/>
              <a:gd name="connsiteY259" fmla="*/ 313108 h 598589"/>
              <a:gd name="connsiteX260" fmla="*/ 388373 w 599625"/>
              <a:gd name="connsiteY260" fmla="*/ 307583 h 598589"/>
              <a:gd name="connsiteX261" fmla="*/ 380070 w 599625"/>
              <a:gd name="connsiteY261" fmla="*/ 304820 h 598589"/>
              <a:gd name="connsiteX262" fmla="*/ 375458 w 599625"/>
              <a:gd name="connsiteY262" fmla="*/ 311266 h 598589"/>
              <a:gd name="connsiteX263" fmla="*/ 376380 w 599625"/>
              <a:gd name="connsiteY263" fmla="*/ 323238 h 598589"/>
              <a:gd name="connsiteX264" fmla="*/ 392063 w 599625"/>
              <a:gd name="connsiteY264" fmla="*/ 336131 h 598589"/>
              <a:gd name="connsiteX265" fmla="*/ 393908 w 599625"/>
              <a:gd name="connsiteY265" fmla="*/ 346261 h 598589"/>
              <a:gd name="connsiteX266" fmla="*/ 383760 w 599625"/>
              <a:gd name="connsiteY266" fmla="*/ 352707 h 598589"/>
              <a:gd name="connsiteX267" fmla="*/ 376380 w 599625"/>
              <a:gd name="connsiteY267" fmla="*/ 352707 h 598589"/>
              <a:gd name="connsiteX268" fmla="*/ 363465 w 599625"/>
              <a:gd name="connsiteY268" fmla="*/ 337052 h 598589"/>
              <a:gd name="connsiteX269" fmla="*/ 360698 w 599625"/>
              <a:gd name="connsiteY269" fmla="*/ 347182 h 598589"/>
              <a:gd name="connsiteX270" fmla="*/ 385605 w 599625"/>
              <a:gd name="connsiteY270" fmla="*/ 384018 h 598589"/>
              <a:gd name="connsiteX271" fmla="*/ 384683 w 599625"/>
              <a:gd name="connsiteY271" fmla="*/ 389543 h 598589"/>
              <a:gd name="connsiteX272" fmla="*/ 352395 w 599625"/>
              <a:gd name="connsiteY272" fmla="*/ 359153 h 598589"/>
              <a:gd name="connsiteX273" fmla="*/ 352395 w 599625"/>
              <a:gd name="connsiteY273" fmla="*/ 328763 h 598589"/>
              <a:gd name="connsiteX274" fmla="*/ 329333 w 599625"/>
              <a:gd name="connsiteY274" fmla="*/ 307583 h 598589"/>
              <a:gd name="connsiteX275" fmla="*/ 309960 w 599625"/>
              <a:gd name="connsiteY275" fmla="*/ 305741 h 598589"/>
              <a:gd name="connsiteX276" fmla="*/ 298890 w 599625"/>
              <a:gd name="connsiteY276" fmla="*/ 309424 h 598589"/>
              <a:gd name="connsiteX277" fmla="*/ 292433 w 599625"/>
              <a:gd name="connsiteY277" fmla="*/ 324159 h 598589"/>
              <a:gd name="connsiteX278" fmla="*/ 288743 w 599625"/>
              <a:gd name="connsiteY278" fmla="*/ 350865 h 598589"/>
              <a:gd name="connsiteX279" fmla="*/ 282285 w 599625"/>
              <a:gd name="connsiteY279" fmla="*/ 360074 h 598589"/>
              <a:gd name="connsiteX280" fmla="*/ 275828 w 599625"/>
              <a:gd name="connsiteY280" fmla="*/ 358233 h 598589"/>
              <a:gd name="connsiteX281" fmla="*/ 255533 w 599625"/>
              <a:gd name="connsiteY281" fmla="*/ 326001 h 598589"/>
              <a:gd name="connsiteX282" fmla="*/ 257378 w 599625"/>
              <a:gd name="connsiteY282" fmla="*/ 313108 h 598589"/>
              <a:gd name="connsiteX283" fmla="*/ 257378 w 599625"/>
              <a:gd name="connsiteY283" fmla="*/ 304820 h 598589"/>
              <a:gd name="connsiteX284" fmla="*/ 248153 w 599625"/>
              <a:gd name="connsiteY284" fmla="*/ 298374 h 598589"/>
              <a:gd name="connsiteX285" fmla="*/ 208485 w 599625"/>
              <a:gd name="connsiteY285" fmla="*/ 291927 h 598589"/>
              <a:gd name="connsiteX286" fmla="*/ 190958 w 599625"/>
              <a:gd name="connsiteY286" fmla="*/ 291927 h 598589"/>
              <a:gd name="connsiteX287" fmla="*/ 174353 w 599625"/>
              <a:gd name="connsiteY287" fmla="*/ 282718 h 598589"/>
              <a:gd name="connsiteX288" fmla="*/ 173430 w 599625"/>
              <a:gd name="connsiteY288" fmla="*/ 272588 h 598589"/>
              <a:gd name="connsiteX289" fmla="*/ 166050 w 599625"/>
              <a:gd name="connsiteY289" fmla="*/ 272588 h 598589"/>
              <a:gd name="connsiteX290" fmla="*/ 166050 w 599625"/>
              <a:gd name="connsiteY290" fmla="*/ 286402 h 598589"/>
              <a:gd name="connsiteX291" fmla="*/ 200183 w 599625"/>
              <a:gd name="connsiteY291" fmla="*/ 302978 h 598589"/>
              <a:gd name="connsiteX292" fmla="*/ 209408 w 599625"/>
              <a:gd name="connsiteY292" fmla="*/ 304820 h 598589"/>
              <a:gd name="connsiteX293" fmla="*/ 209408 w 599625"/>
              <a:gd name="connsiteY293" fmla="*/ 312187 h 598589"/>
              <a:gd name="connsiteX294" fmla="*/ 201105 w 599625"/>
              <a:gd name="connsiteY294" fmla="*/ 317713 h 598589"/>
              <a:gd name="connsiteX295" fmla="*/ 171585 w 599625"/>
              <a:gd name="connsiteY295" fmla="*/ 338893 h 598589"/>
              <a:gd name="connsiteX296" fmla="*/ 157748 w 599625"/>
              <a:gd name="connsiteY296" fmla="*/ 339814 h 598589"/>
              <a:gd name="connsiteX297" fmla="*/ 150368 w 599625"/>
              <a:gd name="connsiteY297" fmla="*/ 333368 h 598589"/>
              <a:gd name="connsiteX298" fmla="*/ 150368 w 599625"/>
              <a:gd name="connsiteY298" fmla="*/ 322317 h 598589"/>
              <a:gd name="connsiteX299" fmla="*/ 120848 w 599625"/>
              <a:gd name="connsiteY299" fmla="*/ 286402 h 598589"/>
              <a:gd name="connsiteX300" fmla="*/ 118080 w 599625"/>
              <a:gd name="connsiteY300" fmla="*/ 288244 h 598589"/>
              <a:gd name="connsiteX301" fmla="*/ 148523 w 599625"/>
              <a:gd name="connsiteY301" fmla="*/ 344419 h 598589"/>
              <a:gd name="connsiteX302" fmla="*/ 155903 w 599625"/>
              <a:gd name="connsiteY302" fmla="*/ 348103 h 598589"/>
              <a:gd name="connsiteX303" fmla="*/ 183578 w 599625"/>
              <a:gd name="connsiteY303" fmla="*/ 342577 h 598589"/>
              <a:gd name="connsiteX304" fmla="*/ 189113 w 599625"/>
              <a:gd name="connsiteY304" fmla="*/ 344419 h 598589"/>
              <a:gd name="connsiteX305" fmla="*/ 162360 w 599625"/>
              <a:gd name="connsiteY305" fmla="*/ 384018 h 598589"/>
              <a:gd name="connsiteX306" fmla="*/ 137453 w 599625"/>
              <a:gd name="connsiteY306" fmla="*/ 407961 h 598589"/>
              <a:gd name="connsiteX307" fmla="*/ 142988 w 599625"/>
              <a:gd name="connsiteY307" fmla="*/ 417171 h 598589"/>
              <a:gd name="connsiteX308" fmla="*/ 144833 w 599625"/>
              <a:gd name="connsiteY308" fmla="*/ 443877 h 598589"/>
              <a:gd name="connsiteX309" fmla="*/ 132840 w 599625"/>
              <a:gd name="connsiteY309" fmla="*/ 460453 h 598589"/>
              <a:gd name="connsiteX310" fmla="*/ 126383 w 599625"/>
              <a:gd name="connsiteY310" fmla="*/ 467820 h 598589"/>
              <a:gd name="connsiteX311" fmla="*/ 126383 w 599625"/>
              <a:gd name="connsiteY311" fmla="*/ 478871 h 598589"/>
              <a:gd name="connsiteX312" fmla="*/ 117158 w 599625"/>
              <a:gd name="connsiteY312" fmla="*/ 480713 h 598589"/>
              <a:gd name="connsiteX313" fmla="*/ 110700 w 599625"/>
              <a:gd name="connsiteY313" fmla="*/ 492685 h 598589"/>
              <a:gd name="connsiteX314" fmla="*/ 107933 w 599625"/>
              <a:gd name="connsiteY314" fmla="*/ 495447 h 598589"/>
              <a:gd name="connsiteX315" fmla="*/ 299813 w 599625"/>
              <a:gd name="connsiteY315" fmla="*/ 573725 h 598589"/>
              <a:gd name="connsiteX316" fmla="*/ 465863 w 599625"/>
              <a:gd name="connsiteY316" fmla="*/ 518470 h 598589"/>
              <a:gd name="connsiteX317" fmla="*/ 461250 w 599625"/>
              <a:gd name="connsiteY317" fmla="*/ 509261 h 598589"/>
              <a:gd name="connsiteX318" fmla="*/ 432653 w 599625"/>
              <a:gd name="connsiteY318" fmla="*/ 510182 h 598589"/>
              <a:gd name="connsiteX319" fmla="*/ 397598 w 599625"/>
              <a:gd name="connsiteY319" fmla="*/ 522154 h 598589"/>
              <a:gd name="connsiteX320" fmla="*/ 397598 w 599625"/>
              <a:gd name="connsiteY320" fmla="*/ 515707 h 598589"/>
              <a:gd name="connsiteX321" fmla="*/ 404978 w 599625"/>
              <a:gd name="connsiteY321" fmla="*/ 509261 h 598589"/>
              <a:gd name="connsiteX322" fmla="*/ 405900 w 599625"/>
              <a:gd name="connsiteY322" fmla="*/ 472425 h 598589"/>
              <a:gd name="connsiteX323" fmla="*/ 417893 w 599625"/>
              <a:gd name="connsiteY323" fmla="*/ 464137 h 598589"/>
              <a:gd name="connsiteX324" fmla="*/ 428963 w 599625"/>
              <a:gd name="connsiteY324" fmla="*/ 464137 h 598589"/>
              <a:gd name="connsiteX325" fmla="*/ 449258 w 599625"/>
              <a:gd name="connsiteY325" fmla="*/ 441114 h 598589"/>
              <a:gd name="connsiteX326" fmla="*/ 462173 w 599625"/>
              <a:gd name="connsiteY326" fmla="*/ 440193 h 598589"/>
              <a:gd name="connsiteX327" fmla="*/ 462173 w 599625"/>
              <a:gd name="connsiteY327" fmla="*/ 444798 h 598589"/>
              <a:gd name="connsiteX328" fmla="*/ 466785 w 599625"/>
              <a:gd name="connsiteY328" fmla="*/ 444798 h 598589"/>
              <a:gd name="connsiteX329" fmla="*/ 477855 w 599625"/>
              <a:gd name="connsiteY329" fmla="*/ 429142 h 598589"/>
              <a:gd name="connsiteX330" fmla="*/ 492615 w 599625"/>
              <a:gd name="connsiteY330" fmla="*/ 429142 h 598589"/>
              <a:gd name="connsiteX331" fmla="*/ 505530 w 599625"/>
              <a:gd name="connsiteY331" fmla="*/ 437430 h 598589"/>
              <a:gd name="connsiteX332" fmla="*/ 499995 w 599625"/>
              <a:gd name="connsiteY332" fmla="*/ 442956 h 598589"/>
              <a:gd name="connsiteX333" fmla="*/ 492615 w 599625"/>
              <a:gd name="connsiteY333" fmla="*/ 441114 h 598589"/>
              <a:gd name="connsiteX334" fmla="*/ 492615 w 599625"/>
              <a:gd name="connsiteY334" fmla="*/ 451244 h 598589"/>
              <a:gd name="connsiteX335" fmla="*/ 496305 w 599625"/>
              <a:gd name="connsiteY335" fmla="*/ 453086 h 598589"/>
              <a:gd name="connsiteX336" fmla="*/ 510143 w 599625"/>
              <a:gd name="connsiteY336" fmla="*/ 454007 h 598589"/>
              <a:gd name="connsiteX337" fmla="*/ 512910 w 599625"/>
              <a:gd name="connsiteY337" fmla="*/ 430063 h 598589"/>
              <a:gd name="connsiteX338" fmla="*/ 520290 w 599625"/>
              <a:gd name="connsiteY338" fmla="*/ 430063 h 598589"/>
              <a:gd name="connsiteX339" fmla="*/ 527670 w 599625"/>
              <a:gd name="connsiteY339" fmla="*/ 443877 h 598589"/>
              <a:gd name="connsiteX340" fmla="*/ 528593 w 599625"/>
              <a:gd name="connsiteY340" fmla="*/ 452165 h 598589"/>
              <a:gd name="connsiteX341" fmla="*/ 540404 w 599625"/>
              <a:gd name="connsiteY341" fmla="*/ 427268 h 598589"/>
              <a:gd name="connsiteX342" fmla="*/ 540594 w 599625"/>
              <a:gd name="connsiteY342" fmla="*/ 427268 h 598589"/>
              <a:gd name="connsiteX343" fmla="*/ 540594 w 599625"/>
              <a:gd name="connsiteY343" fmla="*/ 426868 h 598589"/>
              <a:gd name="connsiteX344" fmla="*/ 562725 w 599625"/>
              <a:gd name="connsiteY344" fmla="*/ 380219 h 598589"/>
              <a:gd name="connsiteX345" fmla="*/ 574718 w 599625"/>
              <a:gd name="connsiteY345" fmla="*/ 299295 h 598589"/>
              <a:gd name="connsiteX346" fmla="*/ 530438 w 599625"/>
              <a:gd name="connsiteY346" fmla="*/ 150108 h 598589"/>
              <a:gd name="connsiteX347" fmla="*/ 299813 w 599625"/>
              <a:gd name="connsiteY347" fmla="*/ 24864 h 598589"/>
              <a:gd name="connsiteX348" fmla="*/ 299813 w 599625"/>
              <a:gd name="connsiteY348" fmla="*/ 0 h 598589"/>
              <a:gd name="connsiteX349" fmla="*/ 599625 w 599625"/>
              <a:gd name="connsiteY349" fmla="*/ 299295 h 598589"/>
              <a:gd name="connsiteX350" fmla="*/ 299813 w 599625"/>
              <a:gd name="connsiteY350" fmla="*/ 598589 h 598589"/>
              <a:gd name="connsiteX351" fmla="*/ 0 w 599625"/>
              <a:gd name="connsiteY351" fmla="*/ 299295 h 598589"/>
              <a:gd name="connsiteX352" fmla="*/ 299813 w 599625"/>
              <a:gd name="connsiteY352" fmla="*/ 0 h 59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</a:cxnLst>
            <a:rect l="l" t="t" r="r" b="b"/>
            <a:pathLst>
              <a:path w="599625" h="598589">
                <a:moveTo>
                  <a:pt x="174296" y="432890"/>
                </a:moveTo>
                <a:lnTo>
                  <a:pt x="182565" y="432890"/>
                </a:lnTo>
                <a:lnTo>
                  <a:pt x="176133" y="464197"/>
                </a:lnTo>
                <a:lnTo>
                  <a:pt x="162351" y="483534"/>
                </a:lnTo>
                <a:lnTo>
                  <a:pt x="155919" y="494583"/>
                </a:lnTo>
                <a:lnTo>
                  <a:pt x="147650" y="487217"/>
                </a:lnTo>
                <a:lnTo>
                  <a:pt x="147650" y="475246"/>
                </a:lnTo>
                <a:lnTo>
                  <a:pt x="153163" y="468801"/>
                </a:lnTo>
                <a:lnTo>
                  <a:pt x="156838" y="463276"/>
                </a:lnTo>
                <a:lnTo>
                  <a:pt x="152244" y="457751"/>
                </a:lnTo>
                <a:lnTo>
                  <a:pt x="152244" y="447623"/>
                </a:lnTo>
                <a:lnTo>
                  <a:pt x="166026" y="448543"/>
                </a:lnTo>
                <a:close/>
                <a:moveTo>
                  <a:pt x="422534" y="419870"/>
                </a:moveTo>
                <a:lnTo>
                  <a:pt x="428008" y="419870"/>
                </a:lnTo>
                <a:lnTo>
                  <a:pt x="428008" y="422681"/>
                </a:lnTo>
                <a:lnTo>
                  <a:pt x="422534" y="422681"/>
                </a:lnTo>
                <a:close/>
                <a:moveTo>
                  <a:pt x="458485" y="418095"/>
                </a:moveTo>
                <a:lnTo>
                  <a:pt x="458485" y="422681"/>
                </a:lnTo>
                <a:lnTo>
                  <a:pt x="454786" y="422681"/>
                </a:lnTo>
                <a:lnTo>
                  <a:pt x="454786" y="424457"/>
                </a:lnTo>
                <a:lnTo>
                  <a:pt x="449164" y="424457"/>
                </a:lnTo>
                <a:lnTo>
                  <a:pt x="449164" y="427268"/>
                </a:lnTo>
                <a:lnTo>
                  <a:pt x="444578" y="427268"/>
                </a:lnTo>
                <a:lnTo>
                  <a:pt x="444578" y="422681"/>
                </a:lnTo>
                <a:lnTo>
                  <a:pt x="451088" y="421794"/>
                </a:lnTo>
                <a:lnTo>
                  <a:pt x="451975" y="418983"/>
                </a:lnTo>
                <a:close/>
                <a:moveTo>
                  <a:pt x="436293" y="417207"/>
                </a:moveTo>
                <a:lnTo>
                  <a:pt x="441767" y="417207"/>
                </a:lnTo>
                <a:lnTo>
                  <a:pt x="441767" y="419969"/>
                </a:lnTo>
                <a:lnTo>
                  <a:pt x="439030" y="419969"/>
                </a:lnTo>
                <a:lnTo>
                  <a:pt x="439030" y="422730"/>
                </a:lnTo>
                <a:lnTo>
                  <a:pt x="436293" y="422730"/>
                </a:lnTo>
                <a:lnTo>
                  <a:pt x="436293" y="424571"/>
                </a:lnTo>
                <a:lnTo>
                  <a:pt x="430819" y="425492"/>
                </a:lnTo>
                <a:lnTo>
                  <a:pt x="430819" y="422730"/>
                </a:lnTo>
                <a:lnTo>
                  <a:pt x="434468" y="419969"/>
                </a:lnTo>
                <a:close/>
                <a:moveTo>
                  <a:pt x="443690" y="416172"/>
                </a:moveTo>
                <a:lnTo>
                  <a:pt x="448276" y="416172"/>
                </a:lnTo>
                <a:lnTo>
                  <a:pt x="447359" y="419871"/>
                </a:lnTo>
                <a:lnTo>
                  <a:pt x="443690" y="418946"/>
                </a:lnTo>
                <a:close/>
                <a:moveTo>
                  <a:pt x="445466" y="388654"/>
                </a:moveTo>
                <a:lnTo>
                  <a:pt x="445466" y="409751"/>
                </a:lnTo>
                <a:lnTo>
                  <a:pt x="440889" y="410669"/>
                </a:lnTo>
                <a:lnTo>
                  <a:pt x="440889" y="403330"/>
                </a:lnTo>
                <a:lnTo>
                  <a:pt x="436312" y="401496"/>
                </a:lnTo>
                <a:lnTo>
                  <a:pt x="437227" y="411586"/>
                </a:lnTo>
                <a:lnTo>
                  <a:pt x="430819" y="411586"/>
                </a:lnTo>
                <a:lnTo>
                  <a:pt x="430819" y="395992"/>
                </a:lnTo>
                <a:lnTo>
                  <a:pt x="433565" y="395992"/>
                </a:lnTo>
                <a:lnTo>
                  <a:pt x="433565" y="393240"/>
                </a:lnTo>
                <a:close/>
                <a:moveTo>
                  <a:pt x="483297" y="385843"/>
                </a:moveTo>
                <a:lnTo>
                  <a:pt x="489766" y="390446"/>
                </a:lnTo>
                <a:lnTo>
                  <a:pt x="489766" y="397810"/>
                </a:lnTo>
                <a:lnTo>
                  <a:pt x="497159" y="397810"/>
                </a:lnTo>
                <a:lnTo>
                  <a:pt x="504552" y="394128"/>
                </a:lnTo>
                <a:lnTo>
                  <a:pt x="533201" y="407016"/>
                </a:lnTo>
                <a:lnTo>
                  <a:pt x="534125" y="421745"/>
                </a:lnTo>
                <a:lnTo>
                  <a:pt x="540594" y="421745"/>
                </a:lnTo>
                <a:lnTo>
                  <a:pt x="540594" y="426868"/>
                </a:lnTo>
                <a:lnTo>
                  <a:pt x="540404" y="427268"/>
                </a:lnTo>
                <a:lnTo>
                  <a:pt x="528580" y="427268"/>
                </a:lnTo>
                <a:lnTo>
                  <a:pt x="528580" y="414380"/>
                </a:lnTo>
                <a:lnTo>
                  <a:pt x="522111" y="415301"/>
                </a:lnTo>
                <a:lnTo>
                  <a:pt x="515642" y="421745"/>
                </a:lnTo>
                <a:lnTo>
                  <a:pt x="497159" y="423586"/>
                </a:lnTo>
                <a:lnTo>
                  <a:pt x="497159" y="415301"/>
                </a:lnTo>
                <a:lnTo>
                  <a:pt x="502704" y="415301"/>
                </a:lnTo>
                <a:lnTo>
                  <a:pt x="502704" y="410698"/>
                </a:lnTo>
                <a:lnTo>
                  <a:pt x="494387" y="407016"/>
                </a:lnTo>
                <a:lnTo>
                  <a:pt x="479600" y="404254"/>
                </a:lnTo>
                <a:lnTo>
                  <a:pt x="473131" y="395969"/>
                </a:lnTo>
                <a:close/>
                <a:moveTo>
                  <a:pt x="348627" y="364687"/>
                </a:moveTo>
                <a:lnTo>
                  <a:pt x="371708" y="385841"/>
                </a:lnTo>
                <a:lnTo>
                  <a:pt x="371708" y="388600"/>
                </a:lnTo>
                <a:lnTo>
                  <a:pt x="376324" y="395038"/>
                </a:lnTo>
                <a:lnTo>
                  <a:pt x="393866" y="395038"/>
                </a:lnTo>
                <a:lnTo>
                  <a:pt x="394789" y="403316"/>
                </a:lnTo>
                <a:lnTo>
                  <a:pt x="388326" y="404236"/>
                </a:lnTo>
                <a:lnTo>
                  <a:pt x="385557" y="402396"/>
                </a:lnTo>
                <a:lnTo>
                  <a:pt x="386480" y="411593"/>
                </a:lnTo>
                <a:lnTo>
                  <a:pt x="402175" y="411593"/>
                </a:lnTo>
                <a:lnTo>
                  <a:pt x="416024" y="419871"/>
                </a:lnTo>
                <a:lnTo>
                  <a:pt x="375401" y="418032"/>
                </a:lnTo>
                <a:lnTo>
                  <a:pt x="374478" y="413433"/>
                </a:lnTo>
                <a:lnTo>
                  <a:pt x="380017" y="413433"/>
                </a:lnTo>
                <a:lnTo>
                  <a:pt x="380017" y="410674"/>
                </a:lnTo>
                <a:lnTo>
                  <a:pt x="375401" y="408834"/>
                </a:lnTo>
                <a:lnTo>
                  <a:pt x="343087" y="369286"/>
                </a:lnTo>
                <a:close/>
                <a:moveTo>
                  <a:pt x="422496" y="359213"/>
                </a:moveTo>
                <a:lnTo>
                  <a:pt x="427119" y="359213"/>
                </a:lnTo>
                <a:lnTo>
                  <a:pt x="428044" y="365643"/>
                </a:lnTo>
                <a:lnTo>
                  <a:pt x="430818" y="366561"/>
                </a:lnTo>
                <a:lnTo>
                  <a:pt x="430818" y="388605"/>
                </a:lnTo>
                <a:lnTo>
                  <a:pt x="428044" y="390442"/>
                </a:lnTo>
                <a:lnTo>
                  <a:pt x="428044" y="393197"/>
                </a:lnTo>
                <a:lnTo>
                  <a:pt x="423421" y="396871"/>
                </a:lnTo>
                <a:lnTo>
                  <a:pt x="421572" y="403301"/>
                </a:lnTo>
                <a:lnTo>
                  <a:pt x="402154" y="403301"/>
                </a:lnTo>
                <a:lnTo>
                  <a:pt x="393832" y="393197"/>
                </a:lnTo>
                <a:lnTo>
                  <a:pt x="393832" y="381257"/>
                </a:lnTo>
                <a:lnTo>
                  <a:pt x="416948" y="368398"/>
                </a:lnTo>
                <a:lnTo>
                  <a:pt x="420647" y="365643"/>
                </a:lnTo>
                <a:close/>
                <a:moveTo>
                  <a:pt x="290546" y="352703"/>
                </a:moveTo>
                <a:lnTo>
                  <a:pt x="297963" y="354544"/>
                </a:lnTo>
                <a:lnTo>
                  <a:pt x="297036" y="364670"/>
                </a:lnTo>
                <a:lnTo>
                  <a:pt x="286837" y="369273"/>
                </a:lnTo>
                <a:lnTo>
                  <a:pt x="284056" y="360988"/>
                </a:lnTo>
                <a:close/>
                <a:moveTo>
                  <a:pt x="114390" y="220097"/>
                </a:moveTo>
                <a:lnTo>
                  <a:pt x="112545" y="222859"/>
                </a:lnTo>
                <a:lnTo>
                  <a:pt x="103320" y="223780"/>
                </a:lnTo>
                <a:lnTo>
                  <a:pt x="99630" y="225622"/>
                </a:lnTo>
                <a:lnTo>
                  <a:pt x="95940" y="230227"/>
                </a:lnTo>
                <a:lnTo>
                  <a:pt x="95940" y="241277"/>
                </a:lnTo>
                <a:lnTo>
                  <a:pt x="100553" y="240357"/>
                </a:lnTo>
                <a:lnTo>
                  <a:pt x="118080" y="241277"/>
                </a:lnTo>
                <a:lnTo>
                  <a:pt x="130073" y="241277"/>
                </a:lnTo>
                <a:lnTo>
                  <a:pt x="129150" y="236673"/>
                </a:lnTo>
                <a:lnTo>
                  <a:pt x="119003" y="232068"/>
                </a:lnTo>
                <a:lnTo>
                  <a:pt x="118080" y="221938"/>
                </a:lnTo>
                <a:close/>
                <a:moveTo>
                  <a:pt x="39668" y="218255"/>
                </a:moveTo>
                <a:lnTo>
                  <a:pt x="43358" y="228385"/>
                </a:lnTo>
                <a:lnTo>
                  <a:pt x="57195" y="236673"/>
                </a:lnTo>
                <a:lnTo>
                  <a:pt x="59040" y="238515"/>
                </a:lnTo>
                <a:lnTo>
                  <a:pt x="56273" y="240357"/>
                </a:lnTo>
                <a:lnTo>
                  <a:pt x="56273" y="248645"/>
                </a:lnTo>
                <a:lnTo>
                  <a:pt x="49815" y="251407"/>
                </a:lnTo>
                <a:lnTo>
                  <a:pt x="44280" y="249566"/>
                </a:lnTo>
                <a:lnTo>
                  <a:pt x="40590" y="244961"/>
                </a:lnTo>
                <a:lnTo>
                  <a:pt x="49815" y="245882"/>
                </a:lnTo>
                <a:lnTo>
                  <a:pt x="52583" y="242198"/>
                </a:lnTo>
                <a:lnTo>
                  <a:pt x="33210" y="229306"/>
                </a:lnTo>
                <a:cubicBezTo>
                  <a:pt x="31365" y="236673"/>
                  <a:pt x="30443" y="244040"/>
                  <a:pt x="28598" y="250486"/>
                </a:cubicBezTo>
                <a:lnTo>
                  <a:pt x="33210" y="250486"/>
                </a:lnTo>
                <a:lnTo>
                  <a:pt x="33210" y="266142"/>
                </a:lnTo>
                <a:lnTo>
                  <a:pt x="57195" y="271667"/>
                </a:lnTo>
                <a:lnTo>
                  <a:pt x="61808" y="275351"/>
                </a:lnTo>
                <a:lnTo>
                  <a:pt x="66420" y="275351"/>
                </a:lnTo>
                <a:lnTo>
                  <a:pt x="66420" y="267063"/>
                </a:lnTo>
                <a:lnTo>
                  <a:pt x="80258" y="265221"/>
                </a:lnTo>
                <a:lnTo>
                  <a:pt x="93173" y="275351"/>
                </a:lnTo>
                <a:lnTo>
                  <a:pt x="114390" y="275351"/>
                </a:lnTo>
                <a:lnTo>
                  <a:pt x="121770" y="267984"/>
                </a:lnTo>
                <a:lnTo>
                  <a:pt x="121770" y="256933"/>
                </a:lnTo>
                <a:lnTo>
                  <a:pt x="115313" y="252328"/>
                </a:lnTo>
                <a:lnTo>
                  <a:pt x="94095" y="253249"/>
                </a:lnTo>
                <a:lnTo>
                  <a:pt x="87638" y="244961"/>
                </a:lnTo>
                <a:lnTo>
                  <a:pt x="85793" y="232989"/>
                </a:lnTo>
                <a:lnTo>
                  <a:pt x="79335" y="236673"/>
                </a:lnTo>
                <a:lnTo>
                  <a:pt x="75645" y="251407"/>
                </a:lnTo>
                <a:lnTo>
                  <a:pt x="64575" y="241277"/>
                </a:lnTo>
                <a:lnTo>
                  <a:pt x="64575" y="230227"/>
                </a:lnTo>
                <a:lnTo>
                  <a:pt x="54428" y="221938"/>
                </a:lnTo>
                <a:lnTo>
                  <a:pt x="50738" y="218255"/>
                </a:lnTo>
                <a:close/>
                <a:moveTo>
                  <a:pt x="167895" y="212729"/>
                </a:moveTo>
                <a:lnTo>
                  <a:pt x="158670" y="213650"/>
                </a:lnTo>
                <a:lnTo>
                  <a:pt x="156825" y="218255"/>
                </a:lnTo>
                <a:lnTo>
                  <a:pt x="157748" y="228385"/>
                </a:lnTo>
                <a:lnTo>
                  <a:pt x="168818" y="236673"/>
                </a:lnTo>
                <a:lnTo>
                  <a:pt x="168818" y="241277"/>
                </a:lnTo>
                <a:lnTo>
                  <a:pt x="162360" y="245882"/>
                </a:lnTo>
                <a:lnTo>
                  <a:pt x="161438" y="249566"/>
                </a:lnTo>
                <a:lnTo>
                  <a:pt x="172508" y="250486"/>
                </a:lnTo>
                <a:lnTo>
                  <a:pt x="174353" y="252328"/>
                </a:lnTo>
                <a:lnTo>
                  <a:pt x="180810" y="253249"/>
                </a:lnTo>
                <a:lnTo>
                  <a:pt x="184500" y="249566"/>
                </a:lnTo>
                <a:lnTo>
                  <a:pt x="184500" y="244961"/>
                </a:lnTo>
                <a:lnTo>
                  <a:pt x="178043" y="241277"/>
                </a:lnTo>
                <a:lnTo>
                  <a:pt x="178043" y="233910"/>
                </a:lnTo>
                <a:lnTo>
                  <a:pt x="164205" y="225622"/>
                </a:lnTo>
                <a:lnTo>
                  <a:pt x="165128" y="220097"/>
                </a:lnTo>
                <a:lnTo>
                  <a:pt x="176198" y="221017"/>
                </a:lnTo>
                <a:lnTo>
                  <a:pt x="175275" y="215492"/>
                </a:lnTo>
                <a:close/>
                <a:moveTo>
                  <a:pt x="72878" y="143661"/>
                </a:moveTo>
                <a:lnTo>
                  <a:pt x="72878" y="144582"/>
                </a:lnTo>
                <a:cubicBezTo>
                  <a:pt x="70110" y="148266"/>
                  <a:pt x="67343" y="152870"/>
                  <a:pt x="64575" y="157475"/>
                </a:cubicBezTo>
                <a:cubicBezTo>
                  <a:pt x="59963" y="163921"/>
                  <a:pt x="57195" y="170368"/>
                  <a:pt x="53505" y="176814"/>
                </a:cubicBezTo>
                <a:lnTo>
                  <a:pt x="53505" y="179577"/>
                </a:lnTo>
                <a:lnTo>
                  <a:pt x="51660" y="179577"/>
                </a:lnTo>
                <a:cubicBezTo>
                  <a:pt x="50738" y="183260"/>
                  <a:pt x="48893" y="186023"/>
                  <a:pt x="47970" y="188786"/>
                </a:cubicBezTo>
                <a:lnTo>
                  <a:pt x="61808" y="188786"/>
                </a:lnTo>
                <a:lnTo>
                  <a:pt x="71955" y="173130"/>
                </a:lnTo>
                <a:lnTo>
                  <a:pt x="71955" y="165763"/>
                </a:lnTo>
                <a:lnTo>
                  <a:pt x="64575" y="163000"/>
                </a:lnTo>
                <a:lnTo>
                  <a:pt x="64575" y="157475"/>
                </a:lnTo>
                <a:lnTo>
                  <a:pt x="77490" y="149187"/>
                </a:lnTo>
                <a:lnTo>
                  <a:pt x="77490" y="143661"/>
                </a:lnTo>
                <a:close/>
                <a:moveTo>
                  <a:pt x="299813" y="24864"/>
                </a:moveTo>
                <a:cubicBezTo>
                  <a:pt x="211253" y="24864"/>
                  <a:pt x="131918" y="66305"/>
                  <a:pt x="82103" y="131690"/>
                </a:cubicBezTo>
                <a:lnTo>
                  <a:pt x="91328" y="131690"/>
                </a:lnTo>
                <a:lnTo>
                  <a:pt x="119003" y="144582"/>
                </a:lnTo>
                <a:lnTo>
                  <a:pt x="114390" y="148266"/>
                </a:lnTo>
                <a:lnTo>
                  <a:pt x="91328" y="149187"/>
                </a:lnTo>
                <a:lnTo>
                  <a:pt x="92250" y="153791"/>
                </a:lnTo>
                <a:lnTo>
                  <a:pt x="114390" y="154712"/>
                </a:lnTo>
                <a:lnTo>
                  <a:pt x="122693" y="147345"/>
                </a:lnTo>
                <a:lnTo>
                  <a:pt x="126383" y="139978"/>
                </a:lnTo>
                <a:lnTo>
                  <a:pt x="130073" y="138136"/>
                </a:lnTo>
                <a:lnTo>
                  <a:pt x="132840" y="145503"/>
                </a:lnTo>
                <a:lnTo>
                  <a:pt x="149445" y="138136"/>
                </a:lnTo>
                <a:lnTo>
                  <a:pt x="185423" y="139978"/>
                </a:lnTo>
                <a:lnTo>
                  <a:pt x="181733" y="133531"/>
                </a:lnTo>
                <a:lnTo>
                  <a:pt x="184500" y="124322"/>
                </a:lnTo>
                <a:lnTo>
                  <a:pt x="194648" y="126164"/>
                </a:lnTo>
                <a:lnTo>
                  <a:pt x="197415" y="131690"/>
                </a:lnTo>
                <a:lnTo>
                  <a:pt x="200183" y="146424"/>
                </a:lnTo>
                <a:lnTo>
                  <a:pt x="208485" y="143661"/>
                </a:lnTo>
                <a:lnTo>
                  <a:pt x="208485" y="128927"/>
                </a:lnTo>
                <a:lnTo>
                  <a:pt x="237083" y="116034"/>
                </a:lnTo>
                <a:lnTo>
                  <a:pt x="274905" y="114192"/>
                </a:lnTo>
                <a:lnTo>
                  <a:pt x="294278" y="125243"/>
                </a:lnTo>
                <a:lnTo>
                  <a:pt x="334868" y="125243"/>
                </a:lnTo>
                <a:lnTo>
                  <a:pt x="348705" y="135373"/>
                </a:lnTo>
                <a:lnTo>
                  <a:pt x="353318" y="135373"/>
                </a:lnTo>
                <a:lnTo>
                  <a:pt x="363465" y="125243"/>
                </a:lnTo>
                <a:lnTo>
                  <a:pt x="375458" y="125243"/>
                </a:lnTo>
                <a:lnTo>
                  <a:pt x="390218" y="128006"/>
                </a:lnTo>
                <a:lnTo>
                  <a:pt x="400365" y="132610"/>
                </a:lnTo>
                <a:lnTo>
                  <a:pt x="502763" y="138136"/>
                </a:lnTo>
                <a:lnTo>
                  <a:pt x="530438" y="150108"/>
                </a:lnTo>
                <a:lnTo>
                  <a:pt x="527670" y="153791"/>
                </a:lnTo>
                <a:lnTo>
                  <a:pt x="506453" y="150108"/>
                </a:lnTo>
                <a:lnTo>
                  <a:pt x="505530" y="153791"/>
                </a:lnTo>
                <a:lnTo>
                  <a:pt x="513833" y="159317"/>
                </a:lnTo>
                <a:lnTo>
                  <a:pt x="503685" y="161159"/>
                </a:lnTo>
                <a:lnTo>
                  <a:pt x="503685" y="167605"/>
                </a:lnTo>
                <a:lnTo>
                  <a:pt x="483390" y="168526"/>
                </a:lnTo>
                <a:lnTo>
                  <a:pt x="499073" y="183260"/>
                </a:lnTo>
                <a:lnTo>
                  <a:pt x="500918" y="195232"/>
                </a:lnTo>
                <a:lnTo>
                  <a:pt x="494460" y="198916"/>
                </a:lnTo>
                <a:lnTo>
                  <a:pt x="472320" y="180498"/>
                </a:lnTo>
                <a:lnTo>
                  <a:pt x="472320" y="172209"/>
                </a:lnTo>
                <a:lnTo>
                  <a:pt x="477855" y="163921"/>
                </a:lnTo>
                <a:lnTo>
                  <a:pt x="474165" y="159317"/>
                </a:lnTo>
                <a:lnTo>
                  <a:pt x="450180" y="174972"/>
                </a:lnTo>
                <a:lnTo>
                  <a:pt x="430808" y="173130"/>
                </a:lnTo>
                <a:lnTo>
                  <a:pt x="424350" y="168526"/>
                </a:lnTo>
                <a:lnTo>
                  <a:pt x="416970" y="180498"/>
                </a:lnTo>
                <a:lnTo>
                  <a:pt x="420660" y="187865"/>
                </a:lnTo>
                <a:lnTo>
                  <a:pt x="447413" y="190628"/>
                </a:lnTo>
                <a:lnTo>
                  <a:pt x="458483" y="203520"/>
                </a:lnTo>
                <a:lnTo>
                  <a:pt x="455715" y="207204"/>
                </a:lnTo>
                <a:lnTo>
                  <a:pt x="447413" y="197995"/>
                </a:lnTo>
                <a:lnTo>
                  <a:pt x="443723" y="202599"/>
                </a:lnTo>
                <a:lnTo>
                  <a:pt x="450180" y="211808"/>
                </a:lnTo>
                <a:lnTo>
                  <a:pt x="449258" y="228385"/>
                </a:lnTo>
                <a:lnTo>
                  <a:pt x="430808" y="228385"/>
                </a:lnTo>
                <a:lnTo>
                  <a:pt x="429885" y="241277"/>
                </a:lnTo>
                <a:lnTo>
                  <a:pt x="445568" y="250486"/>
                </a:lnTo>
                <a:lnTo>
                  <a:pt x="450180" y="257854"/>
                </a:lnTo>
                <a:lnTo>
                  <a:pt x="442800" y="259696"/>
                </a:lnTo>
                <a:lnTo>
                  <a:pt x="414203" y="238515"/>
                </a:lnTo>
                <a:lnTo>
                  <a:pt x="405900" y="238515"/>
                </a:lnTo>
                <a:lnTo>
                  <a:pt x="405900" y="256012"/>
                </a:lnTo>
                <a:lnTo>
                  <a:pt x="426195" y="277193"/>
                </a:lnTo>
                <a:lnTo>
                  <a:pt x="428040" y="291927"/>
                </a:lnTo>
                <a:lnTo>
                  <a:pt x="417893" y="301136"/>
                </a:lnTo>
                <a:lnTo>
                  <a:pt x="393908" y="309424"/>
                </a:lnTo>
                <a:lnTo>
                  <a:pt x="396675" y="317713"/>
                </a:lnTo>
                <a:lnTo>
                  <a:pt x="392063" y="320475"/>
                </a:lnTo>
                <a:lnTo>
                  <a:pt x="387450" y="313108"/>
                </a:lnTo>
                <a:lnTo>
                  <a:pt x="388373" y="307583"/>
                </a:lnTo>
                <a:lnTo>
                  <a:pt x="380070" y="304820"/>
                </a:lnTo>
                <a:lnTo>
                  <a:pt x="375458" y="311266"/>
                </a:lnTo>
                <a:lnTo>
                  <a:pt x="376380" y="323238"/>
                </a:lnTo>
                <a:lnTo>
                  <a:pt x="392063" y="336131"/>
                </a:lnTo>
                <a:lnTo>
                  <a:pt x="393908" y="346261"/>
                </a:lnTo>
                <a:lnTo>
                  <a:pt x="383760" y="352707"/>
                </a:lnTo>
                <a:lnTo>
                  <a:pt x="376380" y="352707"/>
                </a:lnTo>
                <a:lnTo>
                  <a:pt x="363465" y="337052"/>
                </a:lnTo>
                <a:lnTo>
                  <a:pt x="360698" y="347182"/>
                </a:lnTo>
                <a:lnTo>
                  <a:pt x="385605" y="384018"/>
                </a:lnTo>
                <a:lnTo>
                  <a:pt x="384683" y="389543"/>
                </a:lnTo>
                <a:lnTo>
                  <a:pt x="352395" y="359153"/>
                </a:lnTo>
                <a:lnTo>
                  <a:pt x="352395" y="328763"/>
                </a:lnTo>
                <a:lnTo>
                  <a:pt x="329333" y="307583"/>
                </a:lnTo>
                <a:lnTo>
                  <a:pt x="309960" y="305741"/>
                </a:lnTo>
                <a:lnTo>
                  <a:pt x="298890" y="309424"/>
                </a:lnTo>
                <a:lnTo>
                  <a:pt x="292433" y="324159"/>
                </a:lnTo>
                <a:lnTo>
                  <a:pt x="288743" y="350865"/>
                </a:lnTo>
                <a:lnTo>
                  <a:pt x="282285" y="360074"/>
                </a:lnTo>
                <a:lnTo>
                  <a:pt x="275828" y="358233"/>
                </a:lnTo>
                <a:lnTo>
                  <a:pt x="255533" y="326001"/>
                </a:lnTo>
                <a:lnTo>
                  <a:pt x="257378" y="313108"/>
                </a:lnTo>
                <a:lnTo>
                  <a:pt x="257378" y="304820"/>
                </a:lnTo>
                <a:lnTo>
                  <a:pt x="248153" y="298374"/>
                </a:lnTo>
                <a:lnTo>
                  <a:pt x="208485" y="291927"/>
                </a:lnTo>
                <a:lnTo>
                  <a:pt x="190958" y="291927"/>
                </a:lnTo>
                <a:lnTo>
                  <a:pt x="174353" y="282718"/>
                </a:lnTo>
                <a:lnTo>
                  <a:pt x="173430" y="272588"/>
                </a:lnTo>
                <a:lnTo>
                  <a:pt x="166050" y="272588"/>
                </a:lnTo>
                <a:cubicBezTo>
                  <a:pt x="166050" y="272588"/>
                  <a:pt x="166050" y="286402"/>
                  <a:pt x="166050" y="286402"/>
                </a:cubicBezTo>
                <a:cubicBezTo>
                  <a:pt x="166050" y="287323"/>
                  <a:pt x="200183" y="302978"/>
                  <a:pt x="200183" y="302978"/>
                </a:cubicBezTo>
                <a:lnTo>
                  <a:pt x="209408" y="304820"/>
                </a:lnTo>
                <a:lnTo>
                  <a:pt x="209408" y="312187"/>
                </a:lnTo>
                <a:lnTo>
                  <a:pt x="201105" y="317713"/>
                </a:lnTo>
                <a:lnTo>
                  <a:pt x="171585" y="338893"/>
                </a:lnTo>
                <a:lnTo>
                  <a:pt x="157748" y="339814"/>
                </a:lnTo>
                <a:lnTo>
                  <a:pt x="150368" y="333368"/>
                </a:lnTo>
                <a:lnTo>
                  <a:pt x="150368" y="322317"/>
                </a:lnTo>
                <a:lnTo>
                  <a:pt x="120848" y="286402"/>
                </a:lnTo>
                <a:lnTo>
                  <a:pt x="118080" y="288244"/>
                </a:lnTo>
                <a:lnTo>
                  <a:pt x="148523" y="344419"/>
                </a:lnTo>
                <a:lnTo>
                  <a:pt x="155903" y="348103"/>
                </a:lnTo>
                <a:lnTo>
                  <a:pt x="183578" y="342577"/>
                </a:lnTo>
                <a:lnTo>
                  <a:pt x="189113" y="344419"/>
                </a:lnTo>
                <a:lnTo>
                  <a:pt x="162360" y="384018"/>
                </a:lnTo>
                <a:lnTo>
                  <a:pt x="137453" y="407961"/>
                </a:lnTo>
                <a:lnTo>
                  <a:pt x="142988" y="417171"/>
                </a:lnTo>
                <a:lnTo>
                  <a:pt x="144833" y="443877"/>
                </a:lnTo>
                <a:lnTo>
                  <a:pt x="132840" y="460453"/>
                </a:lnTo>
                <a:lnTo>
                  <a:pt x="126383" y="467820"/>
                </a:lnTo>
                <a:lnTo>
                  <a:pt x="126383" y="478871"/>
                </a:lnTo>
                <a:lnTo>
                  <a:pt x="117158" y="480713"/>
                </a:lnTo>
                <a:lnTo>
                  <a:pt x="110700" y="492685"/>
                </a:lnTo>
                <a:lnTo>
                  <a:pt x="107933" y="495447"/>
                </a:lnTo>
                <a:cubicBezTo>
                  <a:pt x="157748" y="544256"/>
                  <a:pt x="225090" y="573725"/>
                  <a:pt x="299813" y="573725"/>
                </a:cubicBezTo>
                <a:cubicBezTo>
                  <a:pt x="361620" y="573725"/>
                  <a:pt x="419738" y="553465"/>
                  <a:pt x="465863" y="518470"/>
                </a:cubicBezTo>
                <a:lnTo>
                  <a:pt x="461250" y="509261"/>
                </a:lnTo>
                <a:lnTo>
                  <a:pt x="432653" y="510182"/>
                </a:lnTo>
                <a:lnTo>
                  <a:pt x="397598" y="522154"/>
                </a:lnTo>
                <a:lnTo>
                  <a:pt x="397598" y="515707"/>
                </a:lnTo>
                <a:lnTo>
                  <a:pt x="404978" y="509261"/>
                </a:lnTo>
                <a:lnTo>
                  <a:pt x="405900" y="472425"/>
                </a:lnTo>
                <a:lnTo>
                  <a:pt x="417893" y="464137"/>
                </a:lnTo>
                <a:lnTo>
                  <a:pt x="428963" y="464137"/>
                </a:lnTo>
                <a:lnTo>
                  <a:pt x="449258" y="441114"/>
                </a:lnTo>
                <a:lnTo>
                  <a:pt x="462173" y="440193"/>
                </a:lnTo>
                <a:lnTo>
                  <a:pt x="462173" y="444798"/>
                </a:lnTo>
                <a:lnTo>
                  <a:pt x="466785" y="444798"/>
                </a:lnTo>
                <a:lnTo>
                  <a:pt x="477855" y="429142"/>
                </a:lnTo>
                <a:lnTo>
                  <a:pt x="492615" y="429142"/>
                </a:lnTo>
                <a:lnTo>
                  <a:pt x="505530" y="437430"/>
                </a:lnTo>
                <a:lnTo>
                  <a:pt x="499995" y="442956"/>
                </a:lnTo>
                <a:lnTo>
                  <a:pt x="492615" y="441114"/>
                </a:lnTo>
                <a:lnTo>
                  <a:pt x="492615" y="451244"/>
                </a:lnTo>
                <a:lnTo>
                  <a:pt x="496305" y="453086"/>
                </a:lnTo>
                <a:lnTo>
                  <a:pt x="510143" y="454007"/>
                </a:lnTo>
                <a:lnTo>
                  <a:pt x="512910" y="430063"/>
                </a:lnTo>
                <a:lnTo>
                  <a:pt x="520290" y="430063"/>
                </a:lnTo>
                <a:lnTo>
                  <a:pt x="527670" y="443877"/>
                </a:lnTo>
                <a:lnTo>
                  <a:pt x="528593" y="452165"/>
                </a:lnTo>
                <a:lnTo>
                  <a:pt x="540404" y="427268"/>
                </a:lnTo>
                <a:lnTo>
                  <a:pt x="540594" y="427268"/>
                </a:lnTo>
                <a:lnTo>
                  <a:pt x="540594" y="426868"/>
                </a:lnTo>
                <a:lnTo>
                  <a:pt x="562725" y="380219"/>
                </a:lnTo>
                <a:cubicBezTo>
                  <a:pt x="570566" y="354549"/>
                  <a:pt x="574718" y="327383"/>
                  <a:pt x="574718" y="299295"/>
                </a:cubicBezTo>
                <a:cubicBezTo>
                  <a:pt x="574718" y="244040"/>
                  <a:pt x="559035" y="193390"/>
                  <a:pt x="530438" y="150108"/>
                </a:cubicBezTo>
                <a:cubicBezTo>
                  <a:pt x="481545" y="74593"/>
                  <a:pt x="396675" y="24864"/>
                  <a:pt x="299813" y="24864"/>
                </a:cubicBezTo>
                <a:close/>
                <a:moveTo>
                  <a:pt x="299813" y="0"/>
                </a:moveTo>
                <a:cubicBezTo>
                  <a:pt x="464940" y="0"/>
                  <a:pt x="599625" y="134452"/>
                  <a:pt x="599625" y="299295"/>
                </a:cubicBezTo>
                <a:cubicBezTo>
                  <a:pt x="599625" y="464137"/>
                  <a:pt x="464940" y="598589"/>
                  <a:pt x="299813" y="598589"/>
                </a:cubicBezTo>
                <a:cubicBezTo>
                  <a:pt x="134685" y="598589"/>
                  <a:pt x="0" y="464137"/>
                  <a:pt x="0" y="299295"/>
                </a:cubicBezTo>
                <a:cubicBezTo>
                  <a:pt x="0" y="134452"/>
                  <a:pt x="134685" y="0"/>
                  <a:pt x="299813" y="0"/>
                </a:cubicBezTo>
                <a:close/>
              </a:path>
            </a:pathLst>
          </a:custGeom>
          <a:solidFill>
            <a:srgbClr val="01283B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lats_304626"/>
          <p:cNvSpPr>
            <a:spLocks noChangeAspect="1"/>
          </p:cNvSpPr>
          <p:nvPr/>
        </p:nvSpPr>
        <p:spPr bwMode="auto">
          <a:xfrm>
            <a:off x="9398360" y="1693987"/>
            <a:ext cx="420921" cy="609685"/>
          </a:xfrm>
          <a:custGeom>
            <a:avLst/>
            <a:gdLst>
              <a:gd name="connsiteX0" fmla="*/ 208186 w 418876"/>
              <a:gd name="connsiteY0" fmla="*/ 473765 h 606722"/>
              <a:gd name="connsiteX1" fmla="*/ 188782 w 418876"/>
              <a:gd name="connsiteY1" fmla="*/ 493051 h 606722"/>
              <a:gd name="connsiteX2" fmla="*/ 188782 w 418876"/>
              <a:gd name="connsiteY2" fmla="*/ 509848 h 606722"/>
              <a:gd name="connsiteX3" fmla="*/ 208186 w 418876"/>
              <a:gd name="connsiteY3" fmla="*/ 529223 h 606722"/>
              <a:gd name="connsiteX4" fmla="*/ 227589 w 418876"/>
              <a:gd name="connsiteY4" fmla="*/ 509848 h 606722"/>
              <a:gd name="connsiteX5" fmla="*/ 227589 w 418876"/>
              <a:gd name="connsiteY5" fmla="*/ 493051 h 606722"/>
              <a:gd name="connsiteX6" fmla="*/ 208186 w 418876"/>
              <a:gd name="connsiteY6" fmla="*/ 473765 h 606722"/>
              <a:gd name="connsiteX7" fmla="*/ 102179 w 418876"/>
              <a:gd name="connsiteY7" fmla="*/ 473765 h 606722"/>
              <a:gd name="connsiteX8" fmla="*/ 82776 w 418876"/>
              <a:gd name="connsiteY8" fmla="*/ 493051 h 606722"/>
              <a:gd name="connsiteX9" fmla="*/ 82776 w 418876"/>
              <a:gd name="connsiteY9" fmla="*/ 509848 h 606722"/>
              <a:gd name="connsiteX10" fmla="*/ 102179 w 418876"/>
              <a:gd name="connsiteY10" fmla="*/ 529223 h 606722"/>
              <a:gd name="connsiteX11" fmla="*/ 121583 w 418876"/>
              <a:gd name="connsiteY11" fmla="*/ 509848 h 606722"/>
              <a:gd name="connsiteX12" fmla="*/ 121583 w 418876"/>
              <a:gd name="connsiteY12" fmla="*/ 493051 h 606722"/>
              <a:gd name="connsiteX13" fmla="*/ 102179 w 418876"/>
              <a:gd name="connsiteY13" fmla="*/ 473765 h 606722"/>
              <a:gd name="connsiteX14" fmla="*/ 208186 w 418876"/>
              <a:gd name="connsiteY14" fmla="*/ 369158 h 606722"/>
              <a:gd name="connsiteX15" fmla="*/ 188782 w 418876"/>
              <a:gd name="connsiteY15" fmla="*/ 388533 h 606722"/>
              <a:gd name="connsiteX16" fmla="*/ 188782 w 418876"/>
              <a:gd name="connsiteY16" fmla="*/ 403998 h 606722"/>
              <a:gd name="connsiteX17" fmla="*/ 208186 w 418876"/>
              <a:gd name="connsiteY17" fmla="*/ 423372 h 606722"/>
              <a:gd name="connsiteX18" fmla="*/ 227589 w 418876"/>
              <a:gd name="connsiteY18" fmla="*/ 403998 h 606722"/>
              <a:gd name="connsiteX19" fmla="*/ 227589 w 418876"/>
              <a:gd name="connsiteY19" fmla="*/ 388533 h 606722"/>
              <a:gd name="connsiteX20" fmla="*/ 208186 w 418876"/>
              <a:gd name="connsiteY20" fmla="*/ 369158 h 606722"/>
              <a:gd name="connsiteX21" fmla="*/ 102179 w 418876"/>
              <a:gd name="connsiteY21" fmla="*/ 369158 h 606722"/>
              <a:gd name="connsiteX22" fmla="*/ 82776 w 418876"/>
              <a:gd name="connsiteY22" fmla="*/ 388533 h 606722"/>
              <a:gd name="connsiteX23" fmla="*/ 82776 w 418876"/>
              <a:gd name="connsiteY23" fmla="*/ 403998 h 606722"/>
              <a:gd name="connsiteX24" fmla="*/ 102179 w 418876"/>
              <a:gd name="connsiteY24" fmla="*/ 423372 h 606722"/>
              <a:gd name="connsiteX25" fmla="*/ 121583 w 418876"/>
              <a:gd name="connsiteY25" fmla="*/ 403998 h 606722"/>
              <a:gd name="connsiteX26" fmla="*/ 121583 w 418876"/>
              <a:gd name="connsiteY26" fmla="*/ 388533 h 606722"/>
              <a:gd name="connsiteX27" fmla="*/ 102179 w 418876"/>
              <a:gd name="connsiteY27" fmla="*/ 369158 h 606722"/>
              <a:gd name="connsiteX28" fmla="*/ 355585 w 418876"/>
              <a:gd name="connsiteY28" fmla="*/ 283955 h 606722"/>
              <a:gd name="connsiteX29" fmla="*/ 399470 w 418876"/>
              <a:gd name="connsiteY29" fmla="*/ 283955 h 606722"/>
              <a:gd name="connsiteX30" fmla="*/ 418876 w 418876"/>
              <a:gd name="connsiteY30" fmla="*/ 303328 h 606722"/>
              <a:gd name="connsiteX31" fmla="*/ 418876 w 418876"/>
              <a:gd name="connsiteY31" fmla="*/ 587349 h 606722"/>
              <a:gd name="connsiteX32" fmla="*/ 399470 w 418876"/>
              <a:gd name="connsiteY32" fmla="*/ 606722 h 606722"/>
              <a:gd name="connsiteX33" fmla="*/ 355585 w 418876"/>
              <a:gd name="connsiteY33" fmla="*/ 606722 h 606722"/>
              <a:gd name="connsiteX34" fmla="*/ 349087 w 418876"/>
              <a:gd name="connsiteY34" fmla="*/ 600235 h 606722"/>
              <a:gd name="connsiteX35" fmla="*/ 349087 w 418876"/>
              <a:gd name="connsiteY35" fmla="*/ 290443 h 606722"/>
              <a:gd name="connsiteX36" fmla="*/ 355585 w 418876"/>
              <a:gd name="connsiteY36" fmla="*/ 283955 h 606722"/>
              <a:gd name="connsiteX37" fmla="*/ 208186 w 418876"/>
              <a:gd name="connsiteY37" fmla="*/ 264641 h 606722"/>
              <a:gd name="connsiteX38" fmla="*/ 188782 w 418876"/>
              <a:gd name="connsiteY38" fmla="*/ 283927 h 606722"/>
              <a:gd name="connsiteX39" fmla="*/ 188782 w 418876"/>
              <a:gd name="connsiteY39" fmla="*/ 299480 h 606722"/>
              <a:gd name="connsiteX40" fmla="*/ 208186 w 418876"/>
              <a:gd name="connsiteY40" fmla="*/ 318855 h 606722"/>
              <a:gd name="connsiteX41" fmla="*/ 227589 w 418876"/>
              <a:gd name="connsiteY41" fmla="*/ 299480 h 606722"/>
              <a:gd name="connsiteX42" fmla="*/ 227589 w 418876"/>
              <a:gd name="connsiteY42" fmla="*/ 283927 h 606722"/>
              <a:gd name="connsiteX43" fmla="*/ 208186 w 418876"/>
              <a:gd name="connsiteY43" fmla="*/ 264641 h 606722"/>
              <a:gd name="connsiteX44" fmla="*/ 102179 w 418876"/>
              <a:gd name="connsiteY44" fmla="*/ 264641 h 606722"/>
              <a:gd name="connsiteX45" fmla="*/ 82776 w 418876"/>
              <a:gd name="connsiteY45" fmla="*/ 283927 h 606722"/>
              <a:gd name="connsiteX46" fmla="*/ 82776 w 418876"/>
              <a:gd name="connsiteY46" fmla="*/ 299480 h 606722"/>
              <a:gd name="connsiteX47" fmla="*/ 102179 w 418876"/>
              <a:gd name="connsiteY47" fmla="*/ 318855 h 606722"/>
              <a:gd name="connsiteX48" fmla="*/ 121583 w 418876"/>
              <a:gd name="connsiteY48" fmla="*/ 299480 h 606722"/>
              <a:gd name="connsiteX49" fmla="*/ 121583 w 418876"/>
              <a:gd name="connsiteY49" fmla="*/ 283927 h 606722"/>
              <a:gd name="connsiteX50" fmla="*/ 102179 w 418876"/>
              <a:gd name="connsiteY50" fmla="*/ 264641 h 606722"/>
              <a:gd name="connsiteX51" fmla="*/ 208186 w 418876"/>
              <a:gd name="connsiteY51" fmla="*/ 158790 h 606722"/>
              <a:gd name="connsiteX52" fmla="*/ 188782 w 418876"/>
              <a:gd name="connsiteY52" fmla="*/ 178076 h 606722"/>
              <a:gd name="connsiteX53" fmla="*/ 188782 w 418876"/>
              <a:gd name="connsiteY53" fmla="*/ 194873 h 606722"/>
              <a:gd name="connsiteX54" fmla="*/ 208186 w 418876"/>
              <a:gd name="connsiteY54" fmla="*/ 214248 h 606722"/>
              <a:gd name="connsiteX55" fmla="*/ 227589 w 418876"/>
              <a:gd name="connsiteY55" fmla="*/ 194873 h 606722"/>
              <a:gd name="connsiteX56" fmla="*/ 227589 w 418876"/>
              <a:gd name="connsiteY56" fmla="*/ 178076 h 606722"/>
              <a:gd name="connsiteX57" fmla="*/ 208186 w 418876"/>
              <a:gd name="connsiteY57" fmla="*/ 158790 h 606722"/>
              <a:gd name="connsiteX58" fmla="*/ 102179 w 418876"/>
              <a:gd name="connsiteY58" fmla="*/ 158790 h 606722"/>
              <a:gd name="connsiteX59" fmla="*/ 82776 w 418876"/>
              <a:gd name="connsiteY59" fmla="*/ 178076 h 606722"/>
              <a:gd name="connsiteX60" fmla="*/ 82776 w 418876"/>
              <a:gd name="connsiteY60" fmla="*/ 194873 h 606722"/>
              <a:gd name="connsiteX61" fmla="*/ 102179 w 418876"/>
              <a:gd name="connsiteY61" fmla="*/ 214248 h 606722"/>
              <a:gd name="connsiteX62" fmla="*/ 121583 w 418876"/>
              <a:gd name="connsiteY62" fmla="*/ 194873 h 606722"/>
              <a:gd name="connsiteX63" fmla="*/ 121583 w 418876"/>
              <a:gd name="connsiteY63" fmla="*/ 178076 h 606722"/>
              <a:gd name="connsiteX64" fmla="*/ 102179 w 418876"/>
              <a:gd name="connsiteY64" fmla="*/ 158790 h 606722"/>
              <a:gd name="connsiteX65" fmla="*/ 19403 w 418876"/>
              <a:gd name="connsiteY65" fmla="*/ 81291 h 606722"/>
              <a:gd name="connsiteX66" fmla="*/ 290873 w 418876"/>
              <a:gd name="connsiteY66" fmla="*/ 81291 h 606722"/>
              <a:gd name="connsiteX67" fmla="*/ 310276 w 418876"/>
              <a:gd name="connsiteY67" fmla="*/ 100666 h 606722"/>
              <a:gd name="connsiteX68" fmla="*/ 310276 w 418876"/>
              <a:gd name="connsiteY68" fmla="*/ 587347 h 606722"/>
              <a:gd name="connsiteX69" fmla="*/ 290873 w 418876"/>
              <a:gd name="connsiteY69" fmla="*/ 606722 h 606722"/>
              <a:gd name="connsiteX70" fmla="*/ 19403 w 418876"/>
              <a:gd name="connsiteY70" fmla="*/ 606722 h 606722"/>
              <a:gd name="connsiteX71" fmla="*/ 0 w 418876"/>
              <a:gd name="connsiteY71" fmla="*/ 587347 h 606722"/>
              <a:gd name="connsiteX72" fmla="*/ 0 w 418876"/>
              <a:gd name="connsiteY72" fmla="*/ 100666 h 606722"/>
              <a:gd name="connsiteX73" fmla="*/ 19403 w 418876"/>
              <a:gd name="connsiteY73" fmla="*/ 81291 h 606722"/>
              <a:gd name="connsiteX74" fmla="*/ 87927 w 418876"/>
              <a:gd name="connsiteY74" fmla="*/ 0 h 606722"/>
              <a:gd name="connsiteX75" fmla="*/ 223690 w 418876"/>
              <a:gd name="connsiteY75" fmla="*/ 0 h 606722"/>
              <a:gd name="connsiteX76" fmla="*/ 243098 w 418876"/>
              <a:gd name="connsiteY76" fmla="*/ 19365 h 606722"/>
              <a:gd name="connsiteX77" fmla="*/ 243098 w 418876"/>
              <a:gd name="connsiteY77" fmla="*/ 36155 h 606722"/>
              <a:gd name="connsiteX78" fmla="*/ 236599 w 418876"/>
              <a:gd name="connsiteY78" fmla="*/ 42551 h 606722"/>
              <a:gd name="connsiteX79" fmla="*/ 75018 w 418876"/>
              <a:gd name="connsiteY79" fmla="*/ 42551 h 606722"/>
              <a:gd name="connsiteX80" fmla="*/ 68519 w 418876"/>
              <a:gd name="connsiteY80" fmla="*/ 36155 h 606722"/>
              <a:gd name="connsiteX81" fmla="*/ 68519 w 418876"/>
              <a:gd name="connsiteY81" fmla="*/ 19365 h 606722"/>
              <a:gd name="connsiteX82" fmla="*/ 87927 w 418876"/>
              <a:gd name="connsiteY82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18876" h="606722">
                <a:moveTo>
                  <a:pt x="208186" y="473765"/>
                </a:moveTo>
                <a:cubicBezTo>
                  <a:pt x="197416" y="473765"/>
                  <a:pt x="188782" y="482386"/>
                  <a:pt x="188782" y="493051"/>
                </a:cubicBezTo>
                <a:lnTo>
                  <a:pt x="188782" y="509848"/>
                </a:lnTo>
                <a:cubicBezTo>
                  <a:pt x="188782" y="520602"/>
                  <a:pt x="197416" y="529223"/>
                  <a:pt x="208186" y="529223"/>
                </a:cubicBezTo>
                <a:cubicBezTo>
                  <a:pt x="218866" y="529223"/>
                  <a:pt x="227589" y="520602"/>
                  <a:pt x="227589" y="509848"/>
                </a:cubicBezTo>
                <a:lnTo>
                  <a:pt x="227589" y="493051"/>
                </a:lnTo>
                <a:cubicBezTo>
                  <a:pt x="227589" y="482386"/>
                  <a:pt x="218866" y="473765"/>
                  <a:pt x="208186" y="473765"/>
                </a:cubicBezTo>
                <a:close/>
                <a:moveTo>
                  <a:pt x="102179" y="473765"/>
                </a:moveTo>
                <a:cubicBezTo>
                  <a:pt x="91409" y="473765"/>
                  <a:pt x="82776" y="482386"/>
                  <a:pt x="82776" y="493051"/>
                </a:cubicBezTo>
                <a:lnTo>
                  <a:pt x="82776" y="509848"/>
                </a:lnTo>
                <a:cubicBezTo>
                  <a:pt x="82776" y="520602"/>
                  <a:pt x="91409" y="529223"/>
                  <a:pt x="102179" y="529223"/>
                </a:cubicBezTo>
                <a:cubicBezTo>
                  <a:pt x="112860" y="529223"/>
                  <a:pt x="121583" y="520602"/>
                  <a:pt x="121583" y="509848"/>
                </a:cubicBezTo>
                <a:lnTo>
                  <a:pt x="121583" y="493051"/>
                </a:lnTo>
                <a:cubicBezTo>
                  <a:pt x="121583" y="482386"/>
                  <a:pt x="112860" y="473765"/>
                  <a:pt x="102179" y="473765"/>
                </a:cubicBezTo>
                <a:close/>
                <a:moveTo>
                  <a:pt x="208186" y="369158"/>
                </a:moveTo>
                <a:cubicBezTo>
                  <a:pt x="197416" y="369158"/>
                  <a:pt x="188782" y="377868"/>
                  <a:pt x="188782" y="388533"/>
                </a:cubicBezTo>
                <a:lnTo>
                  <a:pt x="188782" y="403998"/>
                </a:lnTo>
                <a:cubicBezTo>
                  <a:pt x="188782" y="414752"/>
                  <a:pt x="197416" y="423372"/>
                  <a:pt x="208186" y="423372"/>
                </a:cubicBezTo>
                <a:cubicBezTo>
                  <a:pt x="218866" y="423372"/>
                  <a:pt x="227589" y="414752"/>
                  <a:pt x="227589" y="403998"/>
                </a:cubicBezTo>
                <a:lnTo>
                  <a:pt x="227589" y="388533"/>
                </a:lnTo>
                <a:cubicBezTo>
                  <a:pt x="227589" y="377868"/>
                  <a:pt x="218866" y="369158"/>
                  <a:pt x="208186" y="369158"/>
                </a:cubicBezTo>
                <a:close/>
                <a:moveTo>
                  <a:pt x="102179" y="369158"/>
                </a:moveTo>
                <a:cubicBezTo>
                  <a:pt x="91409" y="369158"/>
                  <a:pt x="82776" y="377868"/>
                  <a:pt x="82776" y="388533"/>
                </a:cubicBezTo>
                <a:lnTo>
                  <a:pt x="82776" y="403998"/>
                </a:lnTo>
                <a:cubicBezTo>
                  <a:pt x="82776" y="414752"/>
                  <a:pt x="91409" y="423372"/>
                  <a:pt x="102179" y="423372"/>
                </a:cubicBezTo>
                <a:cubicBezTo>
                  <a:pt x="112860" y="423372"/>
                  <a:pt x="121583" y="414752"/>
                  <a:pt x="121583" y="403998"/>
                </a:cubicBezTo>
                <a:lnTo>
                  <a:pt x="121583" y="388533"/>
                </a:lnTo>
                <a:cubicBezTo>
                  <a:pt x="121583" y="377868"/>
                  <a:pt x="112860" y="369158"/>
                  <a:pt x="102179" y="369158"/>
                </a:cubicBezTo>
                <a:close/>
                <a:moveTo>
                  <a:pt x="355585" y="283955"/>
                </a:moveTo>
                <a:lnTo>
                  <a:pt x="399470" y="283955"/>
                </a:lnTo>
                <a:cubicBezTo>
                  <a:pt x="410241" y="283955"/>
                  <a:pt x="418876" y="292664"/>
                  <a:pt x="418876" y="303328"/>
                </a:cubicBezTo>
                <a:lnTo>
                  <a:pt x="418876" y="587349"/>
                </a:lnTo>
                <a:cubicBezTo>
                  <a:pt x="418876" y="598013"/>
                  <a:pt x="410241" y="606722"/>
                  <a:pt x="399470" y="606722"/>
                </a:cubicBezTo>
                <a:lnTo>
                  <a:pt x="355585" y="606722"/>
                </a:lnTo>
                <a:cubicBezTo>
                  <a:pt x="352025" y="606722"/>
                  <a:pt x="349087" y="603790"/>
                  <a:pt x="349087" y="600235"/>
                </a:cubicBezTo>
                <a:lnTo>
                  <a:pt x="349087" y="290443"/>
                </a:lnTo>
                <a:cubicBezTo>
                  <a:pt x="349087" y="286888"/>
                  <a:pt x="352025" y="283955"/>
                  <a:pt x="355585" y="283955"/>
                </a:cubicBezTo>
                <a:close/>
                <a:moveTo>
                  <a:pt x="208186" y="264641"/>
                </a:moveTo>
                <a:cubicBezTo>
                  <a:pt x="197416" y="264641"/>
                  <a:pt x="188782" y="273261"/>
                  <a:pt x="188782" y="283927"/>
                </a:cubicBezTo>
                <a:lnTo>
                  <a:pt x="188782" y="299480"/>
                </a:lnTo>
                <a:cubicBezTo>
                  <a:pt x="188782" y="310145"/>
                  <a:pt x="197416" y="318855"/>
                  <a:pt x="208186" y="318855"/>
                </a:cubicBezTo>
                <a:cubicBezTo>
                  <a:pt x="218866" y="318855"/>
                  <a:pt x="227589" y="310145"/>
                  <a:pt x="227589" y="299480"/>
                </a:cubicBezTo>
                <a:lnTo>
                  <a:pt x="227589" y="283927"/>
                </a:lnTo>
                <a:cubicBezTo>
                  <a:pt x="227589" y="273261"/>
                  <a:pt x="218866" y="264641"/>
                  <a:pt x="208186" y="264641"/>
                </a:cubicBezTo>
                <a:close/>
                <a:moveTo>
                  <a:pt x="102179" y="264641"/>
                </a:moveTo>
                <a:cubicBezTo>
                  <a:pt x="91409" y="264641"/>
                  <a:pt x="82776" y="273261"/>
                  <a:pt x="82776" y="283927"/>
                </a:cubicBezTo>
                <a:lnTo>
                  <a:pt x="82776" y="299480"/>
                </a:lnTo>
                <a:cubicBezTo>
                  <a:pt x="82776" y="310145"/>
                  <a:pt x="91409" y="318855"/>
                  <a:pt x="102179" y="318855"/>
                </a:cubicBezTo>
                <a:cubicBezTo>
                  <a:pt x="112860" y="318855"/>
                  <a:pt x="121583" y="310145"/>
                  <a:pt x="121583" y="299480"/>
                </a:cubicBezTo>
                <a:lnTo>
                  <a:pt x="121583" y="283927"/>
                </a:lnTo>
                <a:cubicBezTo>
                  <a:pt x="121583" y="273261"/>
                  <a:pt x="112860" y="264641"/>
                  <a:pt x="102179" y="264641"/>
                </a:cubicBezTo>
                <a:close/>
                <a:moveTo>
                  <a:pt x="208186" y="158790"/>
                </a:moveTo>
                <a:cubicBezTo>
                  <a:pt x="197416" y="158790"/>
                  <a:pt x="188782" y="167411"/>
                  <a:pt x="188782" y="178076"/>
                </a:cubicBezTo>
                <a:lnTo>
                  <a:pt x="188782" y="194873"/>
                </a:lnTo>
                <a:cubicBezTo>
                  <a:pt x="188782" y="205627"/>
                  <a:pt x="197416" y="214248"/>
                  <a:pt x="208186" y="214248"/>
                </a:cubicBezTo>
                <a:cubicBezTo>
                  <a:pt x="218866" y="214248"/>
                  <a:pt x="227589" y="205627"/>
                  <a:pt x="227589" y="194873"/>
                </a:cubicBezTo>
                <a:lnTo>
                  <a:pt x="227589" y="178076"/>
                </a:lnTo>
                <a:cubicBezTo>
                  <a:pt x="227589" y="167411"/>
                  <a:pt x="218866" y="158790"/>
                  <a:pt x="208186" y="158790"/>
                </a:cubicBezTo>
                <a:close/>
                <a:moveTo>
                  <a:pt x="102179" y="158790"/>
                </a:moveTo>
                <a:cubicBezTo>
                  <a:pt x="91409" y="158790"/>
                  <a:pt x="82776" y="167411"/>
                  <a:pt x="82776" y="178076"/>
                </a:cubicBezTo>
                <a:lnTo>
                  <a:pt x="82776" y="194873"/>
                </a:lnTo>
                <a:cubicBezTo>
                  <a:pt x="82776" y="205627"/>
                  <a:pt x="91409" y="214248"/>
                  <a:pt x="102179" y="214248"/>
                </a:cubicBezTo>
                <a:cubicBezTo>
                  <a:pt x="112860" y="214248"/>
                  <a:pt x="121583" y="205627"/>
                  <a:pt x="121583" y="194873"/>
                </a:cubicBezTo>
                <a:lnTo>
                  <a:pt x="121583" y="178076"/>
                </a:lnTo>
                <a:cubicBezTo>
                  <a:pt x="121583" y="167411"/>
                  <a:pt x="112860" y="158790"/>
                  <a:pt x="102179" y="158790"/>
                </a:cubicBezTo>
                <a:close/>
                <a:moveTo>
                  <a:pt x="19403" y="81291"/>
                </a:moveTo>
                <a:lnTo>
                  <a:pt x="290873" y="81291"/>
                </a:lnTo>
                <a:cubicBezTo>
                  <a:pt x="301642" y="81291"/>
                  <a:pt x="310276" y="90001"/>
                  <a:pt x="310276" y="100666"/>
                </a:cubicBezTo>
                <a:lnTo>
                  <a:pt x="310276" y="587347"/>
                </a:lnTo>
                <a:cubicBezTo>
                  <a:pt x="310276" y="598012"/>
                  <a:pt x="301642" y="606722"/>
                  <a:pt x="290873" y="606722"/>
                </a:cubicBezTo>
                <a:lnTo>
                  <a:pt x="19403" y="606722"/>
                </a:lnTo>
                <a:cubicBezTo>
                  <a:pt x="8723" y="606722"/>
                  <a:pt x="0" y="598012"/>
                  <a:pt x="0" y="587347"/>
                </a:cubicBezTo>
                <a:lnTo>
                  <a:pt x="0" y="100666"/>
                </a:lnTo>
                <a:cubicBezTo>
                  <a:pt x="0" y="90001"/>
                  <a:pt x="8723" y="81291"/>
                  <a:pt x="19403" y="81291"/>
                </a:cubicBezTo>
                <a:close/>
                <a:moveTo>
                  <a:pt x="87927" y="0"/>
                </a:moveTo>
                <a:lnTo>
                  <a:pt x="223690" y="0"/>
                </a:lnTo>
                <a:cubicBezTo>
                  <a:pt x="234373" y="0"/>
                  <a:pt x="243098" y="8705"/>
                  <a:pt x="243098" y="19365"/>
                </a:cubicBezTo>
                <a:lnTo>
                  <a:pt x="243098" y="36155"/>
                </a:lnTo>
                <a:cubicBezTo>
                  <a:pt x="243098" y="39708"/>
                  <a:pt x="240160" y="42551"/>
                  <a:pt x="236599" y="42551"/>
                </a:cubicBezTo>
                <a:lnTo>
                  <a:pt x="75018" y="42551"/>
                </a:lnTo>
                <a:cubicBezTo>
                  <a:pt x="71457" y="42551"/>
                  <a:pt x="68519" y="39708"/>
                  <a:pt x="68519" y="36155"/>
                </a:cubicBezTo>
                <a:lnTo>
                  <a:pt x="68519" y="19365"/>
                </a:lnTo>
                <a:cubicBezTo>
                  <a:pt x="68519" y="8705"/>
                  <a:pt x="77243" y="0"/>
                  <a:pt x="87927" y="0"/>
                </a:cubicBezTo>
                <a:close/>
              </a:path>
            </a:pathLst>
          </a:custGeom>
          <a:solidFill>
            <a:srgbClr val="01283B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group-of-men-running_10603"/>
          <p:cNvSpPr>
            <a:spLocks noChangeAspect="1"/>
          </p:cNvSpPr>
          <p:nvPr/>
        </p:nvSpPr>
        <p:spPr bwMode="auto">
          <a:xfrm>
            <a:off x="5818355" y="1680219"/>
            <a:ext cx="554208" cy="609685"/>
          </a:xfrm>
          <a:custGeom>
            <a:avLst/>
            <a:gdLst>
              <a:gd name="connsiteX0" fmla="*/ 346022 w 545985"/>
              <a:gd name="connsiteY0" fmla="*/ 308010 h 600638"/>
              <a:gd name="connsiteX1" fmla="*/ 364249 w 545985"/>
              <a:gd name="connsiteY1" fmla="*/ 310285 h 600638"/>
              <a:gd name="connsiteX2" fmla="*/ 367287 w 545985"/>
              <a:gd name="connsiteY2" fmla="*/ 311044 h 600638"/>
              <a:gd name="connsiteX3" fmla="*/ 490321 w 545985"/>
              <a:gd name="connsiteY3" fmla="*/ 362614 h 600638"/>
              <a:gd name="connsiteX4" fmla="*/ 467537 w 545985"/>
              <a:gd name="connsiteY4" fmla="*/ 401291 h 600638"/>
              <a:gd name="connsiteX5" fmla="*/ 400704 w 545985"/>
              <a:gd name="connsiteY5" fmla="*/ 371714 h 600638"/>
              <a:gd name="connsiteX6" fmla="*/ 409058 w 545985"/>
              <a:gd name="connsiteY6" fmla="*/ 394466 h 600638"/>
              <a:gd name="connsiteX7" fmla="*/ 412096 w 545985"/>
              <a:gd name="connsiteY7" fmla="*/ 399774 h 600638"/>
              <a:gd name="connsiteX8" fmla="*/ 450829 w 545985"/>
              <a:gd name="connsiteY8" fmla="*/ 470304 h 600638"/>
              <a:gd name="connsiteX9" fmla="*/ 479688 w 545985"/>
              <a:gd name="connsiteY9" fmla="*/ 446794 h 600638"/>
              <a:gd name="connsiteX10" fmla="*/ 511586 w 545985"/>
              <a:gd name="connsiteY10" fmla="*/ 478646 h 600638"/>
              <a:gd name="connsiteX11" fmla="*/ 456145 w 545985"/>
              <a:gd name="connsiteY11" fmla="*/ 520358 h 600638"/>
              <a:gd name="connsiteX12" fmla="*/ 425766 w 545985"/>
              <a:gd name="connsiteY12" fmla="*/ 512015 h 600638"/>
              <a:gd name="connsiteX13" fmla="*/ 387033 w 545985"/>
              <a:gd name="connsiteY13" fmla="*/ 450586 h 600638"/>
              <a:gd name="connsiteX14" fmla="*/ 383236 w 545985"/>
              <a:gd name="connsiteY14" fmla="*/ 452103 h 600638"/>
              <a:gd name="connsiteX15" fmla="*/ 380198 w 545985"/>
              <a:gd name="connsiteY15" fmla="*/ 453620 h 600638"/>
              <a:gd name="connsiteX16" fmla="*/ 331592 w 545985"/>
              <a:gd name="connsiteY16" fmla="*/ 585579 h 600638"/>
              <a:gd name="connsiteX17" fmla="*/ 288303 w 545985"/>
              <a:gd name="connsiteY17" fmla="*/ 573444 h 600638"/>
              <a:gd name="connsiteX18" fmla="*/ 337668 w 545985"/>
              <a:gd name="connsiteY18" fmla="*/ 440727 h 600638"/>
              <a:gd name="connsiteX19" fmla="*/ 327036 w 545985"/>
              <a:gd name="connsiteY19" fmla="*/ 425560 h 600638"/>
              <a:gd name="connsiteX20" fmla="*/ 313365 w 545985"/>
              <a:gd name="connsiteY20" fmla="*/ 388399 h 600638"/>
              <a:gd name="connsiteX21" fmla="*/ 295897 w 545985"/>
              <a:gd name="connsiteY21" fmla="*/ 404325 h 600638"/>
              <a:gd name="connsiteX22" fmla="*/ 273873 w 545985"/>
              <a:gd name="connsiteY22" fmla="*/ 409633 h 600638"/>
              <a:gd name="connsiteX23" fmla="*/ 197167 w 545985"/>
              <a:gd name="connsiteY23" fmla="*/ 384607 h 600638"/>
              <a:gd name="connsiteX24" fmla="*/ 209318 w 545985"/>
              <a:gd name="connsiteY24" fmla="*/ 340621 h 600638"/>
              <a:gd name="connsiteX25" fmla="*/ 274632 w 545985"/>
              <a:gd name="connsiteY25" fmla="*/ 362614 h 600638"/>
              <a:gd name="connsiteX26" fmla="*/ 312606 w 545985"/>
              <a:gd name="connsiteY26" fmla="*/ 326970 h 600638"/>
              <a:gd name="connsiteX27" fmla="*/ 346022 w 545985"/>
              <a:gd name="connsiteY27" fmla="*/ 308010 h 600638"/>
              <a:gd name="connsiteX28" fmla="*/ 319811 w 545985"/>
              <a:gd name="connsiteY28" fmla="*/ 219189 h 600638"/>
              <a:gd name="connsiteX29" fmla="*/ 362699 w 545985"/>
              <a:gd name="connsiteY29" fmla="*/ 262077 h 600638"/>
              <a:gd name="connsiteX30" fmla="*/ 319811 w 545985"/>
              <a:gd name="connsiteY30" fmla="*/ 304965 h 600638"/>
              <a:gd name="connsiteX31" fmla="*/ 276923 w 545985"/>
              <a:gd name="connsiteY31" fmla="*/ 262077 h 600638"/>
              <a:gd name="connsiteX32" fmla="*/ 319811 w 545985"/>
              <a:gd name="connsiteY32" fmla="*/ 219189 h 600638"/>
              <a:gd name="connsiteX33" fmla="*/ 163731 w 545985"/>
              <a:gd name="connsiteY33" fmla="*/ 209320 h 600638"/>
              <a:gd name="connsiteX34" fmla="*/ 181959 w 545985"/>
              <a:gd name="connsiteY34" fmla="*/ 212355 h 600638"/>
              <a:gd name="connsiteX35" fmla="*/ 184997 w 545985"/>
              <a:gd name="connsiteY35" fmla="*/ 213113 h 600638"/>
              <a:gd name="connsiteX36" fmla="*/ 269303 w 545985"/>
              <a:gd name="connsiteY36" fmla="*/ 245737 h 600638"/>
              <a:gd name="connsiteX37" fmla="*/ 267784 w 545985"/>
              <a:gd name="connsiteY37" fmla="*/ 250289 h 600638"/>
              <a:gd name="connsiteX38" fmla="*/ 290569 w 545985"/>
              <a:gd name="connsiteY38" fmla="*/ 304156 h 600638"/>
              <a:gd name="connsiteX39" fmla="*/ 286012 w 545985"/>
              <a:gd name="connsiteY39" fmla="*/ 302638 h 600638"/>
              <a:gd name="connsiteX40" fmla="*/ 219175 w 545985"/>
              <a:gd name="connsiteY40" fmla="*/ 273050 h 600638"/>
              <a:gd name="connsiteX41" fmla="*/ 227530 w 545985"/>
              <a:gd name="connsiteY41" fmla="*/ 295810 h 600638"/>
              <a:gd name="connsiteX42" fmla="*/ 230568 w 545985"/>
              <a:gd name="connsiteY42" fmla="*/ 301121 h 600638"/>
              <a:gd name="connsiteX43" fmla="*/ 251075 w 545985"/>
              <a:gd name="connsiteY43" fmla="*/ 343607 h 600638"/>
              <a:gd name="connsiteX44" fmla="*/ 211580 w 545985"/>
              <a:gd name="connsiteY44" fmla="*/ 329951 h 600638"/>
              <a:gd name="connsiteX45" fmla="*/ 172086 w 545985"/>
              <a:gd name="connsiteY45" fmla="*/ 354988 h 600638"/>
              <a:gd name="connsiteX46" fmla="*/ 187276 w 545985"/>
              <a:gd name="connsiteY46" fmla="*/ 388370 h 600638"/>
              <a:gd name="connsiteX47" fmla="*/ 150060 w 545985"/>
              <a:gd name="connsiteY47" fmla="*/ 486999 h 600638"/>
              <a:gd name="connsiteX48" fmla="*/ 106768 w 545985"/>
              <a:gd name="connsiteY48" fmla="*/ 474860 h 600638"/>
              <a:gd name="connsiteX49" fmla="*/ 155377 w 545985"/>
              <a:gd name="connsiteY49" fmla="*/ 342090 h 600638"/>
              <a:gd name="connsiteX50" fmla="*/ 145503 w 545985"/>
              <a:gd name="connsiteY50" fmla="*/ 326916 h 600638"/>
              <a:gd name="connsiteX51" fmla="*/ 131072 w 545985"/>
              <a:gd name="connsiteY51" fmla="*/ 289741 h 600638"/>
              <a:gd name="connsiteX52" fmla="*/ 114363 w 545985"/>
              <a:gd name="connsiteY52" fmla="*/ 305673 h 600638"/>
              <a:gd name="connsiteX53" fmla="*/ 92338 w 545985"/>
              <a:gd name="connsiteY53" fmla="*/ 311743 h 600638"/>
              <a:gd name="connsiteX54" fmla="*/ 15627 w 545985"/>
              <a:gd name="connsiteY54" fmla="*/ 285947 h 600638"/>
              <a:gd name="connsiteX55" fmla="*/ 27779 w 545985"/>
              <a:gd name="connsiteY55" fmla="*/ 242702 h 600638"/>
              <a:gd name="connsiteX56" fmla="*/ 93097 w 545985"/>
              <a:gd name="connsiteY56" fmla="*/ 263945 h 600638"/>
              <a:gd name="connsiteX57" fmla="*/ 130313 w 545985"/>
              <a:gd name="connsiteY57" fmla="*/ 229046 h 600638"/>
              <a:gd name="connsiteX58" fmla="*/ 163731 w 545985"/>
              <a:gd name="connsiteY58" fmla="*/ 209320 h 600638"/>
              <a:gd name="connsiteX59" fmla="*/ 138270 w 545985"/>
              <a:gd name="connsiteY59" fmla="*/ 120621 h 600638"/>
              <a:gd name="connsiteX60" fmla="*/ 181158 w 545985"/>
              <a:gd name="connsiteY60" fmla="*/ 163874 h 600638"/>
              <a:gd name="connsiteX61" fmla="*/ 138270 w 545985"/>
              <a:gd name="connsiteY61" fmla="*/ 207127 h 600638"/>
              <a:gd name="connsiteX62" fmla="*/ 95382 w 545985"/>
              <a:gd name="connsiteY62" fmla="*/ 163874 h 600638"/>
              <a:gd name="connsiteX63" fmla="*/ 138270 w 545985"/>
              <a:gd name="connsiteY63" fmla="*/ 120621 h 600638"/>
              <a:gd name="connsiteX64" fmla="*/ 372583 w 545985"/>
              <a:gd name="connsiteY64" fmla="*/ 88699 h 600638"/>
              <a:gd name="connsiteX65" fmla="*/ 390810 w 545985"/>
              <a:gd name="connsiteY65" fmla="*/ 91733 h 600638"/>
              <a:gd name="connsiteX66" fmla="*/ 393848 w 545985"/>
              <a:gd name="connsiteY66" fmla="*/ 92492 h 600638"/>
              <a:gd name="connsiteX67" fmla="*/ 516882 w 545985"/>
              <a:gd name="connsiteY67" fmla="*/ 143313 h 600638"/>
              <a:gd name="connsiteX68" fmla="*/ 494098 w 545985"/>
              <a:gd name="connsiteY68" fmla="*/ 181999 h 600638"/>
              <a:gd name="connsiteX69" fmla="*/ 427265 w 545985"/>
              <a:gd name="connsiteY69" fmla="*/ 152416 h 600638"/>
              <a:gd name="connsiteX70" fmla="*/ 435619 w 545985"/>
              <a:gd name="connsiteY70" fmla="*/ 175172 h 600638"/>
              <a:gd name="connsiteX71" fmla="*/ 438657 w 545985"/>
              <a:gd name="connsiteY71" fmla="*/ 180482 h 600638"/>
              <a:gd name="connsiteX72" fmla="*/ 477390 w 545985"/>
              <a:gd name="connsiteY72" fmla="*/ 251025 h 600638"/>
              <a:gd name="connsiteX73" fmla="*/ 506249 w 545985"/>
              <a:gd name="connsiteY73" fmla="*/ 228269 h 600638"/>
              <a:gd name="connsiteX74" fmla="*/ 538147 w 545985"/>
              <a:gd name="connsiteY74" fmla="*/ 259369 h 600638"/>
              <a:gd name="connsiteX75" fmla="*/ 482706 w 545985"/>
              <a:gd name="connsiteY75" fmla="*/ 301089 h 600638"/>
              <a:gd name="connsiteX76" fmla="*/ 452327 w 545985"/>
              <a:gd name="connsiteY76" fmla="*/ 292745 h 600638"/>
              <a:gd name="connsiteX77" fmla="*/ 413594 w 545985"/>
              <a:gd name="connsiteY77" fmla="*/ 231304 h 600638"/>
              <a:gd name="connsiteX78" fmla="*/ 409797 w 545985"/>
              <a:gd name="connsiteY78" fmla="*/ 233579 h 600638"/>
              <a:gd name="connsiteX79" fmla="*/ 406759 w 545985"/>
              <a:gd name="connsiteY79" fmla="*/ 234338 h 600638"/>
              <a:gd name="connsiteX80" fmla="*/ 383216 w 545985"/>
              <a:gd name="connsiteY80" fmla="*/ 301847 h 600638"/>
              <a:gd name="connsiteX81" fmla="*/ 369545 w 545985"/>
              <a:gd name="connsiteY81" fmla="*/ 296538 h 600638"/>
              <a:gd name="connsiteX82" fmla="*/ 365748 w 545985"/>
              <a:gd name="connsiteY82" fmla="*/ 295779 h 600638"/>
              <a:gd name="connsiteX83" fmla="*/ 363470 w 545985"/>
              <a:gd name="connsiteY83" fmla="*/ 295020 h 600638"/>
              <a:gd name="connsiteX84" fmla="*/ 374102 w 545985"/>
              <a:gd name="connsiteY84" fmla="*/ 272264 h 600638"/>
              <a:gd name="connsiteX85" fmla="*/ 362710 w 545985"/>
              <a:gd name="connsiteY85" fmla="*/ 225235 h 600638"/>
              <a:gd name="connsiteX86" fmla="*/ 363470 w 545985"/>
              <a:gd name="connsiteY86" fmla="*/ 221443 h 600638"/>
              <a:gd name="connsiteX87" fmla="*/ 353597 w 545985"/>
              <a:gd name="connsiteY87" fmla="*/ 206272 h 600638"/>
              <a:gd name="connsiteX88" fmla="*/ 339926 w 545985"/>
              <a:gd name="connsiteY88" fmla="*/ 169104 h 600638"/>
              <a:gd name="connsiteX89" fmla="*/ 322458 w 545985"/>
              <a:gd name="connsiteY89" fmla="*/ 185033 h 600638"/>
              <a:gd name="connsiteX90" fmla="*/ 300434 w 545985"/>
              <a:gd name="connsiteY90" fmla="*/ 190343 h 600638"/>
              <a:gd name="connsiteX91" fmla="*/ 223728 w 545985"/>
              <a:gd name="connsiteY91" fmla="*/ 165311 h 600638"/>
              <a:gd name="connsiteX92" fmla="*/ 235879 w 545985"/>
              <a:gd name="connsiteY92" fmla="*/ 122075 h 600638"/>
              <a:gd name="connsiteX93" fmla="*/ 301193 w 545985"/>
              <a:gd name="connsiteY93" fmla="*/ 143313 h 600638"/>
              <a:gd name="connsiteX94" fmla="*/ 339167 w 545985"/>
              <a:gd name="connsiteY94" fmla="*/ 107662 h 600638"/>
              <a:gd name="connsiteX95" fmla="*/ 372583 w 545985"/>
              <a:gd name="connsiteY95" fmla="*/ 88699 h 600638"/>
              <a:gd name="connsiteX96" fmla="*/ 346372 w 545985"/>
              <a:gd name="connsiteY96" fmla="*/ 0 h 600638"/>
              <a:gd name="connsiteX97" fmla="*/ 389260 w 545985"/>
              <a:gd name="connsiteY97" fmla="*/ 42827 h 600638"/>
              <a:gd name="connsiteX98" fmla="*/ 346372 w 545985"/>
              <a:gd name="connsiteY98" fmla="*/ 85654 h 600638"/>
              <a:gd name="connsiteX99" fmla="*/ 303484 w 545985"/>
              <a:gd name="connsiteY99" fmla="*/ 42827 h 600638"/>
              <a:gd name="connsiteX100" fmla="*/ 346372 w 545985"/>
              <a:gd name="connsiteY100" fmla="*/ 0 h 6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45985" h="600638">
                <a:moveTo>
                  <a:pt x="346022" y="308010"/>
                </a:moveTo>
                <a:cubicBezTo>
                  <a:pt x="352857" y="308010"/>
                  <a:pt x="358933" y="308768"/>
                  <a:pt x="364249" y="310285"/>
                </a:cubicBezTo>
                <a:cubicBezTo>
                  <a:pt x="365009" y="311044"/>
                  <a:pt x="365768" y="311044"/>
                  <a:pt x="367287" y="311044"/>
                </a:cubicBezTo>
                <a:cubicBezTo>
                  <a:pt x="409058" y="325453"/>
                  <a:pt x="450829" y="342896"/>
                  <a:pt x="490321" y="362614"/>
                </a:cubicBezTo>
                <a:cubicBezTo>
                  <a:pt x="516143" y="374748"/>
                  <a:pt x="493359" y="414184"/>
                  <a:pt x="467537" y="401291"/>
                </a:cubicBezTo>
                <a:cubicBezTo>
                  <a:pt x="445512" y="389915"/>
                  <a:pt x="423488" y="380815"/>
                  <a:pt x="400704" y="371714"/>
                </a:cubicBezTo>
                <a:lnTo>
                  <a:pt x="409058" y="394466"/>
                </a:lnTo>
                <a:cubicBezTo>
                  <a:pt x="409817" y="395983"/>
                  <a:pt x="411336" y="397499"/>
                  <a:pt x="412096" y="399774"/>
                </a:cubicBezTo>
                <a:cubicBezTo>
                  <a:pt x="421969" y="424801"/>
                  <a:pt x="435639" y="447553"/>
                  <a:pt x="450829" y="470304"/>
                </a:cubicBezTo>
                <a:cubicBezTo>
                  <a:pt x="460702" y="462720"/>
                  <a:pt x="469815" y="455137"/>
                  <a:pt x="479688" y="446794"/>
                </a:cubicBezTo>
                <a:cubicBezTo>
                  <a:pt x="502472" y="429351"/>
                  <a:pt x="534370" y="460445"/>
                  <a:pt x="511586" y="478646"/>
                </a:cubicBezTo>
                <a:cubicBezTo>
                  <a:pt x="493359" y="493056"/>
                  <a:pt x="476651" y="508982"/>
                  <a:pt x="456145" y="520358"/>
                </a:cubicBezTo>
                <a:cubicBezTo>
                  <a:pt x="444753" y="526425"/>
                  <a:pt x="432601" y="522633"/>
                  <a:pt x="425766" y="512015"/>
                </a:cubicBezTo>
                <a:cubicBezTo>
                  <a:pt x="411336" y="492297"/>
                  <a:pt x="398425" y="471821"/>
                  <a:pt x="387033" y="450586"/>
                </a:cubicBezTo>
                <a:cubicBezTo>
                  <a:pt x="385515" y="451345"/>
                  <a:pt x="384755" y="452103"/>
                  <a:pt x="383236" y="452103"/>
                </a:cubicBezTo>
                <a:cubicBezTo>
                  <a:pt x="382477" y="452861"/>
                  <a:pt x="380958" y="453620"/>
                  <a:pt x="380198" y="453620"/>
                </a:cubicBezTo>
                <a:cubicBezTo>
                  <a:pt x="365768" y="498364"/>
                  <a:pt x="349060" y="541592"/>
                  <a:pt x="331592" y="585579"/>
                </a:cubicBezTo>
                <a:cubicBezTo>
                  <a:pt x="321719" y="612122"/>
                  <a:pt x="278430" y="600746"/>
                  <a:pt x="288303" y="573444"/>
                </a:cubicBezTo>
                <a:cubicBezTo>
                  <a:pt x="305771" y="529458"/>
                  <a:pt x="322479" y="485472"/>
                  <a:pt x="337668" y="440727"/>
                </a:cubicBezTo>
                <a:cubicBezTo>
                  <a:pt x="330833" y="433143"/>
                  <a:pt x="327036" y="425560"/>
                  <a:pt x="327036" y="425560"/>
                </a:cubicBezTo>
                <a:cubicBezTo>
                  <a:pt x="327036" y="425560"/>
                  <a:pt x="320200" y="412667"/>
                  <a:pt x="313365" y="388399"/>
                </a:cubicBezTo>
                <a:cubicBezTo>
                  <a:pt x="307289" y="393707"/>
                  <a:pt x="301973" y="399016"/>
                  <a:pt x="295897" y="404325"/>
                </a:cubicBezTo>
                <a:cubicBezTo>
                  <a:pt x="290581" y="409633"/>
                  <a:pt x="282227" y="412667"/>
                  <a:pt x="273873" y="409633"/>
                </a:cubicBezTo>
                <a:cubicBezTo>
                  <a:pt x="248811" y="401291"/>
                  <a:pt x="222989" y="392949"/>
                  <a:pt x="197167" y="384607"/>
                </a:cubicBezTo>
                <a:cubicBezTo>
                  <a:pt x="169826" y="375506"/>
                  <a:pt x="181977" y="331520"/>
                  <a:pt x="209318" y="340621"/>
                </a:cubicBezTo>
                <a:cubicBezTo>
                  <a:pt x="231343" y="348204"/>
                  <a:pt x="252608" y="355788"/>
                  <a:pt x="274632" y="362614"/>
                </a:cubicBezTo>
                <a:cubicBezTo>
                  <a:pt x="287543" y="350480"/>
                  <a:pt x="299695" y="339104"/>
                  <a:pt x="312606" y="326970"/>
                </a:cubicBezTo>
                <a:cubicBezTo>
                  <a:pt x="320200" y="316352"/>
                  <a:pt x="333871" y="308768"/>
                  <a:pt x="346022" y="308010"/>
                </a:cubicBezTo>
                <a:close/>
                <a:moveTo>
                  <a:pt x="319811" y="219189"/>
                </a:moveTo>
                <a:cubicBezTo>
                  <a:pt x="343497" y="219189"/>
                  <a:pt x="362699" y="238391"/>
                  <a:pt x="362699" y="262077"/>
                </a:cubicBezTo>
                <a:cubicBezTo>
                  <a:pt x="362699" y="285763"/>
                  <a:pt x="343497" y="304965"/>
                  <a:pt x="319811" y="304965"/>
                </a:cubicBezTo>
                <a:cubicBezTo>
                  <a:pt x="296125" y="304965"/>
                  <a:pt x="276923" y="285763"/>
                  <a:pt x="276923" y="262077"/>
                </a:cubicBezTo>
                <a:cubicBezTo>
                  <a:pt x="276923" y="238391"/>
                  <a:pt x="296125" y="219189"/>
                  <a:pt x="319811" y="219189"/>
                </a:cubicBezTo>
                <a:close/>
                <a:moveTo>
                  <a:pt x="163731" y="209320"/>
                </a:moveTo>
                <a:cubicBezTo>
                  <a:pt x="170567" y="209320"/>
                  <a:pt x="176643" y="210079"/>
                  <a:pt x="181959" y="212355"/>
                </a:cubicBezTo>
                <a:cubicBezTo>
                  <a:pt x="183478" y="212355"/>
                  <a:pt x="184238" y="212355"/>
                  <a:pt x="184997" y="213113"/>
                </a:cubicBezTo>
                <a:cubicBezTo>
                  <a:pt x="213859" y="222218"/>
                  <a:pt x="241961" y="233598"/>
                  <a:pt x="269303" y="245737"/>
                </a:cubicBezTo>
                <a:cubicBezTo>
                  <a:pt x="268543" y="247254"/>
                  <a:pt x="267784" y="248772"/>
                  <a:pt x="267784" y="250289"/>
                </a:cubicBezTo>
                <a:cubicBezTo>
                  <a:pt x="263227" y="271532"/>
                  <a:pt x="273100" y="292775"/>
                  <a:pt x="290569" y="304156"/>
                </a:cubicBezTo>
                <a:cubicBezTo>
                  <a:pt x="289050" y="304156"/>
                  <a:pt x="287531" y="303397"/>
                  <a:pt x="286012" y="302638"/>
                </a:cubicBezTo>
                <a:cubicBezTo>
                  <a:pt x="263986" y="292017"/>
                  <a:pt x="241961" y="282154"/>
                  <a:pt x="219175" y="273050"/>
                </a:cubicBezTo>
                <a:lnTo>
                  <a:pt x="227530" y="295810"/>
                </a:lnTo>
                <a:cubicBezTo>
                  <a:pt x="228289" y="297328"/>
                  <a:pt x="229808" y="298845"/>
                  <a:pt x="230568" y="301121"/>
                </a:cubicBezTo>
                <a:cubicBezTo>
                  <a:pt x="235884" y="315536"/>
                  <a:pt x="243480" y="329951"/>
                  <a:pt x="251075" y="343607"/>
                </a:cubicBezTo>
                <a:lnTo>
                  <a:pt x="211580" y="329951"/>
                </a:lnTo>
                <a:cubicBezTo>
                  <a:pt x="193352" y="323882"/>
                  <a:pt x="175124" y="336021"/>
                  <a:pt x="172086" y="354988"/>
                </a:cubicBezTo>
                <a:cubicBezTo>
                  <a:pt x="170567" y="367127"/>
                  <a:pt x="174364" y="380783"/>
                  <a:pt x="187276" y="388370"/>
                </a:cubicBezTo>
                <a:cubicBezTo>
                  <a:pt x="175124" y="421752"/>
                  <a:pt x="162972" y="454376"/>
                  <a:pt x="150060" y="486999"/>
                </a:cubicBezTo>
                <a:cubicBezTo>
                  <a:pt x="140186" y="513553"/>
                  <a:pt x="96135" y="502173"/>
                  <a:pt x="106768" y="474860"/>
                </a:cubicBezTo>
                <a:cubicBezTo>
                  <a:pt x="123477" y="430856"/>
                  <a:pt x="140946" y="386852"/>
                  <a:pt x="155377" y="342090"/>
                </a:cubicBezTo>
                <a:cubicBezTo>
                  <a:pt x="149301" y="334503"/>
                  <a:pt x="145503" y="326916"/>
                  <a:pt x="145503" y="326916"/>
                </a:cubicBezTo>
                <a:cubicBezTo>
                  <a:pt x="145503" y="326916"/>
                  <a:pt x="138668" y="314019"/>
                  <a:pt x="131072" y="289741"/>
                </a:cubicBezTo>
                <a:cubicBezTo>
                  <a:pt x="125756" y="295051"/>
                  <a:pt x="119680" y="300362"/>
                  <a:pt x="114363" y="305673"/>
                </a:cubicBezTo>
                <a:cubicBezTo>
                  <a:pt x="109047" y="310984"/>
                  <a:pt x="99933" y="314019"/>
                  <a:pt x="92338" y="311743"/>
                </a:cubicBezTo>
                <a:cubicBezTo>
                  <a:pt x="66514" y="302638"/>
                  <a:pt x="41451" y="294293"/>
                  <a:pt x="15627" y="285947"/>
                </a:cubicBezTo>
                <a:cubicBezTo>
                  <a:pt x="-11715" y="276843"/>
                  <a:pt x="-322" y="233598"/>
                  <a:pt x="27779" y="242702"/>
                </a:cubicBezTo>
                <a:cubicBezTo>
                  <a:pt x="49046" y="249530"/>
                  <a:pt x="71071" y="257117"/>
                  <a:pt x="93097" y="263945"/>
                </a:cubicBezTo>
                <a:cubicBezTo>
                  <a:pt x="105249" y="252565"/>
                  <a:pt x="118161" y="240426"/>
                  <a:pt x="130313" y="229046"/>
                </a:cubicBezTo>
                <a:cubicBezTo>
                  <a:pt x="138668" y="217666"/>
                  <a:pt x="151579" y="210837"/>
                  <a:pt x="163731" y="209320"/>
                </a:cubicBezTo>
                <a:close/>
                <a:moveTo>
                  <a:pt x="138270" y="120621"/>
                </a:moveTo>
                <a:cubicBezTo>
                  <a:pt x="161956" y="120621"/>
                  <a:pt x="181158" y="139986"/>
                  <a:pt x="181158" y="163874"/>
                </a:cubicBezTo>
                <a:cubicBezTo>
                  <a:pt x="181158" y="187762"/>
                  <a:pt x="161956" y="207127"/>
                  <a:pt x="138270" y="207127"/>
                </a:cubicBezTo>
                <a:cubicBezTo>
                  <a:pt x="114584" y="207127"/>
                  <a:pt x="95382" y="187762"/>
                  <a:pt x="95382" y="163874"/>
                </a:cubicBezTo>
                <a:cubicBezTo>
                  <a:pt x="95382" y="139986"/>
                  <a:pt x="114584" y="120621"/>
                  <a:pt x="138270" y="120621"/>
                </a:cubicBezTo>
                <a:close/>
                <a:moveTo>
                  <a:pt x="372583" y="88699"/>
                </a:moveTo>
                <a:cubicBezTo>
                  <a:pt x="379418" y="88699"/>
                  <a:pt x="385494" y="89458"/>
                  <a:pt x="390810" y="91733"/>
                </a:cubicBezTo>
                <a:cubicBezTo>
                  <a:pt x="391570" y="91733"/>
                  <a:pt x="392329" y="91733"/>
                  <a:pt x="393848" y="92492"/>
                </a:cubicBezTo>
                <a:cubicBezTo>
                  <a:pt x="435619" y="106145"/>
                  <a:pt x="476630" y="123592"/>
                  <a:pt x="516882" y="143313"/>
                </a:cubicBezTo>
                <a:cubicBezTo>
                  <a:pt x="542704" y="156209"/>
                  <a:pt x="519920" y="194894"/>
                  <a:pt x="494098" y="181999"/>
                </a:cubicBezTo>
                <a:cubicBezTo>
                  <a:pt x="472073" y="171379"/>
                  <a:pt x="450049" y="161518"/>
                  <a:pt x="427265" y="152416"/>
                </a:cubicBezTo>
                <a:lnTo>
                  <a:pt x="435619" y="175172"/>
                </a:lnTo>
                <a:cubicBezTo>
                  <a:pt x="436378" y="176689"/>
                  <a:pt x="437897" y="178206"/>
                  <a:pt x="438657" y="180482"/>
                </a:cubicBezTo>
                <a:cubicBezTo>
                  <a:pt x="448530" y="205513"/>
                  <a:pt x="462200" y="228269"/>
                  <a:pt x="477390" y="251025"/>
                </a:cubicBezTo>
                <a:cubicBezTo>
                  <a:pt x="487263" y="243440"/>
                  <a:pt x="496376" y="235855"/>
                  <a:pt x="506249" y="228269"/>
                </a:cubicBezTo>
                <a:cubicBezTo>
                  <a:pt x="529033" y="210065"/>
                  <a:pt x="560931" y="241923"/>
                  <a:pt x="538147" y="259369"/>
                </a:cubicBezTo>
                <a:cubicBezTo>
                  <a:pt x="519920" y="274540"/>
                  <a:pt x="503212" y="289711"/>
                  <a:pt x="482706" y="301089"/>
                </a:cubicBezTo>
                <a:cubicBezTo>
                  <a:pt x="471314" y="307157"/>
                  <a:pt x="459162" y="303364"/>
                  <a:pt x="452327" y="292745"/>
                </a:cubicBezTo>
                <a:cubicBezTo>
                  <a:pt x="437897" y="273023"/>
                  <a:pt x="424986" y="252543"/>
                  <a:pt x="413594" y="231304"/>
                </a:cubicBezTo>
                <a:cubicBezTo>
                  <a:pt x="412076" y="232062"/>
                  <a:pt x="410557" y="232821"/>
                  <a:pt x="409797" y="233579"/>
                </a:cubicBezTo>
                <a:cubicBezTo>
                  <a:pt x="408278" y="233579"/>
                  <a:pt x="407519" y="234338"/>
                  <a:pt x="406759" y="234338"/>
                </a:cubicBezTo>
                <a:cubicBezTo>
                  <a:pt x="399165" y="257094"/>
                  <a:pt x="391570" y="279091"/>
                  <a:pt x="383216" y="301847"/>
                </a:cubicBezTo>
                <a:cubicBezTo>
                  <a:pt x="378659" y="300330"/>
                  <a:pt x="374102" y="298055"/>
                  <a:pt x="369545" y="296538"/>
                </a:cubicBezTo>
                <a:cubicBezTo>
                  <a:pt x="368026" y="296538"/>
                  <a:pt x="367267" y="296538"/>
                  <a:pt x="365748" y="295779"/>
                </a:cubicBezTo>
                <a:cubicBezTo>
                  <a:pt x="364989" y="295779"/>
                  <a:pt x="364229" y="295779"/>
                  <a:pt x="363470" y="295020"/>
                </a:cubicBezTo>
                <a:cubicBezTo>
                  <a:pt x="368786" y="288194"/>
                  <a:pt x="372583" y="280608"/>
                  <a:pt x="374102" y="272264"/>
                </a:cubicBezTo>
                <a:cubicBezTo>
                  <a:pt x="377140" y="254818"/>
                  <a:pt x="372583" y="238130"/>
                  <a:pt x="362710" y="225235"/>
                </a:cubicBezTo>
                <a:cubicBezTo>
                  <a:pt x="362710" y="224477"/>
                  <a:pt x="363470" y="222960"/>
                  <a:pt x="363470" y="221443"/>
                </a:cubicBezTo>
                <a:cubicBezTo>
                  <a:pt x="357394" y="213857"/>
                  <a:pt x="353597" y="206272"/>
                  <a:pt x="353597" y="206272"/>
                </a:cubicBezTo>
                <a:cubicBezTo>
                  <a:pt x="353597" y="206272"/>
                  <a:pt x="346761" y="193377"/>
                  <a:pt x="339926" y="169104"/>
                </a:cubicBezTo>
                <a:cubicBezTo>
                  <a:pt x="333850" y="174413"/>
                  <a:pt x="328534" y="179723"/>
                  <a:pt x="322458" y="185033"/>
                </a:cubicBezTo>
                <a:cubicBezTo>
                  <a:pt x="317142" y="190343"/>
                  <a:pt x="308029" y="193377"/>
                  <a:pt x="300434" y="190343"/>
                </a:cubicBezTo>
                <a:cubicBezTo>
                  <a:pt x="275372" y="181999"/>
                  <a:pt x="249550" y="173655"/>
                  <a:pt x="223728" y="165311"/>
                </a:cubicBezTo>
                <a:cubicBezTo>
                  <a:pt x="196387" y="156209"/>
                  <a:pt x="208538" y="112972"/>
                  <a:pt x="235879" y="122075"/>
                </a:cubicBezTo>
                <a:cubicBezTo>
                  <a:pt x="257904" y="128901"/>
                  <a:pt x="279169" y="136487"/>
                  <a:pt x="301193" y="143313"/>
                </a:cubicBezTo>
                <a:cubicBezTo>
                  <a:pt x="313345" y="131935"/>
                  <a:pt x="326256" y="119799"/>
                  <a:pt x="339167" y="107662"/>
                </a:cubicBezTo>
                <a:cubicBezTo>
                  <a:pt x="346761" y="97043"/>
                  <a:pt x="359672" y="89458"/>
                  <a:pt x="372583" y="88699"/>
                </a:cubicBezTo>
                <a:close/>
                <a:moveTo>
                  <a:pt x="346372" y="0"/>
                </a:moveTo>
                <a:cubicBezTo>
                  <a:pt x="370058" y="0"/>
                  <a:pt x="389260" y="19174"/>
                  <a:pt x="389260" y="42827"/>
                </a:cubicBezTo>
                <a:cubicBezTo>
                  <a:pt x="389260" y="66480"/>
                  <a:pt x="370058" y="85654"/>
                  <a:pt x="346372" y="85654"/>
                </a:cubicBezTo>
                <a:cubicBezTo>
                  <a:pt x="322686" y="85654"/>
                  <a:pt x="303484" y="66480"/>
                  <a:pt x="303484" y="42827"/>
                </a:cubicBezTo>
                <a:cubicBezTo>
                  <a:pt x="303484" y="19174"/>
                  <a:pt x="322686" y="0"/>
                  <a:pt x="346372" y="0"/>
                </a:cubicBezTo>
                <a:close/>
              </a:path>
            </a:pathLst>
          </a:custGeom>
          <a:solidFill>
            <a:srgbClr val="01283B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498321" y="2608186"/>
            <a:ext cx="2169716" cy="14142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zh-CN" altLang="en-US" sz="1400" b="1" dirty="0">
                <a:solidFill>
                  <a:srgbClr val="ADE7F0"/>
                </a:solidFill>
                <a:cs typeface="+mn-ea"/>
                <a:sym typeface="+mn-lt"/>
              </a:rPr>
              <a:t>团队是由员工和管理层组成的一个共同体，他们合理利用每一个成员的知识和技能协同工作，解决问题，达到共同的目标。</a:t>
            </a:r>
            <a:endParaRPr lang="zh-CN" altLang="en-US" sz="1400" b="1" dirty="0">
              <a:solidFill>
                <a:srgbClr val="ADE7F0"/>
              </a:solidFill>
              <a:cs typeface="+mn-ea"/>
              <a:sym typeface="+mn-l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5092399" y="2641104"/>
            <a:ext cx="2006119" cy="15086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zh-CN" altLang="en-US" sz="1500" b="1" dirty="0">
                <a:solidFill>
                  <a:srgbClr val="ADE7F0"/>
                </a:solidFill>
                <a:cs typeface="+mn-ea"/>
                <a:sym typeface="+mn-lt"/>
              </a:rPr>
              <a:t>团队凝聚力是指团队对成员的吸引力，成员对团队的向心力，以及团队成员之间的相互吸引。</a:t>
            </a:r>
            <a:endParaRPr lang="zh-CN" altLang="en-US" sz="1500" b="1" dirty="0">
              <a:solidFill>
                <a:srgbClr val="ADE7F0"/>
              </a:solidFill>
              <a:cs typeface="+mn-ea"/>
              <a:sym typeface="+mn-lt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632544" y="2641105"/>
            <a:ext cx="1952551" cy="15086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zh-CN" altLang="en-US" sz="1500" b="1" dirty="0">
                <a:solidFill>
                  <a:srgbClr val="ADE7F0"/>
                </a:solidFill>
                <a:cs typeface="+mn-ea"/>
                <a:sym typeface="+mn-lt"/>
              </a:rPr>
              <a:t>团队凝聚力不仅是维持团队存在的必要条件，而且对团队潜能的发挥有着重要的作用。</a:t>
            </a:r>
            <a:endParaRPr lang="zh-CN" altLang="en-US" sz="1500" b="1" dirty="0">
              <a:solidFill>
                <a:srgbClr val="ADE7F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0" grpId="0" animBg="1"/>
      <p:bldP spid="68" grpId="0"/>
      <p:bldP spid="6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ïŝlïḋe"/>
          <p:cNvGrpSpPr/>
          <p:nvPr/>
        </p:nvGrpSpPr>
        <p:grpSpPr>
          <a:xfrm>
            <a:off x="3589473" y="1539875"/>
            <a:ext cx="849842" cy="942956"/>
            <a:chOff x="3589473" y="1539875"/>
            <a:chExt cx="849842" cy="942956"/>
          </a:xfrm>
          <a:solidFill>
            <a:srgbClr val="ADE7F0"/>
          </a:solidFill>
        </p:grpSpPr>
        <p:sp>
          <p:nvSpPr>
            <p:cNvPr id="48" name="ï$ľíḍè"/>
            <p:cNvSpPr/>
            <p:nvPr/>
          </p:nvSpPr>
          <p:spPr bwMode="auto">
            <a:xfrm>
              <a:off x="3589473" y="1539875"/>
              <a:ext cx="849842" cy="942956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endParaRPr lang="ru-RU" sz="1600" i="1" u="sng" dirty="0">
                <a:solidFill>
                  <a:schemeClr val="accent1"/>
                </a:solidFill>
              </a:endParaRPr>
            </a:p>
          </p:txBody>
        </p:sp>
        <p:sp>
          <p:nvSpPr>
            <p:cNvPr id="49" name="í$ḷîďé"/>
            <p:cNvSpPr/>
            <p:nvPr/>
          </p:nvSpPr>
          <p:spPr>
            <a:xfrm>
              <a:off x="3840660" y="1858244"/>
              <a:ext cx="347468" cy="306219"/>
            </a:xfrm>
            <a:custGeom>
              <a:avLst/>
              <a:gdLst>
                <a:gd name="T0" fmla="*/ 2472 w 2641"/>
                <a:gd name="T1" fmla="*/ 1969 h 2331"/>
                <a:gd name="T2" fmla="*/ 2472 w 2641"/>
                <a:gd name="T3" fmla="*/ 1969 h 2331"/>
                <a:gd name="T4" fmla="*/ 2426 w 2641"/>
                <a:gd name="T5" fmla="*/ 2194 h 2331"/>
                <a:gd name="T6" fmla="*/ 2258 w 2641"/>
                <a:gd name="T7" fmla="*/ 2331 h 2331"/>
                <a:gd name="T8" fmla="*/ 269 w 2641"/>
                <a:gd name="T9" fmla="*/ 2331 h 2331"/>
                <a:gd name="T10" fmla="*/ 101 w 2641"/>
                <a:gd name="T11" fmla="*/ 2126 h 2331"/>
                <a:gd name="T12" fmla="*/ 293 w 2641"/>
                <a:gd name="T13" fmla="*/ 1188 h 2331"/>
                <a:gd name="T14" fmla="*/ 414 w 2641"/>
                <a:gd name="T15" fmla="*/ 1052 h 2331"/>
                <a:gd name="T16" fmla="*/ 414 w 2641"/>
                <a:gd name="T17" fmla="*/ 1052 h 2331"/>
                <a:gd name="T18" fmla="*/ 428 w 2641"/>
                <a:gd name="T19" fmla="*/ 1049 h 2331"/>
                <a:gd name="T20" fmla="*/ 428 w 2641"/>
                <a:gd name="T21" fmla="*/ 1048 h 2331"/>
                <a:gd name="T22" fmla="*/ 441 w 2641"/>
                <a:gd name="T23" fmla="*/ 1046 h 2331"/>
                <a:gd name="T24" fmla="*/ 445 w 2641"/>
                <a:gd name="T25" fmla="*/ 1045 h 2331"/>
                <a:gd name="T26" fmla="*/ 455 w 2641"/>
                <a:gd name="T27" fmla="*/ 1044 h 2331"/>
                <a:gd name="T28" fmla="*/ 470 w 2641"/>
                <a:gd name="T29" fmla="*/ 1044 h 2331"/>
                <a:gd name="T30" fmla="*/ 548 w 2641"/>
                <a:gd name="T31" fmla="*/ 1044 h 2331"/>
                <a:gd name="T32" fmla="*/ 2118 w 2641"/>
                <a:gd name="T33" fmla="*/ 1044 h 2331"/>
                <a:gd name="T34" fmla="*/ 2251 w 2641"/>
                <a:gd name="T35" fmla="*/ 1044 h 2331"/>
                <a:gd name="T36" fmla="*/ 2472 w 2641"/>
                <a:gd name="T37" fmla="*/ 1044 h 2331"/>
                <a:gd name="T38" fmla="*/ 2555 w 2641"/>
                <a:gd name="T39" fmla="*/ 1044 h 2331"/>
                <a:gd name="T40" fmla="*/ 2615 w 2641"/>
                <a:gd name="T41" fmla="*/ 1068 h 2331"/>
                <a:gd name="T42" fmla="*/ 2641 w 2641"/>
                <a:gd name="T43" fmla="*/ 1127 h 2331"/>
                <a:gd name="T44" fmla="*/ 2639 w 2641"/>
                <a:gd name="T45" fmla="*/ 1147 h 2331"/>
                <a:gd name="T46" fmla="*/ 2472 w 2641"/>
                <a:gd name="T47" fmla="*/ 1969 h 2331"/>
                <a:gd name="T48" fmla="*/ 2471 w 2641"/>
                <a:gd name="T49" fmla="*/ 910 h 2331"/>
                <a:gd name="T50" fmla="*/ 2320 w 2641"/>
                <a:gd name="T51" fmla="*/ 774 h 2331"/>
                <a:gd name="T52" fmla="*/ 2251 w 2641"/>
                <a:gd name="T53" fmla="*/ 774 h 2331"/>
                <a:gd name="T54" fmla="*/ 2251 w 2641"/>
                <a:gd name="T55" fmla="*/ 910 h 2331"/>
                <a:gd name="T56" fmla="*/ 2471 w 2641"/>
                <a:gd name="T57" fmla="*/ 910 h 2331"/>
                <a:gd name="T58" fmla="*/ 162 w 2641"/>
                <a:gd name="T59" fmla="*/ 1162 h 2331"/>
                <a:gd name="T60" fmla="*/ 414 w 2641"/>
                <a:gd name="T61" fmla="*/ 915 h 2331"/>
                <a:gd name="T62" fmla="*/ 414 w 2641"/>
                <a:gd name="T63" fmla="*/ 548 h 2331"/>
                <a:gd name="T64" fmla="*/ 178 w 2641"/>
                <a:gd name="T65" fmla="*/ 548 h 2331"/>
                <a:gd name="T66" fmla="*/ 0 w 2641"/>
                <a:gd name="T67" fmla="*/ 726 h 2331"/>
                <a:gd name="T68" fmla="*/ 0 w 2641"/>
                <a:gd name="T69" fmla="*/ 1955 h 2331"/>
                <a:gd name="T70" fmla="*/ 162 w 2641"/>
                <a:gd name="T71" fmla="*/ 1162 h 2331"/>
                <a:gd name="T72" fmla="*/ 2118 w 2641"/>
                <a:gd name="T73" fmla="*/ 75 h 2331"/>
                <a:gd name="T74" fmla="*/ 2118 w 2641"/>
                <a:gd name="T75" fmla="*/ 910 h 2331"/>
                <a:gd name="T76" fmla="*/ 548 w 2641"/>
                <a:gd name="T77" fmla="*/ 910 h 2331"/>
                <a:gd name="T78" fmla="*/ 548 w 2641"/>
                <a:gd name="T79" fmla="*/ 75 h 2331"/>
                <a:gd name="T80" fmla="*/ 623 w 2641"/>
                <a:gd name="T81" fmla="*/ 0 h 2331"/>
                <a:gd name="T82" fmla="*/ 2043 w 2641"/>
                <a:gd name="T83" fmla="*/ 0 h 2331"/>
                <a:gd name="T84" fmla="*/ 2118 w 2641"/>
                <a:gd name="T85" fmla="*/ 75 h 2331"/>
                <a:gd name="T86" fmla="*/ 1926 w 2641"/>
                <a:gd name="T87" fmla="*/ 665 h 2331"/>
                <a:gd name="T88" fmla="*/ 1859 w 2641"/>
                <a:gd name="T89" fmla="*/ 598 h 2331"/>
                <a:gd name="T90" fmla="*/ 806 w 2641"/>
                <a:gd name="T91" fmla="*/ 598 h 2331"/>
                <a:gd name="T92" fmla="*/ 740 w 2641"/>
                <a:gd name="T93" fmla="*/ 665 h 2331"/>
                <a:gd name="T94" fmla="*/ 806 w 2641"/>
                <a:gd name="T95" fmla="*/ 732 h 2331"/>
                <a:gd name="T96" fmla="*/ 1859 w 2641"/>
                <a:gd name="T97" fmla="*/ 732 h 2331"/>
                <a:gd name="T98" fmla="*/ 1926 w 2641"/>
                <a:gd name="T99" fmla="*/ 665 h 2331"/>
                <a:gd name="T100" fmla="*/ 1926 w 2641"/>
                <a:gd name="T101" fmla="*/ 321 h 2331"/>
                <a:gd name="T102" fmla="*/ 1859 w 2641"/>
                <a:gd name="T103" fmla="*/ 254 h 2331"/>
                <a:gd name="T104" fmla="*/ 806 w 2641"/>
                <a:gd name="T105" fmla="*/ 254 h 2331"/>
                <a:gd name="T106" fmla="*/ 740 w 2641"/>
                <a:gd name="T107" fmla="*/ 321 h 2331"/>
                <a:gd name="T108" fmla="*/ 806 w 2641"/>
                <a:gd name="T109" fmla="*/ 388 h 2331"/>
                <a:gd name="T110" fmla="*/ 1859 w 2641"/>
                <a:gd name="T111" fmla="*/ 388 h 2331"/>
                <a:gd name="T112" fmla="*/ 1926 w 2641"/>
                <a:gd name="T113" fmla="*/ 321 h 2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41" h="2331">
                  <a:moveTo>
                    <a:pt x="2472" y="1969"/>
                  </a:moveTo>
                  <a:lnTo>
                    <a:pt x="2472" y="1969"/>
                  </a:lnTo>
                  <a:lnTo>
                    <a:pt x="2426" y="2194"/>
                  </a:lnTo>
                  <a:cubicBezTo>
                    <a:pt x="2409" y="2274"/>
                    <a:pt x="2339" y="2331"/>
                    <a:pt x="2258" y="2331"/>
                  </a:cubicBezTo>
                  <a:lnTo>
                    <a:pt x="269" y="2331"/>
                  </a:lnTo>
                  <a:cubicBezTo>
                    <a:pt x="161" y="2331"/>
                    <a:pt x="80" y="2232"/>
                    <a:pt x="101" y="2126"/>
                  </a:cubicBezTo>
                  <a:lnTo>
                    <a:pt x="293" y="1188"/>
                  </a:lnTo>
                  <a:cubicBezTo>
                    <a:pt x="306" y="1123"/>
                    <a:pt x="354" y="1072"/>
                    <a:pt x="414" y="1052"/>
                  </a:cubicBezTo>
                  <a:lnTo>
                    <a:pt x="414" y="1052"/>
                  </a:lnTo>
                  <a:cubicBezTo>
                    <a:pt x="419" y="1051"/>
                    <a:pt x="423" y="1050"/>
                    <a:pt x="428" y="1049"/>
                  </a:cubicBezTo>
                  <a:cubicBezTo>
                    <a:pt x="428" y="1049"/>
                    <a:pt x="428" y="1049"/>
                    <a:pt x="428" y="1048"/>
                  </a:cubicBezTo>
                  <a:cubicBezTo>
                    <a:pt x="432" y="1047"/>
                    <a:pt x="437" y="1047"/>
                    <a:pt x="441" y="1046"/>
                  </a:cubicBezTo>
                  <a:cubicBezTo>
                    <a:pt x="442" y="1046"/>
                    <a:pt x="444" y="1046"/>
                    <a:pt x="445" y="1045"/>
                  </a:cubicBezTo>
                  <a:cubicBezTo>
                    <a:pt x="448" y="1045"/>
                    <a:pt x="452" y="1044"/>
                    <a:pt x="455" y="1044"/>
                  </a:cubicBezTo>
                  <a:cubicBezTo>
                    <a:pt x="460" y="1044"/>
                    <a:pt x="465" y="1044"/>
                    <a:pt x="470" y="1044"/>
                  </a:cubicBezTo>
                  <a:lnTo>
                    <a:pt x="548" y="1044"/>
                  </a:lnTo>
                  <a:lnTo>
                    <a:pt x="2118" y="1044"/>
                  </a:lnTo>
                  <a:lnTo>
                    <a:pt x="2251" y="1044"/>
                  </a:lnTo>
                  <a:lnTo>
                    <a:pt x="2472" y="1044"/>
                  </a:lnTo>
                  <a:lnTo>
                    <a:pt x="2555" y="1044"/>
                  </a:lnTo>
                  <a:cubicBezTo>
                    <a:pt x="2579" y="1044"/>
                    <a:pt x="2600" y="1053"/>
                    <a:pt x="2615" y="1068"/>
                  </a:cubicBezTo>
                  <a:cubicBezTo>
                    <a:pt x="2631" y="1084"/>
                    <a:pt x="2640" y="1104"/>
                    <a:pt x="2641" y="1127"/>
                  </a:cubicBezTo>
                  <a:cubicBezTo>
                    <a:pt x="2641" y="1134"/>
                    <a:pt x="2641" y="1140"/>
                    <a:pt x="2639" y="1147"/>
                  </a:cubicBezTo>
                  <a:lnTo>
                    <a:pt x="2472" y="1969"/>
                  </a:lnTo>
                  <a:close/>
                  <a:moveTo>
                    <a:pt x="2471" y="910"/>
                  </a:moveTo>
                  <a:cubicBezTo>
                    <a:pt x="2463" y="834"/>
                    <a:pt x="2398" y="774"/>
                    <a:pt x="2320" y="774"/>
                  </a:cubicBezTo>
                  <a:lnTo>
                    <a:pt x="2251" y="774"/>
                  </a:lnTo>
                  <a:lnTo>
                    <a:pt x="2251" y="910"/>
                  </a:lnTo>
                  <a:lnTo>
                    <a:pt x="2471" y="910"/>
                  </a:lnTo>
                  <a:close/>
                  <a:moveTo>
                    <a:pt x="162" y="1162"/>
                  </a:moveTo>
                  <a:cubicBezTo>
                    <a:pt x="188" y="1034"/>
                    <a:pt x="290" y="938"/>
                    <a:pt x="414" y="915"/>
                  </a:cubicBezTo>
                  <a:lnTo>
                    <a:pt x="414" y="548"/>
                  </a:lnTo>
                  <a:lnTo>
                    <a:pt x="178" y="548"/>
                  </a:lnTo>
                  <a:cubicBezTo>
                    <a:pt x="80" y="548"/>
                    <a:pt x="0" y="628"/>
                    <a:pt x="0" y="726"/>
                  </a:cubicBezTo>
                  <a:lnTo>
                    <a:pt x="0" y="1955"/>
                  </a:lnTo>
                  <a:lnTo>
                    <a:pt x="162" y="1162"/>
                  </a:lnTo>
                  <a:close/>
                  <a:moveTo>
                    <a:pt x="2118" y="75"/>
                  </a:moveTo>
                  <a:lnTo>
                    <a:pt x="2118" y="910"/>
                  </a:lnTo>
                  <a:lnTo>
                    <a:pt x="548" y="910"/>
                  </a:lnTo>
                  <a:lnTo>
                    <a:pt x="548" y="75"/>
                  </a:lnTo>
                  <a:cubicBezTo>
                    <a:pt x="548" y="33"/>
                    <a:pt x="581" y="0"/>
                    <a:pt x="623" y="0"/>
                  </a:cubicBezTo>
                  <a:lnTo>
                    <a:pt x="2043" y="0"/>
                  </a:lnTo>
                  <a:cubicBezTo>
                    <a:pt x="2084" y="0"/>
                    <a:pt x="2118" y="33"/>
                    <a:pt x="2118" y="75"/>
                  </a:cubicBezTo>
                  <a:close/>
                  <a:moveTo>
                    <a:pt x="1926" y="665"/>
                  </a:moveTo>
                  <a:cubicBezTo>
                    <a:pt x="1926" y="628"/>
                    <a:pt x="1896" y="598"/>
                    <a:pt x="1859" y="598"/>
                  </a:cubicBezTo>
                  <a:lnTo>
                    <a:pt x="806" y="598"/>
                  </a:lnTo>
                  <a:cubicBezTo>
                    <a:pt x="769" y="598"/>
                    <a:pt x="740" y="628"/>
                    <a:pt x="740" y="665"/>
                  </a:cubicBezTo>
                  <a:cubicBezTo>
                    <a:pt x="740" y="702"/>
                    <a:pt x="769" y="732"/>
                    <a:pt x="806" y="732"/>
                  </a:cubicBezTo>
                  <a:lnTo>
                    <a:pt x="1859" y="732"/>
                  </a:lnTo>
                  <a:cubicBezTo>
                    <a:pt x="1896" y="732"/>
                    <a:pt x="1926" y="702"/>
                    <a:pt x="1926" y="665"/>
                  </a:cubicBezTo>
                  <a:close/>
                  <a:moveTo>
                    <a:pt x="1926" y="321"/>
                  </a:moveTo>
                  <a:cubicBezTo>
                    <a:pt x="1926" y="284"/>
                    <a:pt x="1896" y="254"/>
                    <a:pt x="1859" y="254"/>
                  </a:cubicBezTo>
                  <a:lnTo>
                    <a:pt x="806" y="254"/>
                  </a:lnTo>
                  <a:cubicBezTo>
                    <a:pt x="769" y="254"/>
                    <a:pt x="740" y="284"/>
                    <a:pt x="740" y="321"/>
                  </a:cubicBezTo>
                  <a:cubicBezTo>
                    <a:pt x="740" y="358"/>
                    <a:pt x="769" y="388"/>
                    <a:pt x="806" y="388"/>
                  </a:cubicBezTo>
                  <a:lnTo>
                    <a:pt x="1859" y="388"/>
                  </a:lnTo>
                  <a:cubicBezTo>
                    <a:pt x="1896" y="388"/>
                    <a:pt x="1926" y="358"/>
                    <a:pt x="1926" y="321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直接连接符 3"/>
          <p:cNvCxnSpPr>
            <a:stCxn id="55" idx="2"/>
            <a:endCxn id="17" idx="6"/>
          </p:cNvCxnSpPr>
          <p:nvPr/>
        </p:nvCxnSpPr>
        <p:spPr>
          <a:xfrm>
            <a:off x="1903137" y="2974509"/>
            <a:ext cx="8373026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ïSḻiďe"/>
          <p:cNvGrpSpPr/>
          <p:nvPr/>
        </p:nvGrpSpPr>
        <p:grpSpPr>
          <a:xfrm>
            <a:off x="1514216" y="1539875"/>
            <a:ext cx="849842" cy="942956"/>
            <a:chOff x="1514216" y="1539875"/>
            <a:chExt cx="849842" cy="942956"/>
          </a:xfrm>
        </p:grpSpPr>
        <p:sp>
          <p:nvSpPr>
            <p:cNvPr id="58" name="íSľïḑe"/>
            <p:cNvSpPr/>
            <p:nvPr/>
          </p:nvSpPr>
          <p:spPr bwMode="auto">
            <a:xfrm>
              <a:off x="1514216" y="1539875"/>
              <a:ext cx="849842" cy="942956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48196"/>
            </a:solidFill>
            <a:ln w="3175">
              <a:noFill/>
              <a:prstDash val="solid"/>
              <a:round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endParaRPr lang="ru-RU" sz="1600" i="1" u="sng" dirty="0">
                <a:solidFill>
                  <a:schemeClr val="accent1"/>
                </a:solidFill>
              </a:endParaRPr>
            </a:p>
          </p:txBody>
        </p:sp>
        <p:sp>
          <p:nvSpPr>
            <p:cNvPr id="59" name="iśľïḍé"/>
            <p:cNvSpPr/>
            <p:nvPr/>
          </p:nvSpPr>
          <p:spPr>
            <a:xfrm>
              <a:off x="1765403" y="1865079"/>
              <a:ext cx="347468" cy="292548"/>
            </a:xfrm>
            <a:custGeom>
              <a:avLst/>
              <a:gdLst>
                <a:gd name="connsiteX0" fmla="*/ 54158 w 604539"/>
                <a:gd name="connsiteY0" fmla="*/ 287695 h 508988"/>
                <a:gd name="connsiteX1" fmla="*/ 242194 w 604539"/>
                <a:gd name="connsiteY1" fmla="*/ 287695 h 508988"/>
                <a:gd name="connsiteX2" fmla="*/ 264990 w 604539"/>
                <a:gd name="connsiteY2" fmla="*/ 306729 h 508988"/>
                <a:gd name="connsiteX3" fmla="*/ 295264 w 604539"/>
                <a:gd name="connsiteY3" fmla="*/ 478149 h 508988"/>
                <a:gd name="connsiteX4" fmla="*/ 296591 w 604539"/>
                <a:gd name="connsiteY4" fmla="*/ 485739 h 508988"/>
                <a:gd name="connsiteX5" fmla="*/ 273433 w 604539"/>
                <a:gd name="connsiteY5" fmla="*/ 508988 h 508988"/>
                <a:gd name="connsiteX6" fmla="*/ 273071 w 604539"/>
                <a:gd name="connsiteY6" fmla="*/ 508988 h 508988"/>
                <a:gd name="connsiteX7" fmla="*/ 23160 w 604539"/>
                <a:gd name="connsiteY7" fmla="*/ 508988 h 508988"/>
                <a:gd name="connsiteX8" fmla="*/ 5430 w 604539"/>
                <a:gd name="connsiteY8" fmla="*/ 500676 h 508988"/>
                <a:gd name="connsiteX9" fmla="*/ 364 w 604539"/>
                <a:gd name="connsiteY9" fmla="*/ 481763 h 508988"/>
                <a:gd name="connsiteX10" fmla="*/ 31241 w 604539"/>
                <a:gd name="connsiteY10" fmla="*/ 306729 h 508988"/>
                <a:gd name="connsiteX11" fmla="*/ 54158 w 604539"/>
                <a:gd name="connsiteY11" fmla="*/ 287695 h 508988"/>
                <a:gd name="connsiteX12" fmla="*/ 362106 w 604539"/>
                <a:gd name="connsiteY12" fmla="*/ 287554 h 508988"/>
                <a:gd name="connsiteX13" fmla="*/ 550142 w 604539"/>
                <a:gd name="connsiteY13" fmla="*/ 287554 h 508988"/>
                <a:gd name="connsiteX14" fmla="*/ 572938 w 604539"/>
                <a:gd name="connsiteY14" fmla="*/ 306710 h 508988"/>
                <a:gd name="connsiteX15" fmla="*/ 603212 w 604539"/>
                <a:gd name="connsiteY15" fmla="*/ 478147 h 508988"/>
                <a:gd name="connsiteX16" fmla="*/ 604539 w 604539"/>
                <a:gd name="connsiteY16" fmla="*/ 485736 h 508988"/>
                <a:gd name="connsiteX17" fmla="*/ 581381 w 604539"/>
                <a:gd name="connsiteY17" fmla="*/ 508988 h 508988"/>
                <a:gd name="connsiteX18" fmla="*/ 581019 w 604539"/>
                <a:gd name="connsiteY18" fmla="*/ 508988 h 508988"/>
                <a:gd name="connsiteX19" fmla="*/ 331108 w 604539"/>
                <a:gd name="connsiteY19" fmla="*/ 508988 h 508988"/>
                <a:gd name="connsiteX20" fmla="*/ 313378 w 604539"/>
                <a:gd name="connsiteY20" fmla="*/ 500675 h 508988"/>
                <a:gd name="connsiteX21" fmla="*/ 308312 w 604539"/>
                <a:gd name="connsiteY21" fmla="*/ 481761 h 508988"/>
                <a:gd name="connsiteX22" fmla="*/ 339189 w 604539"/>
                <a:gd name="connsiteY22" fmla="*/ 306710 h 508988"/>
                <a:gd name="connsiteX23" fmla="*/ 362106 w 604539"/>
                <a:gd name="connsiteY23" fmla="*/ 287554 h 508988"/>
                <a:gd name="connsiteX24" fmla="*/ 208081 w 604539"/>
                <a:gd name="connsiteY24" fmla="*/ 54053 h 508988"/>
                <a:gd name="connsiteX25" fmla="*/ 396118 w 604539"/>
                <a:gd name="connsiteY25" fmla="*/ 54053 h 508988"/>
                <a:gd name="connsiteX26" fmla="*/ 419034 w 604539"/>
                <a:gd name="connsiteY26" fmla="*/ 73201 h 508988"/>
                <a:gd name="connsiteX27" fmla="*/ 449308 w 604539"/>
                <a:gd name="connsiteY27" fmla="*/ 244446 h 508988"/>
                <a:gd name="connsiteX28" fmla="*/ 450635 w 604539"/>
                <a:gd name="connsiteY28" fmla="*/ 252154 h 508988"/>
                <a:gd name="connsiteX29" fmla="*/ 427357 w 604539"/>
                <a:gd name="connsiteY29" fmla="*/ 275275 h 508988"/>
                <a:gd name="connsiteX30" fmla="*/ 427115 w 604539"/>
                <a:gd name="connsiteY30" fmla="*/ 275275 h 508988"/>
                <a:gd name="connsiteX31" fmla="*/ 177204 w 604539"/>
                <a:gd name="connsiteY31" fmla="*/ 275275 h 508988"/>
                <a:gd name="connsiteX32" fmla="*/ 159353 w 604539"/>
                <a:gd name="connsiteY32" fmla="*/ 266966 h 508988"/>
                <a:gd name="connsiteX33" fmla="*/ 154288 w 604539"/>
                <a:gd name="connsiteY33" fmla="*/ 248059 h 508988"/>
                <a:gd name="connsiteX34" fmla="*/ 185285 w 604539"/>
                <a:gd name="connsiteY34" fmla="*/ 73201 h 508988"/>
                <a:gd name="connsiteX35" fmla="*/ 208081 w 604539"/>
                <a:gd name="connsiteY35" fmla="*/ 54053 h 508988"/>
                <a:gd name="connsiteX36" fmla="*/ 518273 w 604539"/>
                <a:gd name="connsiteY36" fmla="*/ 0 h 508988"/>
                <a:gd name="connsiteX37" fmla="*/ 541548 w 604539"/>
                <a:gd name="connsiteY37" fmla="*/ 23244 h 508988"/>
                <a:gd name="connsiteX38" fmla="*/ 541548 w 604539"/>
                <a:gd name="connsiteY38" fmla="*/ 54075 h 508988"/>
                <a:gd name="connsiteX39" fmla="*/ 572422 w 604539"/>
                <a:gd name="connsiteY39" fmla="*/ 54075 h 508988"/>
                <a:gd name="connsiteX40" fmla="*/ 595577 w 604539"/>
                <a:gd name="connsiteY40" fmla="*/ 77199 h 508988"/>
                <a:gd name="connsiteX41" fmla="*/ 572422 w 604539"/>
                <a:gd name="connsiteY41" fmla="*/ 100322 h 508988"/>
                <a:gd name="connsiteX42" fmla="*/ 541548 w 604539"/>
                <a:gd name="connsiteY42" fmla="*/ 100322 h 508988"/>
                <a:gd name="connsiteX43" fmla="*/ 541548 w 604539"/>
                <a:gd name="connsiteY43" fmla="*/ 131274 h 508988"/>
                <a:gd name="connsiteX44" fmla="*/ 518273 w 604539"/>
                <a:gd name="connsiteY44" fmla="*/ 154397 h 508988"/>
                <a:gd name="connsiteX45" fmla="*/ 495117 w 604539"/>
                <a:gd name="connsiteY45" fmla="*/ 131274 h 508988"/>
                <a:gd name="connsiteX46" fmla="*/ 495117 w 604539"/>
                <a:gd name="connsiteY46" fmla="*/ 100322 h 508988"/>
                <a:gd name="connsiteX47" fmla="*/ 464244 w 604539"/>
                <a:gd name="connsiteY47" fmla="*/ 100322 h 508988"/>
                <a:gd name="connsiteX48" fmla="*/ 440968 w 604539"/>
                <a:gd name="connsiteY48" fmla="*/ 77199 h 508988"/>
                <a:gd name="connsiteX49" fmla="*/ 464244 w 604539"/>
                <a:gd name="connsiteY49" fmla="*/ 54075 h 508988"/>
                <a:gd name="connsiteX50" fmla="*/ 495117 w 604539"/>
                <a:gd name="connsiteY50" fmla="*/ 54075 h 508988"/>
                <a:gd name="connsiteX51" fmla="*/ 495117 w 604539"/>
                <a:gd name="connsiteY51" fmla="*/ 23244 h 508988"/>
                <a:gd name="connsiteX52" fmla="*/ 518273 w 604539"/>
                <a:gd name="connsiteY52" fmla="*/ 0 h 50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04539" h="508988">
                  <a:moveTo>
                    <a:pt x="54158" y="287695"/>
                  </a:moveTo>
                  <a:lnTo>
                    <a:pt x="242194" y="287695"/>
                  </a:lnTo>
                  <a:cubicBezTo>
                    <a:pt x="253411" y="287695"/>
                    <a:pt x="263060" y="295766"/>
                    <a:pt x="264990" y="306729"/>
                  </a:cubicBezTo>
                  <a:lnTo>
                    <a:pt x="295264" y="478149"/>
                  </a:lnTo>
                  <a:cubicBezTo>
                    <a:pt x="296109" y="480559"/>
                    <a:pt x="296591" y="483088"/>
                    <a:pt x="296591" y="485739"/>
                  </a:cubicBezTo>
                  <a:cubicBezTo>
                    <a:pt x="296591" y="498628"/>
                    <a:pt x="286218" y="508988"/>
                    <a:pt x="273433" y="508988"/>
                  </a:cubicBezTo>
                  <a:lnTo>
                    <a:pt x="273071" y="508988"/>
                  </a:lnTo>
                  <a:lnTo>
                    <a:pt x="23160" y="508988"/>
                  </a:lnTo>
                  <a:cubicBezTo>
                    <a:pt x="16285" y="508988"/>
                    <a:pt x="9772" y="505977"/>
                    <a:pt x="5430" y="500676"/>
                  </a:cubicBezTo>
                  <a:cubicBezTo>
                    <a:pt x="967" y="495496"/>
                    <a:pt x="-842" y="488509"/>
                    <a:pt x="364" y="481763"/>
                  </a:cubicBezTo>
                  <a:lnTo>
                    <a:pt x="31241" y="306729"/>
                  </a:lnTo>
                  <a:cubicBezTo>
                    <a:pt x="33171" y="295766"/>
                    <a:pt x="42820" y="287695"/>
                    <a:pt x="54158" y="287695"/>
                  </a:cubicBezTo>
                  <a:close/>
                  <a:moveTo>
                    <a:pt x="362106" y="287554"/>
                  </a:moveTo>
                  <a:lnTo>
                    <a:pt x="550142" y="287554"/>
                  </a:lnTo>
                  <a:cubicBezTo>
                    <a:pt x="561359" y="287554"/>
                    <a:pt x="571008" y="295747"/>
                    <a:pt x="572938" y="306710"/>
                  </a:cubicBezTo>
                  <a:lnTo>
                    <a:pt x="603212" y="478147"/>
                  </a:lnTo>
                  <a:cubicBezTo>
                    <a:pt x="604057" y="480556"/>
                    <a:pt x="604539" y="483086"/>
                    <a:pt x="604539" y="485736"/>
                  </a:cubicBezTo>
                  <a:cubicBezTo>
                    <a:pt x="604539" y="498627"/>
                    <a:pt x="594166" y="508988"/>
                    <a:pt x="581381" y="508988"/>
                  </a:cubicBezTo>
                  <a:lnTo>
                    <a:pt x="581019" y="508988"/>
                  </a:lnTo>
                  <a:lnTo>
                    <a:pt x="331108" y="508988"/>
                  </a:lnTo>
                  <a:cubicBezTo>
                    <a:pt x="324233" y="508988"/>
                    <a:pt x="317720" y="505976"/>
                    <a:pt x="313378" y="500675"/>
                  </a:cubicBezTo>
                  <a:cubicBezTo>
                    <a:pt x="308915" y="495495"/>
                    <a:pt x="307106" y="488507"/>
                    <a:pt x="308312" y="481761"/>
                  </a:cubicBezTo>
                  <a:lnTo>
                    <a:pt x="339189" y="306710"/>
                  </a:lnTo>
                  <a:cubicBezTo>
                    <a:pt x="341119" y="295747"/>
                    <a:pt x="350768" y="287554"/>
                    <a:pt x="362106" y="287554"/>
                  </a:cubicBezTo>
                  <a:close/>
                  <a:moveTo>
                    <a:pt x="208081" y="54053"/>
                  </a:moveTo>
                  <a:lnTo>
                    <a:pt x="396118" y="54053"/>
                  </a:lnTo>
                  <a:cubicBezTo>
                    <a:pt x="407455" y="54053"/>
                    <a:pt x="417104" y="62122"/>
                    <a:pt x="419034" y="73201"/>
                  </a:cubicBezTo>
                  <a:lnTo>
                    <a:pt x="449308" y="244446"/>
                  </a:lnTo>
                  <a:cubicBezTo>
                    <a:pt x="450153" y="246855"/>
                    <a:pt x="450635" y="249504"/>
                    <a:pt x="450635" y="252154"/>
                  </a:cubicBezTo>
                  <a:cubicBezTo>
                    <a:pt x="450635" y="264919"/>
                    <a:pt x="440262" y="275275"/>
                    <a:pt x="427357" y="275275"/>
                  </a:cubicBezTo>
                  <a:lnTo>
                    <a:pt x="427115" y="275275"/>
                  </a:lnTo>
                  <a:lnTo>
                    <a:pt x="177204" y="275275"/>
                  </a:lnTo>
                  <a:cubicBezTo>
                    <a:pt x="170329" y="275275"/>
                    <a:pt x="163816" y="272265"/>
                    <a:pt x="159353" y="266966"/>
                  </a:cubicBezTo>
                  <a:cubicBezTo>
                    <a:pt x="155011" y="261788"/>
                    <a:pt x="153202" y="254803"/>
                    <a:pt x="154288" y="248059"/>
                  </a:cubicBezTo>
                  <a:lnTo>
                    <a:pt x="185285" y="73201"/>
                  </a:lnTo>
                  <a:cubicBezTo>
                    <a:pt x="187215" y="62122"/>
                    <a:pt x="196864" y="54053"/>
                    <a:pt x="208081" y="54053"/>
                  </a:cubicBezTo>
                  <a:close/>
                  <a:moveTo>
                    <a:pt x="518273" y="0"/>
                  </a:moveTo>
                  <a:cubicBezTo>
                    <a:pt x="531177" y="0"/>
                    <a:pt x="541548" y="10358"/>
                    <a:pt x="541548" y="23244"/>
                  </a:cubicBezTo>
                  <a:lnTo>
                    <a:pt x="541548" y="54075"/>
                  </a:lnTo>
                  <a:lnTo>
                    <a:pt x="572422" y="54075"/>
                  </a:lnTo>
                  <a:cubicBezTo>
                    <a:pt x="585205" y="54075"/>
                    <a:pt x="595577" y="64433"/>
                    <a:pt x="595577" y="77199"/>
                  </a:cubicBezTo>
                  <a:cubicBezTo>
                    <a:pt x="595577" y="89965"/>
                    <a:pt x="585205" y="100322"/>
                    <a:pt x="572422" y="100322"/>
                  </a:cubicBezTo>
                  <a:lnTo>
                    <a:pt x="541548" y="100322"/>
                  </a:lnTo>
                  <a:lnTo>
                    <a:pt x="541548" y="131274"/>
                  </a:lnTo>
                  <a:cubicBezTo>
                    <a:pt x="541548" y="144040"/>
                    <a:pt x="531177" y="154397"/>
                    <a:pt x="518273" y="154397"/>
                  </a:cubicBezTo>
                  <a:cubicBezTo>
                    <a:pt x="505489" y="154397"/>
                    <a:pt x="495117" y="144040"/>
                    <a:pt x="495117" y="131274"/>
                  </a:cubicBezTo>
                  <a:lnTo>
                    <a:pt x="495117" y="100322"/>
                  </a:lnTo>
                  <a:lnTo>
                    <a:pt x="464244" y="100322"/>
                  </a:lnTo>
                  <a:cubicBezTo>
                    <a:pt x="451340" y="100322"/>
                    <a:pt x="440968" y="89965"/>
                    <a:pt x="440968" y="77199"/>
                  </a:cubicBezTo>
                  <a:cubicBezTo>
                    <a:pt x="440968" y="64433"/>
                    <a:pt x="451340" y="54075"/>
                    <a:pt x="464244" y="54075"/>
                  </a:cubicBezTo>
                  <a:lnTo>
                    <a:pt x="495117" y="54075"/>
                  </a:lnTo>
                  <a:lnTo>
                    <a:pt x="495117" y="23244"/>
                  </a:lnTo>
                  <a:cubicBezTo>
                    <a:pt x="495117" y="10358"/>
                    <a:pt x="505489" y="0"/>
                    <a:pt x="518273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ísḷiḑé"/>
          <p:cNvGrpSpPr/>
          <p:nvPr/>
        </p:nvGrpSpPr>
        <p:grpSpPr>
          <a:xfrm>
            <a:off x="1903137" y="2482831"/>
            <a:ext cx="72000" cy="527678"/>
            <a:chOff x="1903137" y="2482831"/>
            <a:chExt cx="72000" cy="527678"/>
          </a:xfrm>
        </p:grpSpPr>
        <p:cxnSp>
          <p:nvCxnSpPr>
            <p:cNvPr id="54" name="直接连接符 53"/>
            <p:cNvCxnSpPr/>
            <p:nvPr/>
          </p:nvCxnSpPr>
          <p:spPr>
            <a:xfrm>
              <a:off x="1939137" y="2482831"/>
              <a:ext cx="0" cy="455678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ïṧļidê"/>
            <p:cNvSpPr/>
            <p:nvPr/>
          </p:nvSpPr>
          <p:spPr>
            <a:xfrm>
              <a:off x="1903137" y="2938509"/>
              <a:ext cx="72000" cy="72000"/>
            </a:xfrm>
            <a:prstGeom prst="ellipse">
              <a:avLst/>
            </a:prstGeom>
            <a:solidFill>
              <a:srgbClr val="048196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îṥ1iďé"/>
          <p:cNvGrpSpPr/>
          <p:nvPr/>
        </p:nvGrpSpPr>
        <p:grpSpPr>
          <a:xfrm>
            <a:off x="3978394" y="2482830"/>
            <a:ext cx="72000" cy="1767446"/>
            <a:chOff x="3978394" y="2482830"/>
            <a:chExt cx="72000" cy="1767446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4014394" y="2482830"/>
              <a:ext cx="0" cy="1767446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ïsľíḍé"/>
            <p:cNvSpPr/>
            <p:nvPr/>
          </p:nvSpPr>
          <p:spPr>
            <a:xfrm>
              <a:off x="3978394" y="2938509"/>
              <a:ext cx="72000" cy="72000"/>
            </a:xfrm>
            <a:prstGeom prst="ellipse">
              <a:avLst/>
            </a:prstGeom>
            <a:solidFill>
              <a:srgbClr val="ADE7F0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ïs1îḓè"/>
          <p:cNvGrpSpPr/>
          <p:nvPr/>
        </p:nvGrpSpPr>
        <p:grpSpPr>
          <a:xfrm>
            <a:off x="5664730" y="1539875"/>
            <a:ext cx="849842" cy="942956"/>
            <a:chOff x="5664730" y="1539875"/>
            <a:chExt cx="849842" cy="942956"/>
          </a:xfrm>
        </p:grpSpPr>
        <p:sp>
          <p:nvSpPr>
            <p:cNvPr id="38" name="işḷïḋê"/>
            <p:cNvSpPr/>
            <p:nvPr/>
          </p:nvSpPr>
          <p:spPr bwMode="auto">
            <a:xfrm>
              <a:off x="5664730" y="1539875"/>
              <a:ext cx="849842" cy="942956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4EC1E1"/>
            </a:solidFill>
            <a:ln w="3175">
              <a:noFill/>
              <a:prstDash val="solid"/>
              <a:round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endParaRPr lang="ru-RU" sz="1600" i="1" u="sng" dirty="0">
                <a:solidFill>
                  <a:schemeClr val="accent1"/>
                </a:solidFill>
              </a:endParaRPr>
            </a:p>
          </p:txBody>
        </p:sp>
        <p:sp>
          <p:nvSpPr>
            <p:cNvPr id="39" name="íṡḻiḋê"/>
            <p:cNvSpPr/>
            <p:nvPr/>
          </p:nvSpPr>
          <p:spPr>
            <a:xfrm>
              <a:off x="5915917" y="1873786"/>
              <a:ext cx="347468" cy="275133"/>
            </a:xfrm>
            <a:custGeom>
              <a:avLst/>
              <a:gdLst>
                <a:gd name="connsiteX0" fmla="*/ 66529 w 609120"/>
                <a:gd name="connsiteY0" fmla="*/ 352898 h 482315"/>
                <a:gd name="connsiteX1" fmla="*/ 542591 w 609120"/>
                <a:gd name="connsiteY1" fmla="*/ 352898 h 482315"/>
                <a:gd name="connsiteX2" fmla="*/ 609120 w 609120"/>
                <a:gd name="connsiteY2" fmla="*/ 452184 h 482315"/>
                <a:gd name="connsiteX3" fmla="*/ 609120 w 609120"/>
                <a:gd name="connsiteY3" fmla="*/ 482315 h 482315"/>
                <a:gd name="connsiteX4" fmla="*/ 0 w 609120"/>
                <a:gd name="connsiteY4" fmla="*/ 482315 h 482315"/>
                <a:gd name="connsiteX5" fmla="*/ 0 w 609120"/>
                <a:gd name="connsiteY5" fmla="*/ 452184 h 482315"/>
                <a:gd name="connsiteX6" fmla="*/ 278451 w 609120"/>
                <a:gd name="connsiteY6" fmla="*/ 214237 h 482315"/>
                <a:gd name="connsiteX7" fmla="*/ 447314 w 609120"/>
                <a:gd name="connsiteY7" fmla="*/ 214237 h 482315"/>
                <a:gd name="connsiteX8" fmla="*/ 447314 w 609120"/>
                <a:gd name="connsiteY8" fmla="*/ 232866 h 482315"/>
                <a:gd name="connsiteX9" fmla="*/ 278451 w 609120"/>
                <a:gd name="connsiteY9" fmla="*/ 232866 h 482315"/>
                <a:gd name="connsiteX10" fmla="*/ 156937 w 609120"/>
                <a:gd name="connsiteY10" fmla="*/ 214237 h 482315"/>
                <a:gd name="connsiteX11" fmla="*/ 235970 w 609120"/>
                <a:gd name="connsiteY11" fmla="*/ 214237 h 482315"/>
                <a:gd name="connsiteX12" fmla="*/ 235970 w 609120"/>
                <a:gd name="connsiteY12" fmla="*/ 232866 h 482315"/>
                <a:gd name="connsiteX13" fmla="*/ 156937 w 609120"/>
                <a:gd name="connsiteY13" fmla="*/ 232866 h 482315"/>
                <a:gd name="connsiteX14" fmla="*/ 278451 w 609120"/>
                <a:gd name="connsiteY14" fmla="*/ 157149 h 482315"/>
                <a:gd name="connsiteX15" fmla="*/ 447314 w 609120"/>
                <a:gd name="connsiteY15" fmla="*/ 157149 h 482315"/>
                <a:gd name="connsiteX16" fmla="*/ 447314 w 609120"/>
                <a:gd name="connsiteY16" fmla="*/ 175778 h 482315"/>
                <a:gd name="connsiteX17" fmla="*/ 278451 w 609120"/>
                <a:gd name="connsiteY17" fmla="*/ 175778 h 482315"/>
                <a:gd name="connsiteX18" fmla="*/ 156937 w 609120"/>
                <a:gd name="connsiteY18" fmla="*/ 157149 h 482315"/>
                <a:gd name="connsiteX19" fmla="*/ 235970 w 609120"/>
                <a:gd name="connsiteY19" fmla="*/ 157149 h 482315"/>
                <a:gd name="connsiteX20" fmla="*/ 235970 w 609120"/>
                <a:gd name="connsiteY20" fmla="*/ 175778 h 482315"/>
                <a:gd name="connsiteX21" fmla="*/ 156937 w 609120"/>
                <a:gd name="connsiteY21" fmla="*/ 175778 h 482315"/>
                <a:gd name="connsiteX22" fmla="*/ 278451 w 609120"/>
                <a:gd name="connsiteY22" fmla="*/ 99991 h 482315"/>
                <a:gd name="connsiteX23" fmla="*/ 447314 w 609120"/>
                <a:gd name="connsiteY23" fmla="*/ 99991 h 482315"/>
                <a:gd name="connsiteX24" fmla="*/ 447314 w 609120"/>
                <a:gd name="connsiteY24" fmla="*/ 118691 h 482315"/>
                <a:gd name="connsiteX25" fmla="*/ 278451 w 609120"/>
                <a:gd name="connsiteY25" fmla="*/ 118691 h 482315"/>
                <a:gd name="connsiteX26" fmla="*/ 156937 w 609120"/>
                <a:gd name="connsiteY26" fmla="*/ 99991 h 482315"/>
                <a:gd name="connsiteX27" fmla="*/ 235970 w 609120"/>
                <a:gd name="connsiteY27" fmla="*/ 99991 h 482315"/>
                <a:gd name="connsiteX28" fmla="*/ 235970 w 609120"/>
                <a:gd name="connsiteY28" fmla="*/ 118691 h 482315"/>
                <a:gd name="connsiteX29" fmla="*/ 156937 w 609120"/>
                <a:gd name="connsiteY29" fmla="*/ 118691 h 482315"/>
                <a:gd name="connsiteX30" fmla="*/ 116312 w 609120"/>
                <a:gd name="connsiteY30" fmla="*/ 41471 h 482315"/>
                <a:gd name="connsiteX31" fmla="*/ 116312 w 609120"/>
                <a:gd name="connsiteY31" fmla="*/ 288120 h 482315"/>
                <a:gd name="connsiteX32" fmla="*/ 493160 w 609120"/>
                <a:gd name="connsiteY32" fmla="*/ 288120 h 482315"/>
                <a:gd name="connsiteX33" fmla="*/ 493160 w 609120"/>
                <a:gd name="connsiteY33" fmla="*/ 41471 h 482315"/>
                <a:gd name="connsiteX34" fmla="*/ 66684 w 609120"/>
                <a:gd name="connsiteY34" fmla="*/ 0 h 482315"/>
                <a:gd name="connsiteX35" fmla="*/ 542788 w 609120"/>
                <a:gd name="connsiteY35" fmla="*/ 0 h 482315"/>
                <a:gd name="connsiteX36" fmla="*/ 542788 w 609120"/>
                <a:gd name="connsiteY36" fmla="*/ 329682 h 482315"/>
                <a:gd name="connsiteX37" fmla="*/ 66684 w 609120"/>
                <a:gd name="connsiteY37" fmla="*/ 329682 h 48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9120" h="482315">
                  <a:moveTo>
                    <a:pt x="66529" y="352898"/>
                  </a:moveTo>
                  <a:lnTo>
                    <a:pt x="542591" y="352898"/>
                  </a:lnTo>
                  <a:lnTo>
                    <a:pt x="609120" y="452184"/>
                  </a:lnTo>
                  <a:lnTo>
                    <a:pt x="609120" y="482315"/>
                  </a:lnTo>
                  <a:lnTo>
                    <a:pt x="0" y="482315"/>
                  </a:lnTo>
                  <a:lnTo>
                    <a:pt x="0" y="452184"/>
                  </a:lnTo>
                  <a:close/>
                  <a:moveTo>
                    <a:pt x="278451" y="214237"/>
                  </a:moveTo>
                  <a:lnTo>
                    <a:pt x="447314" y="214237"/>
                  </a:lnTo>
                  <a:lnTo>
                    <a:pt x="447314" y="232866"/>
                  </a:lnTo>
                  <a:lnTo>
                    <a:pt x="278451" y="232866"/>
                  </a:lnTo>
                  <a:close/>
                  <a:moveTo>
                    <a:pt x="156937" y="214237"/>
                  </a:moveTo>
                  <a:lnTo>
                    <a:pt x="235970" y="214237"/>
                  </a:lnTo>
                  <a:lnTo>
                    <a:pt x="235970" y="232866"/>
                  </a:lnTo>
                  <a:lnTo>
                    <a:pt x="156937" y="232866"/>
                  </a:lnTo>
                  <a:close/>
                  <a:moveTo>
                    <a:pt x="278451" y="157149"/>
                  </a:moveTo>
                  <a:lnTo>
                    <a:pt x="447314" y="157149"/>
                  </a:lnTo>
                  <a:lnTo>
                    <a:pt x="447314" y="175778"/>
                  </a:lnTo>
                  <a:lnTo>
                    <a:pt x="278451" y="175778"/>
                  </a:lnTo>
                  <a:close/>
                  <a:moveTo>
                    <a:pt x="156937" y="157149"/>
                  </a:moveTo>
                  <a:lnTo>
                    <a:pt x="235970" y="157149"/>
                  </a:lnTo>
                  <a:lnTo>
                    <a:pt x="235970" y="175778"/>
                  </a:lnTo>
                  <a:lnTo>
                    <a:pt x="156937" y="175778"/>
                  </a:lnTo>
                  <a:close/>
                  <a:moveTo>
                    <a:pt x="278451" y="99991"/>
                  </a:moveTo>
                  <a:lnTo>
                    <a:pt x="447314" y="99991"/>
                  </a:lnTo>
                  <a:lnTo>
                    <a:pt x="447314" y="118691"/>
                  </a:lnTo>
                  <a:lnTo>
                    <a:pt x="278451" y="118691"/>
                  </a:lnTo>
                  <a:close/>
                  <a:moveTo>
                    <a:pt x="156937" y="99991"/>
                  </a:moveTo>
                  <a:lnTo>
                    <a:pt x="235970" y="99991"/>
                  </a:lnTo>
                  <a:lnTo>
                    <a:pt x="235970" y="118691"/>
                  </a:lnTo>
                  <a:lnTo>
                    <a:pt x="156937" y="118691"/>
                  </a:lnTo>
                  <a:close/>
                  <a:moveTo>
                    <a:pt x="116312" y="41471"/>
                  </a:moveTo>
                  <a:lnTo>
                    <a:pt x="116312" y="288120"/>
                  </a:lnTo>
                  <a:lnTo>
                    <a:pt x="493160" y="288120"/>
                  </a:lnTo>
                  <a:lnTo>
                    <a:pt x="493160" y="41471"/>
                  </a:lnTo>
                  <a:close/>
                  <a:moveTo>
                    <a:pt x="66684" y="0"/>
                  </a:moveTo>
                  <a:lnTo>
                    <a:pt x="542788" y="0"/>
                  </a:lnTo>
                  <a:lnTo>
                    <a:pt x="542788" y="329682"/>
                  </a:lnTo>
                  <a:lnTo>
                    <a:pt x="66684" y="32968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ïś1íďe"/>
          <p:cNvGrpSpPr/>
          <p:nvPr/>
        </p:nvGrpSpPr>
        <p:grpSpPr>
          <a:xfrm>
            <a:off x="6053651" y="2482831"/>
            <a:ext cx="72000" cy="527678"/>
            <a:chOff x="6053651" y="2482831"/>
            <a:chExt cx="72000" cy="527678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6089651" y="2482831"/>
              <a:ext cx="0" cy="455678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lïḓé"/>
            <p:cNvSpPr/>
            <p:nvPr/>
          </p:nvSpPr>
          <p:spPr>
            <a:xfrm>
              <a:off x="6053651" y="2938509"/>
              <a:ext cx="72000" cy="72000"/>
            </a:xfrm>
            <a:prstGeom prst="ellipse">
              <a:avLst/>
            </a:prstGeom>
            <a:solidFill>
              <a:srgbClr val="4EC1E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íśḷiḍé"/>
          <p:cNvGrpSpPr/>
          <p:nvPr/>
        </p:nvGrpSpPr>
        <p:grpSpPr>
          <a:xfrm>
            <a:off x="7739987" y="1539875"/>
            <a:ext cx="849842" cy="942956"/>
            <a:chOff x="7739987" y="1539875"/>
            <a:chExt cx="849842" cy="942956"/>
          </a:xfrm>
        </p:grpSpPr>
        <p:sp>
          <p:nvSpPr>
            <p:cNvPr id="28" name="iŝļíďè"/>
            <p:cNvSpPr/>
            <p:nvPr/>
          </p:nvSpPr>
          <p:spPr bwMode="auto">
            <a:xfrm>
              <a:off x="7739987" y="1539875"/>
              <a:ext cx="849842" cy="942956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8658F"/>
            </a:solidFill>
            <a:ln w="3175">
              <a:noFill/>
              <a:prstDash val="solid"/>
              <a:round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endParaRPr lang="ru-RU" sz="1600" i="1" u="sng" dirty="0">
                <a:solidFill>
                  <a:schemeClr val="accent1"/>
                </a:solidFill>
              </a:endParaRPr>
            </a:p>
          </p:txBody>
        </p:sp>
        <p:sp>
          <p:nvSpPr>
            <p:cNvPr id="29" name="iślîḓê"/>
            <p:cNvSpPr/>
            <p:nvPr/>
          </p:nvSpPr>
          <p:spPr>
            <a:xfrm>
              <a:off x="7991174" y="1854385"/>
              <a:ext cx="347468" cy="313935"/>
            </a:xfrm>
            <a:custGeom>
              <a:avLst/>
              <a:gdLst>
                <a:gd name="connsiteX0" fmla="*/ 462909 w 607639"/>
                <a:gd name="connsiteY0" fmla="*/ 418947 h 548999"/>
                <a:gd name="connsiteX1" fmla="*/ 607639 w 607639"/>
                <a:gd name="connsiteY1" fmla="*/ 418947 h 548999"/>
                <a:gd name="connsiteX2" fmla="*/ 607639 w 607639"/>
                <a:gd name="connsiteY2" fmla="*/ 548999 h 548999"/>
                <a:gd name="connsiteX3" fmla="*/ 462909 w 607639"/>
                <a:gd name="connsiteY3" fmla="*/ 548999 h 548999"/>
                <a:gd name="connsiteX4" fmla="*/ 231525 w 607639"/>
                <a:gd name="connsiteY4" fmla="*/ 418947 h 548999"/>
                <a:gd name="connsiteX5" fmla="*/ 376114 w 607639"/>
                <a:gd name="connsiteY5" fmla="*/ 418947 h 548999"/>
                <a:gd name="connsiteX6" fmla="*/ 376114 w 607639"/>
                <a:gd name="connsiteY6" fmla="*/ 548999 h 548999"/>
                <a:gd name="connsiteX7" fmla="*/ 231525 w 607639"/>
                <a:gd name="connsiteY7" fmla="*/ 548999 h 548999"/>
                <a:gd name="connsiteX8" fmla="*/ 0 w 607639"/>
                <a:gd name="connsiteY8" fmla="*/ 418947 h 548999"/>
                <a:gd name="connsiteX9" fmla="*/ 144659 w 607639"/>
                <a:gd name="connsiteY9" fmla="*/ 418947 h 548999"/>
                <a:gd name="connsiteX10" fmla="*/ 144659 w 607639"/>
                <a:gd name="connsiteY10" fmla="*/ 548999 h 548999"/>
                <a:gd name="connsiteX11" fmla="*/ 0 w 607639"/>
                <a:gd name="connsiteY11" fmla="*/ 548999 h 548999"/>
                <a:gd name="connsiteX12" fmla="*/ 282149 w 607639"/>
                <a:gd name="connsiteY12" fmla="*/ 231172 h 548999"/>
                <a:gd name="connsiteX13" fmla="*/ 325490 w 607639"/>
                <a:gd name="connsiteY13" fmla="*/ 231172 h 548999"/>
                <a:gd name="connsiteX14" fmla="*/ 325490 w 607639"/>
                <a:gd name="connsiteY14" fmla="*/ 281751 h 548999"/>
                <a:gd name="connsiteX15" fmla="*/ 556973 w 607639"/>
                <a:gd name="connsiteY15" fmla="*/ 281751 h 548999"/>
                <a:gd name="connsiteX16" fmla="*/ 556973 w 607639"/>
                <a:gd name="connsiteY16" fmla="*/ 375619 h 548999"/>
                <a:gd name="connsiteX17" fmla="*/ 513542 w 607639"/>
                <a:gd name="connsiteY17" fmla="*/ 375619 h 548999"/>
                <a:gd name="connsiteX18" fmla="*/ 513542 w 607639"/>
                <a:gd name="connsiteY18" fmla="*/ 325040 h 548999"/>
                <a:gd name="connsiteX19" fmla="*/ 325490 w 607639"/>
                <a:gd name="connsiteY19" fmla="*/ 325040 h 548999"/>
                <a:gd name="connsiteX20" fmla="*/ 325490 w 607639"/>
                <a:gd name="connsiteY20" fmla="*/ 375619 h 548999"/>
                <a:gd name="connsiteX21" fmla="*/ 282149 w 607639"/>
                <a:gd name="connsiteY21" fmla="*/ 375619 h 548999"/>
                <a:gd name="connsiteX22" fmla="*/ 282149 w 607639"/>
                <a:gd name="connsiteY22" fmla="*/ 325040 h 548999"/>
                <a:gd name="connsiteX23" fmla="*/ 94097 w 607639"/>
                <a:gd name="connsiteY23" fmla="*/ 325040 h 548999"/>
                <a:gd name="connsiteX24" fmla="*/ 94097 w 607639"/>
                <a:gd name="connsiteY24" fmla="*/ 375619 h 548999"/>
                <a:gd name="connsiteX25" fmla="*/ 50666 w 607639"/>
                <a:gd name="connsiteY25" fmla="*/ 375619 h 548999"/>
                <a:gd name="connsiteX26" fmla="*/ 50666 w 607639"/>
                <a:gd name="connsiteY26" fmla="*/ 281751 h 548999"/>
                <a:gd name="connsiteX27" fmla="*/ 282149 w 607639"/>
                <a:gd name="connsiteY27" fmla="*/ 281751 h 548999"/>
                <a:gd name="connsiteX28" fmla="*/ 159125 w 607639"/>
                <a:gd name="connsiteY28" fmla="*/ 0 h 548999"/>
                <a:gd name="connsiteX29" fmla="*/ 448514 w 607639"/>
                <a:gd name="connsiteY29" fmla="*/ 0 h 548999"/>
                <a:gd name="connsiteX30" fmla="*/ 448514 w 607639"/>
                <a:gd name="connsiteY30" fmla="*/ 187845 h 548999"/>
                <a:gd name="connsiteX31" fmla="*/ 159125 w 607639"/>
                <a:gd name="connsiteY31" fmla="*/ 187845 h 54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7639" h="548999">
                  <a:moveTo>
                    <a:pt x="462909" y="418947"/>
                  </a:moveTo>
                  <a:lnTo>
                    <a:pt x="607639" y="418947"/>
                  </a:lnTo>
                  <a:lnTo>
                    <a:pt x="607639" y="548999"/>
                  </a:lnTo>
                  <a:lnTo>
                    <a:pt x="462909" y="548999"/>
                  </a:lnTo>
                  <a:close/>
                  <a:moveTo>
                    <a:pt x="231525" y="418947"/>
                  </a:moveTo>
                  <a:lnTo>
                    <a:pt x="376114" y="418947"/>
                  </a:lnTo>
                  <a:lnTo>
                    <a:pt x="376114" y="548999"/>
                  </a:lnTo>
                  <a:lnTo>
                    <a:pt x="231525" y="548999"/>
                  </a:lnTo>
                  <a:close/>
                  <a:moveTo>
                    <a:pt x="0" y="418947"/>
                  </a:moveTo>
                  <a:lnTo>
                    <a:pt x="144659" y="418947"/>
                  </a:lnTo>
                  <a:lnTo>
                    <a:pt x="144659" y="548999"/>
                  </a:lnTo>
                  <a:lnTo>
                    <a:pt x="0" y="548999"/>
                  </a:lnTo>
                  <a:close/>
                  <a:moveTo>
                    <a:pt x="282149" y="231172"/>
                  </a:moveTo>
                  <a:lnTo>
                    <a:pt x="325490" y="231172"/>
                  </a:lnTo>
                  <a:lnTo>
                    <a:pt x="325490" y="281751"/>
                  </a:lnTo>
                  <a:lnTo>
                    <a:pt x="556973" y="281751"/>
                  </a:lnTo>
                  <a:lnTo>
                    <a:pt x="556973" y="375619"/>
                  </a:lnTo>
                  <a:lnTo>
                    <a:pt x="513542" y="375619"/>
                  </a:lnTo>
                  <a:lnTo>
                    <a:pt x="513542" y="325040"/>
                  </a:lnTo>
                  <a:lnTo>
                    <a:pt x="325490" y="325040"/>
                  </a:lnTo>
                  <a:lnTo>
                    <a:pt x="325490" y="375619"/>
                  </a:lnTo>
                  <a:lnTo>
                    <a:pt x="282149" y="375619"/>
                  </a:lnTo>
                  <a:lnTo>
                    <a:pt x="282149" y="325040"/>
                  </a:lnTo>
                  <a:lnTo>
                    <a:pt x="94097" y="325040"/>
                  </a:lnTo>
                  <a:lnTo>
                    <a:pt x="94097" y="375619"/>
                  </a:lnTo>
                  <a:lnTo>
                    <a:pt x="50666" y="375619"/>
                  </a:lnTo>
                  <a:lnTo>
                    <a:pt x="50666" y="281751"/>
                  </a:lnTo>
                  <a:lnTo>
                    <a:pt x="282149" y="281751"/>
                  </a:lnTo>
                  <a:close/>
                  <a:moveTo>
                    <a:pt x="159125" y="0"/>
                  </a:moveTo>
                  <a:lnTo>
                    <a:pt x="448514" y="0"/>
                  </a:lnTo>
                  <a:lnTo>
                    <a:pt x="448514" y="187845"/>
                  </a:lnTo>
                  <a:lnTo>
                    <a:pt x="159125" y="18784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iṣḷîḑé"/>
          <p:cNvGrpSpPr/>
          <p:nvPr/>
        </p:nvGrpSpPr>
        <p:grpSpPr>
          <a:xfrm>
            <a:off x="8128908" y="2482830"/>
            <a:ext cx="72000" cy="1767446"/>
            <a:chOff x="8128908" y="2482830"/>
            <a:chExt cx="72000" cy="1767446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8164908" y="2482830"/>
              <a:ext cx="0" cy="1767446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îṥľíḓê"/>
            <p:cNvSpPr/>
            <p:nvPr/>
          </p:nvSpPr>
          <p:spPr>
            <a:xfrm>
              <a:off x="8128908" y="2938509"/>
              <a:ext cx="72000" cy="72000"/>
            </a:xfrm>
            <a:prstGeom prst="ellipse">
              <a:avLst/>
            </a:prstGeom>
            <a:solidFill>
              <a:srgbClr val="08658F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íśļíḓê"/>
          <p:cNvGrpSpPr/>
          <p:nvPr/>
        </p:nvGrpSpPr>
        <p:grpSpPr>
          <a:xfrm>
            <a:off x="9815242" y="1539875"/>
            <a:ext cx="849842" cy="942956"/>
            <a:chOff x="9815242" y="1539875"/>
            <a:chExt cx="849842" cy="942956"/>
          </a:xfrm>
        </p:grpSpPr>
        <p:sp>
          <p:nvSpPr>
            <p:cNvPr id="18" name="îṣḷíḍé"/>
            <p:cNvSpPr/>
            <p:nvPr/>
          </p:nvSpPr>
          <p:spPr bwMode="auto">
            <a:xfrm>
              <a:off x="9815242" y="1539875"/>
              <a:ext cx="849842" cy="942956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1262E"/>
            </a:solidFill>
            <a:ln w="3175">
              <a:noFill/>
              <a:prstDash val="solid"/>
              <a:round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endParaRPr lang="ru-RU" sz="1600" i="1" u="sng" dirty="0">
                <a:solidFill>
                  <a:schemeClr val="accent1"/>
                </a:solidFill>
              </a:endParaRPr>
            </a:p>
          </p:txBody>
        </p:sp>
        <p:sp>
          <p:nvSpPr>
            <p:cNvPr id="19" name="ïšlíḍé"/>
            <p:cNvSpPr/>
            <p:nvPr/>
          </p:nvSpPr>
          <p:spPr>
            <a:xfrm>
              <a:off x="10066429" y="1839538"/>
              <a:ext cx="347468" cy="343630"/>
            </a:xfrm>
            <a:custGeom>
              <a:avLst/>
              <a:gdLst>
                <a:gd name="connsiteX0" fmla="*/ 466437 w 600511"/>
                <a:gd name="connsiteY0" fmla="*/ 421770 h 593879"/>
                <a:gd name="connsiteX1" fmla="*/ 504684 w 600511"/>
                <a:gd name="connsiteY1" fmla="*/ 459981 h 593879"/>
                <a:gd name="connsiteX2" fmla="*/ 466437 w 600511"/>
                <a:gd name="connsiteY2" fmla="*/ 498192 h 593879"/>
                <a:gd name="connsiteX3" fmla="*/ 428190 w 600511"/>
                <a:gd name="connsiteY3" fmla="*/ 459981 h 593879"/>
                <a:gd name="connsiteX4" fmla="*/ 466437 w 600511"/>
                <a:gd name="connsiteY4" fmla="*/ 421770 h 593879"/>
                <a:gd name="connsiteX5" fmla="*/ 453390 w 600511"/>
                <a:gd name="connsiteY5" fmla="*/ 375066 h 593879"/>
                <a:gd name="connsiteX6" fmla="*/ 421127 w 600511"/>
                <a:gd name="connsiteY6" fmla="*/ 386990 h 593879"/>
                <a:gd name="connsiteX7" fmla="*/ 418868 w 600511"/>
                <a:gd name="connsiteY7" fmla="*/ 392146 h 593879"/>
                <a:gd name="connsiteX8" fmla="*/ 424031 w 600511"/>
                <a:gd name="connsiteY8" fmla="*/ 406325 h 593879"/>
                <a:gd name="connsiteX9" fmla="*/ 423385 w 600511"/>
                <a:gd name="connsiteY9" fmla="*/ 411481 h 593879"/>
                <a:gd name="connsiteX10" fmla="*/ 416287 w 600511"/>
                <a:gd name="connsiteY10" fmla="*/ 413737 h 593879"/>
                <a:gd name="connsiteX11" fmla="*/ 402414 w 600511"/>
                <a:gd name="connsiteY11" fmla="*/ 407292 h 593879"/>
                <a:gd name="connsiteX12" fmla="*/ 397252 w 600511"/>
                <a:gd name="connsiteY12" fmla="*/ 409226 h 593879"/>
                <a:gd name="connsiteX13" fmla="*/ 383056 w 600511"/>
                <a:gd name="connsiteY13" fmla="*/ 440485 h 593879"/>
                <a:gd name="connsiteX14" fmla="*/ 384669 w 600511"/>
                <a:gd name="connsiteY14" fmla="*/ 445318 h 593879"/>
                <a:gd name="connsiteX15" fmla="*/ 398542 w 600511"/>
                <a:gd name="connsiteY15" fmla="*/ 451764 h 593879"/>
                <a:gd name="connsiteX16" fmla="*/ 401769 w 600511"/>
                <a:gd name="connsiteY16" fmla="*/ 455953 h 593879"/>
                <a:gd name="connsiteX17" fmla="*/ 398220 w 600511"/>
                <a:gd name="connsiteY17" fmla="*/ 462720 h 593879"/>
                <a:gd name="connsiteX18" fmla="*/ 384024 w 600511"/>
                <a:gd name="connsiteY18" fmla="*/ 467876 h 593879"/>
                <a:gd name="connsiteX19" fmla="*/ 381766 w 600511"/>
                <a:gd name="connsiteY19" fmla="*/ 472710 h 593879"/>
                <a:gd name="connsiteX20" fmla="*/ 393380 w 600511"/>
                <a:gd name="connsiteY20" fmla="*/ 504936 h 593879"/>
                <a:gd name="connsiteX21" fmla="*/ 398542 w 600511"/>
                <a:gd name="connsiteY21" fmla="*/ 507192 h 593879"/>
                <a:gd name="connsiteX22" fmla="*/ 412738 w 600511"/>
                <a:gd name="connsiteY22" fmla="*/ 502036 h 593879"/>
                <a:gd name="connsiteX23" fmla="*/ 417900 w 600511"/>
                <a:gd name="connsiteY23" fmla="*/ 502680 h 593879"/>
                <a:gd name="connsiteX24" fmla="*/ 420159 w 600511"/>
                <a:gd name="connsiteY24" fmla="*/ 510092 h 593879"/>
                <a:gd name="connsiteX25" fmla="*/ 413706 w 600511"/>
                <a:gd name="connsiteY25" fmla="*/ 523949 h 593879"/>
                <a:gd name="connsiteX26" fmla="*/ 415642 w 600511"/>
                <a:gd name="connsiteY26" fmla="*/ 528783 h 593879"/>
                <a:gd name="connsiteX27" fmla="*/ 446937 w 600511"/>
                <a:gd name="connsiteY27" fmla="*/ 543285 h 593879"/>
                <a:gd name="connsiteX28" fmla="*/ 451777 w 600511"/>
                <a:gd name="connsiteY28" fmla="*/ 541351 h 593879"/>
                <a:gd name="connsiteX29" fmla="*/ 458230 w 600511"/>
                <a:gd name="connsiteY29" fmla="*/ 527494 h 593879"/>
                <a:gd name="connsiteX30" fmla="*/ 462424 w 600511"/>
                <a:gd name="connsiteY30" fmla="*/ 524272 h 593879"/>
                <a:gd name="connsiteX31" fmla="*/ 469199 w 600511"/>
                <a:gd name="connsiteY31" fmla="*/ 528139 h 593879"/>
                <a:gd name="connsiteX32" fmla="*/ 474361 w 600511"/>
                <a:gd name="connsiteY32" fmla="*/ 542318 h 593879"/>
                <a:gd name="connsiteX33" fmla="*/ 479201 w 600511"/>
                <a:gd name="connsiteY33" fmla="*/ 544574 h 593879"/>
                <a:gd name="connsiteX34" fmla="*/ 511464 w 600511"/>
                <a:gd name="connsiteY34" fmla="*/ 532650 h 593879"/>
                <a:gd name="connsiteX35" fmla="*/ 513723 w 600511"/>
                <a:gd name="connsiteY35" fmla="*/ 527816 h 593879"/>
                <a:gd name="connsiteX36" fmla="*/ 508560 w 600511"/>
                <a:gd name="connsiteY36" fmla="*/ 513315 h 593879"/>
                <a:gd name="connsiteX37" fmla="*/ 509206 w 600511"/>
                <a:gd name="connsiteY37" fmla="*/ 508159 h 593879"/>
                <a:gd name="connsiteX38" fmla="*/ 516626 w 600511"/>
                <a:gd name="connsiteY38" fmla="*/ 506225 h 593879"/>
                <a:gd name="connsiteX39" fmla="*/ 530500 w 600511"/>
                <a:gd name="connsiteY39" fmla="*/ 512348 h 593879"/>
                <a:gd name="connsiteX40" fmla="*/ 535339 w 600511"/>
                <a:gd name="connsiteY40" fmla="*/ 510737 h 593879"/>
                <a:gd name="connsiteX41" fmla="*/ 549858 w 600511"/>
                <a:gd name="connsiteY41" fmla="*/ 479478 h 593879"/>
                <a:gd name="connsiteX42" fmla="*/ 547922 w 600511"/>
                <a:gd name="connsiteY42" fmla="*/ 474322 h 593879"/>
                <a:gd name="connsiteX43" fmla="*/ 534049 w 600511"/>
                <a:gd name="connsiteY43" fmla="*/ 467876 h 593879"/>
                <a:gd name="connsiteX44" fmla="*/ 531145 w 600511"/>
                <a:gd name="connsiteY44" fmla="*/ 461109 h 593879"/>
                <a:gd name="connsiteX45" fmla="*/ 534694 w 600511"/>
                <a:gd name="connsiteY45" fmla="*/ 457242 h 593879"/>
                <a:gd name="connsiteX46" fmla="*/ 548890 w 600511"/>
                <a:gd name="connsiteY46" fmla="*/ 451764 h 593879"/>
                <a:gd name="connsiteX47" fmla="*/ 551148 w 600511"/>
                <a:gd name="connsiteY47" fmla="*/ 446930 h 593879"/>
                <a:gd name="connsiteX48" fmla="*/ 539211 w 600511"/>
                <a:gd name="connsiteY48" fmla="*/ 414704 h 593879"/>
                <a:gd name="connsiteX49" fmla="*/ 534371 w 600511"/>
                <a:gd name="connsiteY49" fmla="*/ 412448 h 593879"/>
                <a:gd name="connsiteX50" fmla="*/ 520175 w 600511"/>
                <a:gd name="connsiteY50" fmla="*/ 417604 h 593879"/>
                <a:gd name="connsiteX51" fmla="*/ 514691 w 600511"/>
                <a:gd name="connsiteY51" fmla="*/ 416960 h 593879"/>
                <a:gd name="connsiteX52" fmla="*/ 512755 w 600511"/>
                <a:gd name="connsiteY52" fmla="*/ 409548 h 593879"/>
                <a:gd name="connsiteX53" fmla="*/ 518885 w 600511"/>
                <a:gd name="connsiteY53" fmla="*/ 396013 h 593879"/>
                <a:gd name="connsiteX54" fmla="*/ 516949 w 600511"/>
                <a:gd name="connsiteY54" fmla="*/ 390857 h 593879"/>
                <a:gd name="connsiteX55" fmla="*/ 485976 w 600511"/>
                <a:gd name="connsiteY55" fmla="*/ 376355 h 593879"/>
                <a:gd name="connsiteX56" fmla="*/ 480814 w 600511"/>
                <a:gd name="connsiteY56" fmla="*/ 378289 h 593879"/>
                <a:gd name="connsiteX57" fmla="*/ 474361 w 600511"/>
                <a:gd name="connsiteY57" fmla="*/ 392146 h 593879"/>
                <a:gd name="connsiteX58" fmla="*/ 470167 w 600511"/>
                <a:gd name="connsiteY58" fmla="*/ 395368 h 593879"/>
                <a:gd name="connsiteX59" fmla="*/ 463714 w 600511"/>
                <a:gd name="connsiteY59" fmla="*/ 391824 h 593879"/>
                <a:gd name="connsiteX60" fmla="*/ 458230 w 600511"/>
                <a:gd name="connsiteY60" fmla="*/ 377322 h 593879"/>
                <a:gd name="connsiteX61" fmla="*/ 453390 w 600511"/>
                <a:gd name="connsiteY61" fmla="*/ 375066 h 593879"/>
                <a:gd name="connsiteX62" fmla="*/ 0 w 600511"/>
                <a:gd name="connsiteY62" fmla="*/ 372515 h 593879"/>
                <a:gd name="connsiteX63" fmla="*/ 233292 w 600511"/>
                <a:gd name="connsiteY63" fmla="*/ 465626 h 593879"/>
                <a:gd name="connsiteX64" fmla="*/ 305248 w 600511"/>
                <a:gd name="connsiteY64" fmla="*/ 461116 h 593879"/>
                <a:gd name="connsiteX65" fmla="*/ 332998 w 600511"/>
                <a:gd name="connsiteY65" fmla="*/ 549716 h 593879"/>
                <a:gd name="connsiteX66" fmla="*/ 233292 w 600511"/>
                <a:gd name="connsiteY66" fmla="*/ 558737 h 593879"/>
                <a:gd name="connsiteX67" fmla="*/ 0 w 600511"/>
                <a:gd name="connsiteY67" fmla="*/ 465626 h 593879"/>
                <a:gd name="connsiteX68" fmla="*/ 466295 w 600511"/>
                <a:gd name="connsiteY68" fmla="*/ 326083 h 593879"/>
                <a:gd name="connsiteX69" fmla="*/ 600511 w 600511"/>
                <a:gd name="connsiteY69" fmla="*/ 459820 h 593879"/>
                <a:gd name="connsiteX70" fmla="*/ 466295 w 600511"/>
                <a:gd name="connsiteY70" fmla="*/ 593879 h 593879"/>
                <a:gd name="connsiteX71" fmla="*/ 332080 w 600511"/>
                <a:gd name="connsiteY71" fmla="*/ 459820 h 593879"/>
                <a:gd name="connsiteX72" fmla="*/ 466295 w 600511"/>
                <a:gd name="connsiteY72" fmla="*/ 326083 h 593879"/>
                <a:gd name="connsiteX73" fmla="*/ 0 w 600511"/>
                <a:gd name="connsiteY73" fmla="*/ 232654 h 593879"/>
                <a:gd name="connsiteX74" fmla="*/ 233309 w 600511"/>
                <a:gd name="connsiteY74" fmla="*/ 326103 h 593879"/>
                <a:gd name="connsiteX75" fmla="*/ 466296 w 600511"/>
                <a:gd name="connsiteY75" fmla="*/ 232654 h 593879"/>
                <a:gd name="connsiteX76" fmla="*/ 466296 w 600511"/>
                <a:gd name="connsiteY76" fmla="*/ 299035 h 593879"/>
                <a:gd name="connsiteX77" fmla="*/ 312370 w 600511"/>
                <a:gd name="connsiteY77" fmla="*/ 413429 h 593879"/>
                <a:gd name="connsiteX78" fmla="*/ 233309 w 600511"/>
                <a:gd name="connsiteY78" fmla="*/ 419229 h 593879"/>
                <a:gd name="connsiteX79" fmla="*/ 0 w 600511"/>
                <a:gd name="connsiteY79" fmla="*/ 326103 h 593879"/>
                <a:gd name="connsiteX80" fmla="*/ 233309 w 600511"/>
                <a:gd name="connsiteY80" fmla="*/ 23200 h 593879"/>
                <a:gd name="connsiteX81" fmla="*/ 23234 w 600511"/>
                <a:gd name="connsiteY81" fmla="*/ 93123 h 593879"/>
                <a:gd name="connsiteX82" fmla="*/ 233309 w 600511"/>
                <a:gd name="connsiteY82" fmla="*/ 163046 h 593879"/>
                <a:gd name="connsiteX83" fmla="*/ 443062 w 600511"/>
                <a:gd name="connsiteY83" fmla="*/ 93123 h 593879"/>
                <a:gd name="connsiteX84" fmla="*/ 233309 w 600511"/>
                <a:gd name="connsiteY84" fmla="*/ 23200 h 593879"/>
                <a:gd name="connsiteX85" fmla="*/ 233309 w 600511"/>
                <a:gd name="connsiteY85" fmla="*/ 0 h 593879"/>
                <a:gd name="connsiteX86" fmla="*/ 466296 w 600511"/>
                <a:gd name="connsiteY86" fmla="*/ 93123 h 593879"/>
                <a:gd name="connsiteX87" fmla="*/ 466296 w 600511"/>
                <a:gd name="connsiteY87" fmla="*/ 186246 h 593879"/>
                <a:gd name="connsiteX88" fmla="*/ 233309 w 600511"/>
                <a:gd name="connsiteY88" fmla="*/ 279369 h 593879"/>
                <a:gd name="connsiteX89" fmla="*/ 0 w 600511"/>
                <a:gd name="connsiteY89" fmla="*/ 186246 h 593879"/>
                <a:gd name="connsiteX90" fmla="*/ 0 w 600511"/>
                <a:gd name="connsiteY90" fmla="*/ 93123 h 593879"/>
                <a:gd name="connsiteX91" fmla="*/ 233309 w 600511"/>
                <a:gd name="connsiteY91" fmla="*/ 0 h 593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0511" h="593879">
                  <a:moveTo>
                    <a:pt x="466437" y="421770"/>
                  </a:moveTo>
                  <a:cubicBezTo>
                    <a:pt x="487560" y="421770"/>
                    <a:pt x="504684" y="438878"/>
                    <a:pt x="504684" y="459981"/>
                  </a:cubicBezTo>
                  <a:cubicBezTo>
                    <a:pt x="504684" y="481084"/>
                    <a:pt x="487560" y="498192"/>
                    <a:pt x="466437" y="498192"/>
                  </a:cubicBezTo>
                  <a:cubicBezTo>
                    <a:pt x="445314" y="498192"/>
                    <a:pt x="428190" y="481084"/>
                    <a:pt x="428190" y="459981"/>
                  </a:cubicBezTo>
                  <a:cubicBezTo>
                    <a:pt x="428190" y="438878"/>
                    <a:pt x="445314" y="421770"/>
                    <a:pt x="466437" y="421770"/>
                  </a:cubicBezTo>
                  <a:close/>
                  <a:moveTo>
                    <a:pt x="453390" y="375066"/>
                  </a:moveTo>
                  <a:lnTo>
                    <a:pt x="421127" y="386990"/>
                  </a:lnTo>
                  <a:cubicBezTo>
                    <a:pt x="419191" y="387957"/>
                    <a:pt x="418223" y="389890"/>
                    <a:pt x="418868" y="392146"/>
                  </a:cubicBezTo>
                  <a:lnTo>
                    <a:pt x="424031" y="406325"/>
                  </a:lnTo>
                  <a:cubicBezTo>
                    <a:pt x="424998" y="408259"/>
                    <a:pt x="424676" y="410515"/>
                    <a:pt x="423385" y="411481"/>
                  </a:cubicBezTo>
                  <a:cubicBezTo>
                    <a:pt x="422417" y="412448"/>
                    <a:pt x="418223" y="414382"/>
                    <a:pt x="416287" y="413737"/>
                  </a:cubicBezTo>
                  <a:lnTo>
                    <a:pt x="402414" y="407292"/>
                  </a:lnTo>
                  <a:cubicBezTo>
                    <a:pt x="400478" y="406325"/>
                    <a:pt x="398220" y="407292"/>
                    <a:pt x="397252" y="409226"/>
                  </a:cubicBezTo>
                  <a:lnTo>
                    <a:pt x="383056" y="440485"/>
                  </a:lnTo>
                  <a:cubicBezTo>
                    <a:pt x="382088" y="442096"/>
                    <a:pt x="383056" y="444674"/>
                    <a:pt x="384669" y="445318"/>
                  </a:cubicBezTo>
                  <a:lnTo>
                    <a:pt x="398542" y="451764"/>
                  </a:lnTo>
                  <a:cubicBezTo>
                    <a:pt x="400478" y="452730"/>
                    <a:pt x="402091" y="454664"/>
                    <a:pt x="401769" y="455953"/>
                  </a:cubicBezTo>
                  <a:cubicBezTo>
                    <a:pt x="401769" y="457564"/>
                    <a:pt x="400156" y="462076"/>
                    <a:pt x="398220" y="462720"/>
                  </a:cubicBezTo>
                  <a:lnTo>
                    <a:pt x="384024" y="467876"/>
                  </a:lnTo>
                  <a:cubicBezTo>
                    <a:pt x="382088" y="468521"/>
                    <a:pt x="381120" y="470777"/>
                    <a:pt x="381766" y="472710"/>
                  </a:cubicBezTo>
                  <a:lnTo>
                    <a:pt x="393380" y="504936"/>
                  </a:lnTo>
                  <a:cubicBezTo>
                    <a:pt x="394348" y="506870"/>
                    <a:pt x="396607" y="507836"/>
                    <a:pt x="398542" y="507192"/>
                  </a:cubicBezTo>
                  <a:lnTo>
                    <a:pt x="412738" y="502036"/>
                  </a:lnTo>
                  <a:cubicBezTo>
                    <a:pt x="414674" y="501391"/>
                    <a:pt x="417255" y="501713"/>
                    <a:pt x="417900" y="502680"/>
                  </a:cubicBezTo>
                  <a:cubicBezTo>
                    <a:pt x="418868" y="503969"/>
                    <a:pt x="421127" y="508159"/>
                    <a:pt x="420159" y="510092"/>
                  </a:cubicBezTo>
                  <a:lnTo>
                    <a:pt x="413706" y="523949"/>
                  </a:lnTo>
                  <a:cubicBezTo>
                    <a:pt x="412738" y="525561"/>
                    <a:pt x="413706" y="527816"/>
                    <a:pt x="415642" y="528783"/>
                  </a:cubicBezTo>
                  <a:lnTo>
                    <a:pt x="446937" y="543285"/>
                  </a:lnTo>
                  <a:cubicBezTo>
                    <a:pt x="448873" y="544251"/>
                    <a:pt x="451132" y="543285"/>
                    <a:pt x="451777" y="541351"/>
                  </a:cubicBezTo>
                  <a:lnTo>
                    <a:pt x="458230" y="527494"/>
                  </a:lnTo>
                  <a:cubicBezTo>
                    <a:pt x="459198" y="525561"/>
                    <a:pt x="461133" y="524272"/>
                    <a:pt x="462424" y="524272"/>
                  </a:cubicBezTo>
                  <a:cubicBezTo>
                    <a:pt x="464037" y="524272"/>
                    <a:pt x="468554" y="525883"/>
                    <a:pt x="469199" y="528139"/>
                  </a:cubicBezTo>
                  <a:lnTo>
                    <a:pt x="474361" y="542318"/>
                  </a:lnTo>
                  <a:cubicBezTo>
                    <a:pt x="475007" y="544251"/>
                    <a:pt x="477265" y="545218"/>
                    <a:pt x="479201" y="544574"/>
                  </a:cubicBezTo>
                  <a:lnTo>
                    <a:pt x="511464" y="532650"/>
                  </a:lnTo>
                  <a:cubicBezTo>
                    <a:pt x="513400" y="532006"/>
                    <a:pt x="514368" y="529750"/>
                    <a:pt x="513723" y="527816"/>
                  </a:cubicBezTo>
                  <a:lnTo>
                    <a:pt x="508560" y="513315"/>
                  </a:lnTo>
                  <a:cubicBezTo>
                    <a:pt x="507915" y="511381"/>
                    <a:pt x="508238" y="509125"/>
                    <a:pt x="509206" y="508159"/>
                  </a:cubicBezTo>
                  <a:cubicBezTo>
                    <a:pt x="510496" y="507192"/>
                    <a:pt x="514691" y="505258"/>
                    <a:pt x="516626" y="506225"/>
                  </a:cubicBezTo>
                  <a:lnTo>
                    <a:pt x="530500" y="512348"/>
                  </a:lnTo>
                  <a:cubicBezTo>
                    <a:pt x="532435" y="513315"/>
                    <a:pt x="534694" y="512348"/>
                    <a:pt x="535339" y="510737"/>
                  </a:cubicBezTo>
                  <a:lnTo>
                    <a:pt x="549858" y="479478"/>
                  </a:lnTo>
                  <a:cubicBezTo>
                    <a:pt x="550825" y="477544"/>
                    <a:pt x="549858" y="475288"/>
                    <a:pt x="547922" y="474322"/>
                  </a:cubicBezTo>
                  <a:lnTo>
                    <a:pt x="534049" y="467876"/>
                  </a:lnTo>
                  <a:cubicBezTo>
                    <a:pt x="532113" y="467232"/>
                    <a:pt x="531145" y="462398"/>
                    <a:pt x="531145" y="461109"/>
                  </a:cubicBezTo>
                  <a:cubicBezTo>
                    <a:pt x="531145" y="459498"/>
                    <a:pt x="532435" y="457886"/>
                    <a:pt x="534694" y="457242"/>
                  </a:cubicBezTo>
                  <a:lnTo>
                    <a:pt x="548890" y="451764"/>
                  </a:lnTo>
                  <a:cubicBezTo>
                    <a:pt x="550825" y="451119"/>
                    <a:pt x="551793" y="448863"/>
                    <a:pt x="551148" y="446930"/>
                  </a:cubicBezTo>
                  <a:lnTo>
                    <a:pt x="539211" y="414704"/>
                  </a:lnTo>
                  <a:cubicBezTo>
                    <a:pt x="538565" y="412770"/>
                    <a:pt x="536307" y="411804"/>
                    <a:pt x="534371" y="412448"/>
                  </a:cubicBezTo>
                  <a:lnTo>
                    <a:pt x="520175" y="417604"/>
                  </a:lnTo>
                  <a:cubicBezTo>
                    <a:pt x="517917" y="418571"/>
                    <a:pt x="515658" y="418249"/>
                    <a:pt x="514691" y="416960"/>
                  </a:cubicBezTo>
                  <a:cubicBezTo>
                    <a:pt x="513723" y="415993"/>
                    <a:pt x="511787" y="411481"/>
                    <a:pt x="512755" y="409548"/>
                  </a:cubicBezTo>
                  <a:lnTo>
                    <a:pt x="518885" y="396013"/>
                  </a:lnTo>
                  <a:cubicBezTo>
                    <a:pt x="519853" y="394079"/>
                    <a:pt x="518885" y="391824"/>
                    <a:pt x="516949" y="390857"/>
                  </a:cubicBezTo>
                  <a:lnTo>
                    <a:pt x="485976" y="376355"/>
                  </a:lnTo>
                  <a:cubicBezTo>
                    <a:pt x="484040" y="375711"/>
                    <a:pt x="481782" y="376355"/>
                    <a:pt x="480814" y="378289"/>
                  </a:cubicBezTo>
                  <a:lnTo>
                    <a:pt x="474361" y="392146"/>
                  </a:lnTo>
                  <a:cubicBezTo>
                    <a:pt x="473716" y="394079"/>
                    <a:pt x="471780" y="395691"/>
                    <a:pt x="470167" y="395368"/>
                  </a:cubicBezTo>
                  <a:cubicBezTo>
                    <a:pt x="468877" y="395368"/>
                    <a:pt x="464360" y="393757"/>
                    <a:pt x="463714" y="391824"/>
                  </a:cubicBezTo>
                  <a:lnTo>
                    <a:pt x="458230" y="377322"/>
                  </a:lnTo>
                  <a:cubicBezTo>
                    <a:pt x="457584" y="375389"/>
                    <a:pt x="455326" y="374422"/>
                    <a:pt x="453390" y="375066"/>
                  </a:cubicBezTo>
                  <a:close/>
                  <a:moveTo>
                    <a:pt x="0" y="372515"/>
                  </a:moveTo>
                  <a:cubicBezTo>
                    <a:pt x="0" y="424064"/>
                    <a:pt x="104223" y="465626"/>
                    <a:pt x="233292" y="465626"/>
                  </a:cubicBezTo>
                  <a:cubicBezTo>
                    <a:pt x="258461" y="465626"/>
                    <a:pt x="282661" y="464015"/>
                    <a:pt x="305248" y="461116"/>
                  </a:cubicBezTo>
                  <a:cubicBezTo>
                    <a:pt x="305571" y="493978"/>
                    <a:pt x="315574" y="524264"/>
                    <a:pt x="332998" y="549716"/>
                  </a:cubicBezTo>
                  <a:cubicBezTo>
                    <a:pt x="302667" y="555515"/>
                    <a:pt x="268786" y="558737"/>
                    <a:pt x="233292" y="558737"/>
                  </a:cubicBezTo>
                  <a:cubicBezTo>
                    <a:pt x="104546" y="558737"/>
                    <a:pt x="0" y="517175"/>
                    <a:pt x="0" y="465626"/>
                  </a:cubicBezTo>
                  <a:close/>
                  <a:moveTo>
                    <a:pt x="466295" y="326083"/>
                  </a:moveTo>
                  <a:cubicBezTo>
                    <a:pt x="540501" y="326083"/>
                    <a:pt x="600511" y="386023"/>
                    <a:pt x="600511" y="459820"/>
                  </a:cubicBezTo>
                  <a:cubicBezTo>
                    <a:pt x="600511" y="533939"/>
                    <a:pt x="540501" y="593879"/>
                    <a:pt x="466295" y="593879"/>
                  </a:cubicBezTo>
                  <a:cubicBezTo>
                    <a:pt x="392412" y="593879"/>
                    <a:pt x="332080" y="533939"/>
                    <a:pt x="332080" y="459820"/>
                  </a:cubicBezTo>
                  <a:cubicBezTo>
                    <a:pt x="332080" y="386023"/>
                    <a:pt x="392412" y="326083"/>
                    <a:pt x="466295" y="326083"/>
                  </a:cubicBezTo>
                  <a:close/>
                  <a:moveTo>
                    <a:pt x="0" y="232654"/>
                  </a:moveTo>
                  <a:cubicBezTo>
                    <a:pt x="0" y="284212"/>
                    <a:pt x="104554" y="326103"/>
                    <a:pt x="233309" y="326103"/>
                  </a:cubicBezTo>
                  <a:cubicBezTo>
                    <a:pt x="362065" y="326103"/>
                    <a:pt x="466296" y="284212"/>
                    <a:pt x="466296" y="232654"/>
                  </a:cubicBezTo>
                  <a:lnTo>
                    <a:pt x="466296" y="299035"/>
                  </a:lnTo>
                  <a:cubicBezTo>
                    <a:pt x="393689" y="299035"/>
                    <a:pt x="332377" y="347370"/>
                    <a:pt x="312370" y="413429"/>
                  </a:cubicBezTo>
                  <a:cubicBezTo>
                    <a:pt x="287522" y="416973"/>
                    <a:pt x="261061" y="419229"/>
                    <a:pt x="233309" y="419229"/>
                  </a:cubicBezTo>
                  <a:cubicBezTo>
                    <a:pt x="104231" y="419229"/>
                    <a:pt x="0" y="377338"/>
                    <a:pt x="0" y="326103"/>
                  </a:cubicBezTo>
                  <a:close/>
                  <a:moveTo>
                    <a:pt x="233309" y="23200"/>
                  </a:moveTo>
                  <a:cubicBezTo>
                    <a:pt x="105199" y="23200"/>
                    <a:pt x="23234" y="64445"/>
                    <a:pt x="23234" y="93123"/>
                  </a:cubicBezTo>
                  <a:cubicBezTo>
                    <a:pt x="23234" y="121479"/>
                    <a:pt x="105199" y="163046"/>
                    <a:pt x="233309" y="163046"/>
                  </a:cubicBezTo>
                  <a:cubicBezTo>
                    <a:pt x="361420" y="163046"/>
                    <a:pt x="443062" y="121479"/>
                    <a:pt x="443062" y="93123"/>
                  </a:cubicBezTo>
                  <a:cubicBezTo>
                    <a:pt x="443062" y="64445"/>
                    <a:pt x="361420" y="23200"/>
                    <a:pt x="233309" y="23200"/>
                  </a:cubicBezTo>
                  <a:close/>
                  <a:moveTo>
                    <a:pt x="233309" y="0"/>
                  </a:moveTo>
                  <a:cubicBezTo>
                    <a:pt x="362065" y="0"/>
                    <a:pt x="466296" y="41567"/>
                    <a:pt x="466296" y="93123"/>
                  </a:cubicBezTo>
                  <a:lnTo>
                    <a:pt x="466296" y="186246"/>
                  </a:lnTo>
                  <a:cubicBezTo>
                    <a:pt x="466296" y="237802"/>
                    <a:pt x="362065" y="279369"/>
                    <a:pt x="233309" y="279369"/>
                  </a:cubicBezTo>
                  <a:cubicBezTo>
                    <a:pt x="104231" y="279369"/>
                    <a:pt x="0" y="237802"/>
                    <a:pt x="0" y="186246"/>
                  </a:cubicBezTo>
                  <a:lnTo>
                    <a:pt x="0" y="93123"/>
                  </a:lnTo>
                  <a:cubicBezTo>
                    <a:pt x="0" y="41567"/>
                    <a:pt x="104554" y="0"/>
                    <a:pt x="233309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ïšḷidè"/>
          <p:cNvGrpSpPr/>
          <p:nvPr/>
        </p:nvGrpSpPr>
        <p:grpSpPr>
          <a:xfrm>
            <a:off x="10204163" y="2482831"/>
            <a:ext cx="72000" cy="527678"/>
            <a:chOff x="10204163" y="2482831"/>
            <a:chExt cx="72000" cy="527678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0240163" y="2482831"/>
              <a:ext cx="0" cy="455678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î$ļíḓé"/>
            <p:cNvSpPr/>
            <p:nvPr/>
          </p:nvSpPr>
          <p:spPr>
            <a:xfrm>
              <a:off x="10204163" y="2938509"/>
              <a:ext cx="72000" cy="72000"/>
            </a:xfrm>
            <a:prstGeom prst="ellipse">
              <a:avLst/>
            </a:prstGeom>
            <a:solidFill>
              <a:srgbClr val="01262E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1172307" y="3079712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012B3D"/>
                </a:solidFill>
                <a:cs typeface="+mn-ea"/>
                <a:sym typeface="+mn-lt"/>
              </a:rPr>
              <a:t>主动汇报工作</a:t>
            </a:r>
            <a:endParaRPr lang="en-US" altLang="zh-CN" dirty="0">
              <a:solidFill>
                <a:srgbClr val="012B3D"/>
              </a:solidFill>
              <a:cs typeface="+mn-ea"/>
              <a:sym typeface="+mn-lt"/>
            </a:endParaRPr>
          </a:p>
          <a:p>
            <a:pPr algn="ctr">
              <a:lnSpc>
                <a:spcPct val="100000"/>
              </a:lnSpc>
            </a:pPr>
            <a:r>
              <a:rPr lang="zh-CN" altLang="en-US" dirty="0">
                <a:solidFill>
                  <a:srgbClr val="012B3D"/>
                </a:solidFill>
                <a:cs typeface="+mn-ea"/>
                <a:sym typeface="+mn-lt"/>
              </a:rPr>
              <a:t>的进展；</a:t>
            </a:r>
            <a:endParaRPr lang="zh-CN" altLang="en-US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62" name="TextBox 11"/>
          <p:cNvSpPr txBox="1"/>
          <p:nvPr/>
        </p:nvSpPr>
        <p:spPr>
          <a:xfrm>
            <a:off x="3101435" y="4293591"/>
            <a:ext cx="182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dirty="0">
                <a:solidFill>
                  <a:srgbClr val="012B3D"/>
                </a:solidFill>
                <a:cs typeface="+mn-ea"/>
                <a:sym typeface="+mn-lt"/>
              </a:rPr>
              <a:t>主动反馈工作</a:t>
            </a:r>
            <a:endParaRPr lang="en-US" altLang="zh-CN" dirty="0">
              <a:solidFill>
                <a:srgbClr val="012B3D"/>
              </a:solidFill>
              <a:cs typeface="+mn-ea"/>
              <a:sym typeface="+mn-lt"/>
            </a:endParaRPr>
          </a:p>
          <a:p>
            <a:pPr algn="ctr">
              <a:lnSpc>
                <a:spcPct val="100000"/>
              </a:lnSpc>
            </a:pPr>
            <a:r>
              <a:rPr lang="zh-CN" altLang="en-US" dirty="0">
                <a:solidFill>
                  <a:srgbClr val="012B3D"/>
                </a:solidFill>
                <a:cs typeface="+mn-ea"/>
                <a:sym typeface="+mn-lt"/>
              </a:rPr>
              <a:t>的感受；</a:t>
            </a:r>
            <a:endParaRPr lang="zh-CN" altLang="en-US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63" name="TextBox 12"/>
          <p:cNvSpPr txBox="1"/>
          <p:nvPr/>
        </p:nvSpPr>
        <p:spPr>
          <a:xfrm>
            <a:off x="5124413" y="3148244"/>
            <a:ext cx="193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dirty="0">
                <a:solidFill>
                  <a:srgbClr val="012B3D"/>
                </a:solidFill>
                <a:cs typeface="+mn-ea"/>
                <a:sym typeface="+mn-lt"/>
              </a:rPr>
              <a:t>主动提出工作</a:t>
            </a:r>
            <a:endParaRPr lang="en-US" altLang="zh-CN" dirty="0">
              <a:solidFill>
                <a:srgbClr val="012B3D"/>
              </a:solidFill>
              <a:cs typeface="+mn-ea"/>
              <a:sym typeface="+mn-lt"/>
            </a:endParaRPr>
          </a:p>
          <a:p>
            <a:pPr algn="ctr">
              <a:lnSpc>
                <a:spcPct val="100000"/>
              </a:lnSpc>
            </a:pPr>
            <a:r>
              <a:rPr lang="zh-CN" altLang="en-US" dirty="0">
                <a:solidFill>
                  <a:srgbClr val="012B3D"/>
                </a:solidFill>
                <a:cs typeface="+mn-ea"/>
                <a:sym typeface="+mn-lt"/>
              </a:rPr>
              <a:t>的建议；</a:t>
            </a:r>
            <a:endParaRPr lang="zh-CN" altLang="en-US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66" name="TextBox 12"/>
          <p:cNvSpPr txBox="1"/>
          <p:nvPr/>
        </p:nvSpPr>
        <p:spPr>
          <a:xfrm>
            <a:off x="9242685" y="3079712"/>
            <a:ext cx="2030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表扬用正式渠道，要高声广播；批评则用非正式渠道，电话进行。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67" name="TextBox 10"/>
          <p:cNvSpPr txBox="1"/>
          <p:nvPr/>
        </p:nvSpPr>
        <p:spPr>
          <a:xfrm>
            <a:off x="7151417" y="4458501"/>
            <a:ext cx="2030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主动复述倾听</a:t>
            </a:r>
            <a:endParaRPr lang="en-US" altLang="zh-CN" sz="2000" dirty="0">
              <a:solidFill>
                <a:srgbClr val="012B3D"/>
              </a:solidFill>
              <a:cs typeface="+mn-ea"/>
              <a:sym typeface="+mn-lt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的内容。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497997" y="-930155"/>
            <a:ext cx="6816941" cy="1995536"/>
            <a:chOff x="1523273" y="-946967"/>
            <a:chExt cx="6816941" cy="1995536"/>
          </a:xfrm>
        </p:grpSpPr>
        <p:sp>
          <p:nvSpPr>
            <p:cNvPr id="69" name="矩形: 圆角 68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1928484" y="-583318"/>
              <a:ext cx="6411730" cy="1631887"/>
              <a:chOff x="1928484" y="-583318"/>
              <a:chExt cx="6411730" cy="1631887"/>
            </a:xfrm>
          </p:grpSpPr>
          <p:sp>
            <p:nvSpPr>
              <p:cNvPr id="71" name="文本框 70"/>
              <p:cNvSpPr txBox="1"/>
              <p:nvPr/>
            </p:nvSpPr>
            <p:spPr>
              <a:xfrm>
                <a:off x="3524472" y="340683"/>
                <a:ext cx="48157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事前不沟通，事后推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72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ṩ1ïḑè"/>
          <p:cNvSpPr/>
          <p:nvPr/>
        </p:nvSpPr>
        <p:spPr>
          <a:xfrm>
            <a:off x="0" y="1028701"/>
            <a:ext cx="7969250" cy="2590800"/>
          </a:xfrm>
          <a:prstGeom prst="rect">
            <a:avLst/>
          </a:prstGeom>
          <a:solidFill>
            <a:srgbClr val="048196"/>
          </a:solidFill>
          <a:ln>
            <a:noFill/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5" name="ïṣlïḑe"/>
          <p:cNvSpPr/>
          <p:nvPr/>
        </p:nvSpPr>
        <p:spPr>
          <a:xfrm>
            <a:off x="7969250" y="1028701"/>
            <a:ext cx="4222750" cy="2590800"/>
          </a:xfrm>
          <a:prstGeom prst="rect">
            <a:avLst/>
          </a:prstGeom>
          <a:solidFill>
            <a:srgbClr val="ADE7F0"/>
          </a:solidFill>
          <a:ln w="3175">
            <a:noFill/>
            <a:prstDash val="sysDash"/>
            <a:miter lim="800000"/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4222750" y="4011505"/>
            <a:ext cx="0" cy="206692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969250" y="4011505"/>
            <a:ext cx="0" cy="206692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îslïde"/>
          <p:cNvSpPr txBox="1"/>
          <p:nvPr/>
        </p:nvSpPr>
        <p:spPr>
          <a:xfrm>
            <a:off x="703542" y="1578401"/>
            <a:ext cx="4918969" cy="14470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buSzPct val="25000"/>
            </a:pPr>
            <a:r>
              <a:rPr lang="zh-CN" altLang="en-US" sz="2800" b="1" dirty="0">
                <a:solidFill>
                  <a:schemeClr val="bg1"/>
                </a:solidFill>
              </a:rPr>
              <a:t>请添加小标题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1" name="Rectangle 14"/>
          <p:cNvSpPr/>
          <p:nvPr/>
        </p:nvSpPr>
        <p:spPr bwMode="auto">
          <a:xfrm>
            <a:off x="1365431" y="4181862"/>
            <a:ext cx="1696151" cy="141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</a14:hiddenLine>
            </a:ext>
          </a:extLst>
        </p:spPr>
        <p:txBody>
          <a:bodyPr lIns="50799" tIns="50799" rIns="50799" bIns="50799" anchor="b"/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拔一下动一下；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把做了当执行；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布置等于完成。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22" name="Rectangle 14"/>
          <p:cNvSpPr/>
          <p:nvPr/>
        </p:nvSpPr>
        <p:spPr bwMode="auto">
          <a:xfrm>
            <a:off x="9184171" y="4181516"/>
            <a:ext cx="2268584" cy="141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</a14:hiddenLine>
            </a:ext>
          </a:extLst>
        </p:spPr>
        <p:txBody>
          <a:bodyPr lIns="50799" tIns="50799" rIns="50799" bIns="50799" anchor="b"/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螃蟹定律：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012B3D"/>
                </a:solidFill>
                <a:cs typeface="+mn-ea"/>
                <a:sym typeface="+mn-lt"/>
              </a:rPr>
              <a:t>绝不因他人不到位而降低自我的要求</a:t>
            </a:r>
            <a:endParaRPr lang="zh-CN" altLang="en-US" sz="20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23" name="Text Placeholder 3"/>
          <p:cNvSpPr txBox="1"/>
          <p:nvPr/>
        </p:nvSpPr>
        <p:spPr>
          <a:xfrm>
            <a:off x="5174178" y="4082027"/>
            <a:ext cx="2208747" cy="23951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8524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rgbClr val="012B3D"/>
                </a:solidFill>
                <a:cs typeface="+mn-ea"/>
                <a:sym typeface="+mn-lt"/>
              </a:rPr>
              <a:t>我行我素，不懂协同作业；</a:t>
            </a:r>
            <a:endParaRPr lang="zh-CN" altLang="en-US" sz="1800" dirty="0">
              <a:solidFill>
                <a:srgbClr val="012B3D"/>
              </a:solidFill>
              <a:cs typeface="+mn-ea"/>
              <a:sym typeface="+mn-lt"/>
            </a:endParaRPr>
          </a:p>
          <a:p>
            <a:pPr algn="l" defTabSz="128524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rgbClr val="012B3D"/>
                </a:solidFill>
                <a:cs typeface="+mn-ea"/>
                <a:sym typeface="+mn-lt"/>
              </a:rPr>
              <a:t>没有深刻理解自己的工作对他人的影响；</a:t>
            </a:r>
            <a:endParaRPr lang="zh-CN" altLang="en-US" sz="1800" dirty="0">
              <a:solidFill>
                <a:srgbClr val="012B3D"/>
              </a:solidFill>
              <a:cs typeface="+mn-ea"/>
              <a:sym typeface="+mn-lt"/>
            </a:endParaRPr>
          </a:p>
          <a:p>
            <a:pPr algn="l" defTabSz="128524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rgbClr val="012B3D"/>
                </a:solidFill>
                <a:cs typeface="+mn-ea"/>
                <a:sym typeface="+mn-lt"/>
              </a:rPr>
              <a:t>个人英雄主义好大喜功；</a:t>
            </a:r>
            <a:endParaRPr lang="zh-CN" altLang="en-US" sz="1800" dirty="0">
              <a:solidFill>
                <a:srgbClr val="012B3D"/>
              </a:solidFill>
              <a:cs typeface="+mn-ea"/>
              <a:sym typeface="+mn-lt"/>
            </a:endParaRPr>
          </a:p>
        </p:txBody>
      </p:sp>
      <p:sp>
        <p:nvSpPr>
          <p:cNvPr id="24" name="two-books_21576"/>
          <p:cNvSpPr>
            <a:spLocks noChangeAspect="1"/>
          </p:cNvSpPr>
          <p:nvPr/>
        </p:nvSpPr>
        <p:spPr bwMode="auto">
          <a:xfrm>
            <a:off x="4438077" y="4802532"/>
            <a:ext cx="609685" cy="485261"/>
          </a:xfrm>
          <a:custGeom>
            <a:avLst/>
            <a:gdLst>
              <a:gd name="T0" fmla="*/ 669 w 937"/>
              <a:gd name="T1" fmla="*/ 37 h 747"/>
              <a:gd name="T2" fmla="*/ 588 w 937"/>
              <a:gd name="T3" fmla="*/ 0 h 747"/>
              <a:gd name="T4" fmla="*/ 487 w 937"/>
              <a:gd name="T5" fmla="*/ 30 h 747"/>
              <a:gd name="T6" fmla="*/ 399 w 937"/>
              <a:gd name="T7" fmla="*/ 16 h 747"/>
              <a:gd name="T8" fmla="*/ 0 w 937"/>
              <a:gd name="T9" fmla="*/ 187 h 747"/>
              <a:gd name="T10" fmla="*/ 348 w 937"/>
              <a:gd name="T11" fmla="*/ 746 h 747"/>
              <a:gd name="T12" fmla="*/ 449 w 937"/>
              <a:gd name="T13" fmla="*/ 717 h 747"/>
              <a:gd name="T14" fmla="*/ 937 w 937"/>
              <a:gd name="T15" fmla="*/ 559 h 747"/>
              <a:gd name="T16" fmla="*/ 456 w 937"/>
              <a:gd name="T17" fmla="*/ 45 h 747"/>
              <a:gd name="T18" fmla="*/ 473 w 937"/>
              <a:gd name="T19" fmla="*/ 50 h 747"/>
              <a:gd name="T20" fmla="*/ 475 w 937"/>
              <a:gd name="T21" fmla="*/ 54 h 747"/>
              <a:gd name="T22" fmla="*/ 478 w 937"/>
              <a:gd name="T23" fmla="*/ 60 h 747"/>
              <a:gd name="T24" fmla="*/ 510 w 937"/>
              <a:gd name="T25" fmla="*/ 127 h 747"/>
              <a:gd name="T26" fmla="*/ 554 w 937"/>
              <a:gd name="T27" fmla="*/ 219 h 747"/>
              <a:gd name="T28" fmla="*/ 711 w 937"/>
              <a:gd name="T29" fmla="*/ 548 h 747"/>
              <a:gd name="T30" fmla="*/ 498 w 937"/>
              <a:gd name="T31" fmla="*/ 650 h 747"/>
              <a:gd name="T32" fmla="*/ 482 w 937"/>
              <a:gd name="T33" fmla="*/ 658 h 747"/>
              <a:gd name="T34" fmla="*/ 438 w 937"/>
              <a:gd name="T35" fmla="*/ 679 h 747"/>
              <a:gd name="T36" fmla="*/ 432 w 937"/>
              <a:gd name="T37" fmla="*/ 681 h 747"/>
              <a:gd name="T38" fmla="*/ 349 w 937"/>
              <a:gd name="T39" fmla="*/ 721 h 747"/>
              <a:gd name="T40" fmla="*/ 334 w 937"/>
              <a:gd name="T41" fmla="*/ 716 h 747"/>
              <a:gd name="T42" fmla="*/ 326 w 937"/>
              <a:gd name="T43" fmla="*/ 713 h 747"/>
              <a:gd name="T44" fmla="*/ 291 w 937"/>
              <a:gd name="T45" fmla="*/ 702 h 747"/>
              <a:gd name="T46" fmla="*/ 319 w 937"/>
              <a:gd name="T47" fmla="*/ 685 h 747"/>
              <a:gd name="T48" fmla="*/ 413 w 937"/>
              <a:gd name="T49" fmla="*/ 640 h 747"/>
              <a:gd name="T50" fmla="*/ 418 w 937"/>
              <a:gd name="T51" fmla="*/ 637 h 747"/>
              <a:gd name="T52" fmla="*/ 484 w 937"/>
              <a:gd name="T53" fmla="*/ 606 h 747"/>
              <a:gd name="T54" fmla="*/ 491 w 937"/>
              <a:gd name="T55" fmla="*/ 603 h 747"/>
              <a:gd name="T56" fmla="*/ 645 w 937"/>
              <a:gd name="T57" fmla="*/ 529 h 747"/>
              <a:gd name="T58" fmla="*/ 539 w 937"/>
              <a:gd name="T59" fmla="*/ 309 h 747"/>
              <a:gd name="T60" fmla="*/ 463 w 937"/>
              <a:gd name="T61" fmla="*/ 149 h 747"/>
              <a:gd name="T62" fmla="*/ 431 w 937"/>
              <a:gd name="T63" fmla="*/ 82 h 747"/>
              <a:gd name="T64" fmla="*/ 428 w 937"/>
              <a:gd name="T65" fmla="*/ 76 h 747"/>
              <a:gd name="T66" fmla="*/ 421 w 937"/>
              <a:gd name="T67" fmla="*/ 62 h 747"/>
              <a:gd name="T68" fmla="*/ 456 w 937"/>
              <a:gd name="T69" fmla="*/ 45 h 747"/>
              <a:gd name="T70" fmla="*/ 652 w 937"/>
              <a:gd name="T71" fmla="*/ 45 h 747"/>
              <a:gd name="T72" fmla="*/ 669 w 937"/>
              <a:gd name="T73" fmla="*/ 51 h 747"/>
              <a:gd name="T74" fmla="*/ 546 w 937"/>
              <a:gd name="T75" fmla="*/ 721 h 747"/>
              <a:gd name="T76" fmla="*/ 544 w 937"/>
              <a:gd name="T77" fmla="*/ 721 h 747"/>
              <a:gd name="T78" fmla="*/ 526 w 937"/>
              <a:gd name="T79" fmla="*/ 715 h 747"/>
              <a:gd name="T80" fmla="*/ 492 w 937"/>
              <a:gd name="T81" fmla="*/ 703 h 747"/>
              <a:gd name="T82" fmla="*/ 484 w 937"/>
              <a:gd name="T83" fmla="*/ 700 h 747"/>
              <a:gd name="T84" fmla="*/ 527 w 937"/>
              <a:gd name="T85" fmla="*/ 680 h 747"/>
              <a:gd name="T86" fmla="*/ 623 w 937"/>
              <a:gd name="T87" fmla="*/ 73 h 747"/>
              <a:gd name="T88" fmla="*/ 603 w 937"/>
              <a:gd name="T89" fmla="*/ 31 h 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37" h="747">
                <a:moveTo>
                  <a:pt x="684" y="30"/>
                </a:moveTo>
                <a:lnTo>
                  <a:pt x="669" y="37"/>
                </a:lnTo>
                <a:lnTo>
                  <a:pt x="596" y="16"/>
                </a:lnTo>
                <a:lnTo>
                  <a:pt x="588" y="0"/>
                </a:lnTo>
                <a:lnTo>
                  <a:pt x="494" y="45"/>
                </a:lnTo>
                <a:lnTo>
                  <a:pt x="487" y="30"/>
                </a:lnTo>
                <a:lnTo>
                  <a:pt x="473" y="37"/>
                </a:lnTo>
                <a:lnTo>
                  <a:pt x="399" y="16"/>
                </a:lnTo>
                <a:lnTo>
                  <a:pt x="392" y="0"/>
                </a:lnTo>
                <a:lnTo>
                  <a:pt x="0" y="187"/>
                </a:lnTo>
                <a:lnTo>
                  <a:pt x="253" y="717"/>
                </a:lnTo>
                <a:lnTo>
                  <a:pt x="348" y="746"/>
                </a:lnTo>
                <a:lnTo>
                  <a:pt x="442" y="702"/>
                </a:lnTo>
                <a:lnTo>
                  <a:pt x="449" y="717"/>
                </a:lnTo>
                <a:lnTo>
                  <a:pt x="545" y="747"/>
                </a:lnTo>
                <a:lnTo>
                  <a:pt x="937" y="559"/>
                </a:lnTo>
                <a:lnTo>
                  <a:pt x="684" y="30"/>
                </a:lnTo>
                <a:close/>
                <a:moveTo>
                  <a:pt x="456" y="45"/>
                </a:moveTo>
                <a:lnTo>
                  <a:pt x="456" y="45"/>
                </a:lnTo>
                <a:lnTo>
                  <a:pt x="473" y="50"/>
                </a:lnTo>
                <a:lnTo>
                  <a:pt x="473" y="51"/>
                </a:lnTo>
                <a:lnTo>
                  <a:pt x="475" y="54"/>
                </a:lnTo>
                <a:lnTo>
                  <a:pt x="476" y="57"/>
                </a:lnTo>
                <a:lnTo>
                  <a:pt x="478" y="60"/>
                </a:lnTo>
                <a:lnTo>
                  <a:pt x="504" y="116"/>
                </a:lnTo>
                <a:lnTo>
                  <a:pt x="510" y="127"/>
                </a:lnTo>
                <a:lnTo>
                  <a:pt x="549" y="210"/>
                </a:lnTo>
                <a:lnTo>
                  <a:pt x="554" y="219"/>
                </a:lnTo>
                <a:lnTo>
                  <a:pt x="559" y="229"/>
                </a:lnTo>
                <a:lnTo>
                  <a:pt x="711" y="548"/>
                </a:lnTo>
                <a:lnTo>
                  <a:pt x="510" y="644"/>
                </a:lnTo>
                <a:lnTo>
                  <a:pt x="498" y="650"/>
                </a:lnTo>
                <a:lnTo>
                  <a:pt x="489" y="654"/>
                </a:lnTo>
                <a:lnTo>
                  <a:pt x="482" y="658"/>
                </a:lnTo>
                <a:lnTo>
                  <a:pt x="475" y="661"/>
                </a:lnTo>
                <a:lnTo>
                  <a:pt x="438" y="679"/>
                </a:lnTo>
                <a:lnTo>
                  <a:pt x="435" y="680"/>
                </a:lnTo>
                <a:lnTo>
                  <a:pt x="432" y="681"/>
                </a:lnTo>
                <a:lnTo>
                  <a:pt x="350" y="721"/>
                </a:lnTo>
                <a:lnTo>
                  <a:pt x="349" y="721"/>
                </a:lnTo>
                <a:lnTo>
                  <a:pt x="348" y="721"/>
                </a:lnTo>
                <a:lnTo>
                  <a:pt x="334" y="716"/>
                </a:lnTo>
                <a:lnTo>
                  <a:pt x="330" y="715"/>
                </a:lnTo>
                <a:lnTo>
                  <a:pt x="326" y="713"/>
                </a:lnTo>
                <a:lnTo>
                  <a:pt x="296" y="703"/>
                </a:lnTo>
                <a:lnTo>
                  <a:pt x="291" y="702"/>
                </a:lnTo>
                <a:lnTo>
                  <a:pt x="287" y="700"/>
                </a:lnTo>
                <a:lnTo>
                  <a:pt x="319" y="685"/>
                </a:lnTo>
                <a:lnTo>
                  <a:pt x="330" y="680"/>
                </a:lnTo>
                <a:lnTo>
                  <a:pt x="413" y="640"/>
                </a:lnTo>
                <a:lnTo>
                  <a:pt x="416" y="639"/>
                </a:lnTo>
                <a:lnTo>
                  <a:pt x="418" y="637"/>
                </a:lnTo>
                <a:lnTo>
                  <a:pt x="479" y="609"/>
                </a:lnTo>
                <a:lnTo>
                  <a:pt x="484" y="606"/>
                </a:lnTo>
                <a:lnTo>
                  <a:pt x="490" y="603"/>
                </a:lnTo>
                <a:lnTo>
                  <a:pt x="491" y="603"/>
                </a:lnTo>
                <a:lnTo>
                  <a:pt x="498" y="599"/>
                </a:lnTo>
                <a:lnTo>
                  <a:pt x="645" y="529"/>
                </a:lnTo>
                <a:lnTo>
                  <a:pt x="544" y="318"/>
                </a:lnTo>
                <a:lnTo>
                  <a:pt x="539" y="309"/>
                </a:lnTo>
                <a:lnTo>
                  <a:pt x="535" y="299"/>
                </a:lnTo>
                <a:lnTo>
                  <a:pt x="463" y="149"/>
                </a:lnTo>
                <a:lnTo>
                  <a:pt x="458" y="138"/>
                </a:lnTo>
                <a:lnTo>
                  <a:pt x="431" y="82"/>
                </a:lnTo>
                <a:lnTo>
                  <a:pt x="430" y="79"/>
                </a:lnTo>
                <a:lnTo>
                  <a:pt x="428" y="76"/>
                </a:lnTo>
                <a:lnTo>
                  <a:pt x="427" y="73"/>
                </a:lnTo>
                <a:lnTo>
                  <a:pt x="421" y="62"/>
                </a:lnTo>
                <a:lnTo>
                  <a:pt x="407" y="31"/>
                </a:lnTo>
                <a:lnTo>
                  <a:pt x="456" y="45"/>
                </a:lnTo>
                <a:close/>
                <a:moveTo>
                  <a:pt x="652" y="45"/>
                </a:moveTo>
                <a:lnTo>
                  <a:pt x="652" y="45"/>
                </a:lnTo>
                <a:lnTo>
                  <a:pt x="669" y="50"/>
                </a:lnTo>
                <a:lnTo>
                  <a:pt x="669" y="51"/>
                </a:lnTo>
                <a:lnTo>
                  <a:pt x="907" y="548"/>
                </a:lnTo>
                <a:lnTo>
                  <a:pt x="546" y="721"/>
                </a:lnTo>
                <a:lnTo>
                  <a:pt x="546" y="720"/>
                </a:lnTo>
                <a:lnTo>
                  <a:pt x="544" y="721"/>
                </a:lnTo>
                <a:lnTo>
                  <a:pt x="530" y="716"/>
                </a:lnTo>
                <a:lnTo>
                  <a:pt x="526" y="715"/>
                </a:lnTo>
                <a:lnTo>
                  <a:pt x="522" y="713"/>
                </a:lnTo>
                <a:lnTo>
                  <a:pt x="492" y="703"/>
                </a:lnTo>
                <a:lnTo>
                  <a:pt x="488" y="702"/>
                </a:lnTo>
                <a:lnTo>
                  <a:pt x="484" y="700"/>
                </a:lnTo>
                <a:lnTo>
                  <a:pt x="515" y="685"/>
                </a:lnTo>
                <a:lnTo>
                  <a:pt x="527" y="680"/>
                </a:lnTo>
                <a:lnTo>
                  <a:pt x="841" y="529"/>
                </a:lnTo>
                <a:lnTo>
                  <a:pt x="623" y="73"/>
                </a:lnTo>
                <a:lnTo>
                  <a:pt x="618" y="62"/>
                </a:lnTo>
                <a:lnTo>
                  <a:pt x="603" y="31"/>
                </a:lnTo>
                <a:lnTo>
                  <a:pt x="652" y="45"/>
                </a:lnTo>
                <a:close/>
              </a:path>
            </a:pathLst>
          </a:custGeom>
          <a:solidFill>
            <a:srgbClr val="01283B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repair-mechanism_21210"/>
          <p:cNvSpPr>
            <a:spLocks noChangeAspect="1"/>
          </p:cNvSpPr>
          <p:nvPr/>
        </p:nvSpPr>
        <p:spPr bwMode="auto">
          <a:xfrm>
            <a:off x="739245" y="4678108"/>
            <a:ext cx="562018" cy="609685"/>
          </a:xfrm>
          <a:custGeom>
            <a:avLst/>
            <a:gdLst>
              <a:gd name="T0" fmla="*/ 765 w 869"/>
              <a:gd name="T1" fmla="*/ 794 h 944"/>
              <a:gd name="T2" fmla="*/ 668 w 869"/>
              <a:gd name="T3" fmla="*/ 687 h 944"/>
              <a:gd name="T4" fmla="*/ 681 w 869"/>
              <a:gd name="T5" fmla="*/ 579 h 944"/>
              <a:gd name="T6" fmla="*/ 659 w 869"/>
              <a:gd name="T7" fmla="*/ 472 h 944"/>
              <a:gd name="T8" fmla="*/ 603 w 869"/>
              <a:gd name="T9" fmla="*/ 379 h 944"/>
              <a:gd name="T10" fmla="*/ 520 w 869"/>
              <a:gd name="T11" fmla="*/ 308 h 944"/>
              <a:gd name="T12" fmla="*/ 418 w 869"/>
              <a:gd name="T13" fmla="*/ 269 h 944"/>
              <a:gd name="T14" fmla="*/ 309 w 869"/>
              <a:gd name="T15" fmla="*/ 265 h 944"/>
              <a:gd name="T16" fmla="*/ 205 w 869"/>
              <a:gd name="T17" fmla="*/ 296 h 944"/>
              <a:gd name="T18" fmla="*/ 116 w 869"/>
              <a:gd name="T19" fmla="*/ 359 h 944"/>
              <a:gd name="T20" fmla="*/ 53 w 869"/>
              <a:gd name="T21" fmla="*/ 448 h 944"/>
              <a:gd name="T22" fmla="*/ 22 w 869"/>
              <a:gd name="T23" fmla="*/ 553 h 944"/>
              <a:gd name="T24" fmla="*/ 26 w 869"/>
              <a:gd name="T25" fmla="*/ 662 h 944"/>
              <a:gd name="T26" fmla="*/ 66 w 869"/>
              <a:gd name="T27" fmla="*/ 763 h 944"/>
              <a:gd name="T28" fmla="*/ 137 w 869"/>
              <a:gd name="T29" fmla="*/ 846 h 944"/>
              <a:gd name="T30" fmla="*/ 231 w 869"/>
              <a:gd name="T31" fmla="*/ 902 h 944"/>
              <a:gd name="T32" fmla="*/ 337 w 869"/>
              <a:gd name="T33" fmla="*/ 924 h 944"/>
              <a:gd name="T34" fmla="*/ 446 w 869"/>
              <a:gd name="T35" fmla="*/ 911 h 944"/>
              <a:gd name="T36" fmla="*/ 543 w 869"/>
              <a:gd name="T37" fmla="*/ 863 h 944"/>
              <a:gd name="T38" fmla="*/ 591 w 869"/>
              <a:gd name="T39" fmla="*/ 799 h 944"/>
              <a:gd name="T40" fmla="*/ 752 w 869"/>
              <a:gd name="T41" fmla="*/ 922 h 944"/>
              <a:gd name="T42" fmla="*/ 824 w 869"/>
              <a:gd name="T43" fmla="*/ 800 h 944"/>
              <a:gd name="T44" fmla="*/ 445 w 869"/>
              <a:gd name="T45" fmla="*/ 604 h 944"/>
              <a:gd name="T46" fmla="*/ 309 w 869"/>
              <a:gd name="T47" fmla="*/ 533 h 944"/>
              <a:gd name="T48" fmla="*/ 372 w 869"/>
              <a:gd name="T49" fmla="*/ 615 h 944"/>
              <a:gd name="T50" fmla="*/ 269 w 869"/>
              <a:gd name="T51" fmla="*/ 600 h 944"/>
              <a:gd name="T52" fmla="*/ 398 w 869"/>
              <a:gd name="T53" fmla="*/ 685 h 944"/>
              <a:gd name="T54" fmla="*/ 399 w 869"/>
              <a:gd name="T55" fmla="*/ 786 h 944"/>
              <a:gd name="T56" fmla="*/ 299 w 869"/>
              <a:gd name="T57" fmla="*/ 400 h 944"/>
              <a:gd name="T58" fmla="*/ 537 w 869"/>
              <a:gd name="T59" fmla="*/ 659 h 944"/>
              <a:gd name="T60" fmla="*/ 563 w 869"/>
              <a:gd name="T61" fmla="*/ 674 h 944"/>
              <a:gd name="T62" fmla="*/ 292 w 869"/>
              <a:gd name="T63" fmla="*/ 371 h 944"/>
              <a:gd name="T64" fmla="*/ 406 w 869"/>
              <a:gd name="T65" fmla="*/ 814 h 944"/>
              <a:gd name="T66" fmla="*/ 531 w 869"/>
              <a:gd name="T67" fmla="*/ 763 h 944"/>
              <a:gd name="T68" fmla="*/ 107 w 869"/>
              <a:gd name="T69" fmla="*/ 655 h 944"/>
              <a:gd name="T70" fmla="*/ 591 w 869"/>
              <a:gd name="T71" fmla="*/ 531 h 944"/>
              <a:gd name="T72" fmla="*/ 820 w 869"/>
              <a:gd name="T73" fmla="*/ 880 h 944"/>
              <a:gd name="T74" fmla="*/ 755 w 869"/>
              <a:gd name="T75" fmla="*/ 879 h 944"/>
              <a:gd name="T76" fmla="*/ 788 w 869"/>
              <a:gd name="T77" fmla="*/ 824 h 944"/>
              <a:gd name="T78" fmla="*/ 820 w 869"/>
              <a:gd name="T79" fmla="*/ 880 h 944"/>
              <a:gd name="T80" fmla="*/ 530 w 869"/>
              <a:gd name="T81" fmla="*/ 221 h 944"/>
              <a:gd name="T82" fmla="*/ 557 w 869"/>
              <a:gd name="T83" fmla="*/ 286 h 944"/>
              <a:gd name="T84" fmla="*/ 606 w 869"/>
              <a:gd name="T85" fmla="*/ 305 h 944"/>
              <a:gd name="T86" fmla="*/ 671 w 869"/>
              <a:gd name="T87" fmla="*/ 332 h 944"/>
              <a:gd name="T88" fmla="*/ 719 w 869"/>
              <a:gd name="T89" fmla="*/ 311 h 944"/>
              <a:gd name="T90" fmla="*/ 784 w 869"/>
              <a:gd name="T91" fmla="*/ 284 h 944"/>
              <a:gd name="T92" fmla="*/ 803 w 869"/>
              <a:gd name="T93" fmla="*/ 235 h 944"/>
              <a:gd name="T94" fmla="*/ 830 w 869"/>
              <a:gd name="T95" fmla="*/ 170 h 944"/>
              <a:gd name="T96" fmla="*/ 808 w 869"/>
              <a:gd name="T97" fmla="*/ 122 h 944"/>
              <a:gd name="T98" fmla="*/ 781 w 869"/>
              <a:gd name="T99" fmla="*/ 57 h 944"/>
              <a:gd name="T100" fmla="*/ 732 w 869"/>
              <a:gd name="T101" fmla="*/ 38 h 944"/>
              <a:gd name="T102" fmla="*/ 667 w 869"/>
              <a:gd name="T103" fmla="*/ 11 h 944"/>
              <a:gd name="T104" fmla="*/ 619 w 869"/>
              <a:gd name="T105" fmla="*/ 33 h 944"/>
              <a:gd name="T106" fmla="*/ 554 w 869"/>
              <a:gd name="T107" fmla="*/ 59 h 944"/>
              <a:gd name="T108" fmla="*/ 536 w 869"/>
              <a:gd name="T109" fmla="*/ 108 h 944"/>
              <a:gd name="T110" fmla="*/ 509 w 869"/>
              <a:gd name="T111" fmla="*/ 173 h 944"/>
              <a:gd name="T112" fmla="*/ 669 w 869"/>
              <a:gd name="T113" fmla="*/ 91 h 944"/>
              <a:gd name="T114" fmla="*/ 669 w 869"/>
              <a:gd name="T115" fmla="*/ 252 h 944"/>
              <a:gd name="T116" fmla="*/ 669 w 869"/>
              <a:gd name="T117" fmla="*/ 91 h 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9" h="944">
                <a:moveTo>
                  <a:pt x="824" y="800"/>
                </a:moveTo>
                <a:cubicBezTo>
                  <a:pt x="805" y="789"/>
                  <a:pt x="784" y="787"/>
                  <a:pt x="765" y="794"/>
                </a:cubicBezTo>
                <a:lnTo>
                  <a:pt x="642" y="721"/>
                </a:lnTo>
                <a:cubicBezTo>
                  <a:pt x="644" y="706"/>
                  <a:pt x="653" y="693"/>
                  <a:pt x="668" y="687"/>
                </a:cubicBezTo>
                <a:cubicBezTo>
                  <a:pt x="691" y="678"/>
                  <a:pt x="695" y="657"/>
                  <a:pt x="678" y="639"/>
                </a:cubicBezTo>
                <a:cubicBezTo>
                  <a:pt x="662" y="622"/>
                  <a:pt x="663" y="595"/>
                  <a:pt x="681" y="579"/>
                </a:cubicBezTo>
                <a:cubicBezTo>
                  <a:pt x="700" y="563"/>
                  <a:pt x="697" y="541"/>
                  <a:pt x="676" y="530"/>
                </a:cubicBezTo>
                <a:cubicBezTo>
                  <a:pt x="654" y="519"/>
                  <a:pt x="647" y="493"/>
                  <a:pt x="659" y="472"/>
                </a:cubicBezTo>
                <a:cubicBezTo>
                  <a:pt x="671" y="452"/>
                  <a:pt x="661" y="432"/>
                  <a:pt x="638" y="428"/>
                </a:cubicBezTo>
                <a:cubicBezTo>
                  <a:pt x="614" y="425"/>
                  <a:pt x="598" y="402"/>
                  <a:pt x="603" y="379"/>
                </a:cubicBezTo>
                <a:cubicBezTo>
                  <a:pt x="608" y="355"/>
                  <a:pt x="592" y="339"/>
                  <a:pt x="568" y="344"/>
                </a:cubicBezTo>
                <a:cubicBezTo>
                  <a:pt x="545" y="348"/>
                  <a:pt x="523" y="332"/>
                  <a:pt x="520" y="308"/>
                </a:cubicBezTo>
                <a:cubicBezTo>
                  <a:pt x="516" y="284"/>
                  <a:pt x="497" y="275"/>
                  <a:pt x="476" y="287"/>
                </a:cubicBezTo>
                <a:cubicBezTo>
                  <a:pt x="455" y="298"/>
                  <a:pt x="429" y="291"/>
                  <a:pt x="418" y="269"/>
                </a:cubicBezTo>
                <a:cubicBezTo>
                  <a:pt x="407" y="247"/>
                  <a:pt x="385" y="244"/>
                  <a:pt x="369" y="263"/>
                </a:cubicBezTo>
                <a:cubicBezTo>
                  <a:pt x="353" y="281"/>
                  <a:pt x="326" y="282"/>
                  <a:pt x="309" y="265"/>
                </a:cubicBezTo>
                <a:cubicBezTo>
                  <a:pt x="292" y="248"/>
                  <a:pt x="270" y="252"/>
                  <a:pt x="261" y="274"/>
                </a:cubicBezTo>
                <a:cubicBezTo>
                  <a:pt x="252" y="297"/>
                  <a:pt x="226" y="306"/>
                  <a:pt x="205" y="296"/>
                </a:cubicBezTo>
                <a:cubicBezTo>
                  <a:pt x="183" y="285"/>
                  <a:pt x="164" y="297"/>
                  <a:pt x="162" y="321"/>
                </a:cubicBezTo>
                <a:cubicBezTo>
                  <a:pt x="161" y="345"/>
                  <a:pt x="140" y="362"/>
                  <a:pt x="116" y="359"/>
                </a:cubicBezTo>
                <a:cubicBezTo>
                  <a:pt x="92" y="357"/>
                  <a:pt x="78" y="373"/>
                  <a:pt x="84" y="397"/>
                </a:cubicBezTo>
                <a:cubicBezTo>
                  <a:pt x="90" y="420"/>
                  <a:pt x="76" y="443"/>
                  <a:pt x="53" y="448"/>
                </a:cubicBezTo>
                <a:cubicBezTo>
                  <a:pt x="29" y="453"/>
                  <a:pt x="21" y="474"/>
                  <a:pt x="35" y="494"/>
                </a:cubicBezTo>
                <a:cubicBezTo>
                  <a:pt x="48" y="514"/>
                  <a:pt x="42" y="540"/>
                  <a:pt x="22" y="553"/>
                </a:cubicBezTo>
                <a:cubicBezTo>
                  <a:pt x="1" y="565"/>
                  <a:pt x="0" y="587"/>
                  <a:pt x="19" y="602"/>
                </a:cubicBezTo>
                <a:cubicBezTo>
                  <a:pt x="39" y="616"/>
                  <a:pt x="42" y="643"/>
                  <a:pt x="26" y="662"/>
                </a:cubicBezTo>
                <a:cubicBezTo>
                  <a:pt x="11" y="680"/>
                  <a:pt x="17" y="701"/>
                  <a:pt x="40" y="709"/>
                </a:cubicBezTo>
                <a:cubicBezTo>
                  <a:pt x="63" y="716"/>
                  <a:pt x="75" y="741"/>
                  <a:pt x="66" y="763"/>
                </a:cubicBezTo>
                <a:cubicBezTo>
                  <a:pt x="58" y="786"/>
                  <a:pt x="70" y="804"/>
                  <a:pt x="94" y="803"/>
                </a:cubicBezTo>
                <a:cubicBezTo>
                  <a:pt x="119" y="803"/>
                  <a:pt x="138" y="822"/>
                  <a:pt x="137" y="846"/>
                </a:cubicBezTo>
                <a:cubicBezTo>
                  <a:pt x="136" y="870"/>
                  <a:pt x="154" y="883"/>
                  <a:pt x="177" y="875"/>
                </a:cubicBezTo>
                <a:cubicBezTo>
                  <a:pt x="199" y="867"/>
                  <a:pt x="224" y="879"/>
                  <a:pt x="231" y="902"/>
                </a:cubicBezTo>
                <a:cubicBezTo>
                  <a:pt x="238" y="925"/>
                  <a:pt x="259" y="932"/>
                  <a:pt x="278" y="916"/>
                </a:cubicBezTo>
                <a:cubicBezTo>
                  <a:pt x="296" y="901"/>
                  <a:pt x="323" y="905"/>
                  <a:pt x="337" y="924"/>
                </a:cubicBezTo>
                <a:cubicBezTo>
                  <a:pt x="352" y="944"/>
                  <a:pt x="374" y="943"/>
                  <a:pt x="386" y="923"/>
                </a:cubicBezTo>
                <a:cubicBezTo>
                  <a:pt x="399" y="902"/>
                  <a:pt x="426" y="897"/>
                  <a:pt x="446" y="911"/>
                </a:cubicBezTo>
                <a:cubicBezTo>
                  <a:pt x="465" y="924"/>
                  <a:pt x="486" y="916"/>
                  <a:pt x="491" y="893"/>
                </a:cubicBezTo>
                <a:cubicBezTo>
                  <a:pt x="497" y="869"/>
                  <a:pt x="520" y="856"/>
                  <a:pt x="543" y="863"/>
                </a:cubicBezTo>
                <a:cubicBezTo>
                  <a:pt x="567" y="869"/>
                  <a:pt x="584" y="855"/>
                  <a:pt x="581" y="831"/>
                </a:cubicBezTo>
                <a:cubicBezTo>
                  <a:pt x="580" y="819"/>
                  <a:pt x="584" y="807"/>
                  <a:pt x="591" y="799"/>
                </a:cubicBezTo>
                <a:lnTo>
                  <a:pt x="718" y="874"/>
                </a:lnTo>
                <a:cubicBezTo>
                  <a:pt x="722" y="893"/>
                  <a:pt x="733" y="911"/>
                  <a:pt x="752" y="922"/>
                </a:cubicBezTo>
                <a:cubicBezTo>
                  <a:pt x="785" y="942"/>
                  <a:pt x="829" y="931"/>
                  <a:pt x="849" y="897"/>
                </a:cubicBezTo>
                <a:cubicBezTo>
                  <a:pt x="869" y="863"/>
                  <a:pt x="858" y="820"/>
                  <a:pt x="824" y="800"/>
                </a:cubicBezTo>
                <a:close/>
                <a:moveTo>
                  <a:pt x="537" y="659"/>
                </a:moveTo>
                <a:lnTo>
                  <a:pt x="445" y="604"/>
                </a:lnTo>
                <a:cubicBezTo>
                  <a:pt x="445" y="575"/>
                  <a:pt x="429" y="547"/>
                  <a:pt x="402" y="530"/>
                </a:cubicBezTo>
                <a:cubicBezTo>
                  <a:pt x="372" y="513"/>
                  <a:pt x="337" y="515"/>
                  <a:pt x="309" y="533"/>
                </a:cubicBezTo>
                <a:lnTo>
                  <a:pt x="360" y="563"/>
                </a:lnTo>
                <a:cubicBezTo>
                  <a:pt x="378" y="573"/>
                  <a:pt x="383" y="597"/>
                  <a:pt x="372" y="615"/>
                </a:cubicBezTo>
                <a:cubicBezTo>
                  <a:pt x="361" y="634"/>
                  <a:pt x="338" y="641"/>
                  <a:pt x="320" y="630"/>
                </a:cubicBezTo>
                <a:lnTo>
                  <a:pt x="269" y="600"/>
                </a:lnTo>
                <a:cubicBezTo>
                  <a:pt x="267" y="632"/>
                  <a:pt x="282" y="665"/>
                  <a:pt x="312" y="682"/>
                </a:cubicBezTo>
                <a:cubicBezTo>
                  <a:pt x="339" y="699"/>
                  <a:pt x="372" y="698"/>
                  <a:pt x="398" y="685"/>
                </a:cubicBezTo>
                <a:lnTo>
                  <a:pt x="486" y="737"/>
                </a:lnTo>
                <a:cubicBezTo>
                  <a:pt x="462" y="760"/>
                  <a:pt x="433" y="777"/>
                  <a:pt x="399" y="786"/>
                </a:cubicBezTo>
                <a:cubicBezTo>
                  <a:pt x="292" y="813"/>
                  <a:pt x="183" y="749"/>
                  <a:pt x="156" y="642"/>
                </a:cubicBezTo>
                <a:cubicBezTo>
                  <a:pt x="129" y="536"/>
                  <a:pt x="193" y="427"/>
                  <a:pt x="299" y="400"/>
                </a:cubicBezTo>
                <a:cubicBezTo>
                  <a:pt x="406" y="373"/>
                  <a:pt x="515" y="437"/>
                  <a:pt x="542" y="543"/>
                </a:cubicBezTo>
                <a:cubicBezTo>
                  <a:pt x="552" y="583"/>
                  <a:pt x="550" y="623"/>
                  <a:pt x="537" y="659"/>
                </a:cubicBezTo>
                <a:close/>
                <a:moveTo>
                  <a:pt x="581" y="685"/>
                </a:moveTo>
                <a:lnTo>
                  <a:pt x="563" y="674"/>
                </a:lnTo>
                <a:cubicBezTo>
                  <a:pt x="579" y="631"/>
                  <a:pt x="583" y="583"/>
                  <a:pt x="571" y="536"/>
                </a:cubicBezTo>
                <a:cubicBezTo>
                  <a:pt x="539" y="414"/>
                  <a:pt x="414" y="340"/>
                  <a:pt x="292" y="371"/>
                </a:cubicBezTo>
                <a:cubicBezTo>
                  <a:pt x="170" y="402"/>
                  <a:pt x="96" y="527"/>
                  <a:pt x="127" y="650"/>
                </a:cubicBezTo>
                <a:cubicBezTo>
                  <a:pt x="159" y="772"/>
                  <a:pt x="284" y="846"/>
                  <a:pt x="406" y="814"/>
                </a:cubicBezTo>
                <a:cubicBezTo>
                  <a:pt x="448" y="803"/>
                  <a:pt x="484" y="781"/>
                  <a:pt x="512" y="752"/>
                </a:cubicBezTo>
                <a:lnTo>
                  <a:pt x="531" y="763"/>
                </a:lnTo>
                <a:cubicBezTo>
                  <a:pt x="500" y="797"/>
                  <a:pt x="459" y="822"/>
                  <a:pt x="411" y="835"/>
                </a:cubicBezTo>
                <a:cubicBezTo>
                  <a:pt x="277" y="869"/>
                  <a:pt x="141" y="789"/>
                  <a:pt x="107" y="655"/>
                </a:cubicBezTo>
                <a:cubicBezTo>
                  <a:pt x="72" y="521"/>
                  <a:pt x="153" y="385"/>
                  <a:pt x="287" y="351"/>
                </a:cubicBezTo>
                <a:cubicBezTo>
                  <a:pt x="420" y="316"/>
                  <a:pt x="557" y="397"/>
                  <a:pt x="591" y="531"/>
                </a:cubicBezTo>
                <a:cubicBezTo>
                  <a:pt x="605" y="584"/>
                  <a:pt x="600" y="637"/>
                  <a:pt x="581" y="685"/>
                </a:cubicBezTo>
                <a:close/>
                <a:moveTo>
                  <a:pt x="820" y="880"/>
                </a:moveTo>
                <a:lnTo>
                  <a:pt x="787" y="898"/>
                </a:lnTo>
                <a:lnTo>
                  <a:pt x="755" y="879"/>
                </a:lnTo>
                <a:lnTo>
                  <a:pt x="755" y="842"/>
                </a:lnTo>
                <a:lnTo>
                  <a:pt x="788" y="824"/>
                </a:lnTo>
                <a:lnTo>
                  <a:pt x="820" y="842"/>
                </a:lnTo>
                <a:lnTo>
                  <a:pt x="820" y="880"/>
                </a:lnTo>
                <a:close/>
                <a:moveTo>
                  <a:pt x="514" y="211"/>
                </a:moveTo>
                <a:lnTo>
                  <a:pt x="530" y="221"/>
                </a:lnTo>
                <a:cubicBezTo>
                  <a:pt x="544" y="230"/>
                  <a:pt x="556" y="251"/>
                  <a:pt x="556" y="267"/>
                </a:cubicBezTo>
                <a:lnTo>
                  <a:pt x="557" y="286"/>
                </a:lnTo>
                <a:cubicBezTo>
                  <a:pt x="558" y="303"/>
                  <a:pt x="571" y="313"/>
                  <a:pt x="587" y="309"/>
                </a:cubicBezTo>
                <a:lnTo>
                  <a:pt x="606" y="305"/>
                </a:lnTo>
                <a:cubicBezTo>
                  <a:pt x="622" y="302"/>
                  <a:pt x="645" y="308"/>
                  <a:pt x="657" y="319"/>
                </a:cubicBezTo>
                <a:lnTo>
                  <a:pt x="671" y="332"/>
                </a:lnTo>
                <a:cubicBezTo>
                  <a:pt x="683" y="343"/>
                  <a:pt x="700" y="341"/>
                  <a:pt x="709" y="327"/>
                </a:cubicBezTo>
                <a:lnTo>
                  <a:pt x="719" y="311"/>
                </a:lnTo>
                <a:cubicBezTo>
                  <a:pt x="728" y="297"/>
                  <a:pt x="748" y="285"/>
                  <a:pt x="764" y="284"/>
                </a:cubicBezTo>
                <a:lnTo>
                  <a:pt x="784" y="284"/>
                </a:lnTo>
                <a:cubicBezTo>
                  <a:pt x="800" y="283"/>
                  <a:pt x="811" y="270"/>
                  <a:pt x="807" y="254"/>
                </a:cubicBezTo>
                <a:lnTo>
                  <a:pt x="803" y="235"/>
                </a:lnTo>
                <a:cubicBezTo>
                  <a:pt x="799" y="219"/>
                  <a:pt x="805" y="196"/>
                  <a:pt x="816" y="184"/>
                </a:cubicBezTo>
                <a:lnTo>
                  <a:pt x="830" y="170"/>
                </a:lnTo>
                <a:cubicBezTo>
                  <a:pt x="841" y="158"/>
                  <a:pt x="839" y="141"/>
                  <a:pt x="825" y="132"/>
                </a:cubicBezTo>
                <a:lnTo>
                  <a:pt x="808" y="122"/>
                </a:lnTo>
                <a:cubicBezTo>
                  <a:pt x="794" y="113"/>
                  <a:pt x="783" y="93"/>
                  <a:pt x="782" y="76"/>
                </a:cubicBezTo>
                <a:lnTo>
                  <a:pt x="781" y="57"/>
                </a:lnTo>
                <a:cubicBezTo>
                  <a:pt x="781" y="40"/>
                  <a:pt x="767" y="30"/>
                  <a:pt x="751" y="34"/>
                </a:cubicBezTo>
                <a:lnTo>
                  <a:pt x="732" y="38"/>
                </a:lnTo>
                <a:cubicBezTo>
                  <a:pt x="716" y="42"/>
                  <a:pt x="694" y="36"/>
                  <a:pt x="682" y="24"/>
                </a:cubicBezTo>
                <a:lnTo>
                  <a:pt x="667" y="11"/>
                </a:lnTo>
                <a:cubicBezTo>
                  <a:pt x="655" y="0"/>
                  <a:pt x="638" y="2"/>
                  <a:pt x="630" y="16"/>
                </a:cubicBezTo>
                <a:lnTo>
                  <a:pt x="619" y="33"/>
                </a:lnTo>
                <a:cubicBezTo>
                  <a:pt x="611" y="46"/>
                  <a:pt x="590" y="58"/>
                  <a:pt x="574" y="59"/>
                </a:cubicBezTo>
                <a:lnTo>
                  <a:pt x="554" y="59"/>
                </a:lnTo>
                <a:cubicBezTo>
                  <a:pt x="538" y="60"/>
                  <a:pt x="528" y="73"/>
                  <a:pt x="531" y="89"/>
                </a:cubicBezTo>
                <a:lnTo>
                  <a:pt x="536" y="108"/>
                </a:lnTo>
                <a:cubicBezTo>
                  <a:pt x="539" y="124"/>
                  <a:pt x="533" y="147"/>
                  <a:pt x="522" y="159"/>
                </a:cubicBezTo>
                <a:lnTo>
                  <a:pt x="509" y="173"/>
                </a:lnTo>
                <a:cubicBezTo>
                  <a:pt x="498" y="185"/>
                  <a:pt x="500" y="202"/>
                  <a:pt x="514" y="211"/>
                </a:cubicBezTo>
                <a:close/>
                <a:moveTo>
                  <a:pt x="669" y="91"/>
                </a:moveTo>
                <a:cubicBezTo>
                  <a:pt x="714" y="91"/>
                  <a:pt x="750" y="127"/>
                  <a:pt x="750" y="172"/>
                </a:cubicBezTo>
                <a:cubicBezTo>
                  <a:pt x="750" y="216"/>
                  <a:pt x="714" y="252"/>
                  <a:pt x="669" y="252"/>
                </a:cubicBezTo>
                <a:cubicBezTo>
                  <a:pt x="625" y="252"/>
                  <a:pt x="589" y="216"/>
                  <a:pt x="589" y="172"/>
                </a:cubicBezTo>
                <a:cubicBezTo>
                  <a:pt x="589" y="127"/>
                  <a:pt x="625" y="91"/>
                  <a:pt x="669" y="91"/>
                </a:cubicBezTo>
                <a:close/>
              </a:path>
            </a:pathLst>
          </a:custGeom>
          <a:solidFill>
            <a:srgbClr val="01283B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businessman-with-dart-board-and-dart-head_27331"/>
          <p:cNvSpPr>
            <a:spLocks noChangeAspect="1"/>
          </p:cNvSpPr>
          <p:nvPr/>
        </p:nvSpPr>
        <p:spPr bwMode="auto">
          <a:xfrm>
            <a:off x="8520572" y="4703222"/>
            <a:ext cx="609685" cy="586886"/>
          </a:xfrm>
          <a:custGeom>
            <a:avLst/>
            <a:gdLst>
              <a:gd name="connsiteX0" fmla="*/ 302792 w 605733"/>
              <a:gd name="connsiteY0" fmla="*/ 378936 h 583082"/>
              <a:gd name="connsiteX1" fmla="*/ 323855 w 605733"/>
              <a:gd name="connsiteY1" fmla="*/ 391379 h 583082"/>
              <a:gd name="connsiteX2" fmla="*/ 307687 w 605733"/>
              <a:gd name="connsiteY2" fmla="*/ 408118 h 583082"/>
              <a:gd name="connsiteX3" fmla="*/ 329046 w 605733"/>
              <a:gd name="connsiteY3" fmla="*/ 430931 h 583082"/>
              <a:gd name="connsiteX4" fmla="*/ 310505 w 605733"/>
              <a:gd name="connsiteY4" fmla="*/ 465742 h 583082"/>
              <a:gd name="connsiteX5" fmla="*/ 292261 w 605733"/>
              <a:gd name="connsiteY5" fmla="*/ 465001 h 583082"/>
              <a:gd name="connsiteX6" fmla="*/ 276687 w 605733"/>
              <a:gd name="connsiteY6" fmla="*/ 429153 h 583082"/>
              <a:gd name="connsiteX7" fmla="*/ 298046 w 605733"/>
              <a:gd name="connsiteY7" fmla="*/ 407822 h 583082"/>
              <a:gd name="connsiteX8" fmla="*/ 282323 w 605733"/>
              <a:gd name="connsiteY8" fmla="*/ 390787 h 583082"/>
              <a:gd name="connsiteX9" fmla="*/ 223422 w 605733"/>
              <a:gd name="connsiteY9" fmla="*/ 377878 h 583082"/>
              <a:gd name="connsiteX10" fmla="*/ 281578 w 605733"/>
              <a:gd name="connsiteY10" fmla="*/ 479961 h 583082"/>
              <a:gd name="connsiteX11" fmla="*/ 303237 w 605733"/>
              <a:gd name="connsiteY11" fmla="*/ 496407 h 583082"/>
              <a:gd name="connsiteX12" fmla="*/ 325046 w 605733"/>
              <a:gd name="connsiteY12" fmla="*/ 480406 h 583082"/>
              <a:gd name="connsiteX13" fmla="*/ 385574 w 605733"/>
              <a:gd name="connsiteY13" fmla="*/ 378174 h 583082"/>
              <a:gd name="connsiteX14" fmla="*/ 495950 w 605733"/>
              <a:gd name="connsiteY14" fmla="*/ 383953 h 583082"/>
              <a:gd name="connsiteX15" fmla="*/ 577694 w 605733"/>
              <a:gd name="connsiteY15" fmla="*/ 411659 h 583082"/>
              <a:gd name="connsiteX16" fmla="*/ 605733 w 605733"/>
              <a:gd name="connsiteY16" fmla="*/ 491518 h 583082"/>
              <a:gd name="connsiteX17" fmla="*/ 605733 w 605733"/>
              <a:gd name="connsiteY17" fmla="*/ 525447 h 583082"/>
              <a:gd name="connsiteX18" fmla="*/ 548023 w 605733"/>
              <a:gd name="connsiteY18" fmla="*/ 583082 h 583082"/>
              <a:gd name="connsiteX19" fmla="*/ 57710 w 605733"/>
              <a:gd name="connsiteY19" fmla="*/ 583082 h 583082"/>
              <a:gd name="connsiteX20" fmla="*/ 0 w 605733"/>
              <a:gd name="connsiteY20" fmla="*/ 525447 h 583082"/>
              <a:gd name="connsiteX21" fmla="*/ 0 w 605733"/>
              <a:gd name="connsiteY21" fmla="*/ 491518 h 583082"/>
              <a:gd name="connsiteX22" fmla="*/ 27891 w 605733"/>
              <a:gd name="connsiteY22" fmla="*/ 411659 h 583082"/>
              <a:gd name="connsiteX23" fmla="*/ 109783 w 605733"/>
              <a:gd name="connsiteY23" fmla="*/ 383953 h 583082"/>
              <a:gd name="connsiteX24" fmla="*/ 302941 w 605733"/>
              <a:gd name="connsiteY24" fmla="*/ 82068 h 583082"/>
              <a:gd name="connsiteX25" fmla="*/ 374150 w 605733"/>
              <a:gd name="connsiteY25" fmla="*/ 108285 h 583082"/>
              <a:gd name="connsiteX26" fmla="*/ 346705 w 605733"/>
              <a:gd name="connsiteY26" fmla="*/ 126799 h 583082"/>
              <a:gd name="connsiteX27" fmla="*/ 302941 w 605733"/>
              <a:gd name="connsiteY27" fmla="*/ 113469 h 583082"/>
              <a:gd name="connsiteX28" fmla="*/ 224165 w 605733"/>
              <a:gd name="connsiteY28" fmla="*/ 192118 h 583082"/>
              <a:gd name="connsiteX29" fmla="*/ 302941 w 605733"/>
              <a:gd name="connsiteY29" fmla="*/ 270619 h 583082"/>
              <a:gd name="connsiteX30" fmla="*/ 381568 w 605733"/>
              <a:gd name="connsiteY30" fmla="*/ 192118 h 583082"/>
              <a:gd name="connsiteX31" fmla="*/ 378156 w 605733"/>
              <a:gd name="connsiteY31" fmla="*/ 168864 h 583082"/>
              <a:gd name="connsiteX32" fmla="*/ 404860 w 605733"/>
              <a:gd name="connsiteY32" fmla="*/ 150646 h 583082"/>
              <a:gd name="connsiteX33" fmla="*/ 413019 w 605733"/>
              <a:gd name="connsiteY33" fmla="*/ 192118 h 583082"/>
              <a:gd name="connsiteX34" fmla="*/ 302941 w 605733"/>
              <a:gd name="connsiteY34" fmla="*/ 302020 h 583082"/>
              <a:gd name="connsiteX35" fmla="*/ 192714 w 605733"/>
              <a:gd name="connsiteY35" fmla="*/ 192118 h 583082"/>
              <a:gd name="connsiteX36" fmla="*/ 302941 w 605733"/>
              <a:gd name="connsiteY36" fmla="*/ 82068 h 583082"/>
              <a:gd name="connsiteX37" fmla="*/ 302906 w 605733"/>
              <a:gd name="connsiteY37" fmla="*/ 24486 h 583082"/>
              <a:gd name="connsiteX38" fmla="*/ 422611 w 605733"/>
              <a:gd name="connsiteY38" fmla="*/ 74993 h 583082"/>
              <a:gd name="connsiteX39" fmla="*/ 396059 w 605733"/>
              <a:gd name="connsiteY39" fmla="*/ 93064 h 583082"/>
              <a:gd name="connsiteX40" fmla="*/ 302906 w 605733"/>
              <a:gd name="connsiteY40" fmla="*/ 56035 h 583082"/>
              <a:gd name="connsiteX41" fmla="*/ 166587 w 605733"/>
              <a:gd name="connsiteY41" fmla="*/ 192153 h 583082"/>
              <a:gd name="connsiteX42" fmla="*/ 302906 w 605733"/>
              <a:gd name="connsiteY42" fmla="*/ 328271 h 583082"/>
              <a:gd name="connsiteX43" fmla="*/ 439224 w 605733"/>
              <a:gd name="connsiteY43" fmla="*/ 192153 h 583082"/>
              <a:gd name="connsiteX44" fmla="*/ 426764 w 605733"/>
              <a:gd name="connsiteY44" fmla="*/ 135573 h 583082"/>
              <a:gd name="connsiteX45" fmla="*/ 453019 w 605733"/>
              <a:gd name="connsiteY45" fmla="*/ 117651 h 583082"/>
              <a:gd name="connsiteX46" fmla="*/ 470671 w 605733"/>
              <a:gd name="connsiteY46" fmla="*/ 192153 h 583082"/>
              <a:gd name="connsiteX47" fmla="*/ 302906 w 605733"/>
              <a:gd name="connsiteY47" fmla="*/ 359672 h 583082"/>
              <a:gd name="connsiteX48" fmla="*/ 134992 w 605733"/>
              <a:gd name="connsiteY48" fmla="*/ 192153 h 583082"/>
              <a:gd name="connsiteX49" fmla="*/ 302906 w 605733"/>
              <a:gd name="connsiteY49" fmla="*/ 24486 h 583082"/>
              <a:gd name="connsiteX50" fmla="*/ 527968 w 605733"/>
              <a:gd name="connsiteY50" fmla="*/ 0 h 583082"/>
              <a:gd name="connsiteX51" fmla="*/ 520848 w 605733"/>
              <a:gd name="connsiteY51" fmla="*/ 37624 h 583082"/>
              <a:gd name="connsiteX52" fmla="*/ 558525 w 605733"/>
              <a:gd name="connsiteY52" fmla="*/ 44734 h 583082"/>
              <a:gd name="connsiteX53" fmla="*/ 518029 w 605733"/>
              <a:gd name="connsiteY53" fmla="*/ 72285 h 583082"/>
              <a:gd name="connsiteX54" fmla="*/ 489697 w 605733"/>
              <a:gd name="connsiteY54" fmla="*/ 73766 h 583082"/>
              <a:gd name="connsiteX55" fmla="*/ 483615 w 605733"/>
              <a:gd name="connsiteY55" fmla="*/ 82061 h 583082"/>
              <a:gd name="connsiteX56" fmla="*/ 328605 w 605733"/>
              <a:gd name="connsiteY56" fmla="*/ 187674 h 583082"/>
              <a:gd name="connsiteX57" fmla="*/ 329050 w 605733"/>
              <a:gd name="connsiteY57" fmla="*/ 192118 h 583082"/>
              <a:gd name="connsiteX58" fmla="*/ 302942 w 605733"/>
              <a:gd name="connsiteY58" fmla="*/ 218188 h 583082"/>
              <a:gd name="connsiteX59" fmla="*/ 276687 w 605733"/>
              <a:gd name="connsiteY59" fmla="*/ 192118 h 583082"/>
              <a:gd name="connsiteX60" fmla="*/ 302942 w 605733"/>
              <a:gd name="connsiteY60" fmla="*/ 165900 h 583082"/>
              <a:gd name="connsiteX61" fmla="*/ 304722 w 605733"/>
              <a:gd name="connsiteY61" fmla="*/ 166048 h 583082"/>
              <a:gd name="connsiteX62" fmla="*/ 465963 w 605733"/>
              <a:gd name="connsiteY62" fmla="*/ 56139 h 583082"/>
              <a:gd name="connsiteX63" fmla="*/ 475754 w 605733"/>
              <a:gd name="connsiteY63" fmla="*/ 53473 h 583082"/>
              <a:gd name="connsiteX64" fmla="*/ 487621 w 605733"/>
              <a:gd name="connsiteY64" fmla="*/ 27551 h 58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05733" h="583082">
                <a:moveTo>
                  <a:pt x="302792" y="378936"/>
                </a:moveTo>
                <a:lnTo>
                  <a:pt x="323855" y="391379"/>
                </a:lnTo>
                <a:lnTo>
                  <a:pt x="307687" y="408118"/>
                </a:lnTo>
                <a:lnTo>
                  <a:pt x="329046" y="430931"/>
                </a:lnTo>
                <a:lnTo>
                  <a:pt x="310505" y="465742"/>
                </a:lnTo>
                <a:cubicBezTo>
                  <a:pt x="305017" y="475963"/>
                  <a:pt x="296859" y="475519"/>
                  <a:pt x="292261" y="465001"/>
                </a:cubicBezTo>
                <a:lnTo>
                  <a:pt x="276687" y="429153"/>
                </a:lnTo>
                <a:lnTo>
                  <a:pt x="298046" y="407822"/>
                </a:lnTo>
                <a:lnTo>
                  <a:pt x="282323" y="390787"/>
                </a:lnTo>
                <a:close/>
                <a:moveTo>
                  <a:pt x="223422" y="377878"/>
                </a:moveTo>
                <a:lnTo>
                  <a:pt x="281578" y="479961"/>
                </a:lnTo>
                <a:cubicBezTo>
                  <a:pt x="287512" y="490629"/>
                  <a:pt x="295226" y="496407"/>
                  <a:pt x="303237" y="496407"/>
                </a:cubicBezTo>
                <a:cubicBezTo>
                  <a:pt x="311249" y="496407"/>
                  <a:pt x="318963" y="490777"/>
                  <a:pt x="325046" y="480406"/>
                </a:cubicBezTo>
                <a:lnTo>
                  <a:pt x="385574" y="378174"/>
                </a:lnTo>
                <a:lnTo>
                  <a:pt x="495950" y="383953"/>
                </a:lnTo>
                <a:cubicBezTo>
                  <a:pt x="526363" y="385582"/>
                  <a:pt x="562265" y="397732"/>
                  <a:pt x="577694" y="411659"/>
                </a:cubicBezTo>
                <a:cubicBezTo>
                  <a:pt x="593420" y="425734"/>
                  <a:pt x="605733" y="460849"/>
                  <a:pt x="605733" y="491518"/>
                </a:cubicBezTo>
                <a:lnTo>
                  <a:pt x="605733" y="525447"/>
                </a:lnTo>
                <a:cubicBezTo>
                  <a:pt x="605733" y="557302"/>
                  <a:pt x="579771" y="583082"/>
                  <a:pt x="548023" y="583082"/>
                </a:cubicBezTo>
                <a:lnTo>
                  <a:pt x="57710" y="583082"/>
                </a:lnTo>
                <a:cubicBezTo>
                  <a:pt x="25814" y="583082"/>
                  <a:pt x="0" y="557302"/>
                  <a:pt x="0" y="525447"/>
                </a:cubicBezTo>
                <a:lnTo>
                  <a:pt x="0" y="491518"/>
                </a:lnTo>
                <a:cubicBezTo>
                  <a:pt x="0" y="460849"/>
                  <a:pt x="12313" y="425734"/>
                  <a:pt x="27891" y="411659"/>
                </a:cubicBezTo>
                <a:cubicBezTo>
                  <a:pt x="43468" y="397732"/>
                  <a:pt x="79370" y="385582"/>
                  <a:pt x="109783" y="383953"/>
                </a:cubicBezTo>
                <a:close/>
                <a:moveTo>
                  <a:pt x="302941" y="82068"/>
                </a:moveTo>
                <a:cubicBezTo>
                  <a:pt x="330089" y="82068"/>
                  <a:pt x="354864" y="91992"/>
                  <a:pt x="374150" y="108285"/>
                </a:cubicBezTo>
                <a:lnTo>
                  <a:pt x="346705" y="126799"/>
                </a:lnTo>
                <a:cubicBezTo>
                  <a:pt x="334243" y="118356"/>
                  <a:pt x="319111" y="113469"/>
                  <a:pt x="302941" y="113469"/>
                </a:cubicBezTo>
                <a:cubicBezTo>
                  <a:pt x="259473" y="113469"/>
                  <a:pt x="224165" y="148720"/>
                  <a:pt x="224165" y="192118"/>
                </a:cubicBezTo>
                <a:cubicBezTo>
                  <a:pt x="224165" y="235368"/>
                  <a:pt x="259473" y="270619"/>
                  <a:pt x="302941" y="270619"/>
                </a:cubicBezTo>
                <a:cubicBezTo>
                  <a:pt x="346260" y="270619"/>
                  <a:pt x="381568" y="235368"/>
                  <a:pt x="381568" y="192118"/>
                </a:cubicBezTo>
                <a:cubicBezTo>
                  <a:pt x="381568" y="183972"/>
                  <a:pt x="380381" y="176270"/>
                  <a:pt x="378156" y="168864"/>
                </a:cubicBezTo>
                <a:lnTo>
                  <a:pt x="404860" y="150646"/>
                </a:lnTo>
                <a:cubicBezTo>
                  <a:pt x="410200" y="163384"/>
                  <a:pt x="413019" y="177455"/>
                  <a:pt x="413019" y="192118"/>
                </a:cubicBezTo>
                <a:cubicBezTo>
                  <a:pt x="413019" y="252697"/>
                  <a:pt x="363617" y="302020"/>
                  <a:pt x="302941" y="302020"/>
                </a:cubicBezTo>
                <a:cubicBezTo>
                  <a:pt x="242116" y="302020"/>
                  <a:pt x="192714" y="252697"/>
                  <a:pt x="192714" y="192118"/>
                </a:cubicBezTo>
                <a:cubicBezTo>
                  <a:pt x="192714" y="131391"/>
                  <a:pt x="242116" y="82068"/>
                  <a:pt x="302941" y="82068"/>
                </a:cubicBezTo>
                <a:close/>
                <a:moveTo>
                  <a:pt x="302906" y="24486"/>
                </a:moveTo>
                <a:cubicBezTo>
                  <a:pt x="349779" y="24486"/>
                  <a:pt x="392203" y="43889"/>
                  <a:pt x="422611" y="74993"/>
                </a:cubicBezTo>
                <a:lnTo>
                  <a:pt x="396059" y="93064"/>
                </a:lnTo>
                <a:cubicBezTo>
                  <a:pt x="371732" y="70106"/>
                  <a:pt x="338951" y="56035"/>
                  <a:pt x="302906" y="56035"/>
                </a:cubicBezTo>
                <a:cubicBezTo>
                  <a:pt x="227701" y="56035"/>
                  <a:pt x="166587" y="117058"/>
                  <a:pt x="166587" y="192153"/>
                </a:cubicBezTo>
                <a:cubicBezTo>
                  <a:pt x="166587" y="267100"/>
                  <a:pt x="227701" y="328271"/>
                  <a:pt x="302906" y="328271"/>
                </a:cubicBezTo>
                <a:cubicBezTo>
                  <a:pt x="377963" y="328271"/>
                  <a:pt x="439224" y="267100"/>
                  <a:pt x="439224" y="192153"/>
                </a:cubicBezTo>
                <a:cubicBezTo>
                  <a:pt x="439224" y="171861"/>
                  <a:pt x="434626" y="152754"/>
                  <a:pt x="426764" y="135573"/>
                </a:cubicBezTo>
                <a:lnTo>
                  <a:pt x="453019" y="117651"/>
                </a:lnTo>
                <a:cubicBezTo>
                  <a:pt x="464144" y="140164"/>
                  <a:pt x="470671" y="165344"/>
                  <a:pt x="470671" y="192153"/>
                </a:cubicBezTo>
                <a:cubicBezTo>
                  <a:pt x="470671" y="284429"/>
                  <a:pt x="395318" y="359672"/>
                  <a:pt x="302906" y="359672"/>
                </a:cubicBezTo>
                <a:cubicBezTo>
                  <a:pt x="210345" y="359672"/>
                  <a:pt x="134992" y="284429"/>
                  <a:pt x="134992" y="192153"/>
                </a:cubicBezTo>
                <a:cubicBezTo>
                  <a:pt x="134992" y="99729"/>
                  <a:pt x="210345" y="24486"/>
                  <a:pt x="302906" y="24486"/>
                </a:cubicBezTo>
                <a:close/>
                <a:moveTo>
                  <a:pt x="527968" y="0"/>
                </a:moveTo>
                <a:lnTo>
                  <a:pt x="520848" y="37624"/>
                </a:lnTo>
                <a:lnTo>
                  <a:pt x="558525" y="44734"/>
                </a:lnTo>
                <a:lnTo>
                  <a:pt x="518029" y="72285"/>
                </a:lnTo>
                <a:lnTo>
                  <a:pt x="489697" y="73766"/>
                </a:lnTo>
                <a:cubicBezTo>
                  <a:pt x="488659" y="77025"/>
                  <a:pt x="486582" y="79987"/>
                  <a:pt x="483615" y="82061"/>
                </a:cubicBezTo>
                <a:lnTo>
                  <a:pt x="328605" y="187674"/>
                </a:lnTo>
                <a:cubicBezTo>
                  <a:pt x="328901" y="189156"/>
                  <a:pt x="329050" y="190637"/>
                  <a:pt x="329050" y="192118"/>
                </a:cubicBezTo>
                <a:cubicBezTo>
                  <a:pt x="329050" y="206486"/>
                  <a:pt x="317331" y="218188"/>
                  <a:pt x="302942" y="218188"/>
                </a:cubicBezTo>
                <a:cubicBezTo>
                  <a:pt x="288406" y="218188"/>
                  <a:pt x="276687" y="206486"/>
                  <a:pt x="276687" y="192118"/>
                </a:cubicBezTo>
                <a:cubicBezTo>
                  <a:pt x="276687" y="177602"/>
                  <a:pt x="288406" y="165900"/>
                  <a:pt x="302942" y="165900"/>
                </a:cubicBezTo>
                <a:cubicBezTo>
                  <a:pt x="303536" y="165900"/>
                  <a:pt x="304129" y="166048"/>
                  <a:pt x="304722" y="166048"/>
                </a:cubicBezTo>
                <a:lnTo>
                  <a:pt x="465963" y="56139"/>
                </a:lnTo>
                <a:cubicBezTo>
                  <a:pt x="468930" y="54066"/>
                  <a:pt x="472342" y="53325"/>
                  <a:pt x="475754" y="53473"/>
                </a:cubicBezTo>
                <a:lnTo>
                  <a:pt x="487621" y="27551"/>
                </a:lnTo>
                <a:close/>
              </a:path>
            </a:pathLst>
          </a:custGeom>
          <a:solidFill>
            <a:srgbClr val="01283B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97997" y="-930155"/>
            <a:ext cx="7331504" cy="1995536"/>
            <a:chOff x="1523273" y="-946967"/>
            <a:chExt cx="7331504" cy="1995536"/>
          </a:xfrm>
        </p:grpSpPr>
        <p:sp>
          <p:nvSpPr>
            <p:cNvPr id="28" name="矩形: 圆角 27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928484" y="-583318"/>
              <a:ext cx="6926293" cy="1631887"/>
              <a:chOff x="1928484" y="-583318"/>
              <a:chExt cx="6926293" cy="1631887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3524472" y="340683"/>
                <a:ext cx="533030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工作从不“自动自发”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31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îśḻíḑè"/>
          <p:cNvGrpSpPr/>
          <p:nvPr/>
        </p:nvGrpSpPr>
        <p:grpSpPr>
          <a:xfrm>
            <a:off x="3853018" y="2667624"/>
            <a:ext cx="580786" cy="580786"/>
            <a:chOff x="3584697" y="2192058"/>
            <a:chExt cx="580786" cy="580786"/>
          </a:xfrm>
          <a:solidFill>
            <a:schemeClr val="bg1"/>
          </a:solidFill>
        </p:grpSpPr>
        <p:sp>
          <p:nvSpPr>
            <p:cNvPr id="60" name="iŝļîḓe"/>
            <p:cNvSpPr/>
            <p:nvPr/>
          </p:nvSpPr>
          <p:spPr>
            <a:xfrm>
              <a:off x="3584697" y="2192058"/>
              <a:ext cx="580786" cy="580786"/>
            </a:xfrm>
            <a:prstGeom prst="ellipse">
              <a:avLst/>
            </a:prstGeom>
            <a:solidFill>
              <a:srgbClr val="08658F"/>
            </a:solidFill>
            <a:ln w="19050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61" name="îśļide"/>
            <p:cNvSpPr/>
            <p:nvPr/>
          </p:nvSpPr>
          <p:spPr>
            <a:xfrm>
              <a:off x="3690111" y="2338243"/>
              <a:ext cx="369958" cy="288416"/>
            </a:xfrm>
            <a:custGeom>
              <a:avLst/>
              <a:gdLst>
                <a:gd name="connsiteX0" fmla="*/ 427673 w 608989"/>
                <a:gd name="connsiteY0" fmla="*/ 372781 h 474764"/>
                <a:gd name="connsiteX1" fmla="*/ 393797 w 608989"/>
                <a:gd name="connsiteY1" fmla="*/ 406614 h 474764"/>
                <a:gd name="connsiteX2" fmla="*/ 427673 w 608989"/>
                <a:gd name="connsiteY2" fmla="*/ 440448 h 474764"/>
                <a:gd name="connsiteX3" fmla="*/ 461549 w 608989"/>
                <a:gd name="connsiteY3" fmla="*/ 406614 h 474764"/>
                <a:gd name="connsiteX4" fmla="*/ 427673 w 608989"/>
                <a:gd name="connsiteY4" fmla="*/ 372781 h 474764"/>
                <a:gd name="connsiteX5" fmla="*/ 149568 w 608989"/>
                <a:gd name="connsiteY5" fmla="*/ 372781 h 474764"/>
                <a:gd name="connsiteX6" fmla="*/ 115692 w 608989"/>
                <a:gd name="connsiteY6" fmla="*/ 406614 h 474764"/>
                <a:gd name="connsiteX7" fmla="*/ 149568 w 608989"/>
                <a:gd name="connsiteY7" fmla="*/ 440448 h 474764"/>
                <a:gd name="connsiteX8" fmla="*/ 183444 w 608989"/>
                <a:gd name="connsiteY8" fmla="*/ 406614 h 474764"/>
                <a:gd name="connsiteX9" fmla="*/ 149568 w 608989"/>
                <a:gd name="connsiteY9" fmla="*/ 372781 h 474764"/>
                <a:gd name="connsiteX10" fmla="*/ 413316 w 608989"/>
                <a:gd name="connsiteY10" fmla="*/ 194754 h 474764"/>
                <a:gd name="connsiteX11" fmla="*/ 413316 w 608989"/>
                <a:gd name="connsiteY11" fmla="*/ 269348 h 474764"/>
                <a:gd name="connsiteX12" fmla="*/ 477196 w 608989"/>
                <a:gd name="connsiteY12" fmla="*/ 269348 h 474764"/>
                <a:gd name="connsiteX13" fmla="*/ 483971 w 608989"/>
                <a:gd name="connsiteY13" fmla="*/ 256137 h 474764"/>
                <a:gd name="connsiteX14" fmla="*/ 449611 w 608989"/>
                <a:gd name="connsiteY14" fmla="*/ 207965 h 474764"/>
                <a:gd name="connsiteX15" fmla="*/ 424124 w 608989"/>
                <a:gd name="connsiteY15" fmla="*/ 194754 h 474764"/>
                <a:gd name="connsiteX16" fmla="*/ 231999 w 608989"/>
                <a:gd name="connsiteY16" fmla="*/ 194754 h 474764"/>
                <a:gd name="connsiteX17" fmla="*/ 205705 w 608989"/>
                <a:gd name="connsiteY17" fmla="*/ 207321 h 474764"/>
                <a:gd name="connsiteX18" fmla="*/ 165860 w 608989"/>
                <a:gd name="connsiteY18" fmla="*/ 256782 h 474764"/>
                <a:gd name="connsiteX19" fmla="*/ 171990 w 608989"/>
                <a:gd name="connsiteY19" fmla="*/ 269348 h 474764"/>
                <a:gd name="connsiteX20" fmla="*/ 374439 w 608989"/>
                <a:gd name="connsiteY20" fmla="*/ 269348 h 474764"/>
                <a:gd name="connsiteX21" fmla="*/ 374439 w 608989"/>
                <a:gd name="connsiteY21" fmla="*/ 194754 h 474764"/>
                <a:gd name="connsiteX22" fmla="*/ 217965 w 608989"/>
                <a:gd name="connsiteY22" fmla="*/ 162371 h 474764"/>
                <a:gd name="connsiteX23" fmla="*/ 442030 w 608989"/>
                <a:gd name="connsiteY23" fmla="*/ 162371 h 474764"/>
                <a:gd name="connsiteX24" fmla="*/ 477196 w 608989"/>
                <a:gd name="connsiteY24" fmla="*/ 180577 h 474764"/>
                <a:gd name="connsiteX25" fmla="*/ 524783 w 608989"/>
                <a:gd name="connsiteY25" fmla="*/ 248243 h 474764"/>
                <a:gd name="connsiteX26" fmla="*/ 544625 w 608989"/>
                <a:gd name="connsiteY26" fmla="*/ 257910 h 474764"/>
                <a:gd name="connsiteX27" fmla="*/ 550594 w 608989"/>
                <a:gd name="connsiteY27" fmla="*/ 257104 h 474764"/>
                <a:gd name="connsiteX28" fmla="*/ 586728 w 608989"/>
                <a:gd name="connsiteY28" fmla="*/ 245826 h 474764"/>
                <a:gd name="connsiteX29" fmla="*/ 605118 w 608989"/>
                <a:gd name="connsiteY29" fmla="*/ 249693 h 474764"/>
                <a:gd name="connsiteX30" fmla="*/ 608828 w 608989"/>
                <a:gd name="connsiteY30" fmla="*/ 264354 h 474764"/>
                <a:gd name="connsiteX31" fmla="*/ 590277 w 608989"/>
                <a:gd name="connsiteY31" fmla="*/ 401942 h 474764"/>
                <a:gd name="connsiteX32" fmla="*/ 563337 w 608989"/>
                <a:gd name="connsiteY32" fmla="*/ 425625 h 474764"/>
                <a:gd name="connsiteX33" fmla="*/ 493166 w 608989"/>
                <a:gd name="connsiteY33" fmla="*/ 425625 h 474764"/>
                <a:gd name="connsiteX34" fmla="*/ 427673 w 608989"/>
                <a:gd name="connsiteY34" fmla="*/ 474764 h 474764"/>
                <a:gd name="connsiteX35" fmla="*/ 362341 w 608989"/>
                <a:gd name="connsiteY35" fmla="*/ 425625 h 474764"/>
                <a:gd name="connsiteX36" fmla="*/ 215061 w 608989"/>
                <a:gd name="connsiteY36" fmla="*/ 425625 h 474764"/>
                <a:gd name="connsiteX37" fmla="*/ 149568 w 608989"/>
                <a:gd name="connsiteY37" fmla="*/ 474764 h 474764"/>
                <a:gd name="connsiteX38" fmla="*/ 84074 w 608989"/>
                <a:gd name="connsiteY38" fmla="*/ 425625 h 474764"/>
                <a:gd name="connsiteX39" fmla="*/ 21485 w 608989"/>
                <a:gd name="connsiteY39" fmla="*/ 425625 h 474764"/>
                <a:gd name="connsiteX40" fmla="*/ 4869 w 608989"/>
                <a:gd name="connsiteY40" fmla="*/ 418214 h 474764"/>
                <a:gd name="connsiteX41" fmla="*/ 352 w 608989"/>
                <a:gd name="connsiteY41" fmla="*/ 400814 h 474764"/>
                <a:gd name="connsiteX42" fmla="*/ 15516 w 608989"/>
                <a:gd name="connsiteY42" fmla="*/ 309304 h 474764"/>
                <a:gd name="connsiteX43" fmla="*/ 41649 w 608989"/>
                <a:gd name="connsiteY43" fmla="*/ 281593 h 474764"/>
                <a:gd name="connsiteX44" fmla="*/ 95850 w 608989"/>
                <a:gd name="connsiteY44" fmla="*/ 269348 h 474764"/>
                <a:gd name="connsiteX45" fmla="*/ 125532 w 608989"/>
                <a:gd name="connsiteY45" fmla="*/ 250660 h 474764"/>
                <a:gd name="connsiteX46" fmla="*/ 181992 w 608989"/>
                <a:gd name="connsiteY46" fmla="*/ 179771 h 474764"/>
                <a:gd name="connsiteX47" fmla="*/ 217965 w 608989"/>
                <a:gd name="connsiteY47" fmla="*/ 162371 h 474764"/>
                <a:gd name="connsiteX48" fmla="*/ 168447 w 608989"/>
                <a:gd name="connsiteY48" fmla="*/ 0 h 474764"/>
                <a:gd name="connsiteX49" fmla="*/ 238143 w 608989"/>
                <a:gd name="connsiteY49" fmla="*/ 47040 h 474764"/>
                <a:gd name="connsiteX50" fmla="*/ 416257 w 608989"/>
                <a:gd name="connsiteY50" fmla="*/ 47040 h 474764"/>
                <a:gd name="connsiteX51" fmla="*/ 421743 w 608989"/>
                <a:gd name="connsiteY51" fmla="*/ 47524 h 474764"/>
                <a:gd name="connsiteX52" fmla="*/ 491762 w 608989"/>
                <a:gd name="connsiteY52" fmla="*/ 0 h 474764"/>
                <a:gd name="connsiteX53" fmla="*/ 556941 w 608989"/>
                <a:gd name="connsiteY53" fmla="*/ 37858 h 474764"/>
                <a:gd name="connsiteX54" fmla="*/ 557103 w 608989"/>
                <a:gd name="connsiteY54" fmla="*/ 46396 h 474764"/>
                <a:gd name="connsiteX55" fmla="*/ 549520 w 608989"/>
                <a:gd name="connsiteY55" fmla="*/ 50262 h 474764"/>
                <a:gd name="connsiteX56" fmla="*/ 500635 w 608989"/>
                <a:gd name="connsiteY56" fmla="*/ 50423 h 474764"/>
                <a:gd name="connsiteX57" fmla="*/ 496279 w 608989"/>
                <a:gd name="connsiteY57" fmla="*/ 52357 h 474764"/>
                <a:gd name="connsiteX58" fmla="*/ 495957 w 608989"/>
                <a:gd name="connsiteY58" fmla="*/ 52840 h 474764"/>
                <a:gd name="connsiteX59" fmla="*/ 479823 w 608989"/>
                <a:gd name="connsiteY59" fmla="*/ 75071 h 474764"/>
                <a:gd name="connsiteX60" fmla="*/ 495634 w 608989"/>
                <a:gd name="connsiteY60" fmla="*/ 97142 h 474764"/>
                <a:gd name="connsiteX61" fmla="*/ 495957 w 608989"/>
                <a:gd name="connsiteY61" fmla="*/ 97625 h 474764"/>
                <a:gd name="connsiteX62" fmla="*/ 499345 w 608989"/>
                <a:gd name="connsiteY62" fmla="*/ 99719 h 474764"/>
                <a:gd name="connsiteX63" fmla="*/ 549520 w 608989"/>
                <a:gd name="connsiteY63" fmla="*/ 99880 h 474764"/>
                <a:gd name="connsiteX64" fmla="*/ 556941 w 608989"/>
                <a:gd name="connsiteY64" fmla="*/ 104069 h 474764"/>
                <a:gd name="connsiteX65" fmla="*/ 556941 w 608989"/>
                <a:gd name="connsiteY65" fmla="*/ 112285 h 474764"/>
                <a:gd name="connsiteX66" fmla="*/ 491762 w 608989"/>
                <a:gd name="connsiteY66" fmla="*/ 150304 h 474764"/>
                <a:gd name="connsiteX67" fmla="*/ 421743 w 608989"/>
                <a:gd name="connsiteY67" fmla="*/ 102780 h 474764"/>
                <a:gd name="connsiteX68" fmla="*/ 416257 w 608989"/>
                <a:gd name="connsiteY68" fmla="*/ 103263 h 474764"/>
                <a:gd name="connsiteX69" fmla="*/ 238143 w 608989"/>
                <a:gd name="connsiteY69" fmla="*/ 103263 h 474764"/>
                <a:gd name="connsiteX70" fmla="*/ 168447 w 608989"/>
                <a:gd name="connsiteY70" fmla="*/ 150304 h 474764"/>
                <a:gd name="connsiteX71" fmla="*/ 103267 w 608989"/>
                <a:gd name="connsiteY71" fmla="*/ 112446 h 474764"/>
                <a:gd name="connsiteX72" fmla="*/ 103106 w 608989"/>
                <a:gd name="connsiteY72" fmla="*/ 103908 h 474764"/>
                <a:gd name="connsiteX73" fmla="*/ 110689 w 608989"/>
                <a:gd name="connsiteY73" fmla="*/ 99880 h 474764"/>
                <a:gd name="connsiteX74" fmla="*/ 159573 w 608989"/>
                <a:gd name="connsiteY74" fmla="*/ 99880 h 474764"/>
                <a:gd name="connsiteX75" fmla="*/ 164091 w 608989"/>
                <a:gd name="connsiteY75" fmla="*/ 97786 h 474764"/>
                <a:gd name="connsiteX76" fmla="*/ 164252 w 608989"/>
                <a:gd name="connsiteY76" fmla="*/ 97464 h 474764"/>
                <a:gd name="connsiteX77" fmla="*/ 180385 w 608989"/>
                <a:gd name="connsiteY77" fmla="*/ 75232 h 474764"/>
                <a:gd name="connsiteX78" fmla="*/ 164575 w 608989"/>
                <a:gd name="connsiteY78" fmla="*/ 53162 h 474764"/>
                <a:gd name="connsiteX79" fmla="*/ 164252 w 608989"/>
                <a:gd name="connsiteY79" fmla="*/ 52679 h 474764"/>
                <a:gd name="connsiteX80" fmla="*/ 160864 w 608989"/>
                <a:gd name="connsiteY80" fmla="*/ 50423 h 474764"/>
                <a:gd name="connsiteX81" fmla="*/ 160541 w 608989"/>
                <a:gd name="connsiteY81" fmla="*/ 50423 h 474764"/>
                <a:gd name="connsiteX82" fmla="*/ 110689 w 608989"/>
                <a:gd name="connsiteY82" fmla="*/ 50262 h 474764"/>
                <a:gd name="connsiteX83" fmla="*/ 103267 w 608989"/>
                <a:gd name="connsiteY83" fmla="*/ 46235 h 474764"/>
                <a:gd name="connsiteX84" fmla="*/ 103267 w 608989"/>
                <a:gd name="connsiteY84" fmla="*/ 37858 h 474764"/>
                <a:gd name="connsiteX85" fmla="*/ 168447 w 608989"/>
                <a:gd name="connsiteY85" fmla="*/ 0 h 47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08989" h="474764">
                  <a:moveTo>
                    <a:pt x="427673" y="372781"/>
                  </a:moveTo>
                  <a:cubicBezTo>
                    <a:pt x="408960" y="372781"/>
                    <a:pt x="393797" y="387926"/>
                    <a:pt x="393797" y="406614"/>
                  </a:cubicBezTo>
                  <a:cubicBezTo>
                    <a:pt x="393797" y="425303"/>
                    <a:pt x="408960" y="440448"/>
                    <a:pt x="427673" y="440448"/>
                  </a:cubicBezTo>
                  <a:cubicBezTo>
                    <a:pt x="446385" y="440448"/>
                    <a:pt x="461549" y="425303"/>
                    <a:pt x="461549" y="406614"/>
                  </a:cubicBezTo>
                  <a:cubicBezTo>
                    <a:pt x="461549" y="387926"/>
                    <a:pt x="446385" y="372781"/>
                    <a:pt x="427673" y="372781"/>
                  </a:cubicBezTo>
                  <a:close/>
                  <a:moveTo>
                    <a:pt x="149568" y="372781"/>
                  </a:moveTo>
                  <a:cubicBezTo>
                    <a:pt x="130855" y="372781"/>
                    <a:pt x="115692" y="387926"/>
                    <a:pt x="115692" y="406614"/>
                  </a:cubicBezTo>
                  <a:cubicBezTo>
                    <a:pt x="115692" y="425303"/>
                    <a:pt x="130855" y="440448"/>
                    <a:pt x="149568" y="440448"/>
                  </a:cubicBezTo>
                  <a:cubicBezTo>
                    <a:pt x="168280" y="440448"/>
                    <a:pt x="183444" y="425303"/>
                    <a:pt x="183444" y="406614"/>
                  </a:cubicBezTo>
                  <a:cubicBezTo>
                    <a:pt x="183444" y="387926"/>
                    <a:pt x="168280" y="372781"/>
                    <a:pt x="149568" y="372781"/>
                  </a:cubicBezTo>
                  <a:close/>
                  <a:moveTo>
                    <a:pt x="413316" y="194754"/>
                  </a:moveTo>
                  <a:lnTo>
                    <a:pt x="413316" y="269348"/>
                  </a:lnTo>
                  <a:lnTo>
                    <a:pt x="477196" y="269348"/>
                  </a:lnTo>
                  <a:cubicBezTo>
                    <a:pt x="486068" y="269348"/>
                    <a:pt x="489133" y="263387"/>
                    <a:pt x="483971" y="256137"/>
                  </a:cubicBezTo>
                  <a:lnTo>
                    <a:pt x="449611" y="207965"/>
                  </a:lnTo>
                  <a:cubicBezTo>
                    <a:pt x="444449" y="200715"/>
                    <a:pt x="432996" y="194754"/>
                    <a:pt x="424124" y="194754"/>
                  </a:cubicBezTo>
                  <a:close/>
                  <a:moveTo>
                    <a:pt x="231999" y="194754"/>
                  </a:moveTo>
                  <a:cubicBezTo>
                    <a:pt x="223127" y="194754"/>
                    <a:pt x="211351" y="200393"/>
                    <a:pt x="205705" y="207321"/>
                  </a:cubicBezTo>
                  <a:lnTo>
                    <a:pt x="165860" y="256782"/>
                  </a:lnTo>
                  <a:cubicBezTo>
                    <a:pt x="160376" y="263709"/>
                    <a:pt x="163118" y="269348"/>
                    <a:pt x="171990" y="269348"/>
                  </a:cubicBezTo>
                  <a:lnTo>
                    <a:pt x="374439" y="269348"/>
                  </a:lnTo>
                  <a:lnTo>
                    <a:pt x="374439" y="194754"/>
                  </a:lnTo>
                  <a:close/>
                  <a:moveTo>
                    <a:pt x="217965" y="162371"/>
                  </a:moveTo>
                  <a:lnTo>
                    <a:pt x="442030" y="162371"/>
                  </a:lnTo>
                  <a:cubicBezTo>
                    <a:pt x="454612" y="162371"/>
                    <a:pt x="470098" y="170427"/>
                    <a:pt x="477196" y="180577"/>
                  </a:cubicBezTo>
                  <a:lnTo>
                    <a:pt x="524783" y="248243"/>
                  </a:lnTo>
                  <a:cubicBezTo>
                    <a:pt x="528816" y="254043"/>
                    <a:pt x="536882" y="257910"/>
                    <a:pt x="544625" y="257910"/>
                  </a:cubicBezTo>
                  <a:cubicBezTo>
                    <a:pt x="546883" y="257910"/>
                    <a:pt x="548819" y="257748"/>
                    <a:pt x="550594" y="257104"/>
                  </a:cubicBezTo>
                  <a:lnTo>
                    <a:pt x="586728" y="245826"/>
                  </a:lnTo>
                  <a:cubicBezTo>
                    <a:pt x="593987" y="243571"/>
                    <a:pt x="600924" y="245021"/>
                    <a:pt x="605118" y="249693"/>
                  </a:cubicBezTo>
                  <a:cubicBezTo>
                    <a:pt x="608183" y="253398"/>
                    <a:pt x="609473" y="258554"/>
                    <a:pt x="608828" y="264354"/>
                  </a:cubicBezTo>
                  <a:lnTo>
                    <a:pt x="590277" y="401942"/>
                  </a:lnTo>
                  <a:cubicBezTo>
                    <a:pt x="588664" y="414992"/>
                    <a:pt x="576565" y="425625"/>
                    <a:pt x="563337" y="425625"/>
                  </a:cubicBezTo>
                  <a:lnTo>
                    <a:pt x="493166" y="425625"/>
                  </a:lnTo>
                  <a:cubicBezTo>
                    <a:pt x="484939" y="453981"/>
                    <a:pt x="458806" y="474764"/>
                    <a:pt x="427673" y="474764"/>
                  </a:cubicBezTo>
                  <a:cubicBezTo>
                    <a:pt x="396700" y="474764"/>
                    <a:pt x="370568" y="453981"/>
                    <a:pt x="362341" y="425625"/>
                  </a:cubicBezTo>
                  <a:lnTo>
                    <a:pt x="215061" y="425625"/>
                  </a:lnTo>
                  <a:cubicBezTo>
                    <a:pt x="206834" y="453981"/>
                    <a:pt x="180540" y="474764"/>
                    <a:pt x="149568" y="474764"/>
                  </a:cubicBezTo>
                  <a:cubicBezTo>
                    <a:pt x="118595" y="474764"/>
                    <a:pt x="92301" y="453981"/>
                    <a:pt x="84074" y="425625"/>
                  </a:cubicBezTo>
                  <a:lnTo>
                    <a:pt x="21485" y="425625"/>
                  </a:lnTo>
                  <a:cubicBezTo>
                    <a:pt x="14871" y="425625"/>
                    <a:pt x="8902" y="423048"/>
                    <a:pt x="4869" y="418214"/>
                  </a:cubicBezTo>
                  <a:cubicBezTo>
                    <a:pt x="836" y="413542"/>
                    <a:pt x="-777" y="407420"/>
                    <a:pt x="352" y="400814"/>
                  </a:cubicBezTo>
                  <a:lnTo>
                    <a:pt x="15516" y="309304"/>
                  </a:lnTo>
                  <a:cubicBezTo>
                    <a:pt x="17613" y="296576"/>
                    <a:pt x="29066" y="284332"/>
                    <a:pt x="41649" y="281593"/>
                  </a:cubicBezTo>
                  <a:lnTo>
                    <a:pt x="95850" y="269348"/>
                  </a:lnTo>
                  <a:cubicBezTo>
                    <a:pt x="105690" y="267093"/>
                    <a:pt x="119241" y="258554"/>
                    <a:pt x="125532" y="250660"/>
                  </a:cubicBezTo>
                  <a:lnTo>
                    <a:pt x="181992" y="179771"/>
                  </a:lnTo>
                  <a:cubicBezTo>
                    <a:pt x="189735" y="169943"/>
                    <a:pt x="205544" y="162371"/>
                    <a:pt x="217965" y="162371"/>
                  </a:cubicBezTo>
                  <a:close/>
                  <a:moveTo>
                    <a:pt x="168447" y="0"/>
                  </a:moveTo>
                  <a:cubicBezTo>
                    <a:pt x="200068" y="0"/>
                    <a:pt x="227011" y="19493"/>
                    <a:pt x="238143" y="47040"/>
                  </a:cubicBezTo>
                  <a:lnTo>
                    <a:pt x="416257" y="47040"/>
                  </a:lnTo>
                  <a:cubicBezTo>
                    <a:pt x="418193" y="47040"/>
                    <a:pt x="419968" y="47202"/>
                    <a:pt x="421743" y="47524"/>
                  </a:cubicBezTo>
                  <a:cubicBezTo>
                    <a:pt x="432875" y="19815"/>
                    <a:pt x="459979" y="0"/>
                    <a:pt x="491762" y="0"/>
                  </a:cubicBezTo>
                  <a:cubicBezTo>
                    <a:pt x="518543" y="0"/>
                    <a:pt x="543550" y="14499"/>
                    <a:pt x="556941" y="37858"/>
                  </a:cubicBezTo>
                  <a:cubicBezTo>
                    <a:pt x="558232" y="39952"/>
                    <a:pt x="558877" y="43335"/>
                    <a:pt x="557103" y="46396"/>
                  </a:cubicBezTo>
                  <a:cubicBezTo>
                    <a:pt x="555651" y="48812"/>
                    <a:pt x="552908" y="50262"/>
                    <a:pt x="549520" y="50262"/>
                  </a:cubicBezTo>
                  <a:cubicBezTo>
                    <a:pt x="549520" y="50262"/>
                    <a:pt x="513703" y="50423"/>
                    <a:pt x="500635" y="50423"/>
                  </a:cubicBezTo>
                  <a:cubicBezTo>
                    <a:pt x="497731" y="50423"/>
                    <a:pt x="496279" y="52357"/>
                    <a:pt x="496279" y="52357"/>
                  </a:cubicBezTo>
                  <a:lnTo>
                    <a:pt x="495957" y="52840"/>
                  </a:lnTo>
                  <a:cubicBezTo>
                    <a:pt x="489019" y="60895"/>
                    <a:pt x="481275" y="71366"/>
                    <a:pt x="479823" y="75071"/>
                  </a:cubicBezTo>
                  <a:cubicBezTo>
                    <a:pt x="481275" y="78777"/>
                    <a:pt x="489019" y="89087"/>
                    <a:pt x="495634" y="97142"/>
                  </a:cubicBezTo>
                  <a:lnTo>
                    <a:pt x="495957" y="97625"/>
                  </a:lnTo>
                  <a:cubicBezTo>
                    <a:pt x="496441" y="98269"/>
                    <a:pt x="498054" y="99719"/>
                    <a:pt x="499345" y="99719"/>
                  </a:cubicBezTo>
                  <a:cubicBezTo>
                    <a:pt x="511929" y="99719"/>
                    <a:pt x="549520" y="99880"/>
                    <a:pt x="549520" y="99880"/>
                  </a:cubicBezTo>
                  <a:cubicBezTo>
                    <a:pt x="552747" y="99880"/>
                    <a:pt x="555489" y="101491"/>
                    <a:pt x="556941" y="104069"/>
                  </a:cubicBezTo>
                  <a:cubicBezTo>
                    <a:pt x="558393" y="106485"/>
                    <a:pt x="558393" y="109868"/>
                    <a:pt x="556941" y="112285"/>
                  </a:cubicBezTo>
                  <a:cubicBezTo>
                    <a:pt x="543550" y="135644"/>
                    <a:pt x="518543" y="150304"/>
                    <a:pt x="491762" y="150304"/>
                  </a:cubicBezTo>
                  <a:cubicBezTo>
                    <a:pt x="459979" y="150304"/>
                    <a:pt x="432875" y="130489"/>
                    <a:pt x="421743" y="102780"/>
                  </a:cubicBezTo>
                  <a:cubicBezTo>
                    <a:pt x="419968" y="103102"/>
                    <a:pt x="418193" y="103263"/>
                    <a:pt x="416257" y="103263"/>
                  </a:cubicBezTo>
                  <a:lnTo>
                    <a:pt x="238143" y="103263"/>
                  </a:lnTo>
                  <a:cubicBezTo>
                    <a:pt x="227011" y="130811"/>
                    <a:pt x="200068" y="150304"/>
                    <a:pt x="168447" y="150304"/>
                  </a:cubicBezTo>
                  <a:cubicBezTo>
                    <a:pt x="141665" y="150304"/>
                    <a:pt x="116658" y="135805"/>
                    <a:pt x="103267" y="112446"/>
                  </a:cubicBezTo>
                  <a:cubicBezTo>
                    <a:pt x="101977" y="110352"/>
                    <a:pt x="101331" y="106969"/>
                    <a:pt x="103106" y="103908"/>
                  </a:cubicBezTo>
                  <a:cubicBezTo>
                    <a:pt x="104558" y="101330"/>
                    <a:pt x="107301" y="99880"/>
                    <a:pt x="110689" y="99880"/>
                  </a:cubicBezTo>
                  <a:cubicBezTo>
                    <a:pt x="110689" y="99880"/>
                    <a:pt x="146505" y="99880"/>
                    <a:pt x="159573" y="99880"/>
                  </a:cubicBezTo>
                  <a:cubicBezTo>
                    <a:pt x="162477" y="99880"/>
                    <a:pt x="163929" y="98108"/>
                    <a:pt x="164091" y="97786"/>
                  </a:cubicBezTo>
                  <a:lnTo>
                    <a:pt x="164252" y="97464"/>
                  </a:lnTo>
                  <a:cubicBezTo>
                    <a:pt x="171189" y="89248"/>
                    <a:pt x="178933" y="78777"/>
                    <a:pt x="180385" y="75232"/>
                  </a:cubicBezTo>
                  <a:cubicBezTo>
                    <a:pt x="178933" y="71527"/>
                    <a:pt x="171189" y="61217"/>
                    <a:pt x="164575" y="53162"/>
                  </a:cubicBezTo>
                  <a:lnTo>
                    <a:pt x="164252" y="52679"/>
                  </a:lnTo>
                  <a:cubicBezTo>
                    <a:pt x="163768" y="52034"/>
                    <a:pt x="162155" y="50423"/>
                    <a:pt x="160864" y="50423"/>
                  </a:cubicBezTo>
                  <a:lnTo>
                    <a:pt x="160541" y="50423"/>
                  </a:lnTo>
                  <a:cubicBezTo>
                    <a:pt x="147796" y="50423"/>
                    <a:pt x="110689" y="50262"/>
                    <a:pt x="110689" y="50262"/>
                  </a:cubicBezTo>
                  <a:cubicBezTo>
                    <a:pt x="107462" y="50262"/>
                    <a:pt x="104719" y="48812"/>
                    <a:pt x="103267" y="46235"/>
                  </a:cubicBezTo>
                  <a:cubicBezTo>
                    <a:pt x="101815" y="43657"/>
                    <a:pt x="101654" y="40435"/>
                    <a:pt x="103267" y="37858"/>
                  </a:cubicBezTo>
                  <a:cubicBezTo>
                    <a:pt x="116497" y="14499"/>
                    <a:pt x="141665" y="0"/>
                    <a:pt x="168447" y="0"/>
                  </a:cubicBezTo>
                  <a:close/>
                </a:path>
              </a:pathLst>
            </a:custGeom>
            <a:grpFill/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iṧ1íďè"/>
          <p:cNvGrpSpPr/>
          <p:nvPr/>
        </p:nvGrpSpPr>
        <p:grpSpPr>
          <a:xfrm>
            <a:off x="7675531" y="2667624"/>
            <a:ext cx="580786" cy="580786"/>
            <a:chOff x="8026519" y="2192058"/>
            <a:chExt cx="580786" cy="580786"/>
          </a:xfrm>
        </p:grpSpPr>
        <p:sp>
          <p:nvSpPr>
            <p:cNvPr id="54" name="ïṩ1iḑê"/>
            <p:cNvSpPr/>
            <p:nvPr/>
          </p:nvSpPr>
          <p:spPr>
            <a:xfrm>
              <a:off x="8026519" y="2192058"/>
              <a:ext cx="580786" cy="580786"/>
            </a:xfrm>
            <a:prstGeom prst="ellipse">
              <a:avLst/>
            </a:prstGeom>
            <a:solidFill>
              <a:srgbClr val="048196"/>
            </a:solidFill>
            <a:ln w="19050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55" name="ïš1ïḑê"/>
            <p:cNvSpPr/>
            <p:nvPr/>
          </p:nvSpPr>
          <p:spPr>
            <a:xfrm>
              <a:off x="8162177" y="2327946"/>
              <a:ext cx="309470" cy="309010"/>
            </a:xfrm>
            <a:custGeom>
              <a:avLst/>
              <a:gdLst>
                <a:gd name="T0" fmla="*/ 2750 w 3602"/>
                <a:gd name="T1" fmla="*/ 1341 h 3602"/>
                <a:gd name="T2" fmla="*/ 3461 w 3602"/>
                <a:gd name="T3" fmla="*/ 629 h 3602"/>
                <a:gd name="T4" fmla="*/ 3462 w 3602"/>
                <a:gd name="T5" fmla="*/ 131 h 3602"/>
                <a:gd name="T6" fmla="*/ 2978 w 3602"/>
                <a:gd name="T7" fmla="*/ 135 h 3602"/>
                <a:gd name="T8" fmla="*/ 2261 w 3602"/>
                <a:gd name="T9" fmla="*/ 853 h 3602"/>
                <a:gd name="T10" fmla="*/ 451 w 3602"/>
                <a:gd name="T11" fmla="*/ 147 h 3602"/>
                <a:gd name="T12" fmla="*/ 79 w 3602"/>
                <a:gd name="T13" fmla="*/ 276 h 3602"/>
                <a:gd name="T14" fmla="*/ 123 w 3602"/>
                <a:gd name="T15" fmla="*/ 667 h 3602"/>
                <a:gd name="T16" fmla="*/ 1495 w 3602"/>
                <a:gd name="T17" fmla="*/ 1618 h 3602"/>
                <a:gd name="T18" fmla="*/ 642 w 3602"/>
                <a:gd name="T19" fmla="*/ 2472 h 3602"/>
                <a:gd name="T20" fmla="*/ 196 w 3602"/>
                <a:gd name="T21" fmla="*/ 2470 h 3602"/>
                <a:gd name="T22" fmla="*/ 38 w 3602"/>
                <a:gd name="T23" fmla="*/ 2611 h 3602"/>
                <a:gd name="T24" fmla="*/ 132 w 3602"/>
                <a:gd name="T25" fmla="*/ 2776 h 3602"/>
                <a:gd name="T26" fmla="*/ 342 w 3602"/>
                <a:gd name="T27" fmla="*/ 2876 h 3602"/>
                <a:gd name="T28" fmla="*/ 727 w 3602"/>
                <a:gd name="T29" fmla="*/ 3260 h 3602"/>
                <a:gd name="T30" fmla="*/ 828 w 3602"/>
                <a:gd name="T31" fmla="*/ 3474 h 3602"/>
                <a:gd name="T32" fmla="*/ 973 w 3602"/>
                <a:gd name="T33" fmla="*/ 3566 h 3602"/>
                <a:gd name="T34" fmla="*/ 1007 w 3602"/>
                <a:gd name="T35" fmla="*/ 3562 h 3602"/>
                <a:gd name="T36" fmla="*/ 1133 w 3602"/>
                <a:gd name="T37" fmla="*/ 3407 h 3602"/>
                <a:gd name="T38" fmla="*/ 1135 w 3602"/>
                <a:gd name="T39" fmla="*/ 2956 h 3602"/>
                <a:gd name="T40" fmla="*/ 1984 w 3602"/>
                <a:gd name="T41" fmla="*/ 2107 h 3602"/>
                <a:gd name="T42" fmla="*/ 2935 w 3602"/>
                <a:gd name="T43" fmla="*/ 3480 h 3602"/>
                <a:gd name="T44" fmla="*/ 3327 w 3602"/>
                <a:gd name="T45" fmla="*/ 3523 h 3602"/>
                <a:gd name="T46" fmla="*/ 3455 w 3602"/>
                <a:gd name="T47" fmla="*/ 3151 h 3602"/>
                <a:gd name="T48" fmla="*/ 2750 w 3602"/>
                <a:gd name="T49" fmla="*/ 1341 h 3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02" h="3602">
                  <a:moveTo>
                    <a:pt x="2750" y="1341"/>
                  </a:moveTo>
                  <a:lnTo>
                    <a:pt x="3461" y="629"/>
                  </a:lnTo>
                  <a:cubicBezTo>
                    <a:pt x="3598" y="492"/>
                    <a:pt x="3602" y="265"/>
                    <a:pt x="3462" y="131"/>
                  </a:cubicBezTo>
                  <a:cubicBezTo>
                    <a:pt x="3327" y="0"/>
                    <a:pt x="3112" y="2"/>
                    <a:pt x="2978" y="135"/>
                  </a:cubicBezTo>
                  <a:lnTo>
                    <a:pt x="2261" y="853"/>
                  </a:lnTo>
                  <a:lnTo>
                    <a:pt x="451" y="147"/>
                  </a:lnTo>
                  <a:cubicBezTo>
                    <a:pt x="312" y="98"/>
                    <a:pt x="158" y="151"/>
                    <a:pt x="79" y="276"/>
                  </a:cubicBezTo>
                  <a:cubicBezTo>
                    <a:pt x="0" y="400"/>
                    <a:pt x="18" y="563"/>
                    <a:pt x="123" y="667"/>
                  </a:cubicBezTo>
                  <a:lnTo>
                    <a:pt x="1495" y="1618"/>
                  </a:lnTo>
                  <a:lnTo>
                    <a:pt x="642" y="2472"/>
                  </a:lnTo>
                  <a:lnTo>
                    <a:pt x="196" y="2470"/>
                  </a:lnTo>
                  <a:cubicBezTo>
                    <a:pt x="116" y="2470"/>
                    <a:pt x="47" y="2530"/>
                    <a:pt x="38" y="2611"/>
                  </a:cubicBezTo>
                  <a:cubicBezTo>
                    <a:pt x="29" y="2680"/>
                    <a:pt x="69" y="2746"/>
                    <a:pt x="132" y="2776"/>
                  </a:cubicBezTo>
                  <a:lnTo>
                    <a:pt x="342" y="2876"/>
                  </a:lnTo>
                  <a:cubicBezTo>
                    <a:pt x="511" y="2956"/>
                    <a:pt x="647" y="3091"/>
                    <a:pt x="727" y="3260"/>
                  </a:cubicBezTo>
                  <a:lnTo>
                    <a:pt x="828" y="3474"/>
                  </a:lnTo>
                  <a:cubicBezTo>
                    <a:pt x="855" y="3531"/>
                    <a:pt x="912" y="3566"/>
                    <a:pt x="973" y="3566"/>
                  </a:cubicBezTo>
                  <a:cubicBezTo>
                    <a:pt x="984" y="3566"/>
                    <a:pt x="996" y="3564"/>
                    <a:pt x="1007" y="3562"/>
                  </a:cubicBezTo>
                  <a:cubicBezTo>
                    <a:pt x="1080" y="3546"/>
                    <a:pt x="1132" y="3481"/>
                    <a:pt x="1133" y="3407"/>
                  </a:cubicBezTo>
                  <a:lnTo>
                    <a:pt x="1135" y="2956"/>
                  </a:lnTo>
                  <a:lnTo>
                    <a:pt x="1984" y="2107"/>
                  </a:lnTo>
                  <a:lnTo>
                    <a:pt x="2935" y="3480"/>
                  </a:lnTo>
                  <a:cubicBezTo>
                    <a:pt x="3039" y="3584"/>
                    <a:pt x="3202" y="3602"/>
                    <a:pt x="3327" y="3523"/>
                  </a:cubicBezTo>
                  <a:cubicBezTo>
                    <a:pt x="3451" y="3444"/>
                    <a:pt x="3504" y="3290"/>
                    <a:pt x="3455" y="3151"/>
                  </a:cubicBezTo>
                  <a:lnTo>
                    <a:pt x="2750" y="134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iśḷîḍé"/>
          <p:cNvGrpSpPr/>
          <p:nvPr/>
        </p:nvGrpSpPr>
        <p:grpSpPr>
          <a:xfrm>
            <a:off x="3853018" y="4619180"/>
            <a:ext cx="580786" cy="580786"/>
            <a:chOff x="3584697" y="4143614"/>
            <a:chExt cx="580786" cy="580786"/>
          </a:xfrm>
        </p:grpSpPr>
        <p:sp>
          <p:nvSpPr>
            <p:cNvPr id="50" name="iṩḷîďé"/>
            <p:cNvSpPr/>
            <p:nvPr/>
          </p:nvSpPr>
          <p:spPr>
            <a:xfrm>
              <a:off x="3584697" y="4143614"/>
              <a:ext cx="580786" cy="580786"/>
            </a:xfrm>
            <a:prstGeom prst="ellipse">
              <a:avLst/>
            </a:prstGeom>
            <a:solidFill>
              <a:srgbClr val="012B3D"/>
            </a:solidFill>
            <a:ln w="19050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51" name="íṣ1íḋe"/>
            <p:cNvSpPr/>
            <p:nvPr/>
          </p:nvSpPr>
          <p:spPr>
            <a:xfrm>
              <a:off x="3707098" y="4271601"/>
              <a:ext cx="335984" cy="324812"/>
            </a:xfrm>
            <a:custGeom>
              <a:avLst/>
              <a:gdLst>
                <a:gd name="connsiteX0" fmla="*/ 134599 w 608468"/>
                <a:gd name="connsiteY0" fmla="*/ 494593 h 588233"/>
                <a:gd name="connsiteX1" fmla="*/ 176550 w 608468"/>
                <a:gd name="connsiteY1" fmla="*/ 502268 h 588233"/>
                <a:gd name="connsiteX2" fmla="*/ 170557 w 608468"/>
                <a:gd name="connsiteY2" fmla="*/ 513935 h 588233"/>
                <a:gd name="connsiteX3" fmla="*/ 435937 w 608468"/>
                <a:gd name="connsiteY3" fmla="*/ 513935 h 588233"/>
                <a:gd name="connsiteX4" fmla="*/ 429944 w 608468"/>
                <a:gd name="connsiteY4" fmla="*/ 502422 h 588233"/>
                <a:gd name="connsiteX5" fmla="*/ 472048 w 608468"/>
                <a:gd name="connsiteY5" fmla="*/ 494900 h 588233"/>
                <a:gd name="connsiteX6" fmla="*/ 504779 w 608468"/>
                <a:gd name="connsiteY6" fmla="*/ 558452 h 588233"/>
                <a:gd name="connsiteX7" fmla="*/ 496020 w 608468"/>
                <a:gd name="connsiteY7" fmla="*/ 585930 h 588233"/>
                <a:gd name="connsiteX8" fmla="*/ 486646 w 608468"/>
                <a:gd name="connsiteY8" fmla="*/ 588233 h 588233"/>
                <a:gd name="connsiteX9" fmla="*/ 468514 w 608468"/>
                <a:gd name="connsiteY9" fmla="*/ 577180 h 588233"/>
                <a:gd name="connsiteX10" fmla="*/ 456835 w 608468"/>
                <a:gd name="connsiteY10" fmla="*/ 554615 h 588233"/>
                <a:gd name="connsiteX11" fmla="*/ 149658 w 608468"/>
                <a:gd name="connsiteY11" fmla="*/ 554461 h 588233"/>
                <a:gd name="connsiteX12" fmla="*/ 137826 w 608468"/>
                <a:gd name="connsiteY12" fmla="*/ 577180 h 588233"/>
                <a:gd name="connsiteX13" fmla="*/ 119694 w 608468"/>
                <a:gd name="connsiteY13" fmla="*/ 588233 h 588233"/>
                <a:gd name="connsiteX14" fmla="*/ 110320 w 608468"/>
                <a:gd name="connsiteY14" fmla="*/ 585930 h 588233"/>
                <a:gd name="connsiteX15" fmla="*/ 101561 w 608468"/>
                <a:gd name="connsiteY15" fmla="*/ 558452 h 588233"/>
                <a:gd name="connsiteX16" fmla="*/ 83313 w 608468"/>
                <a:gd name="connsiteY16" fmla="*/ 461780 h 588233"/>
                <a:gd name="connsiteX17" fmla="*/ 115895 w 608468"/>
                <a:gd name="connsiteY17" fmla="*/ 486334 h 588233"/>
                <a:gd name="connsiteX18" fmla="*/ 35978 w 608468"/>
                <a:gd name="connsiteY18" fmla="*/ 581020 h 588233"/>
                <a:gd name="connsiteX19" fmla="*/ 20456 w 608468"/>
                <a:gd name="connsiteY19" fmla="*/ 588233 h 588233"/>
                <a:gd name="connsiteX20" fmla="*/ 7239 w 608468"/>
                <a:gd name="connsiteY20" fmla="*/ 583476 h 588233"/>
                <a:gd name="connsiteX21" fmla="*/ 4780 w 608468"/>
                <a:gd name="connsiteY21" fmla="*/ 554625 h 588233"/>
                <a:gd name="connsiteX22" fmla="*/ 524712 w 608468"/>
                <a:gd name="connsiteY22" fmla="*/ 461145 h 588233"/>
                <a:gd name="connsiteX23" fmla="*/ 603689 w 608468"/>
                <a:gd name="connsiteY23" fmla="*/ 554619 h 588233"/>
                <a:gd name="connsiteX24" fmla="*/ 601231 w 608468"/>
                <a:gd name="connsiteY24" fmla="*/ 583475 h 588233"/>
                <a:gd name="connsiteX25" fmla="*/ 588017 w 608468"/>
                <a:gd name="connsiteY25" fmla="*/ 588233 h 588233"/>
                <a:gd name="connsiteX26" fmla="*/ 572344 w 608468"/>
                <a:gd name="connsiteY26" fmla="*/ 581019 h 588233"/>
                <a:gd name="connsiteX27" fmla="*/ 492291 w 608468"/>
                <a:gd name="connsiteY27" fmla="*/ 486010 h 588233"/>
                <a:gd name="connsiteX28" fmla="*/ 524712 w 608468"/>
                <a:gd name="connsiteY28" fmla="*/ 461145 h 588233"/>
                <a:gd name="connsiteX29" fmla="*/ 383066 w 608468"/>
                <a:gd name="connsiteY29" fmla="*/ 351169 h 588233"/>
                <a:gd name="connsiteX30" fmla="*/ 354331 w 608468"/>
                <a:gd name="connsiteY30" fmla="*/ 379857 h 588233"/>
                <a:gd name="connsiteX31" fmla="*/ 383066 w 608468"/>
                <a:gd name="connsiteY31" fmla="*/ 408544 h 588233"/>
                <a:gd name="connsiteX32" fmla="*/ 411800 w 608468"/>
                <a:gd name="connsiteY32" fmla="*/ 379857 h 588233"/>
                <a:gd name="connsiteX33" fmla="*/ 383066 w 608468"/>
                <a:gd name="connsiteY33" fmla="*/ 351169 h 588233"/>
                <a:gd name="connsiteX34" fmla="*/ 224332 w 608468"/>
                <a:gd name="connsiteY34" fmla="*/ 351169 h 588233"/>
                <a:gd name="connsiteX35" fmla="*/ 195597 w 608468"/>
                <a:gd name="connsiteY35" fmla="*/ 379857 h 588233"/>
                <a:gd name="connsiteX36" fmla="*/ 224332 w 608468"/>
                <a:gd name="connsiteY36" fmla="*/ 408544 h 588233"/>
                <a:gd name="connsiteX37" fmla="*/ 253221 w 608468"/>
                <a:gd name="connsiteY37" fmla="*/ 379857 h 588233"/>
                <a:gd name="connsiteX38" fmla="*/ 224332 w 608468"/>
                <a:gd name="connsiteY38" fmla="*/ 351169 h 588233"/>
                <a:gd name="connsiteX39" fmla="*/ 155976 w 608468"/>
                <a:gd name="connsiteY39" fmla="*/ 44315 h 588233"/>
                <a:gd name="connsiteX40" fmla="*/ 451433 w 608468"/>
                <a:gd name="connsiteY40" fmla="*/ 44315 h 588233"/>
                <a:gd name="connsiteX41" fmla="*/ 391358 w 608468"/>
                <a:gd name="connsiteY41" fmla="*/ 284308 h 588233"/>
                <a:gd name="connsiteX42" fmla="*/ 216051 w 608468"/>
                <a:gd name="connsiteY42" fmla="*/ 284308 h 588233"/>
                <a:gd name="connsiteX43" fmla="*/ 122300 w 608468"/>
                <a:gd name="connsiteY43" fmla="*/ 43892 h 588233"/>
                <a:gd name="connsiteX44" fmla="*/ 187453 w 608468"/>
                <a:gd name="connsiteY44" fmla="*/ 304533 h 588233"/>
                <a:gd name="connsiteX45" fmla="*/ 203280 w 608468"/>
                <a:gd name="connsiteY45" fmla="*/ 316959 h 588233"/>
                <a:gd name="connsiteX46" fmla="*/ 404117 w 608468"/>
                <a:gd name="connsiteY46" fmla="*/ 316959 h 588233"/>
                <a:gd name="connsiteX47" fmla="*/ 419945 w 608468"/>
                <a:gd name="connsiteY47" fmla="*/ 304533 h 588233"/>
                <a:gd name="connsiteX48" fmla="*/ 485251 w 608468"/>
                <a:gd name="connsiteY48" fmla="*/ 43892 h 588233"/>
                <a:gd name="connsiteX49" fmla="*/ 511988 w 608468"/>
                <a:gd name="connsiteY49" fmla="*/ 109858 h 588233"/>
                <a:gd name="connsiteX50" fmla="*/ 529199 w 608468"/>
                <a:gd name="connsiteY50" fmla="*/ 360067 h 588233"/>
                <a:gd name="connsiteX51" fmla="*/ 426552 w 608468"/>
                <a:gd name="connsiteY51" fmla="*/ 469754 h 588233"/>
                <a:gd name="connsiteX52" fmla="*/ 180846 w 608468"/>
                <a:gd name="connsiteY52" fmla="*/ 469754 h 588233"/>
                <a:gd name="connsiteX53" fmla="*/ 78199 w 608468"/>
                <a:gd name="connsiteY53" fmla="*/ 360067 h 588233"/>
                <a:gd name="connsiteX54" fmla="*/ 95409 w 608468"/>
                <a:gd name="connsiteY54" fmla="*/ 109858 h 588233"/>
                <a:gd name="connsiteX55" fmla="*/ 122300 w 608468"/>
                <a:gd name="connsiteY55" fmla="*/ 43892 h 588233"/>
                <a:gd name="connsiteX56" fmla="*/ 213279 w 608468"/>
                <a:gd name="connsiteY56" fmla="*/ 0 h 588233"/>
                <a:gd name="connsiteX57" fmla="*/ 394132 w 608468"/>
                <a:gd name="connsiteY57" fmla="*/ 0 h 588233"/>
                <a:gd name="connsiteX58" fmla="*/ 444377 w 608468"/>
                <a:gd name="connsiteY58" fmla="*/ 11784 h 588233"/>
                <a:gd name="connsiteX59" fmla="*/ 163033 w 608468"/>
                <a:gd name="connsiteY59" fmla="*/ 11784 h 588233"/>
                <a:gd name="connsiteX60" fmla="*/ 213279 w 608468"/>
                <a:gd name="connsiteY60" fmla="*/ 0 h 58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08468" h="588233">
                  <a:moveTo>
                    <a:pt x="134599" y="494593"/>
                  </a:moveTo>
                  <a:cubicBezTo>
                    <a:pt x="147814" y="499198"/>
                    <a:pt x="161951" y="501961"/>
                    <a:pt x="176550" y="502268"/>
                  </a:cubicBezTo>
                  <a:lnTo>
                    <a:pt x="170557" y="513935"/>
                  </a:lnTo>
                  <a:lnTo>
                    <a:pt x="435937" y="513935"/>
                  </a:lnTo>
                  <a:lnTo>
                    <a:pt x="429944" y="502422"/>
                  </a:lnTo>
                  <a:cubicBezTo>
                    <a:pt x="444542" y="501961"/>
                    <a:pt x="458679" y="499505"/>
                    <a:pt x="472048" y="494900"/>
                  </a:cubicBezTo>
                  <a:lnTo>
                    <a:pt x="504779" y="558452"/>
                  </a:lnTo>
                  <a:cubicBezTo>
                    <a:pt x="510003" y="568430"/>
                    <a:pt x="506008" y="580711"/>
                    <a:pt x="496020" y="585930"/>
                  </a:cubicBezTo>
                  <a:cubicBezTo>
                    <a:pt x="493100" y="587465"/>
                    <a:pt x="489873" y="588233"/>
                    <a:pt x="486646" y="588233"/>
                  </a:cubicBezTo>
                  <a:cubicBezTo>
                    <a:pt x="479270" y="588233"/>
                    <a:pt x="472202" y="584242"/>
                    <a:pt x="468514" y="577180"/>
                  </a:cubicBezTo>
                  <a:lnTo>
                    <a:pt x="456835" y="554615"/>
                  </a:lnTo>
                  <a:lnTo>
                    <a:pt x="149658" y="554461"/>
                  </a:lnTo>
                  <a:lnTo>
                    <a:pt x="137826" y="577180"/>
                  </a:lnTo>
                  <a:cubicBezTo>
                    <a:pt x="134292" y="584242"/>
                    <a:pt x="127069" y="588233"/>
                    <a:pt x="119694" y="588233"/>
                  </a:cubicBezTo>
                  <a:cubicBezTo>
                    <a:pt x="116620" y="588233"/>
                    <a:pt x="113393" y="587465"/>
                    <a:pt x="110320" y="585930"/>
                  </a:cubicBezTo>
                  <a:cubicBezTo>
                    <a:pt x="100332" y="580711"/>
                    <a:pt x="96490" y="568430"/>
                    <a:pt x="101561" y="558452"/>
                  </a:cubicBezTo>
                  <a:close/>
                  <a:moveTo>
                    <a:pt x="83313" y="461780"/>
                  </a:moveTo>
                  <a:cubicBezTo>
                    <a:pt x="92996" y="471755"/>
                    <a:pt x="103908" y="479889"/>
                    <a:pt x="115895" y="486334"/>
                  </a:cubicBezTo>
                  <a:lnTo>
                    <a:pt x="35978" y="581020"/>
                  </a:lnTo>
                  <a:cubicBezTo>
                    <a:pt x="31982" y="585778"/>
                    <a:pt x="26296" y="588233"/>
                    <a:pt x="20456" y="588233"/>
                  </a:cubicBezTo>
                  <a:cubicBezTo>
                    <a:pt x="15845" y="588233"/>
                    <a:pt x="11081" y="586698"/>
                    <a:pt x="7239" y="583476"/>
                  </a:cubicBezTo>
                  <a:cubicBezTo>
                    <a:pt x="-1367" y="576109"/>
                    <a:pt x="-2443" y="563372"/>
                    <a:pt x="4780" y="554625"/>
                  </a:cubicBezTo>
                  <a:close/>
                  <a:moveTo>
                    <a:pt x="524712" y="461145"/>
                  </a:moveTo>
                  <a:lnTo>
                    <a:pt x="603689" y="554619"/>
                  </a:lnTo>
                  <a:cubicBezTo>
                    <a:pt x="610911" y="563368"/>
                    <a:pt x="609836" y="576107"/>
                    <a:pt x="601231" y="583475"/>
                  </a:cubicBezTo>
                  <a:cubicBezTo>
                    <a:pt x="597390" y="586698"/>
                    <a:pt x="592626" y="588233"/>
                    <a:pt x="588017" y="588233"/>
                  </a:cubicBezTo>
                  <a:cubicBezTo>
                    <a:pt x="582178" y="588233"/>
                    <a:pt x="576493" y="585777"/>
                    <a:pt x="572344" y="581019"/>
                  </a:cubicBezTo>
                  <a:lnTo>
                    <a:pt x="492291" y="486010"/>
                  </a:lnTo>
                  <a:cubicBezTo>
                    <a:pt x="504122" y="479564"/>
                    <a:pt x="515185" y="471122"/>
                    <a:pt x="524712" y="461145"/>
                  </a:cubicBezTo>
                  <a:close/>
                  <a:moveTo>
                    <a:pt x="383066" y="351169"/>
                  </a:moveTo>
                  <a:cubicBezTo>
                    <a:pt x="367238" y="351169"/>
                    <a:pt x="354331" y="363902"/>
                    <a:pt x="354331" y="379857"/>
                  </a:cubicBezTo>
                  <a:cubicBezTo>
                    <a:pt x="354331" y="395658"/>
                    <a:pt x="367238" y="408544"/>
                    <a:pt x="383066" y="408544"/>
                  </a:cubicBezTo>
                  <a:cubicBezTo>
                    <a:pt x="398893" y="408544"/>
                    <a:pt x="411800" y="395658"/>
                    <a:pt x="411800" y="379857"/>
                  </a:cubicBezTo>
                  <a:cubicBezTo>
                    <a:pt x="411800" y="363902"/>
                    <a:pt x="398893" y="351169"/>
                    <a:pt x="383066" y="351169"/>
                  </a:cubicBezTo>
                  <a:close/>
                  <a:moveTo>
                    <a:pt x="224332" y="351169"/>
                  </a:moveTo>
                  <a:cubicBezTo>
                    <a:pt x="208505" y="351169"/>
                    <a:pt x="195597" y="363902"/>
                    <a:pt x="195597" y="379857"/>
                  </a:cubicBezTo>
                  <a:cubicBezTo>
                    <a:pt x="195597" y="395658"/>
                    <a:pt x="208505" y="408544"/>
                    <a:pt x="224332" y="408544"/>
                  </a:cubicBezTo>
                  <a:cubicBezTo>
                    <a:pt x="240313" y="408544"/>
                    <a:pt x="253221" y="395658"/>
                    <a:pt x="253221" y="379857"/>
                  </a:cubicBezTo>
                  <a:cubicBezTo>
                    <a:pt x="253221" y="363902"/>
                    <a:pt x="240313" y="351169"/>
                    <a:pt x="224332" y="351169"/>
                  </a:cubicBezTo>
                  <a:close/>
                  <a:moveTo>
                    <a:pt x="155976" y="44315"/>
                  </a:moveTo>
                  <a:lnTo>
                    <a:pt x="451433" y="44315"/>
                  </a:lnTo>
                  <a:lnTo>
                    <a:pt x="391358" y="284308"/>
                  </a:lnTo>
                  <a:lnTo>
                    <a:pt x="216051" y="284308"/>
                  </a:lnTo>
                  <a:close/>
                  <a:moveTo>
                    <a:pt x="122300" y="43892"/>
                  </a:moveTo>
                  <a:lnTo>
                    <a:pt x="187453" y="304533"/>
                  </a:lnTo>
                  <a:cubicBezTo>
                    <a:pt x="189297" y="311897"/>
                    <a:pt x="195905" y="316959"/>
                    <a:pt x="203280" y="316959"/>
                  </a:cubicBezTo>
                  <a:lnTo>
                    <a:pt x="404117" y="316959"/>
                  </a:lnTo>
                  <a:cubicBezTo>
                    <a:pt x="411647" y="316959"/>
                    <a:pt x="418101" y="311897"/>
                    <a:pt x="419945" y="304533"/>
                  </a:cubicBezTo>
                  <a:lnTo>
                    <a:pt x="485251" y="43892"/>
                  </a:lnTo>
                  <a:cubicBezTo>
                    <a:pt x="500464" y="62301"/>
                    <a:pt x="510298" y="85159"/>
                    <a:pt x="511988" y="109858"/>
                  </a:cubicBezTo>
                  <a:lnTo>
                    <a:pt x="529199" y="360067"/>
                  </a:lnTo>
                  <a:cubicBezTo>
                    <a:pt x="533501" y="420356"/>
                    <a:pt x="487249" y="469754"/>
                    <a:pt x="426552" y="469754"/>
                  </a:cubicBezTo>
                  <a:lnTo>
                    <a:pt x="180846" y="469754"/>
                  </a:lnTo>
                  <a:cubicBezTo>
                    <a:pt x="120149" y="469754"/>
                    <a:pt x="74050" y="420356"/>
                    <a:pt x="78199" y="360067"/>
                  </a:cubicBezTo>
                  <a:lnTo>
                    <a:pt x="95409" y="109858"/>
                  </a:lnTo>
                  <a:cubicBezTo>
                    <a:pt x="97100" y="85159"/>
                    <a:pt x="106934" y="62301"/>
                    <a:pt x="122300" y="43892"/>
                  </a:cubicBezTo>
                  <a:close/>
                  <a:moveTo>
                    <a:pt x="213279" y="0"/>
                  </a:moveTo>
                  <a:lnTo>
                    <a:pt x="394132" y="0"/>
                  </a:lnTo>
                  <a:cubicBezTo>
                    <a:pt x="411956" y="0"/>
                    <a:pt x="429012" y="4285"/>
                    <a:pt x="444377" y="11784"/>
                  </a:cubicBezTo>
                  <a:lnTo>
                    <a:pt x="163033" y="11784"/>
                  </a:lnTo>
                  <a:cubicBezTo>
                    <a:pt x="178552" y="4285"/>
                    <a:pt x="195608" y="0"/>
                    <a:pt x="213279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îṣḷíďè"/>
          <p:cNvGrpSpPr/>
          <p:nvPr/>
        </p:nvGrpSpPr>
        <p:grpSpPr>
          <a:xfrm>
            <a:off x="7675531" y="4619180"/>
            <a:ext cx="580786" cy="580786"/>
            <a:chOff x="8026519" y="4143614"/>
            <a:chExt cx="580786" cy="580786"/>
          </a:xfrm>
        </p:grpSpPr>
        <p:sp>
          <p:nvSpPr>
            <p:cNvPr id="44" name="iṡḷîḍè"/>
            <p:cNvSpPr/>
            <p:nvPr/>
          </p:nvSpPr>
          <p:spPr>
            <a:xfrm>
              <a:off x="8026519" y="4143614"/>
              <a:ext cx="580786" cy="580786"/>
            </a:xfrm>
            <a:prstGeom prst="ellipse">
              <a:avLst/>
            </a:prstGeom>
            <a:solidFill>
              <a:srgbClr val="4EC1E1"/>
            </a:solidFill>
            <a:ln w="19050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45" name="ïsḻîdê"/>
            <p:cNvSpPr/>
            <p:nvPr/>
          </p:nvSpPr>
          <p:spPr>
            <a:xfrm>
              <a:off x="8153211" y="4258726"/>
              <a:ext cx="327402" cy="350562"/>
            </a:xfrm>
            <a:custGeom>
              <a:avLst/>
              <a:gdLst>
                <a:gd name="connsiteX0" fmla="*/ 222607 w 566676"/>
                <a:gd name="connsiteY0" fmla="*/ 586292 h 606761"/>
                <a:gd name="connsiteX1" fmla="*/ 364660 w 566676"/>
                <a:gd name="connsiteY1" fmla="*/ 586292 h 606761"/>
                <a:gd name="connsiteX2" fmla="*/ 374535 w 566676"/>
                <a:gd name="connsiteY2" fmla="*/ 596906 h 606761"/>
                <a:gd name="connsiteX3" fmla="*/ 364660 w 566676"/>
                <a:gd name="connsiteY3" fmla="*/ 606761 h 606761"/>
                <a:gd name="connsiteX4" fmla="*/ 222607 w 566676"/>
                <a:gd name="connsiteY4" fmla="*/ 606761 h 606761"/>
                <a:gd name="connsiteX5" fmla="*/ 212732 w 566676"/>
                <a:gd name="connsiteY5" fmla="*/ 596906 h 606761"/>
                <a:gd name="connsiteX6" fmla="*/ 222607 w 566676"/>
                <a:gd name="connsiteY6" fmla="*/ 586292 h 606761"/>
                <a:gd name="connsiteX7" fmla="*/ 151968 w 566676"/>
                <a:gd name="connsiteY7" fmla="*/ 546085 h 606761"/>
                <a:gd name="connsiteX8" fmla="*/ 445168 w 566676"/>
                <a:gd name="connsiteY8" fmla="*/ 546085 h 606761"/>
                <a:gd name="connsiteX9" fmla="*/ 455802 w 566676"/>
                <a:gd name="connsiteY9" fmla="*/ 555940 h 606761"/>
                <a:gd name="connsiteX10" fmla="*/ 445168 w 566676"/>
                <a:gd name="connsiteY10" fmla="*/ 566554 h 606761"/>
                <a:gd name="connsiteX11" fmla="*/ 151968 w 566676"/>
                <a:gd name="connsiteY11" fmla="*/ 566554 h 606761"/>
                <a:gd name="connsiteX12" fmla="*/ 141334 w 566676"/>
                <a:gd name="connsiteY12" fmla="*/ 555940 h 606761"/>
                <a:gd name="connsiteX13" fmla="*/ 151968 w 566676"/>
                <a:gd name="connsiteY13" fmla="*/ 546085 h 606761"/>
                <a:gd name="connsiteX14" fmla="*/ 243078 w 566676"/>
                <a:gd name="connsiteY14" fmla="*/ 364063 h 606761"/>
                <a:gd name="connsiteX15" fmla="*/ 221049 w 566676"/>
                <a:gd name="connsiteY15" fmla="*/ 383025 h 606761"/>
                <a:gd name="connsiteX16" fmla="*/ 203578 w 566676"/>
                <a:gd name="connsiteY16" fmla="*/ 505896 h 606761"/>
                <a:gd name="connsiteX17" fmla="*/ 224088 w 566676"/>
                <a:gd name="connsiteY17" fmla="*/ 505896 h 606761"/>
                <a:gd name="connsiteX18" fmla="*/ 241559 w 566676"/>
                <a:gd name="connsiteY18" fmla="*/ 386059 h 606761"/>
                <a:gd name="connsiteX19" fmla="*/ 243078 w 566676"/>
                <a:gd name="connsiteY19" fmla="*/ 384542 h 606761"/>
                <a:gd name="connsiteX20" fmla="*/ 344108 w 566676"/>
                <a:gd name="connsiteY20" fmla="*/ 384542 h 606761"/>
                <a:gd name="connsiteX21" fmla="*/ 345627 w 566676"/>
                <a:gd name="connsiteY21" fmla="*/ 386059 h 606761"/>
                <a:gd name="connsiteX22" fmla="*/ 363098 w 566676"/>
                <a:gd name="connsiteY22" fmla="*/ 505896 h 606761"/>
                <a:gd name="connsiteX23" fmla="*/ 383608 w 566676"/>
                <a:gd name="connsiteY23" fmla="*/ 505896 h 606761"/>
                <a:gd name="connsiteX24" fmla="*/ 365377 w 566676"/>
                <a:gd name="connsiteY24" fmla="*/ 383025 h 606761"/>
                <a:gd name="connsiteX25" fmla="*/ 344108 w 566676"/>
                <a:gd name="connsiteY25" fmla="*/ 364063 h 606761"/>
                <a:gd name="connsiteX26" fmla="*/ 293213 w 566676"/>
                <a:gd name="connsiteY26" fmla="*/ 262429 h 606761"/>
                <a:gd name="connsiteX27" fmla="*/ 97231 w 566676"/>
                <a:gd name="connsiteY27" fmla="*/ 334483 h 606761"/>
                <a:gd name="connsiteX28" fmla="*/ 91154 w 566676"/>
                <a:gd name="connsiteY28" fmla="*/ 347377 h 606761"/>
                <a:gd name="connsiteX29" fmla="*/ 101029 w 566676"/>
                <a:gd name="connsiteY29" fmla="*/ 354203 h 606761"/>
                <a:gd name="connsiteX30" fmla="*/ 104827 w 566676"/>
                <a:gd name="connsiteY30" fmla="*/ 353445 h 606761"/>
                <a:gd name="connsiteX31" fmla="*/ 293213 w 566676"/>
                <a:gd name="connsiteY31" fmla="*/ 283666 h 606761"/>
                <a:gd name="connsiteX32" fmla="*/ 472483 w 566676"/>
                <a:gd name="connsiteY32" fmla="*/ 353445 h 606761"/>
                <a:gd name="connsiteX33" fmla="*/ 485397 w 566676"/>
                <a:gd name="connsiteY33" fmla="*/ 347377 h 606761"/>
                <a:gd name="connsiteX34" fmla="*/ 479320 w 566676"/>
                <a:gd name="connsiteY34" fmla="*/ 334483 h 606761"/>
                <a:gd name="connsiteX35" fmla="*/ 404877 w 566676"/>
                <a:gd name="connsiteY35" fmla="*/ 172172 h 606761"/>
                <a:gd name="connsiteX36" fmla="*/ 395002 w 566676"/>
                <a:gd name="connsiteY36" fmla="*/ 182032 h 606761"/>
                <a:gd name="connsiteX37" fmla="*/ 404877 w 566676"/>
                <a:gd name="connsiteY37" fmla="*/ 191892 h 606761"/>
                <a:gd name="connsiteX38" fmla="*/ 425387 w 566676"/>
                <a:gd name="connsiteY38" fmla="*/ 191892 h 606761"/>
                <a:gd name="connsiteX39" fmla="*/ 435262 w 566676"/>
                <a:gd name="connsiteY39" fmla="*/ 182032 h 606761"/>
                <a:gd name="connsiteX40" fmla="*/ 425387 w 566676"/>
                <a:gd name="connsiteY40" fmla="*/ 172172 h 606761"/>
                <a:gd name="connsiteX41" fmla="*/ 353983 w 566676"/>
                <a:gd name="connsiteY41" fmla="*/ 172172 h 606761"/>
                <a:gd name="connsiteX42" fmla="*/ 344108 w 566676"/>
                <a:gd name="connsiteY42" fmla="*/ 182032 h 606761"/>
                <a:gd name="connsiteX43" fmla="*/ 353983 w 566676"/>
                <a:gd name="connsiteY43" fmla="*/ 191892 h 606761"/>
                <a:gd name="connsiteX44" fmla="*/ 374492 w 566676"/>
                <a:gd name="connsiteY44" fmla="*/ 191892 h 606761"/>
                <a:gd name="connsiteX45" fmla="*/ 384367 w 566676"/>
                <a:gd name="connsiteY45" fmla="*/ 182032 h 606761"/>
                <a:gd name="connsiteX46" fmla="*/ 374492 w 566676"/>
                <a:gd name="connsiteY46" fmla="*/ 172172 h 606761"/>
                <a:gd name="connsiteX47" fmla="*/ 303848 w 566676"/>
                <a:gd name="connsiteY47" fmla="*/ 172172 h 606761"/>
                <a:gd name="connsiteX48" fmla="*/ 293213 w 566676"/>
                <a:gd name="connsiteY48" fmla="*/ 182032 h 606761"/>
                <a:gd name="connsiteX49" fmla="*/ 303848 w 566676"/>
                <a:gd name="connsiteY49" fmla="*/ 191892 h 606761"/>
                <a:gd name="connsiteX50" fmla="*/ 323598 w 566676"/>
                <a:gd name="connsiteY50" fmla="*/ 191892 h 606761"/>
                <a:gd name="connsiteX51" fmla="*/ 334232 w 566676"/>
                <a:gd name="connsiteY51" fmla="*/ 182032 h 606761"/>
                <a:gd name="connsiteX52" fmla="*/ 323598 w 566676"/>
                <a:gd name="connsiteY52" fmla="*/ 172172 h 606761"/>
                <a:gd name="connsiteX53" fmla="*/ 252953 w 566676"/>
                <a:gd name="connsiteY53" fmla="*/ 172172 h 606761"/>
                <a:gd name="connsiteX54" fmla="*/ 243078 w 566676"/>
                <a:gd name="connsiteY54" fmla="*/ 182032 h 606761"/>
                <a:gd name="connsiteX55" fmla="*/ 252953 w 566676"/>
                <a:gd name="connsiteY55" fmla="*/ 191892 h 606761"/>
                <a:gd name="connsiteX56" fmla="*/ 273463 w 566676"/>
                <a:gd name="connsiteY56" fmla="*/ 191892 h 606761"/>
                <a:gd name="connsiteX57" fmla="*/ 283338 w 566676"/>
                <a:gd name="connsiteY57" fmla="*/ 182032 h 606761"/>
                <a:gd name="connsiteX58" fmla="*/ 273463 w 566676"/>
                <a:gd name="connsiteY58" fmla="*/ 172172 h 606761"/>
                <a:gd name="connsiteX59" fmla="*/ 202059 w 566676"/>
                <a:gd name="connsiteY59" fmla="*/ 172172 h 606761"/>
                <a:gd name="connsiteX60" fmla="*/ 192184 w 566676"/>
                <a:gd name="connsiteY60" fmla="*/ 182032 h 606761"/>
                <a:gd name="connsiteX61" fmla="*/ 202059 w 566676"/>
                <a:gd name="connsiteY61" fmla="*/ 191892 h 606761"/>
                <a:gd name="connsiteX62" fmla="*/ 222568 w 566676"/>
                <a:gd name="connsiteY62" fmla="*/ 191892 h 606761"/>
                <a:gd name="connsiteX63" fmla="*/ 232444 w 566676"/>
                <a:gd name="connsiteY63" fmla="*/ 182032 h 606761"/>
                <a:gd name="connsiteX64" fmla="*/ 222568 w 566676"/>
                <a:gd name="connsiteY64" fmla="*/ 172172 h 606761"/>
                <a:gd name="connsiteX65" fmla="*/ 151924 w 566676"/>
                <a:gd name="connsiteY65" fmla="*/ 172172 h 606761"/>
                <a:gd name="connsiteX66" fmla="*/ 141289 w 566676"/>
                <a:gd name="connsiteY66" fmla="*/ 182032 h 606761"/>
                <a:gd name="connsiteX67" fmla="*/ 151924 w 566676"/>
                <a:gd name="connsiteY67" fmla="*/ 191892 h 606761"/>
                <a:gd name="connsiteX68" fmla="*/ 171674 w 566676"/>
                <a:gd name="connsiteY68" fmla="*/ 191892 h 606761"/>
                <a:gd name="connsiteX69" fmla="*/ 182309 w 566676"/>
                <a:gd name="connsiteY69" fmla="*/ 182032 h 606761"/>
                <a:gd name="connsiteX70" fmla="*/ 171674 w 566676"/>
                <a:gd name="connsiteY70" fmla="*/ 172172 h 606761"/>
                <a:gd name="connsiteX71" fmla="*/ 265107 w 566676"/>
                <a:gd name="connsiteY71" fmla="*/ 0 h 606761"/>
                <a:gd name="connsiteX72" fmla="*/ 322079 w 566676"/>
                <a:gd name="connsiteY72" fmla="*/ 0 h 606761"/>
                <a:gd name="connsiteX73" fmla="*/ 353983 w 566676"/>
                <a:gd name="connsiteY73" fmla="*/ 32614 h 606761"/>
                <a:gd name="connsiteX74" fmla="*/ 353983 w 566676"/>
                <a:gd name="connsiteY74" fmla="*/ 131214 h 606761"/>
                <a:gd name="connsiteX75" fmla="*/ 467166 w 566676"/>
                <a:gd name="connsiteY75" fmla="*/ 131214 h 606761"/>
                <a:gd name="connsiteX76" fmla="*/ 496031 w 566676"/>
                <a:gd name="connsiteY76" fmla="*/ 160795 h 606761"/>
                <a:gd name="connsiteX77" fmla="*/ 496031 w 566676"/>
                <a:gd name="connsiteY77" fmla="*/ 287458 h 606761"/>
                <a:gd name="connsiteX78" fmla="*/ 545407 w 566676"/>
                <a:gd name="connsiteY78" fmla="*/ 306420 h 606761"/>
                <a:gd name="connsiteX79" fmla="*/ 546926 w 566676"/>
                <a:gd name="connsiteY79" fmla="*/ 311729 h 606761"/>
                <a:gd name="connsiteX80" fmla="*/ 459570 w 566676"/>
                <a:gd name="connsiteY80" fmla="*/ 505896 h 606761"/>
                <a:gd name="connsiteX81" fmla="*/ 556801 w 566676"/>
                <a:gd name="connsiteY81" fmla="*/ 505896 h 606761"/>
                <a:gd name="connsiteX82" fmla="*/ 566676 w 566676"/>
                <a:gd name="connsiteY82" fmla="*/ 515756 h 606761"/>
                <a:gd name="connsiteX83" fmla="*/ 556801 w 566676"/>
                <a:gd name="connsiteY83" fmla="*/ 525616 h 606761"/>
                <a:gd name="connsiteX84" fmla="*/ 439060 w 566676"/>
                <a:gd name="connsiteY84" fmla="*/ 525616 h 606761"/>
                <a:gd name="connsiteX85" fmla="*/ 387406 w 566676"/>
                <a:gd name="connsiteY85" fmla="*/ 525616 h 606761"/>
                <a:gd name="connsiteX86" fmla="*/ 366136 w 566676"/>
                <a:gd name="connsiteY86" fmla="*/ 525616 h 606761"/>
                <a:gd name="connsiteX87" fmla="*/ 221049 w 566676"/>
                <a:gd name="connsiteY87" fmla="*/ 525616 h 606761"/>
                <a:gd name="connsiteX88" fmla="*/ 200540 w 566676"/>
                <a:gd name="connsiteY88" fmla="*/ 525616 h 606761"/>
                <a:gd name="connsiteX89" fmla="*/ 147366 w 566676"/>
                <a:gd name="connsiteY89" fmla="*/ 525616 h 606761"/>
                <a:gd name="connsiteX90" fmla="*/ 9875 w 566676"/>
                <a:gd name="connsiteY90" fmla="*/ 525616 h 606761"/>
                <a:gd name="connsiteX91" fmla="*/ 0 w 566676"/>
                <a:gd name="connsiteY91" fmla="*/ 515756 h 606761"/>
                <a:gd name="connsiteX92" fmla="*/ 9875 w 566676"/>
                <a:gd name="connsiteY92" fmla="*/ 505896 h 606761"/>
                <a:gd name="connsiteX93" fmla="*/ 127616 w 566676"/>
                <a:gd name="connsiteY93" fmla="*/ 505896 h 606761"/>
                <a:gd name="connsiteX94" fmla="*/ 40260 w 566676"/>
                <a:gd name="connsiteY94" fmla="*/ 311729 h 606761"/>
                <a:gd name="connsiteX95" fmla="*/ 41019 w 566676"/>
                <a:gd name="connsiteY95" fmla="*/ 306420 h 606761"/>
                <a:gd name="connsiteX96" fmla="*/ 91154 w 566676"/>
                <a:gd name="connsiteY96" fmla="*/ 287458 h 606761"/>
                <a:gd name="connsiteX97" fmla="*/ 91154 w 566676"/>
                <a:gd name="connsiteY97" fmla="*/ 160795 h 606761"/>
                <a:gd name="connsiteX98" fmla="*/ 120020 w 566676"/>
                <a:gd name="connsiteY98" fmla="*/ 131214 h 606761"/>
                <a:gd name="connsiteX99" fmla="*/ 232444 w 566676"/>
                <a:gd name="connsiteY99" fmla="*/ 131214 h 606761"/>
                <a:gd name="connsiteX100" fmla="*/ 232444 w 566676"/>
                <a:gd name="connsiteY100" fmla="*/ 32614 h 606761"/>
                <a:gd name="connsiteX101" fmla="*/ 265107 w 566676"/>
                <a:gd name="connsiteY101" fmla="*/ 0 h 60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66676" h="606761">
                  <a:moveTo>
                    <a:pt x="222607" y="586292"/>
                  </a:moveTo>
                  <a:lnTo>
                    <a:pt x="364660" y="586292"/>
                  </a:lnTo>
                  <a:cubicBezTo>
                    <a:pt x="369977" y="586292"/>
                    <a:pt x="374535" y="590841"/>
                    <a:pt x="374535" y="596906"/>
                  </a:cubicBezTo>
                  <a:cubicBezTo>
                    <a:pt x="374535" y="602212"/>
                    <a:pt x="369977" y="606761"/>
                    <a:pt x="364660" y="606761"/>
                  </a:cubicBezTo>
                  <a:lnTo>
                    <a:pt x="222607" y="606761"/>
                  </a:lnTo>
                  <a:cubicBezTo>
                    <a:pt x="217290" y="606761"/>
                    <a:pt x="212732" y="602212"/>
                    <a:pt x="212732" y="596906"/>
                  </a:cubicBezTo>
                  <a:cubicBezTo>
                    <a:pt x="212732" y="590841"/>
                    <a:pt x="217290" y="586292"/>
                    <a:pt x="222607" y="586292"/>
                  </a:cubicBezTo>
                  <a:close/>
                  <a:moveTo>
                    <a:pt x="151968" y="546085"/>
                  </a:moveTo>
                  <a:lnTo>
                    <a:pt x="445168" y="546085"/>
                  </a:lnTo>
                  <a:cubicBezTo>
                    <a:pt x="451244" y="546085"/>
                    <a:pt x="455802" y="550634"/>
                    <a:pt x="455802" y="555940"/>
                  </a:cubicBezTo>
                  <a:cubicBezTo>
                    <a:pt x="455802" y="562005"/>
                    <a:pt x="451244" y="566554"/>
                    <a:pt x="445168" y="566554"/>
                  </a:cubicBezTo>
                  <a:lnTo>
                    <a:pt x="151968" y="566554"/>
                  </a:lnTo>
                  <a:cubicBezTo>
                    <a:pt x="145892" y="566554"/>
                    <a:pt x="141334" y="562005"/>
                    <a:pt x="141334" y="555940"/>
                  </a:cubicBezTo>
                  <a:cubicBezTo>
                    <a:pt x="141334" y="550634"/>
                    <a:pt x="145892" y="546085"/>
                    <a:pt x="151968" y="546085"/>
                  </a:cubicBezTo>
                  <a:close/>
                  <a:moveTo>
                    <a:pt x="243078" y="364063"/>
                  </a:moveTo>
                  <a:cubicBezTo>
                    <a:pt x="232444" y="364063"/>
                    <a:pt x="222568" y="372406"/>
                    <a:pt x="221049" y="383025"/>
                  </a:cubicBezTo>
                  <a:lnTo>
                    <a:pt x="203578" y="505896"/>
                  </a:lnTo>
                  <a:lnTo>
                    <a:pt x="224088" y="505896"/>
                  </a:lnTo>
                  <a:lnTo>
                    <a:pt x="241559" y="386059"/>
                  </a:lnTo>
                  <a:cubicBezTo>
                    <a:pt x="241559" y="385300"/>
                    <a:pt x="242319" y="384542"/>
                    <a:pt x="243078" y="384542"/>
                  </a:cubicBezTo>
                  <a:lnTo>
                    <a:pt x="344108" y="384542"/>
                  </a:lnTo>
                  <a:cubicBezTo>
                    <a:pt x="344867" y="384542"/>
                    <a:pt x="345627" y="385300"/>
                    <a:pt x="345627" y="386059"/>
                  </a:cubicBezTo>
                  <a:lnTo>
                    <a:pt x="363098" y="505896"/>
                  </a:lnTo>
                  <a:lnTo>
                    <a:pt x="383608" y="505896"/>
                  </a:lnTo>
                  <a:lnTo>
                    <a:pt x="365377" y="383025"/>
                  </a:lnTo>
                  <a:cubicBezTo>
                    <a:pt x="363858" y="372406"/>
                    <a:pt x="354742" y="364063"/>
                    <a:pt x="344108" y="364063"/>
                  </a:cubicBezTo>
                  <a:close/>
                  <a:moveTo>
                    <a:pt x="293213" y="262429"/>
                  </a:moveTo>
                  <a:lnTo>
                    <a:pt x="97231" y="334483"/>
                  </a:lnTo>
                  <a:cubicBezTo>
                    <a:pt x="91914" y="336000"/>
                    <a:pt x="89635" y="342068"/>
                    <a:pt x="91154" y="347377"/>
                  </a:cubicBezTo>
                  <a:cubicBezTo>
                    <a:pt x="92674" y="351169"/>
                    <a:pt x="97231" y="354203"/>
                    <a:pt x="101029" y="354203"/>
                  </a:cubicBezTo>
                  <a:cubicBezTo>
                    <a:pt x="102549" y="354203"/>
                    <a:pt x="103308" y="353445"/>
                    <a:pt x="104827" y="353445"/>
                  </a:cubicBezTo>
                  <a:lnTo>
                    <a:pt x="293213" y="283666"/>
                  </a:lnTo>
                  <a:lnTo>
                    <a:pt x="472483" y="353445"/>
                  </a:lnTo>
                  <a:cubicBezTo>
                    <a:pt x="477041" y="354961"/>
                    <a:pt x="483118" y="352686"/>
                    <a:pt x="485397" y="347377"/>
                  </a:cubicBezTo>
                  <a:cubicBezTo>
                    <a:pt x="486916" y="342068"/>
                    <a:pt x="484637" y="336758"/>
                    <a:pt x="479320" y="334483"/>
                  </a:cubicBezTo>
                  <a:close/>
                  <a:moveTo>
                    <a:pt x="404877" y="172172"/>
                  </a:moveTo>
                  <a:cubicBezTo>
                    <a:pt x="399560" y="172172"/>
                    <a:pt x="395002" y="176722"/>
                    <a:pt x="395002" y="182032"/>
                  </a:cubicBezTo>
                  <a:cubicBezTo>
                    <a:pt x="395002" y="187341"/>
                    <a:pt x="399560" y="191892"/>
                    <a:pt x="404877" y="191892"/>
                  </a:cubicBezTo>
                  <a:lnTo>
                    <a:pt x="425387" y="191892"/>
                  </a:lnTo>
                  <a:cubicBezTo>
                    <a:pt x="430704" y="191892"/>
                    <a:pt x="435262" y="187341"/>
                    <a:pt x="435262" y="182032"/>
                  </a:cubicBezTo>
                  <a:cubicBezTo>
                    <a:pt x="435262" y="176722"/>
                    <a:pt x="430704" y="172172"/>
                    <a:pt x="425387" y="172172"/>
                  </a:cubicBezTo>
                  <a:close/>
                  <a:moveTo>
                    <a:pt x="353983" y="172172"/>
                  </a:moveTo>
                  <a:cubicBezTo>
                    <a:pt x="348665" y="172172"/>
                    <a:pt x="344108" y="176722"/>
                    <a:pt x="344108" y="182032"/>
                  </a:cubicBezTo>
                  <a:cubicBezTo>
                    <a:pt x="344108" y="187341"/>
                    <a:pt x="348665" y="191892"/>
                    <a:pt x="353983" y="191892"/>
                  </a:cubicBezTo>
                  <a:lnTo>
                    <a:pt x="374492" y="191892"/>
                  </a:lnTo>
                  <a:cubicBezTo>
                    <a:pt x="379810" y="191892"/>
                    <a:pt x="384367" y="187341"/>
                    <a:pt x="384367" y="182032"/>
                  </a:cubicBezTo>
                  <a:cubicBezTo>
                    <a:pt x="384367" y="176722"/>
                    <a:pt x="379810" y="172172"/>
                    <a:pt x="374492" y="172172"/>
                  </a:cubicBezTo>
                  <a:close/>
                  <a:moveTo>
                    <a:pt x="303848" y="172172"/>
                  </a:moveTo>
                  <a:cubicBezTo>
                    <a:pt x="297771" y="172172"/>
                    <a:pt x="293213" y="176722"/>
                    <a:pt x="293213" y="182032"/>
                  </a:cubicBezTo>
                  <a:cubicBezTo>
                    <a:pt x="293213" y="187341"/>
                    <a:pt x="297771" y="191892"/>
                    <a:pt x="303848" y="191892"/>
                  </a:cubicBezTo>
                  <a:lnTo>
                    <a:pt x="323598" y="191892"/>
                  </a:lnTo>
                  <a:cubicBezTo>
                    <a:pt x="329675" y="191892"/>
                    <a:pt x="334232" y="187341"/>
                    <a:pt x="334232" y="182032"/>
                  </a:cubicBezTo>
                  <a:cubicBezTo>
                    <a:pt x="334232" y="176722"/>
                    <a:pt x="329675" y="172172"/>
                    <a:pt x="323598" y="172172"/>
                  </a:cubicBezTo>
                  <a:close/>
                  <a:moveTo>
                    <a:pt x="252953" y="172172"/>
                  </a:moveTo>
                  <a:cubicBezTo>
                    <a:pt x="247636" y="172172"/>
                    <a:pt x="243078" y="176722"/>
                    <a:pt x="243078" y="182032"/>
                  </a:cubicBezTo>
                  <a:cubicBezTo>
                    <a:pt x="243078" y="187341"/>
                    <a:pt x="247636" y="191892"/>
                    <a:pt x="252953" y="191892"/>
                  </a:cubicBezTo>
                  <a:lnTo>
                    <a:pt x="273463" y="191892"/>
                  </a:lnTo>
                  <a:cubicBezTo>
                    <a:pt x="278780" y="191892"/>
                    <a:pt x="283338" y="187341"/>
                    <a:pt x="283338" y="182032"/>
                  </a:cubicBezTo>
                  <a:cubicBezTo>
                    <a:pt x="283338" y="176722"/>
                    <a:pt x="278780" y="172172"/>
                    <a:pt x="273463" y="172172"/>
                  </a:cubicBezTo>
                  <a:close/>
                  <a:moveTo>
                    <a:pt x="202059" y="172172"/>
                  </a:moveTo>
                  <a:cubicBezTo>
                    <a:pt x="196741" y="172172"/>
                    <a:pt x="192184" y="176722"/>
                    <a:pt x="192184" y="182032"/>
                  </a:cubicBezTo>
                  <a:cubicBezTo>
                    <a:pt x="192184" y="187341"/>
                    <a:pt x="196741" y="191892"/>
                    <a:pt x="202059" y="191892"/>
                  </a:cubicBezTo>
                  <a:lnTo>
                    <a:pt x="222568" y="191892"/>
                  </a:lnTo>
                  <a:cubicBezTo>
                    <a:pt x="227886" y="191892"/>
                    <a:pt x="232444" y="187341"/>
                    <a:pt x="232444" y="182032"/>
                  </a:cubicBezTo>
                  <a:cubicBezTo>
                    <a:pt x="232444" y="176722"/>
                    <a:pt x="227886" y="172172"/>
                    <a:pt x="222568" y="172172"/>
                  </a:cubicBezTo>
                  <a:close/>
                  <a:moveTo>
                    <a:pt x="151924" y="172172"/>
                  </a:moveTo>
                  <a:cubicBezTo>
                    <a:pt x="145847" y="172172"/>
                    <a:pt x="141289" y="176722"/>
                    <a:pt x="141289" y="182032"/>
                  </a:cubicBezTo>
                  <a:cubicBezTo>
                    <a:pt x="141289" y="187341"/>
                    <a:pt x="145847" y="191892"/>
                    <a:pt x="151924" y="191892"/>
                  </a:cubicBezTo>
                  <a:lnTo>
                    <a:pt x="171674" y="191892"/>
                  </a:lnTo>
                  <a:cubicBezTo>
                    <a:pt x="177751" y="191892"/>
                    <a:pt x="182309" y="187341"/>
                    <a:pt x="182309" y="182032"/>
                  </a:cubicBezTo>
                  <a:cubicBezTo>
                    <a:pt x="182309" y="176722"/>
                    <a:pt x="177751" y="172172"/>
                    <a:pt x="171674" y="172172"/>
                  </a:cubicBezTo>
                  <a:close/>
                  <a:moveTo>
                    <a:pt x="265107" y="0"/>
                  </a:moveTo>
                  <a:lnTo>
                    <a:pt x="322079" y="0"/>
                  </a:lnTo>
                  <a:cubicBezTo>
                    <a:pt x="339550" y="0"/>
                    <a:pt x="353983" y="14411"/>
                    <a:pt x="353983" y="32614"/>
                  </a:cubicBezTo>
                  <a:lnTo>
                    <a:pt x="353983" y="131214"/>
                  </a:lnTo>
                  <a:lnTo>
                    <a:pt x="467166" y="131214"/>
                  </a:lnTo>
                  <a:cubicBezTo>
                    <a:pt x="483118" y="131214"/>
                    <a:pt x="496031" y="144867"/>
                    <a:pt x="496031" y="160795"/>
                  </a:cubicBezTo>
                  <a:lnTo>
                    <a:pt x="496031" y="287458"/>
                  </a:lnTo>
                  <a:lnTo>
                    <a:pt x="545407" y="306420"/>
                  </a:lnTo>
                  <a:lnTo>
                    <a:pt x="546926" y="311729"/>
                  </a:lnTo>
                  <a:cubicBezTo>
                    <a:pt x="546926" y="315521"/>
                    <a:pt x="559080" y="399711"/>
                    <a:pt x="459570" y="505896"/>
                  </a:cubicBezTo>
                  <a:lnTo>
                    <a:pt x="556801" y="505896"/>
                  </a:lnTo>
                  <a:cubicBezTo>
                    <a:pt x="562118" y="505896"/>
                    <a:pt x="566676" y="510447"/>
                    <a:pt x="566676" y="515756"/>
                  </a:cubicBezTo>
                  <a:cubicBezTo>
                    <a:pt x="566676" y="521065"/>
                    <a:pt x="562118" y="525616"/>
                    <a:pt x="556801" y="525616"/>
                  </a:cubicBezTo>
                  <a:lnTo>
                    <a:pt x="439060" y="525616"/>
                  </a:lnTo>
                  <a:lnTo>
                    <a:pt x="387406" y="525616"/>
                  </a:lnTo>
                  <a:lnTo>
                    <a:pt x="366136" y="525616"/>
                  </a:lnTo>
                  <a:lnTo>
                    <a:pt x="221049" y="525616"/>
                  </a:lnTo>
                  <a:lnTo>
                    <a:pt x="200540" y="525616"/>
                  </a:lnTo>
                  <a:lnTo>
                    <a:pt x="147366" y="525616"/>
                  </a:lnTo>
                  <a:lnTo>
                    <a:pt x="9875" y="525616"/>
                  </a:lnTo>
                  <a:cubicBezTo>
                    <a:pt x="4558" y="525616"/>
                    <a:pt x="0" y="521065"/>
                    <a:pt x="0" y="515756"/>
                  </a:cubicBezTo>
                  <a:cubicBezTo>
                    <a:pt x="0" y="510447"/>
                    <a:pt x="4558" y="505896"/>
                    <a:pt x="9875" y="505896"/>
                  </a:cubicBezTo>
                  <a:lnTo>
                    <a:pt x="127616" y="505896"/>
                  </a:lnTo>
                  <a:cubicBezTo>
                    <a:pt x="28106" y="399711"/>
                    <a:pt x="39500" y="315521"/>
                    <a:pt x="40260" y="311729"/>
                  </a:cubicBezTo>
                  <a:lnTo>
                    <a:pt x="41019" y="306420"/>
                  </a:lnTo>
                  <a:lnTo>
                    <a:pt x="91154" y="287458"/>
                  </a:lnTo>
                  <a:lnTo>
                    <a:pt x="91154" y="160795"/>
                  </a:lnTo>
                  <a:cubicBezTo>
                    <a:pt x="91154" y="144867"/>
                    <a:pt x="104068" y="131214"/>
                    <a:pt x="120020" y="131214"/>
                  </a:cubicBezTo>
                  <a:lnTo>
                    <a:pt x="232444" y="131214"/>
                  </a:lnTo>
                  <a:lnTo>
                    <a:pt x="232444" y="32614"/>
                  </a:lnTo>
                  <a:cubicBezTo>
                    <a:pt x="232444" y="14411"/>
                    <a:pt x="246876" y="0"/>
                    <a:pt x="265107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4465049" y="4936797"/>
            <a:ext cx="324172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433804" y="2951921"/>
            <a:ext cx="324172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组合 84"/>
          <p:cNvGrpSpPr/>
          <p:nvPr/>
        </p:nvGrpSpPr>
        <p:grpSpPr>
          <a:xfrm>
            <a:off x="4656571" y="2722695"/>
            <a:ext cx="2743200" cy="2743342"/>
            <a:chOff x="4656571" y="2722695"/>
            <a:chExt cx="2743200" cy="2743342"/>
          </a:xfrm>
        </p:grpSpPr>
        <p:sp>
          <p:nvSpPr>
            <p:cNvPr id="64" name="iṩľïḓê"/>
            <p:cNvSpPr/>
            <p:nvPr/>
          </p:nvSpPr>
          <p:spPr>
            <a:xfrm>
              <a:off x="4656571" y="2722695"/>
              <a:ext cx="2743200" cy="2743342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u="sng"/>
            </a:p>
          </p:txBody>
        </p:sp>
        <p:sp>
          <p:nvSpPr>
            <p:cNvPr id="65" name="iṡḷîḍè"/>
            <p:cNvSpPr/>
            <p:nvPr/>
          </p:nvSpPr>
          <p:spPr>
            <a:xfrm>
              <a:off x="4785336" y="2853973"/>
              <a:ext cx="2485670" cy="2485800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u="sng"/>
            </a:p>
          </p:txBody>
        </p:sp>
        <p:sp>
          <p:nvSpPr>
            <p:cNvPr id="14" name="ïšlïḍe"/>
            <p:cNvSpPr/>
            <p:nvPr/>
          </p:nvSpPr>
          <p:spPr>
            <a:xfrm>
              <a:off x="5073774" y="2848960"/>
              <a:ext cx="846358" cy="513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197"/>
                  </a:moveTo>
                  <a:lnTo>
                    <a:pt x="279" y="19602"/>
                  </a:lnTo>
                  <a:lnTo>
                    <a:pt x="761" y="19842"/>
                  </a:lnTo>
                  <a:lnTo>
                    <a:pt x="1034" y="19808"/>
                  </a:lnTo>
                  <a:lnTo>
                    <a:pt x="1143" y="19521"/>
                  </a:lnTo>
                  <a:lnTo>
                    <a:pt x="1306" y="19521"/>
                  </a:lnTo>
                  <a:lnTo>
                    <a:pt x="1339" y="19790"/>
                  </a:lnTo>
                  <a:lnTo>
                    <a:pt x="729" y="20236"/>
                  </a:lnTo>
                  <a:lnTo>
                    <a:pt x="630" y="20605"/>
                  </a:lnTo>
                  <a:lnTo>
                    <a:pt x="548" y="20901"/>
                  </a:lnTo>
                  <a:lnTo>
                    <a:pt x="821" y="21000"/>
                  </a:lnTo>
                  <a:lnTo>
                    <a:pt x="1067" y="20703"/>
                  </a:lnTo>
                  <a:lnTo>
                    <a:pt x="1438" y="20649"/>
                  </a:lnTo>
                  <a:cubicBezTo>
                    <a:pt x="1465" y="20754"/>
                    <a:pt x="1528" y="20822"/>
                    <a:pt x="1597" y="20819"/>
                  </a:cubicBezTo>
                  <a:cubicBezTo>
                    <a:pt x="1723" y="20813"/>
                    <a:pt x="1792" y="20605"/>
                    <a:pt x="1865" y="20432"/>
                  </a:cubicBezTo>
                  <a:cubicBezTo>
                    <a:pt x="1938" y="20257"/>
                    <a:pt x="2033" y="20110"/>
                    <a:pt x="2143" y="20001"/>
                  </a:cubicBezTo>
                  <a:lnTo>
                    <a:pt x="2335" y="19615"/>
                  </a:lnTo>
                  <a:cubicBezTo>
                    <a:pt x="2286" y="19572"/>
                    <a:pt x="2231" y="19554"/>
                    <a:pt x="2176" y="19563"/>
                  </a:cubicBezTo>
                  <a:cubicBezTo>
                    <a:pt x="2095" y="19577"/>
                    <a:pt x="2021" y="19649"/>
                    <a:pt x="1974" y="19760"/>
                  </a:cubicBezTo>
                  <a:lnTo>
                    <a:pt x="1784" y="19921"/>
                  </a:lnTo>
                  <a:cubicBezTo>
                    <a:pt x="1738" y="19809"/>
                    <a:pt x="1732" y="19665"/>
                    <a:pt x="1768" y="19543"/>
                  </a:cubicBezTo>
                  <a:cubicBezTo>
                    <a:pt x="1811" y="19393"/>
                    <a:pt x="1907" y="19313"/>
                    <a:pt x="1981" y="19201"/>
                  </a:cubicBezTo>
                  <a:cubicBezTo>
                    <a:pt x="2054" y="19090"/>
                    <a:pt x="2107" y="18946"/>
                    <a:pt x="2132" y="18787"/>
                  </a:cubicBezTo>
                  <a:cubicBezTo>
                    <a:pt x="2131" y="18693"/>
                    <a:pt x="2142" y="18598"/>
                    <a:pt x="2165" y="18512"/>
                  </a:cubicBezTo>
                  <a:cubicBezTo>
                    <a:pt x="2220" y="18310"/>
                    <a:pt x="2333" y="18167"/>
                    <a:pt x="2466" y="18133"/>
                  </a:cubicBezTo>
                  <a:cubicBezTo>
                    <a:pt x="2536" y="18047"/>
                    <a:pt x="2607" y="17961"/>
                    <a:pt x="2678" y="17875"/>
                  </a:cubicBezTo>
                  <a:cubicBezTo>
                    <a:pt x="2780" y="17751"/>
                    <a:pt x="2882" y="17627"/>
                    <a:pt x="2984" y="17503"/>
                  </a:cubicBezTo>
                  <a:lnTo>
                    <a:pt x="3005" y="16902"/>
                  </a:lnTo>
                  <a:cubicBezTo>
                    <a:pt x="2891" y="17035"/>
                    <a:pt x="2732" y="16966"/>
                    <a:pt x="2672" y="16759"/>
                  </a:cubicBezTo>
                  <a:cubicBezTo>
                    <a:pt x="2475" y="16078"/>
                    <a:pt x="3279" y="15698"/>
                    <a:pt x="3332" y="16447"/>
                  </a:cubicBezTo>
                  <a:lnTo>
                    <a:pt x="3479" y="16655"/>
                  </a:lnTo>
                  <a:lnTo>
                    <a:pt x="3369" y="16925"/>
                  </a:lnTo>
                  <a:lnTo>
                    <a:pt x="3206" y="17113"/>
                  </a:lnTo>
                  <a:lnTo>
                    <a:pt x="3075" y="17740"/>
                  </a:lnTo>
                  <a:lnTo>
                    <a:pt x="3026" y="18089"/>
                  </a:lnTo>
                  <a:lnTo>
                    <a:pt x="3501" y="17890"/>
                  </a:lnTo>
                  <a:lnTo>
                    <a:pt x="3665" y="17522"/>
                  </a:lnTo>
                  <a:lnTo>
                    <a:pt x="3926" y="17522"/>
                  </a:lnTo>
                  <a:lnTo>
                    <a:pt x="4122" y="17549"/>
                  </a:lnTo>
                  <a:lnTo>
                    <a:pt x="4062" y="17890"/>
                  </a:lnTo>
                  <a:lnTo>
                    <a:pt x="3680" y="18151"/>
                  </a:lnTo>
                  <a:lnTo>
                    <a:pt x="3369" y="18565"/>
                  </a:lnTo>
                  <a:lnTo>
                    <a:pt x="3113" y="18851"/>
                  </a:lnTo>
                  <a:lnTo>
                    <a:pt x="2889" y="19076"/>
                  </a:lnTo>
                  <a:lnTo>
                    <a:pt x="2692" y="19463"/>
                  </a:lnTo>
                  <a:lnTo>
                    <a:pt x="2600" y="19804"/>
                  </a:lnTo>
                  <a:lnTo>
                    <a:pt x="2730" y="20467"/>
                  </a:lnTo>
                  <a:lnTo>
                    <a:pt x="2604" y="20629"/>
                  </a:lnTo>
                  <a:lnTo>
                    <a:pt x="2604" y="20986"/>
                  </a:lnTo>
                  <a:lnTo>
                    <a:pt x="2945" y="20877"/>
                  </a:lnTo>
                  <a:lnTo>
                    <a:pt x="2717" y="21335"/>
                  </a:lnTo>
                  <a:lnTo>
                    <a:pt x="2761" y="21600"/>
                  </a:lnTo>
                  <a:lnTo>
                    <a:pt x="3123" y="21332"/>
                  </a:lnTo>
                  <a:lnTo>
                    <a:pt x="3449" y="20768"/>
                  </a:lnTo>
                  <a:lnTo>
                    <a:pt x="3433" y="20391"/>
                  </a:lnTo>
                  <a:lnTo>
                    <a:pt x="3542" y="20068"/>
                  </a:lnTo>
                  <a:lnTo>
                    <a:pt x="3590" y="19745"/>
                  </a:lnTo>
                  <a:lnTo>
                    <a:pt x="3867" y="19378"/>
                  </a:lnTo>
                  <a:lnTo>
                    <a:pt x="3738" y="19127"/>
                  </a:lnTo>
                  <a:lnTo>
                    <a:pt x="3770" y="18750"/>
                  </a:lnTo>
                  <a:lnTo>
                    <a:pt x="3917" y="18588"/>
                  </a:lnTo>
                  <a:lnTo>
                    <a:pt x="4217" y="18408"/>
                  </a:lnTo>
                  <a:cubicBezTo>
                    <a:pt x="4334" y="18303"/>
                    <a:pt x="4447" y="18185"/>
                    <a:pt x="4556" y="18057"/>
                  </a:cubicBezTo>
                  <a:cubicBezTo>
                    <a:pt x="4729" y="17853"/>
                    <a:pt x="4890" y="17621"/>
                    <a:pt x="5037" y="17365"/>
                  </a:cubicBezTo>
                  <a:cubicBezTo>
                    <a:pt x="5070" y="17294"/>
                    <a:pt x="5102" y="17222"/>
                    <a:pt x="5135" y="17150"/>
                  </a:cubicBezTo>
                  <a:cubicBezTo>
                    <a:pt x="5222" y="16957"/>
                    <a:pt x="5307" y="16762"/>
                    <a:pt x="5391" y="16565"/>
                  </a:cubicBezTo>
                  <a:cubicBezTo>
                    <a:pt x="5358" y="16341"/>
                    <a:pt x="5388" y="16103"/>
                    <a:pt x="5473" y="15920"/>
                  </a:cubicBezTo>
                  <a:cubicBezTo>
                    <a:pt x="5525" y="15808"/>
                    <a:pt x="5595" y="15723"/>
                    <a:pt x="5676" y="15674"/>
                  </a:cubicBezTo>
                  <a:lnTo>
                    <a:pt x="5877" y="15549"/>
                  </a:lnTo>
                  <a:lnTo>
                    <a:pt x="5969" y="14964"/>
                  </a:lnTo>
                  <a:lnTo>
                    <a:pt x="6035" y="14622"/>
                  </a:lnTo>
                  <a:lnTo>
                    <a:pt x="6133" y="14307"/>
                  </a:lnTo>
                  <a:lnTo>
                    <a:pt x="6719" y="13396"/>
                  </a:lnTo>
                  <a:lnTo>
                    <a:pt x="7232" y="12680"/>
                  </a:lnTo>
                  <a:lnTo>
                    <a:pt x="7560" y="12357"/>
                  </a:lnTo>
                  <a:cubicBezTo>
                    <a:pt x="7614" y="12268"/>
                    <a:pt x="7665" y="12175"/>
                    <a:pt x="7713" y="12079"/>
                  </a:cubicBezTo>
                  <a:cubicBezTo>
                    <a:pt x="7806" y="11895"/>
                    <a:pt x="7890" y="11699"/>
                    <a:pt x="7964" y="11493"/>
                  </a:cubicBezTo>
                  <a:lnTo>
                    <a:pt x="8046" y="11222"/>
                  </a:lnTo>
                  <a:lnTo>
                    <a:pt x="7786" y="11374"/>
                  </a:lnTo>
                  <a:lnTo>
                    <a:pt x="7333" y="11803"/>
                  </a:lnTo>
                  <a:lnTo>
                    <a:pt x="7131" y="11803"/>
                  </a:lnTo>
                  <a:cubicBezTo>
                    <a:pt x="7075" y="11748"/>
                    <a:pt x="7036" y="11656"/>
                    <a:pt x="7023" y="11551"/>
                  </a:cubicBezTo>
                  <a:cubicBezTo>
                    <a:pt x="6984" y="11244"/>
                    <a:pt x="7147" y="10972"/>
                    <a:pt x="7334" y="11030"/>
                  </a:cubicBezTo>
                  <a:lnTo>
                    <a:pt x="7525" y="10885"/>
                  </a:lnTo>
                  <a:cubicBezTo>
                    <a:pt x="7639" y="10761"/>
                    <a:pt x="7752" y="10635"/>
                    <a:pt x="7863" y="10507"/>
                  </a:cubicBezTo>
                  <a:cubicBezTo>
                    <a:pt x="7938" y="10421"/>
                    <a:pt x="8013" y="10333"/>
                    <a:pt x="8087" y="10245"/>
                  </a:cubicBezTo>
                  <a:lnTo>
                    <a:pt x="8310" y="10003"/>
                  </a:lnTo>
                  <a:lnTo>
                    <a:pt x="8706" y="9491"/>
                  </a:lnTo>
                  <a:cubicBezTo>
                    <a:pt x="8725" y="9459"/>
                    <a:pt x="8745" y="9426"/>
                    <a:pt x="8764" y="9394"/>
                  </a:cubicBezTo>
                  <a:cubicBezTo>
                    <a:pt x="8783" y="9361"/>
                    <a:pt x="8802" y="9327"/>
                    <a:pt x="8820" y="9293"/>
                  </a:cubicBezTo>
                  <a:cubicBezTo>
                    <a:pt x="8883" y="9178"/>
                    <a:pt x="8943" y="9058"/>
                    <a:pt x="9000" y="8934"/>
                  </a:cubicBezTo>
                  <a:lnTo>
                    <a:pt x="9115" y="8311"/>
                  </a:lnTo>
                  <a:lnTo>
                    <a:pt x="8689" y="8594"/>
                  </a:lnTo>
                  <a:cubicBezTo>
                    <a:pt x="8587" y="8694"/>
                    <a:pt x="8477" y="8773"/>
                    <a:pt x="8362" y="8829"/>
                  </a:cubicBezTo>
                  <a:cubicBezTo>
                    <a:pt x="8219" y="8899"/>
                    <a:pt x="8070" y="8932"/>
                    <a:pt x="7920" y="8928"/>
                  </a:cubicBezTo>
                  <a:lnTo>
                    <a:pt x="8653" y="8344"/>
                  </a:lnTo>
                  <a:lnTo>
                    <a:pt x="8790" y="8156"/>
                  </a:lnTo>
                  <a:lnTo>
                    <a:pt x="9362" y="8117"/>
                  </a:lnTo>
                  <a:lnTo>
                    <a:pt x="9536" y="8066"/>
                  </a:lnTo>
                  <a:lnTo>
                    <a:pt x="9858" y="8092"/>
                  </a:lnTo>
                  <a:lnTo>
                    <a:pt x="9776" y="8370"/>
                  </a:lnTo>
                  <a:cubicBezTo>
                    <a:pt x="9695" y="8428"/>
                    <a:pt x="9617" y="8495"/>
                    <a:pt x="9541" y="8568"/>
                  </a:cubicBezTo>
                  <a:cubicBezTo>
                    <a:pt x="9427" y="8680"/>
                    <a:pt x="9319" y="8809"/>
                    <a:pt x="9219" y="8954"/>
                  </a:cubicBezTo>
                  <a:lnTo>
                    <a:pt x="8928" y="9569"/>
                  </a:lnTo>
                  <a:lnTo>
                    <a:pt x="8913" y="9857"/>
                  </a:lnTo>
                  <a:lnTo>
                    <a:pt x="8766" y="10016"/>
                  </a:lnTo>
                  <a:lnTo>
                    <a:pt x="8487" y="10313"/>
                  </a:lnTo>
                  <a:lnTo>
                    <a:pt x="8323" y="10682"/>
                  </a:lnTo>
                  <a:lnTo>
                    <a:pt x="8433" y="10916"/>
                  </a:lnTo>
                  <a:cubicBezTo>
                    <a:pt x="8525" y="10831"/>
                    <a:pt x="8616" y="10741"/>
                    <a:pt x="8706" y="10646"/>
                  </a:cubicBezTo>
                  <a:cubicBezTo>
                    <a:pt x="8787" y="10560"/>
                    <a:pt x="8868" y="10470"/>
                    <a:pt x="8946" y="10376"/>
                  </a:cubicBezTo>
                  <a:lnTo>
                    <a:pt x="9126" y="10268"/>
                  </a:lnTo>
                  <a:lnTo>
                    <a:pt x="9459" y="10214"/>
                  </a:lnTo>
                  <a:lnTo>
                    <a:pt x="9634" y="10061"/>
                  </a:lnTo>
                  <a:lnTo>
                    <a:pt x="9980" y="9670"/>
                  </a:lnTo>
                  <a:lnTo>
                    <a:pt x="9964" y="9328"/>
                  </a:lnTo>
                  <a:lnTo>
                    <a:pt x="10319" y="8905"/>
                  </a:lnTo>
                  <a:lnTo>
                    <a:pt x="10516" y="8716"/>
                  </a:lnTo>
                  <a:lnTo>
                    <a:pt x="10876" y="8401"/>
                  </a:lnTo>
                  <a:lnTo>
                    <a:pt x="10973" y="8697"/>
                  </a:lnTo>
                  <a:lnTo>
                    <a:pt x="10729" y="8912"/>
                  </a:lnTo>
                  <a:lnTo>
                    <a:pt x="10407" y="9155"/>
                  </a:lnTo>
                  <a:lnTo>
                    <a:pt x="10287" y="9415"/>
                  </a:lnTo>
                  <a:lnTo>
                    <a:pt x="10697" y="9541"/>
                  </a:lnTo>
                  <a:lnTo>
                    <a:pt x="10926" y="9379"/>
                  </a:lnTo>
                  <a:lnTo>
                    <a:pt x="11128" y="9199"/>
                  </a:lnTo>
                  <a:lnTo>
                    <a:pt x="11450" y="8668"/>
                  </a:lnTo>
                  <a:lnTo>
                    <a:pt x="11613" y="8353"/>
                  </a:lnTo>
                  <a:lnTo>
                    <a:pt x="11832" y="7930"/>
                  </a:lnTo>
                  <a:lnTo>
                    <a:pt x="12056" y="7583"/>
                  </a:lnTo>
                  <a:lnTo>
                    <a:pt x="12269" y="7395"/>
                  </a:lnTo>
                  <a:lnTo>
                    <a:pt x="12661" y="7101"/>
                  </a:lnTo>
                  <a:lnTo>
                    <a:pt x="13071" y="6859"/>
                  </a:lnTo>
                  <a:lnTo>
                    <a:pt x="13366" y="6535"/>
                  </a:lnTo>
                  <a:cubicBezTo>
                    <a:pt x="13397" y="6455"/>
                    <a:pt x="13431" y="6380"/>
                    <a:pt x="13469" y="6309"/>
                  </a:cubicBezTo>
                  <a:cubicBezTo>
                    <a:pt x="13590" y="6082"/>
                    <a:pt x="13742" y="5905"/>
                    <a:pt x="13912" y="5793"/>
                  </a:cubicBezTo>
                  <a:lnTo>
                    <a:pt x="14289" y="5635"/>
                  </a:lnTo>
                  <a:lnTo>
                    <a:pt x="14562" y="5392"/>
                  </a:lnTo>
                  <a:cubicBezTo>
                    <a:pt x="14638" y="5313"/>
                    <a:pt x="14709" y="5223"/>
                    <a:pt x="14775" y="5121"/>
                  </a:cubicBezTo>
                  <a:cubicBezTo>
                    <a:pt x="14866" y="4980"/>
                    <a:pt x="14945" y="4820"/>
                    <a:pt x="15010" y="4644"/>
                  </a:cubicBezTo>
                  <a:lnTo>
                    <a:pt x="15091" y="4237"/>
                  </a:lnTo>
                  <a:lnTo>
                    <a:pt x="15091" y="3937"/>
                  </a:lnTo>
                  <a:lnTo>
                    <a:pt x="14786" y="3960"/>
                  </a:lnTo>
                  <a:lnTo>
                    <a:pt x="14295" y="3946"/>
                  </a:lnTo>
                  <a:lnTo>
                    <a:pt x="14617" y="3596"/>
                  </a:lnTo>
                  <a:lnTo>
                    <a:pt x="15228" y="3333"/>
                  </a:lnTo>
                  <a:lnTo>
                    <a:pt x="15599" y="3182"/>
                  </a:lnTo>
                  <a:cubicBezTo>
                    <a:pt x="15695" y="3140"/>
                    <a:pt x="15792" y="3104"/>
                    <a:pt x="15889" y="3074"/>
                  </a:cubicBezTo>
                  <a:cubicBezTo>
                    <a:pt x="15969" y="3049"/>
                    <a:pt x="16049" y="3028"/>
                    <a:pt x="16129" y="3011"/>
                  </a:cubicBezTo>
                  <a:lnTo>
                    <a:pt x="15992" y="3494"/>
                  </a:lnTo>
                  <a:lnTo>
                    <a:pt x="15721" y="3736"/>
                  </a:lnTo>
                  <a:lnTo>
                    <a:pt x="15586" y="3913"/>
                  </a:lnTo>
                  <a:lnTo>
                    <a:pt x="15444" y="4210"/>
                  </a:lnTo>
                  <a:lnTo>
                    <a:pt x="15728" y="4523"/>
                  </a:lnTo>
                  <a:lnTo>
                    <a:pt x="16105" y="4118"/>
                  </a:lnTo>
                  <a:lnTo>
                    <a:pt x="16198" y="3803"/>
                  </a:lnTo>
                  <a:lnTo>
                    <a:pt x="16378" y="3480"/>
                  </a:lnTo>
                  <a:lnTo>
                    <a:pt x="16613" y="3561"/>
                  </a:lnTo>
                  <a:lnTo>
                    <a:pt x="16487" y="3831"/>
                  </a:lnTo>
                  <a:lnTo>
                    <a:pt x="16330" y="4233"/>
                  </a:lnTo>
                  <a:lnTo>
                    <a:pt x="16674" y="4277"/>
                  </a:lnTo>
                  <a:lnTo>
                    <a:pt x="16997" y="4169"/>
                  </a:lnTo>
                  <a:cubicBezTo>
                    <a:pt x="17148" y="4174"/>
                    <a:pt x="17299" y="4174"/>
                    <a:pt x="17450" y="4169"/>
                  </a:cubicBezTo>
                  <a:cubicBezTo>
                    <a:pt x="17580" y="4164"/>
                    <a:pt x="17709" y="4155"/>
                    <a:pt x="17838" y="4142"/>
                  </a:cubicBezTo>
                  <a:lnTo>
                    <a:pt x="18314" y="4142"/>
                  </a:lnTo>
                  <a:cubicBezTo>
                    <a:pt x="18432" y="4145"/>
                    <a:pt x="18551" y="4154"/>
                    <a:pt x="18669" y="4169"/>
                  </a:cubicBezTo>
                  <a:cubicBezTo>
                    <a:pt x="18836" y="4190"/>
                    <a:pt x="19001" y="4223"/>
                    <a:pt x="19166" y="4268"/>
                  </a:cubicBezTo>
                  <a:cubicBezTo>
                    <a:pt x="19189" y="4369"/>
                    <a:pt x="19177" y="4482"/>
                    <a:pt x="19133" y="4564"/>
                  </a:cubicBezTo>
                  <a:cubicBezTo>
                    <a:pt x="19048" y="4724"/>
                    <a:pt x="18893" y="4706"/>
                    <a:pt x="18822" y="4528"/>
                  </a:cubicBezTo>
                  <a:lnTo>
                    <a:pt x="18587" y="4528"/>
                  </a:lnTo>
                  <a:lnTo>
                    <a:pt x="18320" y="4555"/>
                  </a:lnTo>
                  <a:lnTo>
                    <a:pt x="17758" y="4492"/>
                  </a:lnTo>
                  <a:lnTo>
                    <a:pt x="17034" y="4484"/>
                  </a:lnTo>
                  <a:lnTo>
                    <a:pt x="16860" y="4619"/>
                  </a:lnTo>
                  <a:cubicBezTo>
                    <a:pt x="16796" y="4609"/>
                    <a:pt x="16732" y="4609"/>
                    <a:pt x="16668" y="4619"/>
                  </a:cubicBezTo>
                  <a:cubicBezTo>
                    <a:pt x="16549" y="4638"/>
                    <a:pt x="16433" y="4692"/>
                    <a:pt x="16325" y="4780"/>
                  </a:cubicBezTo>
                  <a:cubicBezTo>
                    <a:pt x="16237" y="4812"/>
                    <a:pt x="16154" y="4873"/>
                    <a:pt x="16080" y="4959"/>
                  </a:cubicBezTo>
                  <a:cubicBezTo>
                    <a:pt x="16031" y="5015"/>
                    <a:pt x="15987" y="5081"/>
                    <a:pt x="15949" y="5157"/>
                  </a:cubicBezTo>
                  <a:lnTo>
                    <a:pt x="16161" y="5614"/>
                  </a:lnTo>
                  <a:cubicBezTo>
                    <a:pt x="16108" y="5784"/>
                    <a:pt x="16029" y="5928"/>
                    <a:pt x="15932" y="6034"/>
                  </a:cubicBezTo>
                  <a:cubicBezTo>
                    <a:pt x="15816" y="6161"/>
                    <a:pt x="15679" y="6227"/>
                    <a:pt x="15539" y="6223"/>
                  </a:cubicBezTo>
                  <a:cubicBezTo>
                    <a:pt x="15445" y="6250"/>
                    <a:pt x="15352" y="6286"/>
                    <a:pt x="15261" y="6331"/>
                  </a:cubicBezTo>
                  <a:cubicBezTo>
                    <a:pt x="15108" y="6406"/>
                    <a:pt x="14960" y="6506"/>
                    <a:pt x="14819" y="6628"/>
                  </a:cubicBezTo>
                  <a:lnTo>
                    <a:pt x="14640" y="6870"/>
                  </a:lnTo>
                  <a:lnTo>
                    <a:pt x="14460" y="7112"/>
                  </a:lnTo>
                  <a:lnTo>
                    <a:pt x="14208" y="7319"/>
                  </a:lnTo>
                  <a:lnTo>
                    <a:pt x="13756" y="7481"/>
                  </a:lnTo>
                  <a:lnTo>
                    <a:pt x="13820" y="7830"/>
                  </a:lnTo>
                  <a:lnTo>
                    <a:pt x="14034" y="7857"/>
                  </a:lnTo>
                  <a:lnTo>
                    <a:pt x="13941" y="8205"/>
                  </a:lnTo>
                  <a:lnTo>
                    <a:pt x="13717" y="8385"/>
                  </a:lnTo>
                  <a:lnTo>
                    <a:pt x="13445" y="8412"/>
                  </a:lnTo>
                  <a:lnTo>
                    <a:pt x="13364" y="8653"/>
                  </a:lnTo>
                  <a:lnTo>
                    <a:pt x="13268" y="8869"/>
                  </a:lnTo>
                  <a:lnTo>
                    <a:pt x="12811" y="8922"/>
                  </a:lnTo>
                  <a:lnTo>
                    <a:pt x="12570" y="9102"/>
                  </a:lnTo>
                  <a:lnTo>
                    <a:pt x="12195" y="9291"/>
                  </a:lnTo>
                  <a:lnTo>
                    <a:pt x="11921" y="9471"/>
                  </a:lnTo>
                  <a:lnTo>
                    <a:pt x="11676" y="9579"/>
                  </a:lnTo>
                  <a:lnTo>
                    <a:pt x="11311" y="9839"/>
                  </a:lnTo>
                  <a:lnTo>
                    <a:pt x="11099" y="10135"/>
                  </a:lnTo>
                  <a:lnTo>
                    <a:pt x="10817" y="10562"/>
                  </a:lnTo>
                  <a:lnTo>
                    <a:pt x="10632" y="10892"/>
                  </a:lnTo>
                  <a:lnTo>
                    <a:pt x="10446" y="11306"/>
                  </a:lnTo>
                  <a:lnTo>
                    <a:pt x="10108" y="11629"/>
                  </a:lnTo>
                  <a:lnTo>
                    <a:pt x="9862" y="12124"/>
                  </a:lnTo>
                  <a:lnTo>
                    <a:pt x="9670" y="12403"/>
                  </a:lnTo>
                  <a:lnTo>
                    <a:pt x="9414" y="12943"/>
                  </a:lnTo>
                  <a:lnTo>
                    <a:pt x="9217" y="13240"/>
                  </a:lnTo>
                  <a:lnTo>
                    <a:pt x="9151" y="13717"/>
                  </a:lnTo>
                  <a:lnTo>
                    <a:pt x="9244" y="14140"/>
                  </a:lnTo>
                  <a:lnTo>
                    <a:pt x="9097" y="14743"/>
                  </a:lnTo>
                  <a:lnTo>
                    <a:pt x="9299" y="14940"/>
                  </a:lnTo>
                  <a:cubicBezTo>
                    <a:pt x="9407" y="14817"/>
                    <a:pt x="9519" y="14707"/>
                    <a:pt x="9636" y="14608"/>
                  </a:cubicBezTo>
                  <a:cubicBezTo>
                    <a:pt x="9735" y="14524"/>
                    <a:pt x="9837" y="14449"/>
                    <a:pt x="9941" y="14384"/>
                  </a:cubicBezTo>
                  <a:lnTo>
                    <a:pt x="10459" y="13980"/>
                  </a:lnTo>
                  <a:lnTo>
                    <a:pt x="10842" y="13719"/>
                  </a:lnTo>
                  <a:cubicBezTo>
                    <a:pt x="10939" y="13641"/>
                    <a:pt x="11032" y="13551"/>
                    <a:pt x="11121" y="13449"/>
                  </a:cubicBezTo>
                  <a:cubicBezTo>
                    <a:pt x="11244" y="13308"/>
                    <a:pt x="11357" y="13145"/>
                    <a:pt x="11460" y="12963"/>
                  </a:cubicBezTo>
                  <a:lnTo>
                    <a:pt x="11727" y="12531"/>
                  </a:lnTo>
                  <a:lnTo>
                    <a:pt x="11891" y="12477"/>
                  </a:lnTo>
                  <a:lnTo>
                    <a:pt x="12408" y="12477"/>
                  </a:lnTo>
                  <a:lnTo>
                    <a:pt x="12817" y="12612"/>
                  </a:lnTo>
                  <a:cubicBezTo>
                    <a:pt x="12860" y="12543"/>
                    <a:pt x="12908" y="12483"/>
                    <a:pt x="12960" y="12432"/>
                  </a:cubicBezTo>
                  <a:cubicBezTo>
                    <a:pt x="13118" y="12277"/>
                    <a:pt x="13301" y="12222"/>
                    <a:pt x="13479" y="12144"/>
                  </a:cubicBezTo>
                  <a:cubicBezTo>
                    <a:pt x="13641" y="12074"/>
                    <a:pt x="13799" y="11983"/>
                    <a:pt x="13953" y="11874"/>
                  </a:cubicBezTo>
                  <a:lnTo>
                    <a:pt x="14281" y="11793"/>
                  </a:lnTo>
                  <a:cubicBezTo>
                    <a:pt x="14360" y="11825"/>
                    <a:pt x="14440" y="11849"/>
                    <a:pt x="14521" y="11865"/>
                  </a:cubicBezTo>
                  <a:cubicBezTo>
                    <a:pt x="14767" y="11916"/>
                    <a:pt x="15017" y="11898"/>
                    <a:pt x="15259" y="11811"/>
                  </a:cubicBezTo>
                  <a:lnTo>
                    <a:pt x="16161" y="11757"/>
                  </a:lnTo>
                  <a:lnTo>
                    <a:pt x="16531" y="11622"/>
                  </a:lnTo>
                  <a:lnTo>
                    <a:pt x="16723" y="11227"/>
                  </a:lnTo>
                  <a:cubicBezTo>
                    <a:pt x="16800" y="11082"/>
                    <a:pt x="16871" y="10929"/>
                    <a:pt x="16936" y="10768"/>
                  </a:cubicBezTo>
                  <a:cubicBezTo>
                    <a:pt x="17005" y="10598"/>
                    <a:pt x="17067" y="10421"/>
                    <a:pt x="17122" y="10237"/>
                  </a:cubicBezTo>
                  <a:cubicBezTo>
                    <a:pt x="17212" y="10207"/>
                    <a:pt x="17300" y="10162"/>
                    <a:pt x="17384" y="10102"/>
                  </a:cubicBezTo>
                  <a:cubicBezTo>
                    <a:pt x="17505" y="10017"/>
                    <a:pt x="17617" y="9902"/>
                    <a:pt x="17717" y="9761"/>
                  </a:cubicBezTo>
                  <a:lnTo>
                    <a:pt x="17947" y="9761"/>
                  </a:lnTo>
                  <a:cubicBezTo>
                    <a:pt x="18045" y="9773"/>
                    <a:pt x="18142" y="9725"/>
                    <a:pt x="18220" y="9626"/>
                  </a:cubicBezTo>
                  <a:cubicBezTo>
                    <a:pt x="18279" y="9552"/>
                    <a:pt x="18324" y="9453"/>
                    <a:pt x="18351" y="9338"/>
                  </a:cubicBezTo>
                  <a:lnTo>
                    <a:pt x="18711" y="9176"/>
                  </a:lnTo>
                  <a:lnTo>
                    <a:pt x="18853" y="8915"/>
                  </a:lnTo>
                  <a:lnTo>
                    <a:pt x="18963" y="8726"/>
                  </a:lnTo>
                  <a:cubicBezTo>
                    <a:pt x="18976" y="8683"/>
                    <a:pt x="18978" y="8633"/>
                    <a:pt x="18969" y="8587"/>
                  </a:cubicBezTo>
                  <a:cubicBezTo>
                    <a:pt x="18896" y="8213"/>
                    <a:pt x="18532" y="8454"/>
                    <a:pt x="18637" y="8807"/>
                  </a:cubicBezTo>
                  <a:lnTo>
                    <a:pt x="19215" y="8144"/>
                  </a:lnTo>
                  <a:lnTo>
                    <a:pt x="19558" y="8144"/>
                  </a:lnTo>
                  <a:lnTo>
                    <a:pt x="19689" y="7866"/>
                  </a:lnTo>
                  <a:lnTo>
                    <a:pt x="19770" y="7491"/>
                  </a:lnTo>
                  <a:lnTo>
                    <a:pt x="19999" y="7060"/>
                  </a:lnTo>
                  <a:lnTo>
                    <a:pt x="20381" y="6735"/>
                  </a:lnTo>
                  <a:lnTo>
                    <a:pt x="20691" y="6600"/>
                  </a:lnTo>
                  <a:lnTo>
                    <a:pt x="21040" y="6465"/>
                  </a:lnTo>
                  <a:lnTo>
                    <a:pt x="21334" y="6336"/>
                  </a:lnTo>
                  <a:lnTo>
                    <a:pt x="21600" y="6123"/>
                  </a:lnTo>
                  <a:lnTo>
                    <a:pt x="21257" y="5980"/>
                  </a:lnTo>
                  <a:lnTo>
                    <a:pt x="21138" y="5575"/>
                  </a:lnTo>
                  <a:lnTo>
                    <a:pt x="21284" y="5251"/>
                  </a:lnTo>
                  <a:lnTo>
                    <a:pt x="21284" y="4963"/>
                  </a:lnTo>
                  <a:lnTo>
                    <a:pt x="21071" y="4694"/>
                  </a:lnTo>
                  <a:lnTo>
                    <a:pt x="20667" y="4613"/>
                  </a:lnTo>
                  <a:lnTo>
                    <a:pt x="20339" y="4586"/>
                  </a:lnTo>
                  <a:lnTo>
                    <a:pt x="20051" y="4613"/>
                  </a:lnTo>
                  <a:lnTo>
                    <a:pt x="19859" y="4613"/>
                  </a:lnTo>
                  <a:lnTo>
                    <a:pt x="19603" y="4586"/>
                  </a:lnTo>
                  <a:lnTo>
                    <a:pt x="19603" y="4272"/>
                  </a:lnTo>
                  <a:lnTo>
                    <a:pt x="19396" y="4353"/>
                  </a:lnTo>
                  <a:lnTo>
                    <a:pt x="19894" y="4038"/>
                  </a:lnTo>
                  <a:lnTo>
                    <a:pt x="20146" y="3642"/>
                  </a:lnTo>
                  <a:lnTo>
                    <a:pt x="20155" y="3249"/>
                  </a:lnTo>
                  <a:lnTo>
                    <a:pt x="19903" y="3356"/>
                  </a:lnTo>
                  <a:lnTo>
                    <a:pt x="19778" y="2934"/>
                  </a:lnTo>
                  <a:lnTo>
                    <a:pt x="19385" y="2765"/>
                  </a:lnTo>
                  <a:lnTo>
                    <a:pt x="18988" y="2727"/>
                  </a:lnTo>
                  <a:lnTo>
                    <a:pt x="18732" y="2753"/>
                  </a:lnTo>
                  <a:lnTo>
                    <a:pt x="18557" y="2807"/>
                  </a:lnTo>
                  <a:lnTo>
                    <a:pt x="18114" y="2834"/>
                  </a:lnTo>
                  <a:lnTo>
                    <a:pt x="17852" y="2969"/>
                  </a:lnTo>
                  <a:lnTo>
                    <a:pt x="17727" y="3230"/>
                  </a:lnTo>
                  <a:lnTo>
                    <a:pt x="17400" y="3436"/>
                  </a:lnTo>
                  <a:lnTo>
                    <a:pt x="17126" y="3436"/>
                  </a:lnTo>
                  <a:lnTo>
                    <a:pt x="16984" y="3275"/>
                  </a:lnTo>
                  <a:lnTo>
                    <a:pt x="17191" y="2871"/>
                  </a:lnTo>
                  <a:lnTo>
                    <a:pt x="17469" y="3023"/>
                  </a:lnTo>
                  <a:lnTo>
                    <a:pt x="17948" y="2637"/>
                  </a:lnTo>
                  <a:lnTo>
                    <a:pt x="18303" y="2501"/>
                  </a:lnTo>
                  <a:lnTo>
                    <a:pt x="18615" y="2408"/>
                  </a:lnTo>
                  <a:lnTo>
                    <a:pt x="19053" y="2336"/>
                  </a:lnTo>
                  <a:lnTo>
                    <a:pt x="19146" y="1959"/>
                  </a:lnTo>
                  <a:lnTo>
                    <a:pt x="19551" y="1618"/>
                  </a:lnTo>
                  <a:lnTo>
                    <a:pt x="20266" y="0"/>
                  </a:lnTo>
                  <a:cubicBezTo>
                    <a:pt x="16269" y="714"/>
                    <a:pt x="12406" y="2786"/>
                    <a:pt x="8920" y="6085"/>
                  </a:cubicBezTo>
                  <a:cubicBezTo>
                    <a:pt x="5427" y="9390"/>
                    <a:pt x="2390" y="13855"/>
                    <a:pt x="0" y="19197"/>
                  </a:cubicBez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u="sng"/>
            </a:p>
          </p:txBody>
        </p:sp>
        <p:sp>
          <p:nvSpPr>
            <p:cNvPr id="15" name="iṥḷïḓé"/>
            <p:cNvSpPr/>
            <p:nvPr/>
          </p:nvSpPr>
          <p:spPr>
            <a:xfrm>
              <a:off x="5632493" y="3162086"/>
              <a:ext cx="90230" cy="63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52" y="3048"/>
                  </a:moveTo>
                  <a:lnTo>
                    <a:pt x="8988" y="0"/>
                  </a:lnTo>
                  <a:lnTo>
                    <a:pt x="7149" y="1300"/>
                  </a:lnTo>
                  <a:lnTo>
                    <a:pt x="3657" y="2334"/>
                  </a:lnTo>
                  <a:lnTo>
                    <a:pt x="0" y="3641"/>
                  </a:lnTo>
                  <a:lnTo>
                    <a:pt x="2310" y="6398"/>
                  </a:lnTo>
                  <a:lnTo>
                    <a:pt x="507" y="9646"/>
                  </a:lnTo>
                  <a:lnTo>
                    <a:pt x="148" y="12031"/>
                  </a:lnTo>
                  <a:lnTo>
                    <a:pt x="609" y="16384"/>
                  </a:lnTo>
                  <a:lnTo>
                    <a:pt x="4761" y="18707"/>
                  </a:lnTo>
                  <a:lnTo>
                    <a:pt x="7067" y="21600"/>
                  </a:lnTo>
                  <a:cubicBezTo>
                    <a:pt x="7928" y="21195"/>
                    <a:pt x="8798" y="20832"/>
                    <a:pt x="9676" y="20512"/>
                  </a:cubicBezTo>
                  <a:cubicBezTo>
                    <a:pt x="11261" y="19935"/>
                    <a:pt x="12870" y="19499"/>
                    <a:pt x="14494" y="19206"/>
                  </a:cubicBezTo>
                  <a:cubicBezTo>
                    <a:pt x="15569" y="19227"/>
                    <a:pt x="16639" y="19007"/>
                    <a:pt x="17666" y="18553"/>
                  </a:cubicBezTo>
                  <a:cubicBezTo>
                    <a:pt x="18830" y="18037"/>
                    <a:pt x="19920" y="17229"/>
                    <a:pt x="20882" y="16167"/>
                  </a:cubicBezTo>
                  <a:lnTo>
                    <a:pt x="21600" y="13845"/>
                  </a:lnTo>
                  <a:lnTo>
                    <a:pt x="21292" y="10370"/>
                  </a:lnTo>
                  <a:lnTo>
                    <a:pt x="20997" y="5245"/>
                  </a:lnTo>
                  <a:lnTo>
                    <a:pt x="18440" y="5245"/>
                  </a:lnTo>
                  <a:lnTo>
                    <a:pt x="17262" y="6987"/>
                  </a:lnTo>
                  <a:lnTo>
                    <a:pt x="15775" y="5681"/>
                  </a:lnTo>
                  <a:lnTo>
                    <a:pt x="13571" y="5463"/>
                  </a:lnTo>
                  <a:lnTo>
                    <a:pt x="12091" y="5681"/>
                  </a:lnTo>
                  <a:lnTo>
                    <a:pt x="9195" y="6543"/>
                  </a:lnTo>
                  <a:lnTo>
                    <a:pt x="9552" y="3048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16" name="ïśḻiḋè"/>
            <p:cNvSpPr/>
            <p:nvPr/>
          </p:nvSpPr>
          <p:spPr>
            <a:xfrm>
              <a:off x="5741606" y="3249730"/>
              <a:ext cx="21279" cy="26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07" y="0"/>
                  </a:moveTo>
                  <a:lnTo>
                    <a:pt x="650" y="5915"/>
                  </a:lnTo>
                  <a:lnTo>
                    <a:pt x="411" y="11257"/>
                  </a:lnTo>
                  <a:lnTo>
                    <a:pt x="0" y="17454"/>
                  </a:lnTo>
                  <a:lnTo>
                    <a:pt x="4997" y="21600"/>
                  </a:lnTo>
                  <a:lnTo>
                    <a:pt x="11194" y="15771"/>
                  </a:lnTo>
                  <a:lnTo>
                    <a:pt x="16412" y="8017"/>
                  </a:lnTo>
                  <a:lnTo>
                    <a:pt x="21600" y="1819"/>
                  </a:lnTo>
                  <a:lnTo>
                    <a:pt x="9207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17" name="ïSliḍê"/>
            <p:cNvSpPr/>
            <p:nvPr/>
          </p:nvSpPr>
          <p:spPr>
            <a:xfrm>
              <a:off x="5266232" y="2878900"/>
              <a:ext cx="1990803" cy="232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44" y="4147"/>
                  </a:moveTo>
                  <a:lnTo>
                    <a:pt x="5022" y="4189"/>
                  </a:lnTo>
                  <a:lnTo>
                    <a:pt x="4921" y="4242"/>
                  </a:lnTo>
                  <a:lnTo>
                    <a:pt x="4947" y="4142"/>
                  </a:lnTo>
                  <a:lnTo>
                    <a:pt x="4925" y="4073"/>
                  </a:lnTo>
                  <a:lnTo>
                    <a:pt x="4841" y="4150"/>
                  </a:lnTo>
                  <a:cubicBezTo>
                    <a:pt x="4817" y="4180"/>
                    <a:pt x="4789" y="4208"/>
                    <a:pt x="4757" y="4233"/>
                  </a:cubicBezTo>
                  <a:cubicBezTo>
                    <a:pt x="4719" y="4264"/>
                    <a:pt x="4676" y="4291"/>
                    <a:pt x="4630" y="4312"/>
                  </a:cubicBezTo>
                  <a:lnTo>
                    <a:pt x="4701" y="4380"/>
                  </a:lnTo>
                  <a:lnTo>
                    <a:pt x="4729" y="4509"/>
                  </a:lnTo>
                  <a:lnTo>
                    <a:pt x="4667" y="4606"/>
                  </a:lnTo>
                  <a:cubicBezTo>
                    <a:pt x="4610" y="4594"/>
                    <a:pt x="4551" y="4596"/>
                    <a:pt x="4495" y="4612"/>
                  </a:cubicBezTo>
                  <a:cubicBezTo>
                    <a:pt x="4452" y="4625"/>
                    <a:pt x="4412" y="4647"/>
                    <a:pt x="4380" y="4676"/>
                  </a:cubicBezTo>
                  <a:lnTo>
                    <a:pt x="4285" y="4733"/>
                  </a:lnTo>
                  <a:lnTo>
                    <a:pt x="4124" y="4743"/>
                  </a:lnTo>
                  <a:lnTo>
                    <a:pt x="4018" y="4813"/>
                  </a:lnTo>
                  <a:lnTo>
                    <a:pt x="3992" y="4903"/>
                  </a:lnTo>
                  <a:lnTo>
                    <a:pt x="3998" y="4972"/>
                  </a:lnTo>
                  <a:cubicBezTo>
                    <a:pt x="3949" y="4989"/>
                    <a:pt x="3903" y="5012"/>
                    <a:pt x="3861" y="5040"/>
                  </a:cubicBezTo>
                  <a:cubicBezTo>
                    <a:pt x="3834" y="5058"/>
                    <a:pt x="3808" y="5079"/>
                    <a:pt x="3797" y="5107"/>
                  </a:cubicBezTo>
                  <a:cubicBezTo>
                    <a:pt x="3780" y="5151"/>
                    <a:pt x="3800" y="5198"/>
                    <a:pt x="3840" y="5231"/>
                  </a:cubicBezTo>
                  <a:cubicBezTo>
                    <a:pt x="3893" y="5273"/>
                    <a:pt x="3969" y="5284"/>
                    <a:pt x="4036" y="5260"/>
                  </a:cubicBezTo>
                  <a:lnTo>
                    <a:pt x="4147" y="5219"/>
                  </a:lnTo>
                  <a:lnTo>
                    <a:pt x="4259" y="5181"/>
                  </a:lnTo>
                  <a:cubicBezTo>
                    <a:pt x="4305" y="5178"/>
                    <a:pt x="4349" y="5167"/>
                    <a:pt x="4389" y="5147"/>
                  </a:cubicBezTo>
                  <a:cubicBezTo>
                    <a:pt x="4433" y="5125"/>
                    <a:pt x="4469" y="5094"/>
                    <a:pt x="4495" y="5057"/>
                  </a:cubicBezTo>
                  <a:lnTo>
                    <a:pt x="4528" y="4922"/>
                  </a:lnTo>
                  <a:lnTo>
                    <a:pt x="4602" y="4789"/>
                  </a:lnTo>
                  <a:lnTo>
                    <a:pt x="4706" y="4696"/>
                  </a:lnTo>
                  <a:lnTo>
                    <a:pt x="4801" y="4666"/>
                  </a:lnTo>
                  <a:lnTo>
                    <a:pt x="4870" y="4761"/>
                  </a:lnTo>
                  <a:lnTo>
                    <a:pt x="4817" y="4795"/>
                  </a:lnTo>
                  <a:lnTo>
                    <a:pt x="4866" y="4872"/>
                  </a:lnTo>
                  <a:cubicBezTo>
                    <a:pt x="4896" y="4876"/>
                    <a:pt x="4923" y="4886"/>
                    <a:pt x="4947" y="4902"/>
                  </a:cubicBezTo>
                  <a:cubicBezTo>
                    <a:pt x="4984" y="4926"/>
                    <a:pt x="5008" y="4963"/>
                    <a:pt x="5014" y="5003"/>
                  </a:cubicBezTo>
                  <a:lnTo>
                    <a:pt x="4919" y="5045"/>
                  </a:lnTo>
                  <a:lnTo>
                    <a:pt x="4794" y="5009"/>
                  </a:lnTo>
                  <a:lnTo>
                    <a:pt x="4722" y="5090"/>
                  </a:lnTo>
                  <a:lnTo>
                    <a:pt x="4748" y="5193"/>
                  </a:lnTo>
                  <a:lnTo>
                    <a:pt x="4694" y="5242"/>
                  </a:lnTo>
                  <a:lnTo>
                    <a:pt x="4577" y="5246"/>
                  </a:lnTo>
                  <a:lnTo>
                    <a:pt x="4551" y="5334"/>
                  </a:lnTo>
                  <a:cubicBezTo>
                    <a:pt x="4589" y="5327"/>
                    <a:pt x="4629" y="5340"/>
                    <a:pt x="4651" y="5367"/>
                  </a:cubicBezTo>
                  <a:cubicBezTo>
                    <a:pt x="4698" y="5426"/>
                    <a:pt x="4656" y="5506"/>
                    <a:pt x="4574" y="5514"/>
                  </a:cubicBezTo>
                  <a:cubicBezTo>
                    <a:pt x="4539" y="5512"/>
                    <a:pt x="4505" y="5514"/>
                    <a:pt x="4471" y="5520"/>
                  </a:cubicBezTo>
                  <a:cubicBezTo>
                    <a:pt x="4426" y="5529"/>
                    <a:pt x="4384" y="5545"/>
                    <a:pt x="4346" y="5568"/>
                  </a:cubicBezTo>
                  <a:lnTo>
                    <a:pt x="4467" y="5663"/>
                  </a:lnTo>
                  <a:cubicBezTo>
                    <a:pt x="4481" y="5632"/>
                    <a:pt x="4509" y="5606"/>
                    <a:pt x="4544" y="5591"/>
                  </a:cubicBezTo>
                  <a:cubicBezTo>
                    <a:pt x="4573" y="5579"/>
                    <a:pt x="4606" y="5575"/>
                    <a:pt x="4639" y="5579"/>
                  </a:cubicBezTo>
                  <a:lnTo>
                    <a:pt x="4787" y="5587"/>
                  </a:lnTo>
                  <a:lnTo>
                    <a:pt x="4940" y="5545"/>
                  </a:lnTo>
                  <a:cubicBezTo>
                    <a:pt x="4985" y="5544"/>
                    <a:pt x="5030" y="5544"/>
                    <a:pt x="5075" y="5545"/>
                  </a:cubicBezTo>
                  <a:cubicBezTo>
                    <a:pt x="5116" y="5546"/>
                    <a:pt x="5157" y="5548"/>
                    <a:pt x="5198" y="5551"/>
                  </a:cubicBezTo>
                  <a:lnTo>
                    <a:pt x="5364" y="5557"/>
                  </a:lnTo>
                  <a:lnTo>
                    <a:pt x="5453" y="5557"/>
                  </a:lnTo>
                  <a:lnTo>
                    <a:pt x="5501" y="5630"/>
                  </a:lnTo>
                  <a:cubicBezTo>
                    <a:pt x="5483" y="5643"/>
                    <a:pt x="5465" y="5655"/>
                    <a:pt x="5446" y="5666"/>
                  </a:cubicBezTo>
                  <a:cubicBezTo>
                    <a:pt x="5383" y="5703"/>
                    <a:pt x="5314" y="5733"/>
                    <a:pt x="5242" y="5755"/>
                  </a:cubicBezTo>
                  <a:cubicBezTo>
                    <a:pt x="5191" y="5771"/>
                    <a:pt x="5138" y="5782"/>
                    <a:pt x="5084" y="5789"/>
                  </a:cubicBezTo>
                  <a:lnTo>
                    <a:pt x="4996" y="5696"/>
                  </a:lnTo>
                  <a:lnTo>
                    <a:pt x="4920" y="5779"/>
                  </a:lnTo>
                  <a:lnTo>
                    <a:pt x="4899" y="5838"/>
                  </a:lnTo>
                  <a:lnTo>
                    <a:pt x="4472" y="5838"/>
                  </a:lnTo>
                  <a:lnTo>
                    <a:pt x="4346" y="5880"/>
                  </a:lnTo>
                  <a:lnTo>
                    <a:pt x="4405" y="5971"/>
                  </a:lnTo>
                  <a:lnTo>
                    <a:pt x="4495" y="6056"/>
                  </a:lnTo>
                  <a:lnTo>
                    <a:pt x="4565" y="6112"/>
                  </a:lnTo>
                  <a:lnTo>
                    <a:pt x="4646" y="6235"/>
                  </a:lnTo>
                  <a:lnTo>
                    <a:pt x="4679" y="6340"/>
                  </a:lnTo>
                  <a:lnTo>
                    <a:pt x="4749" y="6524"/>
                  </a:lnTo>
                  <a:lnTo>
                    <a:pt x="4709" y="6662"/>
                  </a:lnTo>
                  <a:lnTo>
                    <a:pt x="4656" y="6763"/>
                  </a:lnTo>
                  <a:lnTo>
                    <a:pt x="4599" y="6820"/>
                  </a:lnTo>
                  <a:lnTo>
                    <a:pt x="4468" y="6826"/>
                  </a:lnTo>
                  <a:cubicBezTo>
                    <a:pt x="4438" y="6822"/>
                    <a:pt x="4408" y="6818"/>
                    <a:pt x="4378" y="6814"/>
                  </a:cubicBezTo>
                  <a:cubicBezTo>
                    <a:pt x="4311" y="6806"/>
                    <a:pt x="4243" y="6799"/>
                    <a:pt x="4176" y="6794"/>
                  </a:cubicBezTo>
                  <a:lnTo>
                    <a:pt x="3983" y="6770"/>
                  </a:lnTo>
                  <a:lnTo>
                    <a:pt x="3864" y="6735"/>
                  </a:lnTo>
                  <a:lnTo>
                    <a:pt x="3725" y="6699"/>
                  </a:lnTo>
                  <a:lnTo>
                    <a:pt x="3614" y="6669"/>
                  </a:lnTo>
                  <a:cubicBezTo>
                    <a:pt x="3559" y="6646"/>
                    <a:pt x="3495" y="6644"/>
                    <a:pt x="3438" y="6663"/>
                  </a:cubicBezTo>
                  <a:cubicBezTo>
                    <a:pt x="3398" y="6676"/>
                    <a:pt x="3364" y="6699"/>
                    <a:pt x="3340" y="6728"/>
                  </a:cubicBezTo>
                  <a:lnTo>
                    <a:pt x="3273" y="6889"/>
                  </a:lnTo>
                  <a:cubicBezTo>
                    <a:pt x="3278" y="6911"/>
                    <a:pt x="3280" y="6934"/>
                    <a:pt x="3280" y="6956"/>
                  </a:cubicBezTo>
                  <a:cubicBezTo>
                    <a:pt x="3280" y="6995"/>
                    <a:pt x="3273" y="7034"/>
                    <a:pt x="3259" y="7072"/>
                  </a:cubicBezTo>
                  <a:lnTo>
                    <a:pt x="3185" y="7197"/>
                  </a:lnTo>
                  <a:cubicBezTo>
                    <a:pt x="3167" y="7226"/>
                    <a:pt x="3147" y="7255"/>
                    <a:pt x="3125" y="7282"/>
                  </a:cubicBezTo>
                  <a:cubicBezTo>
                    <a:pt x="3083" y="7333"/>
                    <a:pt x="3034" y="7380"/>
                    <a:pt x="2985" y="7427"/>
                  </a:cubicBezTo>
                  <a:cubicBezTo>
                    <a:pt x="2936" y="7474"/>
                    <a:pt x="2886" y="7522"/>
                    <a:pt x="2836" y="7569"/>
                  </a:cubicBezTo>
                  <a:lnTo>
                    <a:pt x="2883" y="7672"/>
                  </a:lnTo>
                  <a:lnTo>
                    <a:pt x="2932" y="7729"/>
                  </a:lnTo>
                  <a:lnTo>
                    <a:pt x="2879" y="7819"/>
                  </a:lnTo>
                  <a:cubicBezTo>
                    <a:pt x="2851" y="7849"/>
                    <a:pt x="2851" y="7891"/>
                    <a:pt x="2879" y="7921"/>
                  </a:cubicBezTo>
                  <a:cubicBezTo>
                    <a:pt x="2905" y="7948"/>
                    <a:pt x="2949" y="7958"/>
                    <a:pt x="2988" y="7944"/>
                  </a:cubicBezTo>
                  <a:lnTo>
                    <a:pt x="3102" y="7962"/>
                  </a:lnTo>
                  <a:lnTo>
                    <a:pt x="3278" y="8014"/>
                  </a:lnTo>
                  <a:lnTo>
                    <a:pt x="3301" y="8122"/>
                  </a:lnTo>
                  <a:lnTo>
                    <a:pt x="3368" y="8235"/>
                  </a:lnTo>
                  <a:lnTo>
                    <a:pt x="3464" y="8235"/>
                  </a:lnTo>
                  <a:lnTo>
                    <a:pt x="3571" y="8205"/>
                  </a:lnTo>
                  <a:cubicBezTo>
                    <a:pt x="3620" y="8187"/>
                    <a:pt x="3671" y="8173"/>
                    <a:pt x="3724" y="8163"/>
                  </a:cubicBezTo>
                  <a:cubicBezTo>
                    <a:pt x="3799" y="8149"/>
                    <a:pt x="3876" y="8143"/>
                    <a:pt x="3954" y="8146"/>
                  </a:cubicBezTo>
                  <a:lnTo>
                    <a:pt x="4160" y="8110"/>
                  </a:lnTo>
                  <a:lnTo>
                    <a:pt x="4323" y="8064"/>
                  </a:lnTo>
                  <a:lnTo>
                    <a:pt x="4543" y="8024"/>
                  </a:lnTo>
                  <a:cubicBezTo>
                    <a:pt x="4582" y="8000"/>
                    <a:pt x="4618" y="7972"/>
                    <a:pt x="4648" y="7941"/>
                  </a:cubicBezTo>
                  <a:cubicBezTo>
                    <a:pt x="4693" y="7894"/>
                    <a:pt x="4726" y="7841"/>
                    <a:pt x="4747" y="7784"/>
                  </a:cubicBezTo>
                  <a:cubicBezTo>
                    <a:pt x="4697" y="7762"/>
                    <a:pt x="4663" y="7720"/>
                    <a:pt x="4657" y="7672"/>
                  </a:cubicBezTo>
                  <a:cubicBezTo>
                    <a:pt x="4646" y="7592"/>
                    <a:pt x="4712" y="7519"/>
                    <a:pt x="4806" y="7507"/>
                  </a:cubicBezTo>
                  <a:cubicBezTo>
                    <a:pt x="4818" y="7473"/>
                    <a:pt x="4844" y="7444"/>
                    <a:pt x="4880" y="7426"/>
                  </a:cubicBezTo>
                  <a:cubicBezTo>
                    <a:pt x="4971" y="7379"/>
                    <a:pt x="5085" y="7414"/>
                    <a:pt x="5186" y="7392"/>
                  </a:cubicBezTo>
                  <a:cubicBezTo>
                    <a:pt x="5242" y="7380"/>
                    <a:pt x="5289" y="7351"/>
                    <a:pt x="5333" y="7320"/>
                  </a:cubicBezTo>
                  <a:cubicBezTo>
                    <a:pt x="5374" y="7291"/>
                    <a:pt x="5413" y="7259"/>
                    <a:pt x="5449" y="7225"/>
                  </a:cubicBezTo>
                  <a:lnTo>
                    <a:pt x="5498" y="7058"/>
                  </a:lnTo>
                  <a:cubicBezTo>
                    <a:pt x="5502" y="7021"/>
                    <a:pt x="5529" y="6989"/>
                    <a:pt x="5567" y="6974"/>
                  </a:cubicBezTo>
                  <a:cubicBezTo>
                    <a:pt x="5607" y="6958"/>
                    <a:pt x="5653" y="6962"/>
                    <a:pt x="5695" y="6972"/>
                  </a:cubicBezTo>
                  <a:cubicBezTo>
                    <a:pt x="5767" y="6989"/>
                    <a:pt x="5831" y="7025"/>
                    <a:pt x="5880" y="7073"/>
                  </a:cubicBezTo>
                  <a:cubicBezTo>
                    <a:pt x="5912" y="7079"/>
                    <a:pt x="5945" y="7079"/>
                    <a:pt x="5977" y="7073"/>
                  </a:cubicBezTo>
                  <a:cubicBezTo>
                    <a:pt x="6027" y="7064"/>
                    <a:pt x="6071" y="7041"/>
                    <a:pt x="6117" y="7023"/>
                  </a:cubicBezTo>
                  <a:cubicBezTo>
                    <a:pt x="6235" y="6978"/>
                    <a:pt x="6368" y="6966"/>
                    <a:pt x="6495" y="6990"/>
                  </a:cubicBezTo>
                  <a:lnTo>
                    <a:pt x="6521" y="6918"/>
                  </a:lnTo>
                  <a:lnTo>
                    <a:pt x="6732" y="6930"/>
                  </a:lnTo>
                  <a:lnTo>
                    <a:pt x="6759" y="7000"/>
                  </a:lnTo>
                  <a:lnTo>
                    <a:pt x="6725" y="7115"/>
                  </a:lnTo>
                  <a:lnTo>
                    <a:pt x="6845" y="7228"/>
                  </a:lnTo>
                  <a:cubicBezTo>
                    <a:pt x="6898" y="7250"/>
                    <a:pt x="6947" y="7275"/>
                    <a:pt x="6994" y="7304"/>
                  </a:cubicBezTo>
                  <a:cubicBezTo>
                    <a:pt x="7034" y="7328"/>
                    <a:pt x="7071" y="7355"/>
                    <a:pt x="7110" y="7379"/>
                  </a:cubicBezTo>
                  <a:cubicBezTo>
                    <a:pt x="7205" y="7438"/>
                    <a:pt x="7309" y="7485"/>
                    <a:pt x="7419" y="7517"/>
                  </a:cubicBezTo>
                  <a:cubicBezTo>
                    <a:pt x="7439" y="7569"/>
                    <a:pt x="7471" y="7617"/>
                    <a:pt x="7514" y="7658"/>
                  </a:cubicBezTo>
                  <a:cubicBezTo>
                    <a:pt x="7555" y="7697"/>
                    <a:pt x="7605" y="7728"/>
                    <a:pt x="7660" y="7749"/>
                  </a:cubicBezTo>
                  <a:lnTo>
                    <a:pt x="7716" y="7827"/>
                  </a:lnTo>
                  <a:cubicBezTo>
                    <a:pt x="7731" y="7845"/>
                    <a:pt x="7742" y="7866"/>
                    <a:pt x="7746" y="7889"/>
                  </a:cubicBezTo>
                  <a:cubicBezTo>
                    <a:pt x="7754" y="7933"/>
                    <a:pt x="7739" y="7977"/>
                    <a:pt x="7704" y="8010"/>
                  </a:cubicBezTo>
                  <a:cubicBezTo>
                    <a:pt x="7711" y="8035"/>
                    <a:pt x="7703" y="8060"/>
                    <a:pt x="7684" y="8079"/>
                  </a:cubicBezTo>
                  <a:cubicBezTo>
                    <a:pt x="7661" y="8102"/>
                    <a:pt x="7626" y="8112"/>
                    <a:pt x="7592" y="8105"/>
                  </a:cubicBezTo>
                  <a:lnTo>
                    <a:pt x="7504" y="8069"/>
                  </a:lnTo>
                  <a:lnTo>
                    <a:pt x="7416" y="8093"/>
                  </a:lnTo>
                  <a:lnTo>
                    <a:pt x="7344" y="8081"/>
                  </a:lnTo>
                  <a:lnTo>
                    <a:pt x="7272" y="8022"/>
                  </a:lnTo>
                  <a:cubicBezTo>
                    <a:pt x="7246" y="8014"/>
                    <a:pt x="7219" y="8010"/>
                    <a:pt x="7191" y="8010"/>
                  </a:cubicBezTo>
                  <a:cubicBezTo>
                    <a:pt x="7151" y="8010"/>
                    <a:pt x="7112" y="8018"/>
                    <a:pt x="7077" y="8033"/>
                  </a:cubicBezTo>
                  <a:lnTo>
                    <a:pt x="6982" y="8107"/>
                  </a:lnTo>
                  <a:lnTo>
                    <a:pt x="7119" y="8177"/>
                  </a:lnTo>
                  <a:lnTo>
                    <a:pt x="7252" y="8238"/>
                  </a:lnTo>
                  <a:lnTo>
                    <a:pt x="7395" y="8302"/>
                  </a:lnTo>
                  <a:cubicBezTo>
                    <a:pt x="7419" y="8293"/>
                    <a:pt x="7446" y="8296"/>
                    <a:pt x="7467" y="8308"/>
                  </a:cubicBezTo>
                  <a:cubicBezTo>
                    <a:pt x="7512" y="8333"/>
                    <a:pt x="7518" y="8393"/>
                    <a:pt x="7570" y="8409"/>
                  </a:cubicBezTo>
                  <a:cubicBezTo>
                    <a:pt x="7646" y="8434"/>
                    <a:pt x="7713" y="8358"/>
                    <a:pt x="7665" y="8302"/>
                  </a:cubicBezTo>
                  <a:lnTo>
                    <a:pt x="7688" y="8173"/>
                  </a:lnTo>
                  <a:lnTo>
                    <a:pt x="7814" y="8125"/>
                  </a:lnTo>
                  <a:lnTo>
                    <a:pt x="7888" y="8068"/>
                  </a:lnTo>
                  <a:lnTo>
                    <a:pt x="7921" y="7980"/>
                  </a:lnTo>
                  <a:cubicBezTo>
                    <a:pt x="7961" y="7970"/>
                    <a:pt x="7995" y="7944"/>
                    <a:pt x="8011" y="7911"/>
                  </a:cubicBezTo>
                  <a:cubicBezTo>
                    <a:pt x="8034" y="7863"/>
                    <a:pt x="8020" y="7808"/>
                    <a:pt x="7976" y="7773"/>
                  </a:cubicBezTo>
                  <a:lnTo>
                    <a:pt x="7969" y="7668"/>
                  </a:lnTo>
                  <a:lnTo>
                    <a:pt x="8034" y="7636"/>
                  </a:lnTo>
                  <a:lnTo>
                    <a:pt x="8111" y="7738"/>
                  </a:lnTo>
                  <a:lnTo>
                    <a:pt x="8185" y="7782"/>
                  </a:lnTo>
                  <a:lnTo>
                    <a:pt x="8274" y="7698"/>
                  </a:lnTo>
                  <a:lnTo>
                    <a:pt x="8177" y="7550"/>
                  </a:lnTo>
                  <a:lnTo>
                    <a:pt x="8026" y="7504"/>
                  </a:lnTo>
                  <a:cubicBezTo>
                    <a:pt x="7981" y="7483"/>
                    <a:pt x="7939" y="7457"/>
                    <a:pt x="7903" y="7426"/>
                  </a:cubicBezTo>
                  <a:cubicBezTo>
                    <a:pt x="7871" y="7399"/>
                    <a:pt x="7843" y="7369"/>
                    <a:pt x="7820" y="7337"/>
                  </a:cubicBezTo>
                  <a:lnTo>
                    <a:pt x="7687" y="7259"/>
                  </a:lnTo>
                  <a:lnTo>
                    <a:pt x="7555" y="7176"/>
                  </a:lnTo>
                  <a:lnTo>
                    <a:pt x="7362" y="7110"/>
                  </a:lnTo>
                  <a:lnTo>
                    <a:pt x="7313" y="6985"/>
                  </a:lnTo>
                  <a:lnTo>
                    <a:pt x="7272" y="6885"/>
                  </a:lnTo>
                  <a:lnTo>
                    <a:pt x="7191" y="6861"/>
                  </a:lnTo>
                  <a:lnTo>
                    <a:pt x="7163" y="6748"/>
                  </a:lnTo>
                  <a:lnTo>
                    <a:pt x="7217" y="6657"/>
                  </a:lnTo>
                  <a:lnTo>
                    <a:pt x="7296" y="6663"/>
                  </a:lnTo>
                  <a:lnTo>
                    <a:pt x="7351" y="6722"/>
                  </a:lnTo>
                  <a:lnTo>
                    <a:pt x="7402" y="6812"/>
                  </a:lnTo>
                  <a:lnTo>
                    <a:pt x="7467" y="6883"/>
                  </a:lnTo>
                  <a:lnTo>
                    <a:pt x="7585" y="6901"/>
                  </a:lnTo>
                  <a:lnTo>
                    <a:pt x="7687" y="6960"/>
                  </a:lnTo>
                  <a:cubicBezTo>
                    <a:pt x="7723" y="6966"/>
                    <a:pt x="7753" y="6987"/>
                    <a:pt x="7766" y="7016"/>
                  </a:cubicBezTo>
                  <a:cubicBezTo>
                    <a:pt x="7786" y="7059"/>
                    <a:pt x="7766" y="7108"/>
                    <a:pt x="7720" y="7131"/>
                  </a:cubicBezTo>
                  <a:lnTo>
                    <a:pt x="7873" y="7173"/>
                  </a:lnTo>
                  <a:lnTo>
                    <a:pt x="7964" y="7179"/>
                  </a:lnTo>
                  <a:cubicBezTo>
                    <a:pt x="7997" y="7183"/>
                    <a:pt x="8030" y="7191"/>
                    <a:pt x="8061" y="7202"/>
                  </a:cubicBezTo>
                  <a:cubicBezTo>
                    <a:pt x="8116" y="7222"/>
                    <a:pt x="8165" y="7250"/>
                    <a:pt x="8207" y="7286"/>
                  </a:cubicBezTo>
                  <a:lnTo>
                    <a:pt x="8289" y="7322"/>
                  </a:lnTo>
                  <a:lnTo>
                    <a:pt x="8386" y="7363"/>
                  </a:lnTo>
                  <a:lnTo>
                    <a:pt x="8383" y="7544"/>
                  </a:lnTo>
                  <a:lnTo>
                    <a:pt x="8427" y="7763"/>
                  </a:lnTo>
                  <a:lnTo>
                    <a:pt x="8606" y="7823"/>
                  </a:lnTo>
                  <a:lnTo>
                    <a:pt x="8675" y="7900"/>
                  </a:lnTo>
                  <a:lnTo>
                    <a:pt x="8670" y="8036"/>
                  </a:lnTo>
                  <a:lnTo>
                    <a:pt x="8670" y="8130"/>
                  </a:lnTo>
                  <a:lnTo>
                    <a:pt x="8707" y="8199"/>
                  </a:lnTo>
                  <a:lnTo>
                    <a:pt x="8791" y="8203"/>
                  </a:lnTo>
                  <a:lnTo>
                    <a:pt x="8837" y="8317"/>
                  </a:lnTo>
                  <a:lnTo>
                    <a:pt x="8949" y="8380"/>
                  </a:lnTo>
                  <a:lnTo>
                    <a:pt x="9095" y="8380"/>
                  </a:lnTo>
                  <a:cubicBezTo>
                    <a:pt x="9061" y="8420"/>
                    <a:pt x="9079" y="8476"/>
                    <a:pt x="9132" y="8496"/>
                  </a:cubicBezTo>
                  <a:cubicBezTo>
                    <a:pt x="9205" y="8523"/>
                    <a:pt x="9283" y="8467"/>
                    <a:pt x="9264" y="8400"/>
                  </a:cubicBezTo>
                  <a:cubicBezTo>
                    <a:pt x="9182" y="8393"/>
                    <a:pt x="9146" y="8308"/>
                    <a:pt x="9204" y="8257"/>
                  </a:cubicBezTo>
                  <a:cubicBezTo>
                    <a:pt x="9233" y="8232"/>
                    <a:pt x="9278" y="8227"/>
                    <a:pt x="9313" y="8247"/>
                  </a:cubicBezTo>
                  <a:lnTo>
                    <a:pt x="9396" y="8300"/>
                  </a:lnTo>
                  <a:lnTo>
                    <a:pt x="9417" y="8362"/>
                  </a:lnTo>
                  <a:lnTo>
                    <a:pt x="9424" y="8427"/>
                  </a:lnTo>
                  <a:lnTo>
                    <a:pt x="9473" y="8562"/>
                  </a:lnTo>
                  <a:lnTo>
                    <a:pt x="9347" y="8521"/>
                  </a:lnTo>
                  <a:lnTo>
                    <a:pt x="9262" y="8546"/>
                  </a:lnTo>
                  <a:cubicBezTo>
                    <a:pt x="9232" y="8570"/>
                    <a:pt x="9221" y="8607"/>
                    <a:pt x="9234" y="8639"/>
                  </a:cubicBezTo>
                  <a:cubicBezTo>
                    <a:pt x="9264" y="8714"/>
                    <a:pt x="9379" y="8731"/>
                    <a:pt x="9436" y="8669"/>
                  </a:cubicBezTo>
                  <a:cubicBezTo>
                    <a:pt x="9491" y="8679"/>
                    <a:pt x="9547" y="8685"/>
                    <a:pt x="9603" y="8687"/>
                  </a:cubicBezTo>
                  <a:cubicBezTo>
                    <a:pt x="9667" y="8690"/>
                    <a:pt x="9732" y="8688"/>
                    <a:pt x="9795" y="8681"/>
                  </a:cubicBezTo>
                  <a:cubicBezTo>
                    <a:pt x="9818" y="8655"/>
                    <a:pt x="9820" y="8620"/>
                    <a:pt x="9802" y="8592"/>
                  </a:cubicBezTo>
                  <a:cubicBezTo>
                    <a:pt x="9758" y="8522"/>
                    <a:pt x="9641" y="8525"/>
                    <a:pt x="9600" y="8596"/>
                  </a:cubicBezTo>
                  <a:lnTo>
                    <a:pt x="9556" y="8542"/>
                  </a:lnTo>
                  <a:lnTo>
                    <a:pt x="9517" y="8371"/>
                  </a:lnTo>
                  <a:lnTo>
                    <a:pt x="9605" y="8389"/>
                  </a:lnTo>
                  <a:lnTo>
                    <a:pt x="9728" y="8348"/>
                  </a:lnTo>
                  <a:cubicBezTo>
                    <a:pt x="9730" y="8326"/>
                    <a:pt x="9730" y="8304"/>
                    <a:pt x="9728" y="8282"/>
                  </a:cubicBezTo>
                  <a:cubicBezTo>
                    <a:pt x="9726" y="8251"/>
                    <a:pt x="9721" y="8219"/>
                    <a:pt x="9712" y="8189"/>
                  </a:cubicBezTo>
                  <a:cubicBezTo>
                    <a:pt x="9684" y="8165"/>
                    <a:pt x="9656" y="8141"/>
                    <a:pt x="9629" y="8117"/>
                  </a:cubicBezTo>
                  <a:cubicBezTo>
                    <a:pt x="9593" y="8085"/>
                    <a:pt x="9557" y="8052"/>
                    <a:pt x="9523" y="8018"/>
                  </a:cubicBezTo>
                  <a:lnTo>
                    <a:pt x="9370" y="7929"/>
                  </a:lnTo>
                  <a:lnTo>
                    <a:pt x="9363" y="7811"/>
                  </a:lnTo>
                  <a:lnTo>
                    <a:pt x="9294" y="7746"/>
                  </a:lnTo>
                  <a:lnTo>
                    <a:pt x="9199" y="7764"/>
                  </a:lnTo>
                  <a:lnTo>
                    <a:pt x="9211" y="7623"/>
                  </a:lnTo>
                  <a:cubicBezTo>
                    <a:pt x="9244" y="7625"/>
                    <a:pt x="9277" y="7621"/>
                    <a:pt x="9308" y="7613"/>
                  </a:cubicBezTo>
                  <a:cubicBezTo>
                    <a:pt x="9352" y="7600"/>
                    <a:pt x="9391" y="7578"/>
                    <a:pt x="9421" y="7548"/>
                  </a:cubicBezTo>
                  <a:cubicBezTo>
                    <a:pt x="9473" y="7506"/>
                    <a:pt x="9555" y="7515"/>
                    <a:pt x="9593" y="7566"/>
                  </a:cubicBezTo>
                  <a:cubicBezTo>
                    <a:pt x="9630" y="7615"/>
                    <a:pt x="9607" y="7681"/>
                    <a:pt x="9545" y="7705"/>
                  </a:cubicBezTo>
                  <a:lnTo>
                    <a:pt x="9577" y="7828"/>
                  </a:lnTo>
                  <a:lnTo>
                    <a:pt x="9658" y="7943"/>
                  </a:lnTo>
                  <a:lnTo>
                    <a:pt x="9718" y="8047"/>
                  </a:lnTo>
                  <a:lnTo>
                    <a:pt x="9790" y="8216"/>
                  </a:lnTo>
                  <a:lnTo>
                    <a:pt x="9808" y="8277"/>
                  </a:lnTo>
                  <a:lnTo>
                    <a:pt x="9903" y="8307"/>
                  </a:lnTo>
                  <a:lnTo>
                    <a:pt x="9999" y="8418"/>
                  </a:lnTo>
                  <a:lnTo>
                    <a:pt x="10017" y="8518"/>
                  </a:lnTo>
                  <a:lnTo>
                    <a:pt x="9953" y="8571"/>
                  </a:lnTo>
                  <a:lnTo>
                    <a:pt x="9980" y="8648"/>
                  </a:lnTo>
                  <a:lnTo>
                    <a:pt x="10080" y="8603"/>
                  </a:lnTo>
                  <a:lnTo>
                    <a:pt x="10080" y="8479"/>
                  </a:lnTo>
                  <a:lnTo>
                    <a:pt x="10168" y="8474"/>
                  </a:lnTo>
                  <a:lnTo>
                    <a:pt x="10161" y="8355"/>
                  </a:lnTo>
                  <a:lnTo>
                    <a:pt x="10272" y="8307"/>
                  </a:lnTo>
                  <a:lnTo>
                    <a:pt x="10362" y="8361"/>
                  </a:lnTo>
                  <a:lnTo>
                    <a:pt x="10409" y="8421"/>
                  </a:lnTo>
                  <a:lnTo>
                    <a:pt x="10530" y="8420"/>
                  </a:lnTo>
                  <a:lnTo>
                    <a:pt x="10578" y="8372"/>
                  </a:lnTo>
                  <a:lnTo>
                    <a:pt x="10643" y="8320"/>
                  </a:lnTo>
                  <a:lnTo>
                    <a:pt x="10752" y="8266"/>
                  </a:lnTo>
                  <a:lnTo>
                    <a:pt x="10856" y="8290"/>
                  </a:lnTo>
                  <a:lnTo>
                    <a:pt x="10965" y="8361"/>
                  </a:lnTo>
                  <a:lnTo>
                    <a:pt x="11181" y="8368"/>
                  </a:lnTo>
                  <a:lnTo>
                    <a:pt x="11236" y="8290"/>
                  </a:lnTo>
                  <a:cubicBezTo>
                    <a:pt x="11264" y="8253"/>
                    <a:pt x="11302" y="8223"/>
                    <a:pt x="11347" y="8201"/>
                  </a:cubicBezTo>
                  <a:cubicBezTo>
                    <a:pt x="11422" y="8166"/>
                    <a:pt x="11510" y="8157"/>
                    <a:pt x="11591" y="8177"/>
                  </a:cubicBezTo>
                  <a:cubicBezTo>
                    <a:pt x="11622" y="8188"/>
                    <a:pt x="11645" y="8210"/>
                    <a:pt x="11654" y="8237"/>
                  </a:cubicBezTo>
                  <a:cubicBezTo>
                    <a:pt x="11678" y="8305"/>
                    <a:pt x="11615" y="8365"/>
                    <a:pt x="11587" y="8430"/>
                  </a:cubicBezTo>
                  <a:cubicBezTo>
                    <a:pt x="11561" y="8490"/>
                    <a:pt x="11566" y="8555"/>
                    <a:pt x="11561" y="8619"/>
                  </a:cubicBezTo>
                  <a:cubicBezTo>
                    <a:pt x="11558" y="8669"/>
                    <a:pt x="11547" y="8719"/>
                    <a:pt x="11531" y="8768"/>
                  </a:cubicBezTo>
                  <a:cubicBezTo>
                    <a:pt x="11539" y="8811"/>
                    <a:pt x="11544" y="8854"/>
                    <a:pt x="11545" y="8897"/>
                  </a:cubicBezTo>
                  <a:cubicBezTo>
                    <a:pt x="11546" y="8941"/>
                    <a:pt x="11544" y="8984"/>
                    <a:pt x="11538" y="9027"/>
                  </a:cubicBezTo>
                  <a:lnTo>
                    <a:pt x="11494" y="9148"/>
                  </a:lnTo>
                  <a:cubicBezTo>
                    <a:pt x="11479" y="9174"/>
                    <a:pt x="11459" y="9197"/>
                    <a:pt x="11434" y="9217"/>
                  </a:cubicBezTo>
                  <a:cubicBezTo>
                    <a:pt x="11399" y="9246"/>
                    <a:pt x="11357" y="9266"/>
                    <a:pt x="11311" y="9277"/>
                  </a:cubicBezTo>
                  <a:cubicBezTo>
                    <a:pt x="11269" y="9279"/>
                    <a:pt x="11227" y="9279"/>
                    <a:pt x="11185" y="9277"/>
                  </a:cubicBezTo>
                  <a:cubicBezTo>
                    <a:pt x="11141" y="9275"/>
                    <a:pt x="11097" y="9271"/>
                    <a:pt x="11053" y="9265"/>
                  </a:cubicBezTo>
                  <a:lnTo>
                    <a:pt x="10926" y="9271"/>
                  </a:lnTo>
                  <a:lnTo>
                    <a:pt x="10687" y="9309"/>
                  </a:lnTo>
                  <a:lnTo>
                    <a:pt x="10621" y="9380"/>
                  </a:lnTo>
                  <a:lnTo>
                    <a:pt x="10437" y="9414"/>
                  </a:lnTo>
                  <a:lnTo>
                    <a:pt x="10300" y="9420"/>
                  </a:lnTo>
                  <a:lnTo>
                    <a:pt x="10112" y="9354"/>
                  </a:lnTo>
                  <a:lnTo>
                    <a:pt x="9997" y="9324"/>
                  </a:lnTo>
                  <a:lnTo>
                    <a:pt x="9811" y="9263"/>
                  </a:lnTo>
                  <a:lnTo>
                    <a:pt x="9562" y="9263"/>
                  </a:lnTo>
                  <a:lnTo>
                    <a:pt x="9360" y="9251"/>
                  </a:lnTo>
                  <a:lnTo>
                    <a:pt x="9244" y="9169"/>
                  </a:lnTo>
                  <a:lnTo>
                    <a:pt x="9108" y="9128"/>
                  </a:lnTo>
                  <a:lnTo>
                    <a:pt x="8892" y="9134"/>
                  </a:lnTo>
                  <a:cubicBezTo>
                    <a:pt x="8877" y="9154"/>
                    <a:pt x="8861" y="9173"/>
                    <a:pt x="8843" y="9191"/>
                  </a:cubicBezTo>
                  <a:cubicBezTo>
                    <a:pt x="8802" y="9233"/>
                    <a:pt x="8752" y="9269"/>
                    <a:pt x="8725" y="9319"/>
                  </a:cubicBezTo>
                  <a:cubicBezTo>
                    <a:pt x="8704" y="9356"/>
                    <a:pt x="8698" y="9398"/>
                    <a:pt x="8676" y="9434"/>
                  </a:cubicBezTo>
                  <a:cubicBezTo>
                    <a:pt x="8653" y="9472"/>
                    <a:pt x="8615" y="9502"/>
                    <a:pt x="8569" y="9518"/>
                  </a:cubicBezTo>
                  <a:cubicBezTo>
                    <a:pt x="8531" y="9533"/>
                    <a:pt x="8490" y="9545"/>
                    <a:pt x="8449" y="9551"/>
                  </a:cubicBezTo>
                  <a:cubicBezTo>
                    <a:pt x="8390" y="9561"/>
                    <a:pt x="8331" y="9561"/>
                    <a:pt x="8272" y="9551"/>
                  </a:cubicBezTo>
                  <a:lnTo>
                    <a:pt x="8140" y="9498"/>
                  </a:lnTo>
                  <a:lnTo>
                    <a:pt x="8029" y="9450"/>
                  </a:lnTo>
                  <a:cubicBezTo>
                    <a:pt x="7975" y="9422"/>
                    <a:pt x="7919" y="9397"/>
                    <a:pt x="7862" y="9374"/>
                  </a:cubicBezTo>
                  <a:cubicBezTo>
                    <a:pt x="7799" y="9349"/>
                    <a:pt x="7734" y="9327"/>
                    <a:pt x="7672" y="9301"/>
                  </a:cubicBezTo>
                  <a:cubicBezTo>
                    <a:pt x="7621" y="9280"/>
                    <a:pt x="7571" y="9257"/>
                    <a:pt x="7523" y="9231"/>
                  </a:cubicBezTo>
                  <a:lnTo>
                    <a:pt x="7310" y="9178"/>
                  </a:lnTo>
                  <a:lnTo>
                    <a:pt x="7080" y="9172"/>
                  </a:lnTo>
                  <a:lnTo>
                    <a:pt x="6883" y="9066"/>
                  </a:lnTo>
                  <a:lnTo>
                    <a:pt x="6783" y="8975"/>
                  </a:lnTo>
                  <a:lnTo>
                    <a:pt x="6688" y="8886"/>
                  </a:lnTo>
                  <a:lnTo>
                    <a:pt x="6542" y="8904"/>
                  </a:lnTo>
                  <a:lnTo>
                    <a:pt x="6584" y="8826"/>
                  </a:lnTo>
                  <a:lnTo>
                    <a:pt x="6743" y="8789"/>
                  </a:lnTo>
                  <a:lnTo>
                    <a:pt x="6771" y="8660"/>
                  </a:lnTo>
                  <a:lnTo>
                    <a:pt x="6668" y="8527"/>
                  </a:lnTo>
                  <a:lnTo>
                    <a:pt x="6675" y="8463"/>
                  </a:lnTo>
                  <a:lnTo>
                    <a:pt x="6768" y="8342"/>
                  </a:lnTo>
                  <a:lnTo>
                    <a:pt x="6788" y="8231"/>
                  </a:lnTo>
                  <a:lnTo>
                    <a:pt x="6680" y="8231"/>
                  </a:lnTo>
                  <a:lnTo>
                    <a:pt x="6594" y="8196"/>
                  </a:lnTo>
                  <a:lnTo>
                    <a:pt x="6481" y="8150"/>
                  </a:lnTo>
                  <a:cubicBezTo>
                    <a:pt x="6412" y="8162"/>
                    <a:pt x="6343" y="8172"/>
                    <a:pt x="6274" y="8180"/>
                  </a:cubicBezTo>
                  <a:cubicBezTo>
                    <a:pt x="6150" y="8194"/>
                    <a:pt x="6025" y="8201"/>
                    <a:pt x="5900" y="8202"/>
                  </a:cubicBezTo>
                  <a:cubicBezTo>
                    <a:pt x="5805" y="8232"/>
                    <a:pt x="5704" y="8248"/>
                    <a:pt x="5603" y="8248"/>
                  </a:cubicBezTo>
                  <a:cubicBezTo>
                    <a:pt x="5489" y="8249"/>
                    <a:pt x="5376" y="8231"/>
                    <a:pt x="5270" y="8196"/>
                  </a:cubicBezTo>
                  <a:lnTo>
                    <a:pt x="5193" y="8196"/>
                  </a:lnTo>
                  <a:lnTo>
                    <a:pt x="5146" y="8242"/>
                  </a:lnTo>
                  <a:lnTo>
                    <a:pt x="5079" y="8260"/>
                  </a:lnTo>
                  <a:lnTo>
                    <a:pt x="4991" y="8252"/>
                  </a:lnTo>
                  <a:lnTo>
                    <a:pt x="4864" y="8240"/>
                  </a:lnTo>
                  <a:lnTo>
                    <a:pt x="4787" y="8246"/>
                  </a:lnTo>
                  <a:lnTo>
                    <a:pt x="4657" y="8281"/>
                  </a:lnTo>
                  <a:cubicBezTo>
                    <a:pt x="4570" y="8294"/>
                    <a:pt x="4482" y="8306"/>
                    <a:pt x="4395" y="8317"/>
                  </a:cubicBezTo>
                  <a:cubicBezTo>
                    <a:pt x="4323" y="8326"/>
                    <a:pt x="4251" y="8334"/>
                    <a:pt x="4179" y="8341"/>
                  </a:cubicBezTo>
                  <a:lnTo>
                    <a:pt x="3952" y="8347"/>
                  </a:lnTo>
                  <a:lnTo>
                    <a:pt x="3820" y="8347"/>
                  </a:lnTo>
                  <a:cubicBezTo>
                    <a:pt x="3784" y="8349"/>
                    <a:pt x="3748" y="8351"/>
                    <a:pt x="3713" y="8353"/>
                  </a:cubicBezTo>
                  <a:cubicBezTo>
                    <a:pt x="3654" y="8356"/>
                    <a:pt x="3595" y="8358"/>
                    <a:pt x="3536" y="8359"/>
                  </a:cubicBezTo>
                  <a:lnTo>
                    <a:pt x="3437" y="8315"/>
                  </a:lnTo>
                  <a:lnTo>
                    <a:pt x="3340" y="8305"/>
                  </a:lnTo>
                  <a:lnTo>
                    <a:pt x="3278" y="8335"/>
                  </a:lnTo>
                  <a:lnTo>
                    <a:pt x="3238" y="8407"/>
                  </a:lnTo>
                  <a:lnTo>
                    <a:pt x="3141" y="8472"/>
                  </a:lnTo>
                  <a:lnTo>
                    <a:pt x="3004" y="8506"/>
                  </a:lnTo>
                  <a:lnTo>
                    <a:pt x="2927" y="8536"/>
                  </a:lnTo>
                  <a:cubicBezTo>
                    <a:pt x="2874" y="8552"/>
                    <a:pt x="2823" y="8573"/>
                    <a:pt x="2774" y="8597"/>
                  </a:cubicBezTo>
                  <a:cubicBezTo>
                    <a:pt x="2733" y="8618"/>
                    <a:pt x="2694" y="8641"/>
                    <a:pt x="2657" y="8667"/>
                  </a:cubicBezTo>
                  <a:lnTo>
                    <a:pt x="2544" y="8743"/>
                  </a:lnTo>
                  <a:lnTo>
                    <a:pt x="2433" y="8802"/>
                  </a:lnTo>
                  <a:lnTo>
                    <a:pt x="2405" y="8893"/>
                  </a:lnTo>
                  <a:lnTo>
                    <a:pt x="2385" y="8969"/>
                  </a:lnTo>
                  <a:lnTo>
                    <a:pt x="2357" y="9078"/>
                  </a:lnTo>
                  <a:lnTo>
                    <a:pt x="2344" y="9136"/>
                  </a:lnTo>
                  <a:lnTo>
                    <a:pt x="2316" y="9215"/>
                  </a:lnTo>
                  <a:lnTo>
                    <a:pt x="2250" y="9333"/>
                  </a:lnTo>
                  <a:lnTo>
                    <a:pt x="2132" y="9386"/>
                  </a:lnTo>
                  <a:lnTo>
                    <a:pt x="2070" y="9446"/>
                  </a:lnTo>
                  <a:lnTo>
                    <a:pt x="1927" y="9485"/>
                  </a:lnTo>
                  <a:cubicBezTo>
                    <a:pt x="1902" y="9497"/>
                    <a:pt x="1875" y="9507"/>
                    <a:pt x="1848" y="9515"/>
                  </a:cubicBezTo>
                  <a:cubicBezTo>
                    <a:pt x="1778" y="9536"/>
                    <a:pt x="1706" y="9547"/>
                    <a:pt x="1632" y="9549"/>
                  </a:cubicBezTo>
                  <a:cubicBezTo>
                    <a:pt x="1601" y="9560"/>
                    <a:pt x="1573" y="9576"/>
                    <a:pt x="1550" y="9596"/>
                  </a:cubicBezTo>
                  <a:cubicBezTo>
                    <a:pt x="1510" y="9631"/>
                    <a:pt x="1486" y="9676"/>
                    <a:pt x="1480" y="9724"/>
                  </a:cubicBezTo>
                  <a:lnTo>
                    <a:pt x="1397" y="9805"/>
                  </a:lnTo>
                  <a:cubicBezTo>
                    <a:pt x="1377" y="9829"/>
                    <a:pt x="1353" y="9851"/>
                    <a:pt x="1327" y="9871"/>
                  </a:cubicBezTo>
                  <a:cubicBezTo>
                    <a:pt x="1287" y="9901"/>
                    <a:pt x="1241" y="9925"/>
                    <a:pt x="1201" y="9956"/>
                  </a:cubicBezTo>
                  <a:cubicBezTo>
                    <a:pt x="1138" y="10007"/>
                    <a:pt x="1094" y="10072"/>
                    <a:pt x="1040" y="10130"/>
                  </a:cubicBezTo>
                  <a:cubicBezTo>
                    <a:pt x="1009" y="10164"/>
                    <a:pt x="973" y="10195"/>
                    <a:pt x="935" y="10223"/>
                  </a:cubicBezTo>
                  <a:lnTo>
                    <a:pt x="753" y="10376"/>
                  </a:lnTo>
                  <a:lnTo>
                    <a:pt x="648" y="10441"/>
                  </a:lnTo>
                  <a:lnTo>
                    <a:pt x="578" y="10530"/>
                  </a:lnTo>
                  <a:lnTo>
                    <a:pt x="458" y="10707"/>
                  </a:lnTo>
                  <a:lnTo>
                    <a:pt x="382" y="10802"/>
                  </a:lnTo>
                  <a:lnTo>
                    <a:pt x="333" y="10927"/>
                  </a:lnTo>
                  <a:lnTo>
                    <a:pt x="410" y="10995"/>
                  </a:lnTo>
                  <a:lnTo>
                    <a:pt x="473" y="11120"/>
                  </a:lnTo>
                  <a:lnTo>
                    <a:pt x="480" y="11270"/>
                  </a:lnTo>
                  <a:lnTo>
                    <a:pt x="466" y="11419"/>
                  </a:lnTo>
                  <a:lnTo>
                    <a:pt x="396" y="11530"/>
                  </a:lnTo>
                  <a:lnTo>
                    <a:pt x="349" y="11709"/>
                  </a:lnTo>
                  <a:lnTo>
                    <a:pt x="308" y="11811"/>
                  </a:lnTo>
                  <a:lnTo>
                    <a:pt x="254" y="11891"/>
                  </a:lnTo>
                  <a:cubicBezTo>
                    <a:pt x="227" y="11921"/>
                    <a:pt x="198" y="11951"/>
                    <a:pt x="168" y="11980"/>
                  </a:cubicBezTo>
                  <a:cubicBezTo>
                    <a:pt x="116" y="12030"/>
                    <a:pt x="60" y="12078"/>
                    <a:pt x="0" y="12123"/>
                  </a:cubicBezTo>
                  <a:lnTo>
                    <a:pt x="0" y="12208"/>
                  </a:lnTo>
                  <a:lnTo>
                    <a:pt x="124" y="12302"/>
                  </a:lnTo>
                  <a:lnTo>
                    <a:pt x="173" y="12529"/>
                  </a:lnTo>
                  <a:lnTo>
                    <a:pt x="201" y="12674"/>
                  </a:lnTo>
                  <a:lnTo>
                    <a:pt x="233" y="12738"/>
                  </a:lnTo>
                  <a:lnTo>
                    <a:pt x="280" y="12867"/>
                  </a:lnTo>
                  <a:lnTo>
                    <a:pt x="319" y="12955"/>
                  </a:lnTo>
                  <a:lnTo>
                    <a:pt x="375" y="13042"/>
                  </a:lnTo>
                  <a:lnTo>
                    <a:pt x="416" y="13209"/>
                  </a:lnTo>
                  <a:lnTo>
                    <a:pt x="483" y="13312"/>
                  </a:lnTo>
                  <a:lnTo>
                    <a:pt x="553" y="13407"/>
                  </a:lnTo>
                  <a:lnTo>
                    <a:pt x="685" y="13467"/>
                  </a:lnTo>
                  <a:lnTo>
                    <a:pt x="697" y="13560"/>
                  </a:lnTo>
                  <a:lnTo>
                    <a:pt x="683" y="13628"/>
                  </a:lnTo>
                  <a:lnTo>
                    <a:pt x="708" y="13697"/>
                  </a:lnTo>
                  <a:lnTo>
                    <a:pt x="755" y="13827"/>
                  </a:lnTo>
                  <a:lnTo>
                    <a:pt x="775" y="13921"/>
                  </a:lnTo>
                  <a:lnTo>
                    <a:pt x="887" y="13973"/>
                  </a:lnTo>
                  <a:lnTo>
                    <a:pt x="1070" y="14168"/>
                  </a:lnTo>
                  <a:lnTo>
                    <a:pt x="1119" y="14322"/>
                  </a:lnTo>
                  <a:lnTo>
                    <a:pt x="1210" y="14412"/>
                  </a:lnTo>
                  <a:lnTo>
                    <a:pt x="1326" y="14511"/>
                  </a:lnTo>
                  <a:lnTo>
                    <a:pt x="1500" y="14637"/>
                  </a:lnTo>
                  <a:lnTo>
                    <a:pt x="1661" y="14726"/>
                  </a:lnTo>
                  <a:lnTo>
                    <a:pt x="1870" y="14780"/>
                  </a:lnTo>
                  <a:lnTo>
                    <a:pt x="2000" y="14762"/>
                  </a:lnTo>
                  <a:lnTo>
                    <a:pt x="2176" y="14726"/>
                  </a:lnTo>
                  <a:lnTo>
                    <a:pt x="2450" y="14693"/>
                  </a:lnTo>
                  <a:cubicBezTo>
                    <a:pt x="2546" y="14679"/>
                    <a:pt x="2643" y="14683"/>
                    <a:pt x="2736" y="14704"/>
                  </a:cubicBezTo>
                  <a:cubicBezTo>
                    <a:pt x="2826" y="14725"/>
                    <a:pt x="2910" y="14762"/>
                    <a:pt x="2982" y="14811"/>
                  </a:cubicBezTo>
                  <a:lnTo>
                    <a:pt x="3156" y="14815"/>
                  </a:lnTo>
                  <a:lnTo>
                    <a:pt x="3344" y="14815"/>
                  </a:lnTo>
                  <a:lnTo>
                    <a:pt x="3553" y="14779"/>
                  </a:lnTo>
                  <a:lnTo>
                    <a:pt x="3802" y="14726"/>
                  </a:lnTo>
                  <a:lnTo>
                    <a:pt x="3976" y="14680"/>
                  </a:lnTo>
                  <a:cubicBezTo>
                    <a:pt x="4042" y="14682"/>
                    <a:pt x="4109" y="14679"/>
                    <a:pt x="4175" y="14670"/>
                  </a:cubicBezTo>
                  <a:cubicBezTo>
                    <a:pt x="4231" y="14663"/>
                    <a:pt x="4287" y="14651"/>
                    <a:pt x="4340" y="14636"/>
                  </a:cubicBezTo>
                  <a:cubicBezTo>
                    <a:pt x="4389" y="14640"/>
                    <a:pt x="4438" y="14640"/>
                    <a:pt x="4486" y="14636"/>
                  </a:cubicBezTo>
                  <a:cubicBezTo>
                    <a:pt x="4525" y="14633"/>
                    <a:pt x="4565" y="14627"/>
                    <a:pt x="4603" y="14636"/>
                  </a:cubicBezTo>
                  <a:cubicBezTo>
                    <a:pt x="4642" y="14646"/>
                    <a:pt x="4675" y="14670"/>
                    <a:pt x="4691" y="14702"/>
                  </a:cubicBezTo>
                  <a:lnTo>
                    <a:pt x="4886" y="14776"/>
                  </a:lnTo>
                  <a:lnTo>
                    <a:pt x="4944" y="14899"/>
                  </a:lnTo>
                  <a:lnTo>
                    <a:pt x="5006" y="14964"/>
                  </a:lnTo>
                  <a:lnTo>
                    <a:pt x="5089" y="15071"/>
                  </a:lnTo>
                  <a:lnTo>
                    <a:pt x="5286" y="15130"/>
                  </a:lnTo>
                  <a:lnTo>
                    <a:pt x="5532" y="15138"/>
                  </a:lnTo>
                  <a:lnTo>
                    <a:pt x="5669" y="15099"/>
                  </a:lnTo>
                  <a:lnTo>
                    <a:pt x="5810" y="15111"/>
                  </a:lnTo>
                  <a:lnTo>
                    <a:pt x="5952" y="15169"/>
                  </a:lnTo>
                  <a:lnTo>
                    <a:pt x="6087" y="15248"/>
                  </a:lnTo>
                  <a:lnTo>
                    <a:pt x="6098" y="15379"/>
                  </a:lnTo>
                  <a:lnTo>
                    <a:pt x="6070" y="15469"/>
                  </a:lnTo>
                  <a:lnTo>
                    <a:pt x="6063" y="15574"/>
                  </a:lnTo>
                  <a:lnTo>
                    <a:pt x="6042" y="15695"/>
                  </a:lnTo>
                  <a:lnTo>
                    <a:pt x="5973" y="15778"/>
                  </a:lnTo>
                  <a:lnTo>
                    <a:pt x="6024" y="15907"/>
                  </a:lnTo>
                  <a:lnTo>
                    <a:pt x="6038" y="16048"/>
                  </a:lnTo>
                  <a:lnTo>
                    <a:pt x="5948" y="16122"/>
                  </a:lnTo>
                  <a:lnTo>
                    <a:pt x="5892" y="16211"/>
                  </a:lnTo>
                  <a:lnTo>
                    <a:pt x="5927" y="16344"/>
                  </a:lnTo>
                  <a:lnTo>
                    <a:pt x="6121" y="16481"/>
                  </a:lnTo>
                  <a:lnTo>
                    <a:pt x="6209" y="16630"/>
                  </a:lnTo>
                  <a:lnTo>
                    <a:pt x="6307" y="16725"/>
                  </a:lnTo>
                  <a:lnTo>
                    <a:pt x="6421" y="16792"/>
                  </a:lnTo>
                  <a:lnTo>
                    <a:pt x="6520" y="16894"/>
                  </a:lnTo>
                  <a:cubicBezTo>
                    <a:pt x="6552" y="16929"/>
                    <a:pt x="6583" y="16964"/>
                    <a:pt x="6613" y="17001"/>
                  </a:cubicBezTo>
                  <a:cubicBezTo>
                    <a:pt x="6645" y="17040"/>
                    <a:pt x="6676" y="17080"/>
                    <a:pt x="6706" y="17120"/>
                  </a:cubicBezTo>
                  <a:cubicBezTo>
                    <a:pt x="6719" y="17160"/>
                    <a:pt x="6732" y="17200"/>
                    <a:pt x="6745" y="17239"/>
                  </a:cubicBezTo>
                  <a:cubicBezTo>
                    <a:pt x="6759" y="17282"/>
                    <a:pt x="6772" y="17324"/>
                    <a:pt x="6785" y="17367"/>
                  </a:cubicBezTo>
                  <a:lnTo>
                    <a:pt x="6861" y="17424"/>
                  </a:lnTo>
                  <a:lnTo>
                    <a:pt x="6914" y="17495"/>
                  </a:lnTo>
                  <a:lnTo>
                    <a:pt x="7019" y="17610"/>
                  </a:lnTo>
                  <a:lnTo>
                    <a:pt x="7103" y="17709"/>
                  </a:lnTo>
                  <a:lnTo>
                    <a:pt x="7020" y="17803"/>
                  </a:lnTo>
                  <a:lnTo>
                    <a:pt x="7055" y="17912"/>
                  </a:lnTo>
                  <a:lnTo>
                    <a:pt x="7159" y="18034"/>
                  </a:lnTo>
                  <a:lnTo>
                    <a:pt x="7180" y="18109"/>
                  </a:lnTo>
                  <a:lnTo>
                    <a:pt x="7215" y="18264"/>
                  </a:lnTo>
                  <a:lnTo>
                    <a:pt x="7187" y="18379"/>
                  </a:lnTo>
                  <a:lnTo>
                    <a:pt x="7110" y="18491"/>
                  </a:lnTo>
                  <a:lnTo>
                    <a:pt x="7053" y="18566"/>
                  </a:lnTo>
                  <a:lnTo>
                    <a:pt x="6958" y="18645"/>
                  </a:lnTo>
                  <a:lnTo>
                    <a:pt x="6904" y="18724"/>
                  </a:lnTo>
                  <a:lnTo>
                    <a:pt x="6863" y="18828"/>
                  </a:lnTo>
                  <a:lnTo>
                    <a:pt x="6856" y="18937"/>
                  </a:lnTo>
                  <a:lnTo>
                    <a:pt x="6835" y="19059"/>
                  </a:lnTo>
                  <a:lnTo>
                    <a:pt x="6796" y="19226"/>
                  </a:lnTo>
                  <a:lnTo>
                    <a:pt x="6810" y="19304"/>
                  </a:lnTo>
                  <a:lnTo>
                    <a:pt x="6865" y="19391"/>
                  </a:lnTo>
                  <a:lnTo>
                    <a:pt x="6879" y="19461"/>
                  </a:lnTo>
                  <a:lnTo>
                    <a:pt x="6956" y="19564"/>
                  </a:lnTo>
                  <a:lnTo>
                    <a:pt x="7053" y="19660"/>
                  </a:lnTo>
                  <a:lnTo>
                    <a:pt x="7135" y="19773"/>
                  </a:lnTo>
                  <a:lnTo>
                    <a:pt x="7218" y="19827"/>
                  </a:lnTo>
                  <a:lnTo>
                    <a:pt x="7309" y="19914"/>
                  </a:lnTo>
                  <a:lnTo>
                    <a:pt x="7367" y="19996"/>
                  </a:lnTo>
                  <a:lnTo>
                    <a:pt x="7427" y="20119"/>
                  </a:lnTo>
                  <a:lnTo>
                    <a:pt x="7490" y="20243"/>
                  </a:lnTo>
                  <a:lnTo>
                    <a:pt x="7529" y="20344"/>
                  </a:lnTo>
                  <a:lnTo>
                    <a:pt x="7622" y="20503"/>
                  </a:lnTo>
                  <a:lnTo>
                    <a:pt x="7691" y="20660"/>
                  </a:lnTo>
                  <a:lnTo>
                    <a:pt x="7761" y="20760"/>
                  </a:lnTo>
                  <a:lnTo>
                    <a:pt x="7831" y="20819"/>
                  </a:lnTo>
                  <a:lnTo>
                    <a:pt x="7928" y="20885"/>
                  </a:lnTo>
                  <a:cubicBezTo>
                    <a:pt x="7964" y="20903"/>
                    <a:pt x="8001" y="20920"/>
                    <a:pt x="8037" y="20938"/>
                  </a:cubicBezTo>
                  <a:cubicBezTo>
                    <a:pt x="8088" y="20963"/>
                    <a:pt x="8139" y="20988"/>
                    <a:pt x="8191" y="21012"/>
                  </a:cubicBezTo>
                  <a:lnTo>
                    <a:pt x="8295" y="21078"/>
                  </a:lnTo>
                  <a:lnTo>
                    <a:pt x="8399" y="21173"/>
                  </a:lnTo>
                  <a:lnTo>
                    <a:pt x="8411" y="21314"/>
                  </a:lnTo>
                  <a:lnTo>
                    <a:pt x="8332" y="21342"/>
                  </a:lnTo>
                  <a:lnTo>
                    <a:pt x="8328" y="21451"/>
                  </a:lnTo>
                  <a:lnTo>
                    <a:pt x="8412" y="21499"/>
                  </a:lnTo>
                  <a:lnTo>
                    <a:pt x="8560" y="21539"/>
                  </a:lnTo>
                  <a:lnTo>
                    <a:pt x="8774" y="21600"/>
                  </a:lnTo>
                  <a:lnTo>
                    <a:pt x="8862" y="21576"/>
                  </a:lnTo>
                  <a:lnTo>
                    <a:pt x="8961" y="21547"/>
                  </a:lnTo>
                  <a:lnTo>
                    <a:pt x="9243" y="21529"/>
                  </a:lnTo>
                  <a:lnTo>
                    <a:pt x="9498" y="21517"/>
                  </a:lnTo>
                  <a:lnTo>
                    <a:pt x="9692" y="21483"/>
                  </a:lnTo>
                  <a:lnTo>
                    <a:pt x="9881" y="21447"/>
                  </a:lnTo>
                  <a:lnTo>
                    <a:pt x="10078" y="21419"/>
                  </a:lnTo>
                  <a:cubicBezTo>
                    <a:pt x="10139" y="21407"/>
                    <a:pt x="10198" y="21389"/>
                    <a:pt x="10255" y="21368"/>
                  </a:cubicBezTo>
                  <a:cubicBezTo>
                    <a:pt x="10310" y="21346"/>
                    <a:pt x="10363" y="21321"/>
                    <a:pt x="10413" y="21292"/>
                  </a:cubicBezTo>
                  <a:lnTo>
                    <a:pt x="10545" y="21208"/>
                  </a:lnTo>
                  <a:lnTo>
                    <a:pt x="10773" y="21131"/>
                  </a:lnTo>
                  <a:lnTo>
                    <a:pt x="10928" y="21033"/>
                  </a:lnTo>
                  <a:lnTo>
                    <a:pt x="11037" y="20942"/>
                  </a:lnTo>
                  <a:lnTo>
                    <a:pt x="11127" y="20799"/>
                  </a:lnTo>
                  <a:lnTo>
                    <a:pt x="11259" y="20775"/>
                  </a:lnTo>
                  <a:lnTo>
                    <a:pt x="11371" y="20680"/>
                  </a:lnTo>
                  <a:lnTo>
                    <a:pt x="11426" y="20596"/>
                  </a:lnTo>
                  <a:lnTo>
                    <a:pt x="11538" y="20483"/>
                  </a:lnTo>
                  <a:lnTo>
                    <a:pt x="11538" y="20378"/>
                  </a:lnTo>
                  <a:lnTo>
                    <a:pt x="11540" y="20300"/>
                  </a:lnTo>
                  <a:lnTo>
                    <a:pt x="11630" y="20265"/>
                  </a:lnTo>
                  <a:lnTo>
                    <a:pt x="11965" y="20190"/>
                  </a:lnTo>
                  <a:lnTo>
                    <a:pt x="12132" y="20102"/>
                  </a:lnTo>
                  <a:lnTo>
                    <a:pt x="12222" y="19905"/>
                  </a:lnTo>
                  <a:lnTo>
                    <a:pt x="12208" y="19724"/>
                  </a:lnTo>
                  <a:lnTo>
                    <a:pt x="12064" y="19533"/>
                  </a:lnTo>
                  <a:lnTo>
                    <a:pt x="12222" y="19388"/>
                  </a:lnTo>
                  <a:cubicBezTo>
                    <a:pt x="12277" y="19340"/>
                    <a:pt x="12336" y="19297"/>
                    <a:pt x="12399" y="19258"/>
                  </a:cubicBezTo>
                  <a:cubicBezTo>
                    <a:pt x="12502" y="19195"/>
                    <a:pt x="12616" y="19146"/>
                    <a:pt x="12736" y="19111"/>
                  </a:cubicBezTo>
                  <a:lnTo>
                    <a:pt x="12833" y="19025"/>
                  </a:lnTo>
                  <a:lnTo>
                    <a:pt x="13049" y="18896"/>
                  </a:lnTo>
                  <a:lnTo>
                    <a:pt x="13133" y="18843"/>
                  </a:lnTo>
                  <a:cubicBezTo>
                    <a:pt x="13215" y="18829"/>
                    <a:pt x="13288" y="18789"/>
                    <a:pt x="13337" y="18731"/>
                  </a:cubicBezTo>
                  <a:cubicBezTo>
                    <a:pt x="13391" y="18668"/>
                    <a:pt x="13412" y="18589"/>
                    <a:pt x="13395" y="18513"/>
                  </a:cubicBezTo>
                  <a:cubicBezTo>
                    <a:pt x="13389" y="18441"/>
                    <a:pt x="13395" y="18368"/>
                    <a:pt x="13414" y="18298"/>
                  </a:cubicBezTo>
                  <a:cubicBezTo>
                    <a:pt x="13434" y="18225"/>
                    <a:pt x="13466" y="18155"/>
                    <a:pt x="13490" y="18083"/>
                  </a:cubicBezTo>
                  <a:cubicBezTo>
                    <a:pt x="13516" y="18007"/>
                    <a:pt x="13531" y="17928"/>
                    <a:pt x="13544" y="17849"/>
                  </a:cubicBezTo>
                  <a:cubicBezTo>
                    <a:pt x="13552" y="17798"/>
                    <a:pt x="13559" y="17748"/>
                    <a:pt x="13564" y="17697"/>
                  </a:cubicBezTo>
                  <a:lnTo>
                    <a:pt x="13484" y="17640"/>
                  </a:lnTo>
                  <a:lnTo>
                    <a:pt x="13410" y="17599"/>
                  </a:lnTo>
                  <a:lnTo>
                    <a:pt x="13365" y="17438"/>
                  </a:lnTo>
                  <a:lnTo>
                    <a:pt x="13332" y="17341"/>
                  </a:lnTo>
                  <a:lnTo>
                    <a:pt x="13444" y="17289"/>
                  </a:lnTo>
                  <a:cubicBezTo>
                    <a:pt x="13492" y="17270"/>
                    <a:pt x="13494" y="17212"/>
                    <a:pt x="13449" y="17190"/>
                  </a:cubicBezTo>
                  <a:cubicBezTo>
                    <a:pt x="13413" y="17172"/>
                    <a:pt x="13369" y="17192"/>
                    <a:pt x="13330" y="17184"/>
                  </a:cubicBezTo>
                  <a:cubicBezTo>
                    <a:pt x="13251" y="17167"/>
                    <a:pt x="13235" y="17077"/>
                    <a:pt x="13305" y="17040"/>
                  </a:cubicBezTo>
                  <a:lnTo>
                    <a:pt x="13377" y="16965"/>
                  </a:lnTo>
                  <a:lnTo>
                    <a:pt x="13404" y="16860"/>
                  </a:lnTo>
                  <a:lnTo>
                    <a:pt x="13323" y="16836"/>
                  </a:lnTo>
                  <a:lnTo>
                    <a:pt x="13307" y="16707"/>
                  </a:lnTo>
                  <a:lnTo>
                    <a:pt x="13395" y="16562"/>
                  </a:lnTo>
                  <a:cubicBezTo>
                    <a:pt x="13439" y="16525"/>
                    <a:pt x="13477" y="16485"/>
                    <a:pt x="13511" y="16441"/>
                  </a:cubicBezTo>
                  <a:cubicBezTo>
                    <a:pt x="13539" y="16405"/>
                    <a:pt x="13563" y="16367"/>
                    <a:pt x="13583" y="16327"/>
                  </a:cubicBezTo>
                  <a:lnTo>
                    <a:pt x="13647" y="16228"/>
                  </a:lnTo>
                  <a:lnTo>
                    <a:pt x="13754" y="16125"/>
                  </a:lnTo>
                  <a:lnTo>
                    <a:pt x="13863" y="16006"/>
                  </a:lnTo>
                  <a:lnTo>
                    <a:pt x="13956" y="15887"/>
                  </a:lnTo>
                  <a:lnTo>
                    <a:pt x="14083" y="15678"/>
                  </a:lnTo>
                  <a:lnTo>
                    <a:pt x="14215" y="15532"/>
                  </a:lnTo>
                  <a:lnTo>
                    <a:pt x="14331" y="15359"/>
                  </a:lnTo>
                  <a:lnTo>
                    <a:pt x="14422" y="15283"/>
                  </a:lnTo>
                  <a:lnTo>
                    <a:pt x="14547" y="15206"/>
                  </a:lnTo>
                  <a:lnTo>
                    <a:pt x="14658" y="15122"/>
                  </a:lnTo>
                  <a:lnTo>
                    <a:pt x="14749" y="15045"/>
                  </a:lnTo>
                  <a:cubicBezTo>
                    <a:pt x="14775" y="15011"/>
                    <a:pt x="14803" y="14978"/>
                    <a:pt x="14832" y="14946"/>
                  </a:cubicBezTo>
                  <a:cubicBezTo>
                    <a:pt x="14875" y="14898"/>
                    <a:pt x="14921" y="14853"/>
                    <a:pt x="14969" y="14810"/>
                  </a:cubicBezTo>
                  <a:lnTo>
                    <a:pt x="15034" y="14723"/>
                  </a:lnTo>
                  <a:lnTo>
                    <a:pt x="15111" y="14567"/>
                  </a:lnTo>
                  <a:lnTo>
                    <a:pt x="15245" y="14434"/>
                  </a:lnTo>
                  <a:lnTo>
                    <a:pt x="15334" y="14263"/>
                  </a:lnTo>
                  <a:lnTo>
                    <a:pt x="15369" y="14175"/>
                  </a:lnTo>
                  <a:lnTo>
                    <a:pt x="15399" y="13980"/>
                  </a:lnTo>
                  <a:lnTo>
                    <a:pt x="15468" y="13887"/>
                  </a:lnTo>
                  <a:lnTo>
                    <a:pt x="15512" y="13797"/>
                  </a:lnTo>
                  <a:lnTo>
                    <a:pt x="15540" y="13670"/>
                  </a:lnTo>
                  <a:lnTo>
                    <a:pt x="15603" y="13529"/>
                  </a:lnTo>
                  <a:lnTo>
                    <a:pt x="15624" y="13405"/>
                  </a:lnTo>
                  <a:lnTo>
                    <a:pt x="15644" y="13286"/>
                  </a:lnTo>
                  <a:lnTo>
                    <a:pt x="15703" y="13151"/>
                  </a:lnTo>
                  <a:lnTo>
                    <a:pt x="15782" y="13105"/>
                  </a:lnTo>
                  <a:lnTo>
                    <a:pt x="15782" y="13024"/>
                  </a:lnTo>
                  <a:lnTo>
                    <a:pt x="15719" y="12970"/>
                  </a:lnTo>
                  <a:lnTo>
                    <a:pt x="15719" y="12813"/>
                  </a:lnTo>
                  <a:lnTo>
                    <a:pt x="15642" y="12729"/>
                  </a:lnTo>
                  <a:lnTo>
                    <a:pt x="15508" y="12829"/>
                  </a:lnTo>
                  <a:lnTo>
                    <a:pt x="15376" y="12932"/>
                  </a:lnTo>
                  <a:lnTo>
                    <a:pt x="15128" y="13010"/>
                  </a:lnTo>
                  <a:lnTo>
                    <a:pt x="14926" y="13081"/>
                  </a:lnTo>
                  <a:lnTo>
                    <a:pt x="14626" y="13196"/>
                  </a:lnTo>
                  <a:lnTo>
                    <a:pt x="14417" y="13304"/>
                  </a:lnTo>
                  <a:lnTo>
                    <a:pt x="14322" y="13326"/>
                  </a:lnTo>
                  <a:lnTo>
                    <a:pt x="14218" y="13248"/>
                  </a:lnTo>
                  <a:lnTo>
                    <a:pt x="14088" y="13195"/>
                  </a:lnTo>
                  <a:cubicBezTo>
                    <a:pt x="14049" y="13191"/>
                    <a:pt x="14016" y="13167"/>
                    <a:pt x="14004" y="13135"/>
                  </a:cubicBezTo>
                  <a:cubicBezTo>
                    <a:pt x="13989" y="13092"/>
                    <a:pt x="14013" y="13046"/>
                    <a:pt x="14060" y="13028"/>
                  </a:cubicBezTo>
                  <a:lnTo>
                    <a:pt x="13953" y="12912"/>
                  </a:lnTo>
                  <a:lnTo>
                    <a:pt x="13847" y="12751"/>
                  </a:lnTo>
                  <a:lnTo>
                    <a:pt x="13722" y="12663"/>
                  </a:lnTo>
                  <a:lnTo>
                    <a:pt x="13589" y="12573"/>
                  </a:lnTo>
                  <a:lnTo>
                    <a:pt x="13452" y="12520"/>
                  </a:lnTo>
                  <a:lnTo>
                    <a:pt x="13323" y="12478"/>
                  </a:lnTo>
                  <a:lnTo>
                    <a:pt x="13177" y="12401"/>
                  </a:lnTo>
                  <a:lnTo>
                    <a:pt x="13066" y="12299"/>
                  </a:lnTo>
                  <a:cubicBezTo>
                    <a:pt x="13045" y="12248"/>
                    <a:pt x="13029" y="12197"/>
                    <a:pt x="13017" y="12144"/>
                  </a:cubicBezTo>
                  <a:cubicBezTo>
                    <a:pt x="13004" y="12083"/>
                    <a:pt x="12997" y="12021"/>
                    <a:pt x="12996" y="11959"/>
                  </a:cubicBezTo>
                  <a:lnTo>
                    <a:pt x="12850" y="11861"/>
                  </a:lnTo>
                  <a:cubicBezTo>
                    <a:pt x="12771" y="11862"/>
                    <a:pt x="12694" y="11839"/>
                    <a:pt x="12634" y="11796"/>
                  </a:cubicBezTo>
                  <a:cubicBezTo>
                    <a:pt x="12590" y="11764"/>
                    <a:pt x="12556" y="11723"/>
                    <a:pt x="12536" y="11676"/>
                  </a:cubicBezTo>
                  <a:cubicBezTo>
                    <a:pt x="12545" y="11622"/>
                    <a:pt x="12543" y="11567"/>
                    <a:pt x="12529" y="11513"/>
                  </a:cubicBezTo>
                  <a:cubicBezTo>
                    <a:pt x="12514" y="11452"/>
                    <a:pt x="12485" y="11394"/>
                    <a:pt x="12443" y="11342"/>
                  </a:cubicBezTo>
                  <a:lnTo>
                    <a:pt x="12404" y="11183"/>
                  </a:lnTo>
                  <a:lnTo>
                    <a:pt x="12320" y="11060"/>
                  </a:lnTo>
                  <a:lnTo>
                    <a:pt x="12181" y="11006"/>
                  </a:lnTo>
                  <a:lnTo>
                    <a:pt x="12097" y="10895"/>
                  </a:lnTo>
                  <a:lnTo>
                    <a:pt x="12076" y="10795"/>
                  </a:lnTo>
                  <a:lnTo>
                    <a:pt x="12058" y="10717"/>
                  </a:lnTo>
                  <a:lnTo>
                    <a:pt x="11912" y="10592"/>
                  </a:lnTo>
                  <a:lnTo>
                    <a:pt x="11870" y="10453"/>
                  </a:lnTo>
                  <a:cubicBezTo>
                    <a:pt x="11816" y="10428"/>
                    <a:pt x="11770" y="10392"/>
                    <a:pt x="11737" y="10348"/>
                  </a:cubicBezTo>
                  <a:cubicBezTo>
                    <a:pt x="11701" y="10299"/>
                    <a:pt x="11681" y="10244"/>
                    <a:pt x="11680" y="10187"/>
                  </a:cubicBezTo>
                  <a:lnTo>
                    <a:pt x="11582" y="10089"/>
                  </a:lnTo>
                  <a:lnTo>
                    <a:pt x="11577" y="9990"/>
                  </a:lnTo>
                  <a:lnTo>
                    <a:pt x="11682" y="9988"/>
                  </a:lnTo>
                  <a:lnTo>
                    <a:pt x="11822" y="10005"/>
                  </a:lnTo>
                  <a:lnTo>
                    <a:pt x="11857" y="10107"/>
                  </a:lnTo>
                  <a:cubicBezTo>
                    <a:pt x="11892" y="10137"/>
                    <a:pt x="11924" y="10169"/>
                    <a:pt x="11952" y="10204"/>
                  </a:cubicBezTo>
                  <a:cubicBezTo>
                    <a:pt x="11984" y="10243"/>
                    <a:pt x="12011" y="10284"/>
                    <a:pt x="12033" y="10327"/>
                  </a:cubicBezTo>
                  <a:lnTo>
                    <a:pt x="12107" y="10448"/>
                  </a:lnTo>
                  <a:lnTo>
                    <a:pt x="12190" y="10466"/>
                  </a:lnTo>
                  <a:lnTo>
                    <a:pt x="12302" y="10490"/>
                  </a:lnTo>
                  <a:lnTo>
                    <a:pt x="12288" y="10552"/>
                  </a:lnTo>
                  <a:lnTo>
                    <a:pt x="12346" y="10643"/>
                  </a:lnTo>
                  <a:lnTo>
                    <a:pt x="12453" y="10707"/>
                  </a:lnTo>
                  <a:lnTo>
                    <a:pt x="12564" y="10784"/>
                  </a:lnTo>
                  <a:lnTo>
                    <a:pt x="12639" y="10849"/>
                  </a:lnTo>
                  <a:lnTo>
                    <a:pt x="12732" y="10970"/>
                  </a:lnTo>
                  <a:lnTo>
                    <a:pt x="12776" y="11042"/>
                  </a:lnTo>
                  <a:lnTo>
                    <a:pt x="12743" y="11139"/>
                  </a:lnTo>
                  <a:cubicBezTo>
                    <a:pt x="12780" y="11179"/>
                    <a:pt x="12810" y="11223"/>
                    <a:pt x="12832" y="11271"/>
                  </a:cubicBezTo>
                  <a:cubicBezTo>
                    <a:pt x="12849" y="11309"/>
                    <a:pt x="12860" y="11349"/>
                    <a:pt x="12866" y="11389"/>
                  </a:cubicBezTo>
                  <a:lnTo>
                    <a:pt x="12919" y="11475"/>
                  </a:lnTo>
                  <a:lnTo>
                    <a:pt x="13231" y="11526"/>
                  </a:lnTo>
                  <a:cubicBezTo>
                    <a:pt x="13260" y="11543"/>
                    <a:pt x="13286" y="11563"/>
                    <a:pt x="13307" y="11586"/>
                  </a:cubicBezTo>
                  <a:cubicBezTo>
                    <a:pt x="13362" y="11644"/>
                    <a:pt x="13388" y="11719"/>
                    <a:pt x="13379" y="11793"/>
                  </a:cubicBezTo>
                  <a:lnTo>
                    <a:pt x="13482" y="11890"/>
                  </a:lnTo>
                  <a:lnTo>
                    <a:pt x="13644" y="11964"/>
                  </a:lnTo>
                  <a:lnTo>
                    <a:pt x="13642" y="12054"/>
                  </a:lnTo>
                  <a:lnTo>
                    <a:pt x="13698" y="12117"/>
                  </a:lnTo>
                  <a:cubicBezTo>
                    <a:pt x="13732" y="12133"/>
                    <a:pt x="13759" y="12158"/>
                    <a:pt x="13774" y="12189"/>
                  </a:cubicBezTo>
                  <a:cubicBezTo>
                    <a:pt x="13793" y="12226"/>
                    <a:pt x="13793" y="12267"/>
                    <a:pt x="13774" y="12304"/>
                  </a:cubicBezTo>
                  <a:lnTo>
                    <a:pt x="13767" y="12471"/>
                  </a:lnTo>
                  <a:lnTo>
                    <a:pt x="13870" y="12549"/>
                  </a:lnTo>
                  <a:lnTo>
                    <a:pt x="13953" y="12719"/>
                  </a:lnTo>
                  <a:lnTo>
                    <a:pt x="14002" y="12795"/>
                  </a:lnTo>
                  <a:lnTo>
                    <a:pt x="14123" y="12910"/>
                  </a:lnTo>
                  <a:lnTo>
                    <a:pt x="14237" y="12960"/>
                  </a:lnTo>
                  <a:lnTo>
                    <a:pt x="14376" y="12900"/>
                  </a:lnTo>
                  <a:cubicBezTo>
                    <a:pt x="14424" y="12869"/>
                    <a:pt x="14469" y="12836"/>
                    <a:pt x="14511" y="12800"/>
                  </a:cubicBezTo>
                  <a:cubicBezTo>
                    <a:pt x="14544" y="12773"/>
                    <a:pt x="14575" y="12743"/>
                    <a:pt x="14604" y="12713"/>
                  </a:cubicBezTo>
                  <a:lnTo>
                    <a:pt x="14756" y="12654"/>
                  </a:lnTo>
                  <a:lnTo>
                    <a:pt x="14928" y="12568"/>
                  </a:lnTo>
                  <a:lnTo>
                    <a:pt x="15009" y="12546"/>
                  </a:lnTo>
                  <a:lnTo>
                    <a:pt x="15130" y="12506"/>
                  </a:lnTo>
                  <a:lnTo>
                    <a:pt x="15206" y="12391"/>
                  </a:lnTo>
                  <a:lnTo>
                    <a:pt x="15276" y="12316"/>
                  </a:lnTo>
                  <a:cubicBezTo>
                    <a:pt x="15323" y="12292"/>
                    <a:pt x="15370" y="12270"/>
                    <a:pt x="15418" y="12248"/>
                  </a:cubicBezTo>
                  <a:cubicBezTo>
                    <a:pt x="15460" y="12229"/>
                    <a:pt x="15504" y="12211"/>
                    <a:pt x="15543" y="12187"/>
                  </a:cubicBezTo>
                  <a:cubicBezTo>
                    <a:pt x="15594" y="12156"/>
                    <a:pt x="15638" y="12117"/>
                    <a:pt x="15671" y="12071"/>
                  </a:cubicBezTo>
                  <a:lnTo>
                    <a:pt x="15750" y="11926"/>
                  </a:lnTo>
                  <a:cubicBezTo>
                    <a:pt x="15753" y="11891"/>
                    <a:pt x="15766" y="11857"/>
                    <a:pt x="15787" y="11827"/>
                  </a:cubicBezTo>
                  <a:cubicBezTo>
                    <a:pt x="15824" y="11774"/>
                    <a:pt x="15884" y="11736"/>
                    <a:pt x="15954" y="11721"/>
                  </a:cubicBezTo>
                  <a:lnTo>
                    <a:pt x="16135" y="11648"/>
                  </a:lnTo>
                  <a:lnTo>
                    <a:pt x="16184" y="11596"/>
                  </a:lnTo>
                  <a:lnTo>
                    <a:pt x="16326" y="11472"/>
                  </a:lnTo>
                  <a:lnTo>
                    <a:pt x="16424" y="11273"/>
                  </a:lnTo>
                  <a:lnTo>
                    <a:pt x="16459" y="11212"/>
                  </a:lnTo>
                  <a:lnTo>
                    <a:pt x="16549" y="11104"/>
                  </a:lnTo>
                  <a:lnTo>
                    <a:pt x="16612" y="11039"/>
                  </a:lnTo>
                  <a:lnTo>
                    <a:pt x="16612" y="10909"/>
                  </a:lnTo>
                  <a:cubicBezTo>
                    <a:pt x="16590" y="10860"/>
                    <a:pt x="16593" y="10804"/>
                    <a:pt x="16619" y="10756"/>
                  </a:cubicBezTo>
                  <a:cubicBezTo>
                    <a:pt x="16650" y="10702"/>
                    <a:pt x="16708" y="10662"/>
                    <a:pt x="16777" y="10649"/>
                  </a:cubicBezTo>
                  <a:cubicBezTo>
                    <a:pt x="16783" y="10610"/>
                    <a:pt x="16787" y="10571"/>
                    <a:pt x="16790" y="10532"/>
                  </a:cubicBezTo>
                  <a:cubicBezTo>
                    <a:pt x="16795" y="10462"/>
                    <a:pt x="16795" y="10392"/>
                    <a:pt x="16790" y="10322"/>
                  </a:cubicBezTo>
                  <a:cubicBezTo>
                    <a:pt x="16776" y="10273"/>
                    <a:pt x="16757" y="10225"/>
                    <a:pt x="16734" y="10178"/>
                  </a:cubicBezTo>
                  <a:cubicBezTo>
                    <a:pt x="16713" y="10133"/>
                    <a:pt x="16687" y="10090"/>
                    <a:pt x="16658" y="10047"/>
                  </a:cubicBezTo>
                  <a:lnTo>
                    <a:pt x="16533" y="9988"/>
                  </a:lnTo>
                  <a:lnTo>
                    <a:pt x="16362" y="9964"/>
                  </a:lnTo>
                  <a:lnTo>
                    <a:pt x="16190" y="9940"/>
                  </a:lnTo>
                  <a:lnTo>
                    <a:pt x="16054" y="9888"/>
                  </a:lnTo>
                  <a:cubicBezTo>
                    <a:pt x="16024" y="9853"/>
                    <a:pt x="16002" y="9812"/>
                    <a:pt x="15991" y="9769"/>
                  </a:cubicBezTo>
                  <a:cubicBezTo>
                    <a:pt x="15979" y="9722"/>
                    <a:pt x="15979" y="9673"/>
                    <a:pt x="15991" y="9626"/>
                  </a:cubicBezTo>
                  <a:lnTo>
                    <a:pt x="15899" y="9555"/>
                  </a:lnTo>
                  <a:lnTo>
                    <a:pt x="15857" y="9636"/>
                  </a:lnTo>
                  <a:lnTo>
                    <a:pt x="15774" y="9779"/>
                  </a:lnTo>
                  <a:lnTo>
                    <a:pt x="15755" y="9882"/>
                  </a:lnTo>
                  <a:lnTo>
                    <a:pt x="15658" y="10007"/>
                  </a:lnTo>
                  <a:lnTo>
                    <a:pt x="15598" y="10084"/>
                  </a:lnTo>
                  <a:lnTo>
                    <a:pt x="15443" y="10108"/>
                  </a:lnTo>
                  <a:lnTo>
                    <a:pt x="15269" y="10186"/>
                  </a:lnTo>
                  <a:lnTo>
                    <a:pt x="15195" y="10142"/>
                  </a:lnTo>
                  <a:lnTo>
                    <a:pt x="15195" y="9965"/>
                  </a:lnTo>
                  <a:lnTo>
                    <a:pt x="15134" y="9832"/>
                  </a:lnTo>
                  <a:cubicBezTo>
                    <a:pt x="15112" y="9793"/>
                    <a:pt x="15056" y="9779"/>
                    <a:pt x="15014" y="9802"/>
                  </a:cubicBezTo>
                  <a:cubicBezTo>
                    <a:pt x="14974" y="9823"/>
                    <a:pt x="14962" y="9867"/>
                    <a:pt x="14986" y="9901"/>
                  </a:cubicBezTo>
                  <a:lnTo>
                    <a:pt x="14819" y="9829"/>
                  </a:lnTo>
                  <a:lnTo>
                    <a:pt x="14745" y="9752"/>
                  </a:lnTo>
                  <a:lnTo>
                    <a:pt x="14678" y="9694"/>
                  </a:lnTo>
                  <a:lnTo>
                    <a:pt x="14569" y="9603"/>
                  </a:lnTo>
                  <a:cubicBezTo>
                    <a:pt x="14534" y="9568"/>
                    <a:pt x="14500" y="9534"/>
                    <a:pt x="14464" y="9501"/>
                  </a:cubicBezTo>
                  <a:cubicBezTo>
                    <a:pt x="14409" y="9449"/>
                    <a:pt x="14352" y="9399"/>
                    <a:pt x="14294" y="9350"/>
                  </a:cubicBezTo>
                  <a:lnTo>
                    <a:pt x="14320" y="9280"/>
                  </a:lnTo>
                  <a:lnTo>
                    <a:pt x="14403" y="9173"/>
                  </a:lnTo>
                  <a:cubicBezTo>
                    <a:pt x="14427" y="9155"/>
                    <a:pt x="14454" y="9141"/>
                    <a:pt x="14484" y="9132"/>
                  </a:cubicBezTo>
                  <a:cubicBezTo>
                    <a:pt x="14532" y="9116"/>
                    <a:pt x="14585" y="9113"/>
                    <a:pt x="14635" y="9124"/>
                  </a:cubicBezTo>
                  <a:lnTo>
                    <a:pt x="14751" y="9291"/>
                  </a:lnTo>
                  <a:lnTo>
                    <a:pt x="14825" y="9444"/>
                  </a:lnTo>
                  <a:cubicBezTo>
                    <a:pt x="14851" y="9488"/>
                    <a:pt x="14907" y="9515"/>
                    <a:pt x="14964" y="9509"/>
                  </a:cubicBezTo>
                  <a:cubicBezTo>
                    <a:pt x="15020" y="9505"/>
                    <a:pt x="15070" y="9471"/>
                    <a:pt x="15125" y="9482"/>
                  </a:cubicBezTo>
                  <a:cubicBezTo>
                    <a:pt x="15190" y="9495"/>
                    <a:pt x="15214" y="9559"/>
                    <a:pt x="15262" y="9597"/>
                  </a:cubicBezTo>
                  <a:cubicBezTo>
                    <a:pt x="15304" y="9631"/>
                    <a:pt x="15364" y="9644"/>
                    <a:pt x="15420" y="9631"/>
                  </a:cubicBezTo>
                  <a:cubicBezTo>
                    <a:pt x="15457" y="9651"/>
                    <a:pt x="15500" y="9661"/>
                    <a:pt x="15544" y="9661"/>
                  </a:cubicBezTo>
                  <a:cubicBezTo>
                    <a:pt x="15611" y="9660"/>
                    <a:pt x="15674" y="9635"/>
                    <a:pt x="15719" y="9593"/>
                  </a:cubicBezTo>
                  <a:lnTo>
                    <a:pt x="15916" y="9456"/>
                  </a:lnTo>
                  <a:lnTo>
                    <a:pt x="16026" y="9546"/>
                  </a:lnTo>
                  <a:lnTo>
                    <a:pt x="16068" y="9656"/>
                  </a:lnTo>
                  <a:cubicBezTo>
                    <a:pt x="16082" y="9678"/>
                    <a:pt x="16104" y="9697"/>
                    <a:pt x="16130" y="9709"/>
                  </a:cubicBezTo>
                  <a:cubicBezTo>
                    <a:pt x="16190" y="9737"/>
                    <a:pt x="16263" y="9732"/>
                    <a:pt x="16316" y="9697"/>
                  </a:cubicBezTo>
                  <a:lnTo>
                    <a:pt x="16630" y="9655"/>
                  </a:lnTo>
                  <a:lnTo>
                    <a:pt x="16941" y="9655"/>
                  </a:lnTo>
                  <a:lnTo>
                    <a:pt x="17083" y="9562"/>
                  </a:lnTo>
                  <a:lnTo>
                    <a:pt x="17175" y="9482"/>
                  </a:lnTo>
                  <a:lnTo>
                    <a:pt x="17273" y="9434"/>
                  </a:lnTo>
                  <a:lnTo>
                    <a:pt x="17419" y="9407"/>
                  </a:lnTo>
                  <a:lnTo>
                    <a:pt x="17492" y="9349"/>
                  </a:lnTo>
                  <a:lnTo>
                    <a:pt x="17575" y="9290"/>
                  </a:lnTo>
                  <a:lnTo>
                    <a:pt x="17773" y="9447"/>
                  </a:lnTo>
                  <a:lnTo>
                    <a:pt x="17828" y="9554"/>
                  </a:lnTo>
                  <a:lnTo>
                    <a:pt x="17963" y="9559"/>
                  </a:lnTo>
                  <a:lnTo>
                    <a:pt x="18053" y="9619"/>
                  </a:lnTo>
                  <a:lnTo>
                    <a:pt x="18132" y="9664"/>
                  </a:lnTo>
                  <a:lnTo>
                    <a:pt x="18166" y="9736"/>
                  </a:lnTo>
                  <a:lnTo>
                    <a:pt x="18250" y="9865"/>
                  </a:lnTo>
                  <a:cubicBezTo>
                    <a:pt x="18289" y="9892"/>
                    <a:pt x="18332" y="9916"/>
                    <a:pt x="18378" y="9934"/>
                  </a:cubicBezTo>
                  <a:cubicBezTo>
                    <a:pt x="18424" y="9954"/>
                    <a:pt x="18473" y="9968"/>
                    <a:pt x="18524" y="9976"/>
                  </a:cubicBezTo>
                  <a:lnTo>
                    <a:pt x="18625" y="9960"/>
                  </a:lnTo>
                  <a:lnTo>
                    <a:pt x="18678" y="9824"/>
                  </a:lnTo>
                  <a:lnTo>
                    <a:pt x="18754" y="9790"/>
                  </a:lnTo>
                  <a:lnTo>
                    <a:pt x="18868" y="9878"/>
                  </a:lnTo>
                  <a:lnTo>
                    <a:pt x="18977" y="9979"/>
                  </a:lnTo>
                  <a:lnTo>
                    <a:pt x="19105" y="10083"/>
                  </a:lnTo>
                  <a:lnTo>
                    <a:pt x="19040" y="10248"/>
                  </a:lnTo>
                  <a:cubicBezTo>
                    <a:pt x="19058" y="10308"/>
                    <a:pt x="19087" y="10365"/>
                    <a:pt x="19126" y="10417"/>
                  </a:cubicBezTo>
                  <a:cubicBezTo>
                    <a:pt x="19157" y="10460"/>
                    <a:pt x="19195" y="10498"/>
                    <a:pt x="19237" y="10533"/>
                  </a:cubicBezTo>
                  <a:lnTo>
                    <a:pt x="19244" y="10664"/>
                  </a:lnTo>
                  <a:lnTo>
                    <a:pt x="19244" y="10732"/>
                  </a:lnTo>
                  <a:cubicBezTo>
                    <a:pt x="19267" y="10788"/>
                    <a:pt x="19300" y="10842"/>
                    <a:pt x="19344" y="10889"/>
                  </a:cubicBezTo>
                  <a:cubicBezTo>
                    <a:pt x="19384" y="10931"/>
                    <a:pt x="19431" y="10968"/>
                    <a:pt x="19483" y="10998"/>
                  </a:cubicBezTo>
                  <a:lnTo>
                    <a:pt x="19465" y="11121"/>
                  </a:lnTo>
                  <a:lnTo>
                    <a:pt x="19506" y="11185"/>
                  </a:lnTo>
                  <a:lnTo>
                    <a:pt x="19609" y="11302"/>
                  </a:lnTo>
                  <a:lnTo>
                    <a:pt x="19706" y="11394"/>
                  </a:lnTo>
                  <a:lnTo>
                    <a:pt x="19653" y="11497"/>
                  </a:lnTo>
                  <a:lnTo>
                    <a:pt x="19713" y="11664"/>
                  </a:lnTo>
                  <a:lnTo>
                    <a:pt x="19871" y="11758"/>
                  </a:lnTo>
                  <a:lnTo>
                    <a:pt x="19913" y="11879"/>
                  </a:lnTo>
                  <a:lnTo>
                    <a:pt x="19978" y="11976"/>
                  </a:lnTo>
                  <a:lnTo>
                    <a:pt x="20040" y="12068"/>
                  </a:lnTo>
                  <a:lnTo>
                    <a:pt x="20119" y="12068"/>
                  </a:lnTo>
                  <a:cubicBezTo>
                    <a:pt x="20170" y="12032"/>
                    <a:pt x="20209" y="11985"/>
                    <a:pt x="20231" y="11932"/>
                  </a:cubicBezTo>
                  <a:cubicBezTo>
                    <a:pt x="20248" y="11891"/>
                    <a:pt x="20254" y="11847"/>
                    <a:pt x="20249" y="11803"/>
                  </a:cubicBezTo>
                  <a:lnTo>
                    <a:pt x="20328" y="11711"/>
                  </a:lnTo>
                  <a:lnTo>
                    <a:pt x="20371" y="11792"/>
                  </a:lnTo>
                  <a:lnTo>
                    <a:pt x="20371" y="11953"/>
                  </a:lnTo>
                  <a:lnTo>
                    <a:pt x="20357" y="12045"/>
                  </a:lnTo>
                  <a:lnTo>
                    <a:pt x="20362" y="12250"/>
                  </a:lnTo>
                  <a:lnTo>
                    <a:pt x="20415" y="12325"/>
                  </a:lnTo>
                  <a:cubicBezTo>
                    <a:pt x="20440" y="12352"/>
                    <a:pt x="20481" y="12364"/>
                    <a:pt x="20520" y="12355"/>
                  </a:cubicBezTo>
                  <a:cubicBezTo>
                    <a:pt x="20593" y="12339"/>
                    <a:pt x="20627" y="12267"/>
                    <a:pt x="20587" y="12212"/>
                  </a:cubicBezTo>
                  <a:lnTo>
                    <a:pt x="20612" y="12033"/>
                  </a:lnTo>
                  <a:lnTo>
                    <a:pt x="20605" y="11882"/>
                  </a:lnTo>
                  <a:lnTo>
                    <a:pt x="20575" y="11742"/>
                  </a:lnTo>
                  <a:lnTo>
                    <a:pt x="20529" y="11565"/>
                  </a:lnTo>
                  <a:lnTo>
                    <a:pt x="20432" y="11481"/>
                  </a:lnTo>
                  <a:lnTo>
                    <a:pt x="20358" y="11487"/>
                  </a:lnTo>
                  <a:lnTo>
                    <a:pt x="20296" y="11632"/>
                  </a:lnTo>
                  <a:lnTo>
                    <a:pt x="20261" y="11384"/>
                  </a:lnTo>
                  <a:lnTo>
                    <a:pt x="20275" y="11241"/>
                  </a:lnTo>
                  <a:lnTo>
                    <a:pt x="20275" y="11159"/>
                  </a:lnTo>
                  <a:lnTo>
                    <a:pt x="20289" y="11082"/>
                  </a:lnTo>
                  <a:lnTo>
                    <a:pt x="20289" y="10957"/>
                  </a:lnTo>
                  <a:lnTo>
                    <a:pt x="20295" y="10844"/>
                  </a:lnTo>
                  <a:lnTo>
                    <a:pt x="20191" y="10689"/>
                  </a:lnTo>
                  <a:lnTo>
                    <a:pt x="20184" y="10595"/>
                  </a:lnTo>
                  <a:cubicBezTo>
                    <a:pt x="20188" y="10557"/>
                    <a:pt x="20188" y="10518"/>
                    <a:pt x="20184" y="10480"/>
                  </a:cubicBezTo>
                  <a:cubicBezTo>
                    <a:pt x="20177" y="10420"/>
                    <a:pt x="20161" y="10361"/>
                    <a:pt x="20163" y="10301"/>
                  </a:cubicBezTo>
                  <a:cubicBezTo>
                    <a:pt x="20164" y="10261"/>
                    <a:pt x="20174" y="10222"/>
                    <a:pt x="20191" y="10185"/>
                  </a:cubicBezTo>
                  <a:lnTo>
                    <a:pt x="20205" y="10094"/>
                  </a:lnTo>
                  <a:lnTo>
                    <a:pt x="20211" y="10026"/>
                  </a:lnTo>
                  <a:lnTo>
                    <a:pt x="20269" y="9826"/>
                  </a:lnTo>
                  <a:lnTo>
                    <a:pt x="20324" y="9624"/>
                  </a:lnTo>
                  <a:lnTo>
                    <a:pt x="20296" y="9512"/>
                  </a:lnTo>
                  <a:lnTo>
                    <a:pt x="20296" y="9377"/>
                  </a:lnTo>
                  <a:lnTo>
                    <a:pt x="20347" y="9212"/>
                  </a:lnTo>
                  <a:lnTo>
                    <a:pt x="20405" y="9069"/>
                  </a:lnTo>
                  <a:lnTo>
                    <a:pt x="20322" y="8952"/>
                  </a:lnTo>
                  <a:lnTo>
                    <a:pt x="20438" y="8629"/>
                  </a:lnTo>
                  <a:cubicBezTo>
                    <a:pt x="20457" y="8566"/>
                    <a:pt x="20475" y="8504"/>
                    <a:pt x="20493" y="8441"/>
                  </a:cubicBezTo>
                  <a:cubicBezTo>
                    <a:pt x="20512" y="8378"/>
                    <a:pt x="20530" y="8315"/>
                    <a:pt x="20548" y="8252"/>
                  </a:cubicBezTo>
                  <a:lnTo>
                    <a:pt x="20847" y="8705"/>
                  </a:lnTo>
                  <a:lnTo>
                    <a:pt x="21129" y="9062"/>
                  </a:lnTo>
                  <a:lnTo>
                    <a:pt x="21600" y="9676"/>
                  </a:lnTo>
                  <a:cubicBezTo>
                    <a:pt x="21403" y="8190"/>
                    <a:pt x="20859" y="6754"/>
                    <a:pt x="20001" y="5452"/>
                  </a:cubicBezTo>
                  <a:cubicBezTo>
                    <a:pt x="19120" y="4115"/>
                    <a:pt x="17927" y="2949"/>
                    <a:pt x="16497" y="2025"/>
                  </a:cubicBezTo>
                  <a:cubicBezTo>
                    <a:pt x="15728" y="1490"/>
                    <a:pt x="14879" y="1043"/>
                    <a:pt x="13974" y="698"/>
                  </a:cubicBezTo>
                  <a:cubicBezTo>
                    <a:pt x="13114" y="370"/>
                    <a:pt x="12211" y="135"/>
                    <a:pt x="11283" y="0"/>
                  </a:cubicBezTo>
                  <a:lnTo>
                    <a:pt x="12018" y="440"/>
                  </a:lnTo>
                  <a:lnTo>
                    <a:pt x="11938" y="476"/>
                  </a:lnTo>
                  <a:lnTo>
                    <a:pt x="11889" y="518"/>
                  </a:lnTo>
                  <a:lnTo>
                    <a:pt x="11982" y="559"/>
                  </a:lnTo>
                  <a:lnTo>
                    <a:pt x="12089" y="579"/>
                  </a:lnTo>
                  <a:lnTo>
                    <a:pt x="12158" y="597"/>
                  </a:lnTo>
                  <a:lnTo>
                    <a:pt x="12135" y="654"/>
                  </a:lnTo>
                  <a:lnTo>
                    <a:pt x="12054" y="670"/>
                  </a:lnTo>
                  <a:lnTo>
                    <a:pt x="12078" y="759"/>
                  </a:lnTo>
                  <a:lnTo>
                    <a:pt x="11985" y="837"/>
                  </a:lnTo>
                  <a:lnTo>
                    <a:pt x="11846" y="763"/>
                  </a:lnTo>
                  <a:lnTo>
                    <a:pt x="11706" y="680"/>
                  </a:lnTo>
                  <a:cubicBezTo>
                    <a:pt x="11647" y="638"/>
                    <a:pt x="11571" y="619"/>
                    <a:pt x="11495" y="628"/>
                  </a:cubicBezTo>
                  <a:cubicBezTo>
                    <a:pt x="11444" y="633"/>
                    <a:pt x="11395" y="651"/>
                    <a:pt x="11355" y="680"/>
                  </a:cubicBezTo>
                  <a:lnTo>
                    <a:pt x="11231" y="707"/>
                  </a:lnTo>
                  <a:lnTo>
                    <a:pt x="11154" y="713"/>
                  </a:lnTo>
                  <a:lnTo>
                    <a:pt x="11059" y="655"/>
                  </a:lnTo>
                  <a:lnTo>
                    <a:pt x="10857" y="644"/>
                  </a:lnTo>
                  <a:lnTo>
                    <a:pt x="10760" y="691"/>
                  </a:lnTo>
                  <a:lnTo>
                    <a:pt x="10643" y="685"/>
                  </a:lnTo>
                  <a:lnTo>
                    <a:pt x="10534" y="673"/>
                  </a:lnTo>
                  <a:lnTo>
                    <a:pt x="10353" y="631"/>
                  </a:lnTo>
                  <a:lnTo>
                    <a:pt x="10133" y="667"/>
                  </a:lnTo>
                  <a:lnTo>
                    <a:pt x="10214" y="745"/>
                  </a:lnTo>
                  <a:lnTo>
                    <a:pt x="10358" y="774"/>
                  </a:lnTo>
                  <a:lnTo>
                    <a:pt x="10495" y="816"/>
                  </a:lnTo>
                  <a:lnTo>
                    <a:pt x="10600" y="822"/>
                  </a:lnTo>
                  <a:lnTo>
                    <a:pt x="10701" y="810"/>
                  </a:lnTo>
                  <a:cubicBezTo>
                    <a:pt x="10739" y="792"/>
                    <a:pt x="10780" y="779"/>
                    <a:pt x="10822" y="772"/>
                  </a:cubicBezTo>
                  <a:cubicBezTo>
                    <a:pt x="10876" y="763"/>
                    <a:pt x="10931" y="763"/>
                    <a:pt x="10984" y="772"/>
                  </a:cubicBezTo>
                  <a:lnTo>
                    <a:pt x="11130" y="790"/>
                  </a:lnTo>
                  <a:lnTo>
                    <a:pt x="11225" y="790"/>
                  </a:lnTo>
                  <a:lnTo>
                    <a:pt x="11378" y="816"/>
                  </a:lnTo>
                  <a:lnTo>
                    <a:pt x="11480" y="850"/>
                  </a:lnTo>
                  <a:lnTo>
                    <a:pt x="11385" y="887"/>
                  </a:lnTo>
                  <a:lnTo>
                    <a:pt x="11281" y="863"/>
                  </a:lnTo>
                  <a:lnTo>
                    <a:pt x="11295" y="947"/>
                  </a:lnTo>
                  <a:lnTo>
                    <a:pt x="11387" y="974"/>
                  </a:lnTo>
                  <a:lnTo>
                    <a:pt x="11468" y="1054"/>
                  </a:lnTo>
                  <a:lnTo>
                    <a:pt x="11480" y="1151"/>
                  </a:lnTo>
                  <a:lnTo>
                    <a:pt x="11508" y="1243"/>
                  </a:lnTo>
                  <a:lnTo>
                    <a:pt x="11598" y="1284"/>
                  </a:lnTo>
                  <a:lnTo>
                    <a:pt x="11725" y="1294"/>
                  </a:lnTo>
                  <a:lnTo>
                    <a:pt x="11687" y="1392"/>
                  </a:lnTo>
                  <a:lnTo>
                    <a:pt x="11791" y="1437"/>
                  </a:lnTo>
                  <a:lnTo>
                    <a:pt x="11993" y="1503"/>
                  </a:lnTo>
                  <a:lnTo>
                    <a:pt x="12046" y="1545"/>
                  </a:lnTo>
                  <a:lnTo>
                    <a:pt x="11863" y="1566"/>
                  </a:lnTo>
                  <a:lnTo>
                    <a:pt x="11785" y="1572"/>
                  </a:lnTo>
                  <a:lnTo>
                    <a:pt x="11838" y="1660"/>
                  </a:lnTo>
                  <a:lnTo>
                    <a:pt x="11843" y="1741"/>
                  </a:lnTo>
                  <a:lnTo>
                    <a:pt x="11669" y="1693"/>
                  </a:lnTo>
                  <a:cubicBezTo>
                    <a:pt x="11654" y="1668"/>
                    <a:pt x="11633" y="1646"/>
                    <a:pt x="11606" y="1628"/>
                  </a:cubicBezTo>
                  <a:cubicBezTo>
                    <a:pt x="11571" y="1604"/>
                    <a:pt x="11528" y="1591"/>
                    <a:pt x="11483" y="1588"/>
                  </a:cubicBezTo>
                  <a:lnTo>
                    <a:pt x="11305" y="1576"/>
                  </a:lnTo>
                  <a:lnTo>
                    <a:pt x="11379" y="1723"/>
                  </a:lnTo>
                  <a:lnTo>
                    <a:pt x="11497" y="1783"/>
                  </a:lnTo>
                  <a:lnTo>
                    <a:pt x="11537" y="1912"/>
                  </a:lnTo>
                  <a:lnTo>
                    <a:pt x="11606" y="2008"/>
                  </a:lnTo>
                  <a:lnTo>
                    <a:pt x="11743" y="2069"/>
                  </a:lnTo>
                  <a:lnTo>
                    <a:pt x="11905" y="2115"/>
                  </a:lnTo>
                  <a:lnTo>
                    <a:pt x="11986" y="2168"/>
                  </a:lnTo>
                  <a:lnTo>
                    <a:pt x="11847" y="2202"/>
                  </a:lnTo>
                  <a:lnTo>
                    <a:pt x="11675" y="2174"/>
                  </a:lnTo>
                  <a:lnTo>
                    <a:pt x="11494" y="2149"/>
                  </a:lnTo>
                  <a:lnTo>
                    <a:pt x="11327" y="2149"/>
                  </a:lnTo>
                  <a:lnTo>
                    <a:pt x="11214" y="2137"/>
                  </a:lnTo>
                  <a:lnTo>
                    <a:pt x="11249" y="2200"/>
                  </a:lnTo>
                  <a:cubicBezTo>
                    <a:pt x="11281" y="2217"/>
                    <a:pt x="11315" y="2231"/>
                    <a:pt x="11351" y="2242"/>
                  </a:cubicBezTo>
                  <a:cubicBezTo>
                    <a:pt x="11389" y="2253"/>
                    <a:pt x="11429" y="2261"/>
                    <a:pt x="11469" y="2265"/>
                  </a:cubicBezTo>
                  <a:lnTo>
                    <a:pt x="11511" y="2357"/>
                  </a:lnTo>
                  <a:lnTo>
                    <a:pt x="11414" y="2351"/>
                  </a:lnTo>
                  <a:lnTo>
                    <a:pt x="11326" y="2363"/>
                  </a:lnTo>
                  <a:lnTo>
                    <a:pt x="11252" y="2390"/>
                  </a:lnTo>
                  <a:lnTo>
                    <a:pt x="11176" y="2445"/>
                  </a:lnTo>
                  <a:lnTo>
                    <a:pt x="11081" y="2362"/>
                  </a:lnTo>
                  <a:lnTo>
                    <a:pt x="11020" y="2410"/>
                  </a:lnTo>
                  <a:lnTo>
                    <a:pt x="10967" y="2460"/>
                  </a:lnTo>
                  <a:lnTo>
                    <a:pt x="10821" y="2580"/>
                  </a:lnTo>
                  <a:lnTo>
                    <a:pt x="10751" y="2670"/>
                  </a:lnTo>
                  <a:lnTo>
                    <a:pt x="10791" y="2781"/>
                  </a:lnTo>
                  <a:lnTo>
                    <a:pt x="10676" y="2772"/>
                  </a:lnTo>
                  <a:lnTo>
                    <a:pt x="10454" y="2745"/>
                  </a:lnTo>
                  <a:lnTo>
                    <a:pt x="10594" y="2666"/>
                  </a:lnTo>
                  <a:lnTo>
                    <a:pt x="10516" y="2553"/>
                  </a:lnTo>
                  <a:lnTo>
                    <a:pt x="10295" y="2513"/>
                  </a:lnTo>
                  <a:lnTo>
                    <a:pt x="10328" y="2652"/>
                  </a:lnTo>
                  <a:lnTo>
                    <a:pt x="10388" y="2779"/>
                  </a:lnTo>
                  <a:lnTo>
                    <a:pt x="10462" y="2867"/>
                  </a:lnTo>
                  <a:lnTo>
                    <a:pt x="10476" y="2956"/>
                  </a:lnTo>
                  <a:lnTo>
                    <a:pt x="10395" y="2966"/>
                  </a:lnTo>
                  <a:lnTo>
                    <a:pt x="10272" y="3040"/>
                  </a:lnTo>
                  <a:lnTo>
                    <a:pt x="10279" y="3105"/>
                  </a:lnTo>
                  <a:lnTo>
                    <a:pt x="10142" y="3138"/>
                  </a:lnTo>
                  <a:lnTo>
                    <a:pt x="10091" y="3260"/>
                  </a:lnTo>
                  <a:cubicBezTo>
                    <a:pt x="10038" y="3292"/>
                    <a:pt x="9970" y="3297"/>
                    <a:pt x="9912" y="3274"/>
                  </a:cubicBezTo>
                  <a:cubicBezTo>
                    <a:pt x="9835" y="3243"/>
                    <a:pt x="9793" y="3172"/>
                    <a:pt x="9810" y="3101"/>
                  </a:cubicBezTo>
                  <a:lnTo>
                    <a:pt x="9701" y="2999"/>
                  </a:lnTo>
                  <a:lnTo>
                    <a:pt x="9840" y="2940"/>
                  </a:lnTo>
                  <a:lnTo>
                    <a:pt x="9976" y="2991"/>
                  </a:lnTo>
                  <a:lnTo>
                    <a:pt x="10125" y="2991"/>
                  </a:lnTo>
                  <a:lnTo>
                    <a:pt x="10321" y="2905"/>
                  </a:lnTo>
                  <a:lnTo>
                    <a:pt x="10293" y="2819"/>
                  </a:lnTo>
                  <a:lnTo>
                    <a:pt x="10212" y="2728"/>
                  </a:lnTo>
                  <a:lnTo>
                    <a:pt x="10159" y="2694"/>
                  </a:lnTo>
                  <a:lnTo>
                    <a:pt x="10013" y="2670"/>
                  </a:lnTo>
                  <a:cubicBezTo>
                    <a:pt x="9962" y="2665"/>
                    <a:pt x="9910" y="2657"/>
                    <a:pt x="9860" y="2646"/>
                  </a:cubicBezTo>
                  <a:cubicBezTo>
                    <a:pt x="9787" y="2631"/>
                    <a:pt x="9716" y="2611"/>
                    <a:pt x="9647" y="2587"/>
                  </a:cubicBezTo>
                  <a:lnTo>
                    <a:pt x="9497" y="2535"/>
                  </a:lnTo>
                  <a:lnTo>
                    <a:pt x="9366" y="2529"/>
                  </a:lnTo>
                  <a:lnTo>
                    <a:pt x="9160" y="2533"/>
                  </a:lnTo>
                  <a:lnTo>
                    <a:pt x="9139" y="2476"/>
                  </a:lnTo>
                  <a:lnTo>
                    <a:pt x="9030" y="2412"/>
                  </a:lnTo>
                  <a:lnTo>
                    <a:pt x="8895" y="2376"/>
                  </a:lnTo>
                  <a:lnTo>
                    <a:pt x="8779" y="2370"/>
                  </a:lnTo>
                  <a:lnTo>
                    <a:pt x="8663" y="2409"/>
                  </a:lnTo>
                  <a:lnTo>
                    <a:pt x="8373" y="2427"/>
                  </a:lnTo>
                  <a:cubicBezTo>
                    <a:pt x="8340" y="2453"/>
                    <a:pt x="8305" y="2477"/>
                    <a:pt x="8266" y="2497"/>
                  </a:cubicBezTo>
                  <a:cubicBezTo>
                    <a:pt x="8206" y="2528"/>
                    <a:pt x="8140" y="2550"/>
                    <a:pt x="8071" y="2562"/>
                  </a:cubicBezTo>
                  <a:lnTo>
                    <a:pt x="7980" y="2610"/>
                  </a:lnTo>
                  <a:lnTo>
                    <a:pt x="7818" y="2672"/>
                  </a:lnTo>
                  <a:lnTo>
                    <a:pt x="7692" y="2737"/>
                  </a:lnTo>
                  <a:lnTo>
                    <a:pt x="7611" y="2789"/>
                  </a:lnTo>
                  <a:lnTo>
                    <a:pt x="7672" y="2872"/>
                  </a:lnTo>
                  <a:lnTo>
                    <a:pt x="7627" y="2989"/>
                  </a:lnTo>
                  <a:lnTo>
                    <a:pt x="7558" y="3041"/>
                  </a:lnTo>
                  <a:lnTo>
                    <a:pt x="7453" y="3130"/>
                  </a:lnTo>
                  <a:cubicBezTo>
                    <a:pt x="7420" y="3163"/>
                    <a:pt x="7387" y="3196"/>
                    <a:pt x="7355" y="3230"/>
                  </a:cubicBezTo>
                  <a:cubicBezTo>
                    <a:pt x="7318" y="3270"/>
                    <a:pt x="7280" y="3310"/>
                    <a:pt x="7237" y="3345"/>
                  </a:cubicBezTo>
                  <a:cubicBezTo>
                    <a:pt x="7203" y="3373"/>
                    <a:pt x="7166" y="3397"/>
                    <a:pt x="7125" y="3417"/>
                  </a:cubicBezTo>
                  <a:lnTo>
                    <a:pt x="7042" y="3435"/>
                  </a:lnTo>
                  <a:lnTo>
                    <a:pt x="6975" y="3528"/>
                  </a:lnTo>
                  <a:lnTo>
                    <a:pt x="6882" y="3556"/>
                  </a:lnTo>
                  <a:lnTo>
                    <a:pt x="6757" y="3580"/>
                  </a:lnTo>
                  <a:lnTo>
                    <a:pt x="6631" y="3657"/>
                  </a:lnTo>
                  <a:lnTo>
                    <a:pt x="6460" y="3844"/>
                  </a:lnTo>
                  <a:lnTo>
                    <a:pt x="6392" y="4010"/>
                  </a:lnTo>
                  <a:lnTo>
                    <a:pt x="6392" y="4113"/>
                  </a:lnTo>
                  <a:lnTo>
                    <a:pt x="6406" y="4187"/>
                  </a:lnTo>
                  <a:lnTo>
                    <a:pt x="6439" y="4265"/>
                  </a:lnTo>
                  <a:lnTo>
                    <a:pt x="6460" y="4342"/>
                  </a:lnTo>
                  <a:lnTo>
                    <a:pt x="6566" y="4392"/>
                  </a:lnTo>
                  <a:lnTo>
                    <a:pt x="6685" y="4410"/>
                  </a:lnTo>
                  <a:lnTo>
                    <a:pt x="6756" y="4392"/>
                  </a:lnTo>
                  <a:lnTo>
                    <a:pt x="6916" y="4302"/>
                  </a:lnTo>
                  <a:lnTo>
                    <a:pt x="7046" y="4249"/>
                  </a:lnTo>
                  <a:lnTo>
                    <a:pt x="7153" y="4239"/>
                  </a:lnTo>
                  <a:lnTo>
                    <a:pt x="7278" y="4304"/>
                  </a:lnTo>
                  <a:cubicBezTo>
                    <a:pt x="7294" y="4329"/>
                    <a:pt x="7306" y="4355"/>
                    <a:pt x="7313" y="4382"/>
                  </a:cubicBezTo>
                  <a:cubicBezTo>
                    <a:pt x="7328" y="4435"/>
                    <a:pt x="7326" y="4490"/>
                    <a:pt x="7308" y="4543"/>
                  </a:cubicBezTo>
                  <a:lnTo>
                    <a:pt x="7290" y="4640"/>
                  </a:lnTo>
                  <a:lnTo>
                    <a:pt x="7235" y="4692"/>
                  </a:lnTo>
                  <a:lnTo>
                    <a:pt x="7325" y="4873"/>
                  </a:lnTo>
                  <a:cubicBezTo>
                    <a:pt x="7356" y="4882"/>
                    <a:pt x="7388" y="4885"/>
                    <a:pt x="7420" y="4883"/>
                  </a:cubicBezTo>
                  <a:cubicBezTo>
                    <a:pt x="7472" y="4878"/>
                    <a:pt x="7519" y="4859"/>
                    <a:pt x="7555" y="4827"/>
                  </a:cubicBezTo>
                  <a:lnTo>
                    <a:pt x="7611" y="4775"/>
                  </a:lnTo>
                  <a:lnTo>
                    <a:pt x="7778" y="4766"/>
                  </a:lnTo>
                  <a:lnTo>
                    <a:pt x="7892" y="4680"/>
                  </a:lnTo>
                  <a:lnTo>
                    <a:pt x="8022" y="4620"/>
                  </a:lnTo>
                  <a:lnTo>
                    <a:pt x="7931" y="4489"/>
                  </a:lnTo>
                  <a:cubicBezTo>
                    <a:pt x="7925" y="4436"/>
                    <a:pt x="7945" y="4383"/>
                    <a:pt x="7985" y="4342"/>
                  </a:cubicBezTo>
                  <a:cubicBezTo>
                    <a:pt x="8042" y="4284"/>
                    <a:pt x="8131" y="4258"/>
                    <a:pt x="8217" y="4274"/>
                  </a:cubicBezTo>
                  <a:lnTo>
                    <a:pt x="8266" y="4168"/>
                  </a:lnTo>
                  <a:lnTo>
                    <a:pt x="8189" y="4016"/>
                  </a:lnTo>
                  <a:lnTo>
                    <a:pt x="8061" y="3951"/>
                  </a:lnTo>
                  <a:lnTo>
                    <a:pt x="8029" y="3766"/>
                  </a:lnTo>
                  <a:cubicBezTo>
                    <a:pt x="8052" y="3730"/>
                    <a:pt x="8081" y="3697"/>
                    <a:pt x="8115" y="3668"/>
                  </a:cubicBezTo>
                  <a:cubicBezTo>
                    <a:pt x="8159" y="3631"/>
                    <a:pt x="8210" y="3601"/>
                    <a:pt x="8261" y="3571"/>
                  </a:cubicBezTo>
                  <a:cubicBezTo>
                    <a:pt x="8298" y="3549"/>
                    <a:pt x="8335" y="3527"/>
                    <a:pt x="8372" y="3505"/>
                  </a:cubicBezTo>
                  <a:lnTo>
                    <a:pt x="8462" y="3412"/>
                  </a:lnTo>
                  <a:lnTo>
                    <a:pt x="8474" y="3300"/>
                  </a:lnTo>
                  <a:lnTo>
                    <a:pt x="8660" y="3219"/>
                  </a:lnTo>
                  <a:lnTo>
                    <a:pt x="8773" y="3189"/>
                  </a:lnTo>
                  <a:lnTo>
                    <a:pt x="8852" y="3257"/>
                  </a:lnTo>
                  <a:lnTo>
                    <a:pt x="8760" y="3342"/>
                  </a:lnTo>
                  <a:lnTo>
                    <a:pt x="8597" y="3442"/>
                  </a:lnTo>
                  <a:lnTo>
                    <a:pt x="8488" y="3492"/>
                  </a:lnTo>
                  <a:lnTo>
                    <a:pt x="8435" y="3564"/>
                  </a:lnTo>
                  <a:lnTo>
                    <a:pt x="8435" y="3636"/>
                  </a:lnTo>
                  <a:lnTo>
                    <a:pt x="8455" y="3755"/>
                  </a:lnTo>
                  <a:lnTo>
                    <a:pt x="8462" y="3820"/>
                  </a:lnTo>
                  <a:lnTo>
                    <a:pt x="8428" y="3926"/>
                  </a:lnTo>
                  <a:lnTo>
                    <a:pt x="8428" y="4035"/>
                  </a:lnTo>
                  <a:lnTo>
                    <a:pt x="8601" y="4076"/>
                  </a:lnTo>
                  <a:lnTo>
                    <a:pt x="8837" y="4070"/>
                  </a:lnTo>
                  <a:lnTo>
                    <a:pt x="8942" y="4031"/>
                  </a:lnTo>
                  <a:lnTo>
                    <a:pt x="9086" y="3977"/>
                  </a:lnTo>
                  <a:lnTo>
                    <a:pt x="9288" y="3947"/>
                  </a:lnTo>
                  <a:lnTo>
                    <a:pt x="9379" y="3947"/>
                  </a:lnTo>
                  <a:lnTo>
                    <a:pt x="9430" y="4024"/>
                  </a:lnTo>
                  <a:lnTo>
                    <a:pt x="9271" y="4101"/>
                  </a:lnTo>
                  <a:lnTo>
                    <a:pt x="9201" y="4101"/>
                  </a:lnTo>
                  <a:lnTo>
                    <a:pt x="9032" y="4097"/>
                  </a:lnTo>
                  <a:lnTo>
                    <a:pt x="8740" y="4150"/>
                  </a:lnTo>
                  <a:lnTo>
                    <a:pt x="8658" y="4197"/>
                  </a:lnTo>
                  <a:lnTo>
                    <a:pt x="8563" y="4209"/>
                  </a:lnTo>
                  <a:lnTo>
                    <a:pt x="8577" y="4337"/>
                  </a:lnTo>
                  <a:lnTo>
                    <a:pt x="8570" y="4412"/>
                  </a:lnTo>
                  <a:lnTo>
                    <a:pt x="8489" y="4534"/>
                  </a:lnTo>
                  <a:lnTo>
                    <a:pt x="8440" y="4605"/>
                  </a:lnTo>
                  <a:lnTo>
                    <a:pt x="8461" y="4698"/>
                  </a:lnTo>
                  <a:lnTo>
                    <a:pt x="8465" y="4764"/>
                  </a:lnTo>
                  <a:lnTo>
                    <a:pt x="8354" y="4845"/>
                  </a:lnTo>
                  <a:lnTo>
                    <a:pt x="8308" y="4927"/>
                  </a:lnTo>
                  <a:cubicBezTo>
                    <a:pt x="8301" y="4953"/>
                    <a:pt x="8287" y="4978"/>
                    <a:pt x="8266" y="4998"/>
                  </a:cubicBezTo>
                  <a:cubicBezTo>
                    <a:pt x="8236" y="5028"/>
                    <a:pt x="8196" y="5049"/>
                    <a:pt x="8151" y="5056"/>
                  </a:cubicBezTo>
                  <a:lnTo>
                    <a:pt x="8058" y="5056"/>
                  </a:lnTo>
                  <a:lnTo>
                    <a:pt x="8051" y="4991"/>
                  </a:lnTo>
                  <a:lnTo>
                    <a:pt x="7907" y="4934"/>
                  </a:lnTo>
                  <a:lnTo>
                    <a:pt x="7812" y="4997"/>
                  </a:lnTo>
                  <a:lnTo>
                    <a:pt x="7724" y="5013"/>
                  </a:lnTo>
                  <a:lnTo>
                    <a:pt x="7561" y="5041"/>
                  </a:lnTo>
                  <a:lnTo>
                    <a:pt x="7480" y="4999"/>
                  </a:lnTo>
                  <a:lnTo>
                    <a:pt x="7380" y="4953"/>
                  </a:lnTo>
                  <a:lnTo>
                    <a:pt x="7241" y="4971"/>
                  </a:lnTo>
                  <a:lnTo>
                    <a:pt x="7162" y="4705"/>
                  </a:lnTo>
                  <a:lnTo>
                    <a:pt x="7026" y="4735"/>
                  </a:lnTo>
                  <a:lnTo>
                    <a:pt x="7047" y="4646"/>
                  </a:lnTo>
                  <a:lnTo>
                    <a:pt x="7116" y="4586"/>
                  </a:lnTo>
                  <a:lnTo>
                    <a:pt x="7116" y="4499"/>
                  </a:lnTo>
                  <a:lnTo>
                    <a:pt x="7061" y="4393"/>
                  </a:lnTo>
                  <a:lnTo>
                    <a:pt x="6903" y="4457"/>
                  </a:lnTo>
                  <a:lnTo>
                    <a:pt x="6791" y="4522"/>
                  </a:lnTo>
                  <a:lnTo>
                    <a:pt x="6590" y="4570"/>
                  </a:lnTo>
                  <a:lnTo>
                    <a:pt x="6604" y="4745"/>
                  </a:lnTo>
                  <a:lnTo>
                    <a:pt x="6646" y="4890"/>
                  </a:lnTo>
                  <a:lnTo>
                    <a:pt x="6657" y="5003"/>
                  </a:lnTo>
                  <a:lnTo>
                    <a:pt x="6616" y="5073"/>
                  </a:lnTo>
                  <a:lnTo>
                    <a:pt x="6393" y="5083"/>
                  </a:lnTo>
                  <a:lnTo>
                    <a:pt x="6291" y="5089"/>
                  </a:lnTo>
                  <a:lnTo>
                    <a:pt x="6158" y="5142"/>
                  </a:lnTo>
                  <a:lnTo>
                    <a:pt x="6105" y="5221"/>
                  </a:lnTo>
                  <a:lnTo>
                    <a:pt x="5976" y="5292"/>
                  </a:lnTo>
                  <a:lnTo>
                    <a:pt x="5873" y="5340"/>
                  </a:lnTo>
                  <a:lnTo>
                    <a:pt x="5688" y="5412"/>
                  </a:lnTo>
                  <a:lnTo>
                    <a:pt x="5586" y="5459"/>
                  </a:lnTo>
                  <a:lnTo>
                    <a:pt x="5498" y="5465"/>
                  </a:lnTo>
                  <a:lnTo>
                    <a:pt x="5491" y="5410"/>
                  </a:lnTo>
                  <a:cubicBezTo>
                    <a:pt x="5536" y="5395"/>
                    <a:pt x="5574" y="5368"/>
                    <a:pt x="5600" y="5332"/>
                  </a:cubicBezTo>
                  <a:cubicBezTo>
                    <a:pt x="5622" y="5302"/>
                    <a:pt x="5633" y="5267"/>
                    <a:pt x="5632" y="5231"/>
                  </a:cubicBezTo>
                  <a:cubicBezTo>
                    <a:pt x="5617" y="5192"/>
                    <a:pt x="5593" y="5155"/>
                    <a:pt x="5563" y="5124"/>
                  </a:cubicBezTo>
                  <a:cubicBezTo>
                    <a:pt x="5531" y="5091"/>
                    <a:pt x="5492" y="5064"/>
                    <a:pt x="5449" y="5044"/>
                  </a:cubicBezTo>
                  <a:cubicBezTo>
                    <a:pt x="5446" y="4976"/>
                    <a:pt x="5434" y="4908"/>
                    <a:pt x="5414" y="4841"/>
                  </a:cubicBezTo>
                  <a:cubicBezTo>
                    <a:pt x="5398" y="4788"/>
                    <a:pt x="5376" y="4736"/>
                    <a:pt x="5349" y="4686"/>
                  </a:cubicBezTo>
                  <a:lnTo>
                    <a:pt x="5240" y="4583"/>
                  </a:lnTo>
                  <a:cubicBezTo>
                    <a:pt x="5257" y="4530"/>
                    <a:pt x="5299" y="4487"/>
                    <a:pt x="5356" y="4462"/>
                  </a:cubicBezTo>
                  <a:cubicBezTo>
                    <a:pt x="5397" y="4443"/>
                    <a:pt x="5447" y="4435"/>
                    <a:pt x="5474" y="4402"/>
                  </a:cubicBezTo>
                  <a:cubicBezTo>
                    <a:pt x="5501" y="4370"/>
                    <a:pt x="5498" y="4326"/>
                    <a:pt x="5467" y="4296"/>
                  </a:cubicBezTo>
                  <a:cubicBezTo>
                    <a:pt x="5422" y="4252"/>
                    <a:pt x="5340" y="4254"/>
                    <a:pt x="5298" y="4300"/>
                  </a:cubicBezTo>
                  <a:lnTo>
                    <a:pt x="5476" y="4141"/>
                  </a:lnTo>
                  <a:lnTo>
                    <a:pt x="5504" y="4048"/>
                  </a:lnTo>
                  <a:lnTo>
                    <a:pt x="5356" y="4025"/>
                  </a:lnTo>
                  <a:lnTo>
                    <a:pt x="5248" y="4084"/>
                  </a:lnTo>
                  <a:lnTo>
                    <a:pt x="5144" y="4147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u="sng"/>
            </a:p>
          </p:txBody>
        </p:sp>
        <p:sp>
          <p:nvSpPr>
            <p:cNvPr id="18" name="ïşľiḍê"/>
            <p:cNvSpPr/>
            <p:nvPr/>
          </p:nvSpPr>
          <p:spPr>
            <a:xfrm>
              <a:off x="5782897" y="3285518"/>
              <a:ext cx="15846" cy="2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40" y="0"/>
                  </a:moveTo>
                  <a:lnTo>
                    <a:pt x="6009" y="3733"/>
                  </a:lnTo>
                  <a:lnTo>
                    <a:pt x="0" y="16898"/>
                  </a:lnTo>
                  <a:lnTo>
                    <a:pt x="11683" y="21600"/>
                  </a:lnTo>
                  <a:lnTo>
                    <a:pt x="21600" y="9366"/>
                  </a:lnTo>
                  <a:lnTo>
                    <a:pt x="19940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19" name="isļïďê"/>
            <p:cNvSpPr/>
            <p:nvPr/>
          </p:nvSpPr>
          <p:spPr>
            <a:xfrm>
              <a:off x="6011304" y="3347239"/>
              <a:ext cx="15995" cy="2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17" y="0"/>
                  </a:moveTo>
                  <a:lnTo>
                    <a:pt x="2891" y="5197"/>
                  </a:lnTo>
                  <a:lnTo>
                    <a:pt x="0" y="12807"/>
                  </a:lnTo>
                  <a:lnTo>
                    <a:pt x="2834" y="21600"/>
                  </a:lnTo>
                  <a:lnTo>
                    <a:pt x="11224" y="19348"/>
                  </a:lnTo>
                  <a:lnTo>
                    <a:pt x="19865" y="9995"/>
                  </a:lnTo>
                  <a:lnTo>
                    <a:pt x="21600" y="2242"/>
                  </a:lnTo>
                  <a:lnTo>
                    <a:pt x="11817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20" name="íṧ1iďé"/>
            <p:cNvSpPr/>
            <p:nvPr/>
          </p:nvSpPr>
          <p:spPr>
            <a:xfrm>
              <a:off x="6025283" y="3304771"/>
              <a:ext cx="15846" cy="15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09" y="0"/>
                  </a:moveTo>
                  <a:lnTo>
                    <a:pt x="0" y="11388"/>
                  </a:lnTo>
                  <a:lnTo>
                    <a:pt x="7334" y="20369"/>
                  </a:lnTo>
                  <a:lnTo>
                    <a:pt x="21600" y="21600"/>
                  </a:lnTo>
                  <a:lnTo>
                    <a:pt x="20974" y="9580"/>
                  </a:lnTo>
                  <a:lnTo>
                    <a:pt x="5709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21" name="ïśḷïďè"/>
            <p:cNvSpPr/>
            <p:nvPr/>
          </p:nvSpPr>
          <p:spPr>
            <a:xfrm>
              <a:off x="5977466" y="3009968"/>
              <a:ext cx="73978" cy="55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0835" extrusionOk="0">
                  <a:moveTo>
                    <a:pt x="11611" y="1371"/>
                  </a:moveTo>
                  <a:lnTo>
                    <a:pt x="7704" y="3054"/>
                  </a:lnTo>
                  <a:lnTo>
                    <a:pt x="5225" y="4496"/>
                  </a:lnTo>
                  <a:lnTo>
                    <a:pt x="393" y="3785"/>
                  </a:lnTo>
                  <a:lnTo>
                    <a:pt x="0" y="7391"/>
                  </a:lnTo>
                  <a:lnTo>
                    <a:pt x="79" y="12280"/>
                  </a:lnTo>
                  <a:lnTo>
                    <a:pt x="2694" y="13401"/>
                  </a:lnTo>
                  <a:lnTo>
                    <a:pt x="4554" y="17730"/>
                  </a:lnTo>
                  <a:lnTo>
                    <a:pt x="4554" y="20835"/>
                  </a:lnTo>
                  <a:lnTo>
                    <a:pt x="8959" y="20374"/>
                  </a:lnTo>
                  <a:lnTo>
                    <a:pt x="9699" y="13171"/>
                  </a:lnTo>
                  <a:lnTo>
                    <a:pt x="12376" y="11498"/>
                  </a:lnTo>
                  <a:lnTo>
                    <a:pt x="13497" y="15986"/>
                  </a:lnTo>
                  <a:lnTo>
                    <a:pt x="16236" y="18862"/>
                  </a:lnTo>
                  <a:lnTo>
                    <a:pt x="19163" y="16938"/>
                  </a:lnTo>
                  <a:cubicBezTo>
                    <a:pt x="19086" y="15713"/>
                    <a:pt x="18832" y="14517"/>
                    <a:pt x="18415" y="13411"/>
                  </a:cubicBezTo>
                  <a:cubicBezTo>
                    <a:pt x="17915" y="12084"/>
                    <a:pt x="17192" y="10918"/>
                    <a:pt x="16298" y="9995"/>
                  </a:cubicBezTo>
                  <a:lnTo>
                    <a:pt x="19521" y="7380"/>
                  </a:lnTo>
                  <a:lnTo>
                    <a:pt x="21450" y="5217"/>
                  </a:lnTo>
                  <a:cubicBezTo>
                    <a:pt x="21600" y="4228"/>
                    <a:pt x="21467" y="3204"/>
                    <a:pt x="21077" y="2331"/>
                  </a:cubicBezTo>
                  <a:cubicBezTo>
                    <a:pt x="19965" y="-155"/>
                    <a:pt x="17387" y="-765"/>
                    <a:pt x="15660" y="1048"/>
                  </a:cubicBezTo>
                  <a:lnTo>
                    <a:pt x="11611" y="1371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22" name="ïS1íḑè"/>
            <p:cNvSpPr/>
            <p:nvPr/>
          </p:nvSpPr>
          <p:spPr>
            <a:xfrm>
              <a:off x="6130129" y="2980599"/>
              <a:ext cx="32427" cy="2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4" extrusionOk="0">
                  <a:moveTo>
                    <a:pt x="4155" y="0"/>
                  </a:moveTo>
                  <a:lnTo>
                    <a:pt x="0" y="5109"/>
                  </a:lnTo>
                  <a:lnTo>
                    <a:pt x="730" y="14871"/>
                  </a:lnTo>
                  <a:cubicBezTo>
                    <a:pt x="2403" y="16735"/>
                    <a:pt x="4304" y="18228"/>
                    <a:pt x="6356" y="19289"/>
                  </a:cubicBezTo>
                  <a:cubicBezTo>
                    <a:pt x="9840" y="21090"/>
                    <a:pt x="13644" y="21600"/>
                    <a:pt x="17339" y="20762"/>
                  </a:cubicBezTo>
                  <a:lnTo>
                    <a:pt x="21600" y="16344"/>
                  </a:lnTo>
                  <a:lnTo>
                    <a:pt x="20175" y="5323"/>
                  </a:lnTo>
                  <a:lnTo>
                    <a:pt x="13933" y="7532"/>
                  </a:lnTo>
                  <a:lnTo>
                    <a:pt x="9956" y="5346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23" name="išļíďè"/>
            <p:cNvSpPr/>
            <p:nvPr/>
          </p:nvSpPr>
          <p:spPr>
            <a:xfrm>
              <a:off x="6217926" y="3016968"/>
              <a:ext cx="70797" cy="10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3" extrusionOk="0">
                  <a:moveTo>
                    <a:pt x="4816" y="883"/>
                  </a:moveTo>
                  <a:lnTo>
                    <a:pt x="5109" y="2662"/>
                  </a:lnTo>
                  <a:lnTo>
                    <a:pt x="4304" y="4157"/>
                  </a:lnTo>
                  <a:lnTo>
                    <a:pt x="1171" y="4808"/>
                  </a:lnTo>
                  <a:lnTo>
                    <a:pt x="0" y="5953"/>
                  </a:lnTo>
                  <a:lnTo>
                    <a:pt x="50" y="8329"/>
                  </a:lnTo>
                  <a:lnTo>
                    <a:pt x="1682" y="9959"/>
                  </a:lnTo>
                  <a:lnTo>
                    <a:pt x="2075" y="11546"/>
                  </a:lnTo>
                  <a:lnTo>
                    <a:pt x="3577" y="13838"/>
                  </a:lnTo>
                  <a:lnTo>
                    <a:pt x="5602" y="16522"/>
                  </a:lnTo>
                  <a:lnTo>
                    <a:pt x="3781" y="17271"/>
                  </a:lnTo>
                  <a:lnTo>
                    <a:pt x="6329" y="18896"/>
                  </a:lnTo>
                  <a:lnTo>
                    <a:pt x="10641" y="20087"/>
                  </a:lnTo>
                  <a:lnTo>
                    <a:pt x="15344" y="21542"/>
                  </a:lnTo>
                  <a:cubicBezTo>
                    <a:pt x="16624" y="21600"/>
                    <a:pt x="17905" y="21433"/>
                    <a:pt x="19061" y="21057"/>
                  </a:cubicBezTo>
                  <a:cubicBezTo>
                    <a:pt x="20046" y="20736"/>
                    <a:pt x="20914" y="20271"/>
                    <a:pt x="21600" y="19695"/>
                  </a:cubicBezTo>
                  <a:lnTo>
                    <a:pt x="18268" y="18021"/>
                  </a:lnTo>
                  <a:lnTo>
                    <a:pt x="12789" y="16169"/>
                  </a:lnTo>
                  <a:cubicBezTo>
                    <a:pt x="11540" y="15588"/>
                    <a:pt x="10440" y="14873"/>
                    <a:pt x="9531" y="14053"/>
                  </a:cubicBezTo>
                  <a:cubicBezTo>
                    <a:pt x="8004" y="12677"/>
                    <a:pt x="7058" y="11047"/>
                    <a:pt x="6794" y="9337"/>
                  </a:cubicBezTo>
                  <a:lnTo>
                    <a:pt x="8036" y="5987"/>
                  </a:lnTo>
                  <a:lnTo>
                    <a:pt x="10910" y="3033"/>
                  </a:lnTo>
                  <a:lnTo>
                    <a:pt x="10649" y="400"/>
                  </a:lnTo>
                  <a:lnTo>
                    <a:pt x="8167" y="0"/>
                  </a:lnTo>
                  <a:lnTo>
                    <a:pt x="4816" y="883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24" name="îş1iḓé"/>
            <p:cNvSpPr/>
            <p:nvPr/>
          </p:nvSpPr>
          <p:spPr>
            <a:xfrm>
              <a:off x="6106487" y="2997949"/>
              <a:ext cx="35655" cy="15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85" y="0"/>
                  </a:moveTo>
                  <a:lnTo>
                    <a:pt x="972" y="5474"/>
                  </a:lnTo>
                  <a:lnTo>
                    <a:pt x="0" y="16008"/>
                  </a:lnTo>
                  <a:lnTo>
                    <a:pt x="7225" y="19736"/>
                  </a:lnTo>
                  <a:lnTo>
                    <a:pt x="17448" y="21600"/>
                  </a:lnTo>
                  <a:lnTo>
                    <a:pt x="21600" y="17250"/>
                  </a:lnTo>
                  <a:lnTo>
                    <a:pt x="13069" y="10419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25" name="i$ľïḓè"/>
            <p:cNvSpPr/>
            <p:nvPr/>
          </p:nvSpPr>
          <p:spPr>
            <a:xfrm>
              <a:off x="6243602" y="3131023"/>
              <a:ext cx="21133" cy="15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35"/>
                  </a:moveTo>
                  <a:lnTo>
                    <a:pt x="12337" y="0"/>
                  </a:lnTo>
                  <a:lnTo>
                    <a:pt x="21600" y="7234"/>
                  </a:lnTo>
                  <a:lnTo>
                    <a:pt x="19684" y="17746"/>
                  </a:lnTo>
                  <a:lnTo>
                    <a:pt x="3843" y="21600"/>
                  </a:lnTo>
                  <a:lnTo>
                    <a:pt x="0" y="4135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26" name="íṧlïḋe"/>
            <p:cNvSpPr/>
            <p:nvPr/>
          </p:nvSpPr>
          <p:spPr>
            <a:xfrm>
              <a:off x="6294881" y="3001746"/>
              <a:ext cx="25401" cy="15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068" y="0"/>
                  </a:lnTo>
                  <a:lnTo>
                    <a:pt x="21600" y="20842"/>
                  </a:lnTo>
                  <a:lnTo>
                    <a:pt x="11129" y="21600"/>
                  </a:lnTo>
                  <a:lnTo>
                    <a:pt x="4232" y="12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27" name="isḻïḋè"/>
            <p:cNvSpPr/>
            <p:nvPr/>
          </p:nvSpPr>
          <p:spPr>
            <a:xfrm>
              <a:off x="7205956" y="3932928"/>
              <a:ext cx="21636" cy="85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66" y="0"/>
                  </a:moveTo>
                  <a:lnTo>
                    <a:pt x="0" y="3702"/>
                  </a:lnTo>
                  <a:lnTo>
                    <a:pt x="4134" y="6979"/>
                  </a:lnTo>
                  <a:lnTo>
                    <a:pt x="11935" y="11996"/>
                  </a:lnTo>
                  <a:lnTo>
                    <a:pt x="8728" y="15935"/>
                  </a:lnTo>
                  <a:lnTo>
                    <a:pt x="16067" y="21600"/>
                  </a:lnTo>
                  <a:lnTo>
                    <a:pt x="19274" y="18262"/>
                  </a:lnTo>
                  <a:lnTo>
                    <a:pt x="17350" y="15847"/>
                  </a:lnTo>
                  <a:lnTo>
                    <a:pt x="21600" y="12725"/>
                  </a:lnTo>
                  <a:lnTo>
                    <a:pt x="15399" y="9495"/>
                  </a:lnTo>
                  <a:lnTo>
                    <a:pt x="11337" y="3243"/>
                  </a:lnTo>
                  <a:lnTo>
                    <a:pt x="2566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28" name="îṧľiḑe"/>
            <p:cNvSpPr/>
            <p:nvPr/>
          </p:nvSpPr>
          <p:spPr>
            <a:xfrm>
              <a:off x="6501392" y="4669413"/>
              <a:ext cx="17151" cy="1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5" y="0"/>
                  </a:moveTo>
                  <a:lnTo>
                    <a:pt x="0" y="7659"/>
                  </a:lnTo>
                  <a:lnTo>
                    <a:pt x="4614" y="21600"/>
                  </a:lnTo>
                  <a:lnTo>
                    <a:pt x="19982" y="20169"/>
                  </a:lnTo>
                  <a:lnTo>
                    <a:pt x="21600" y="6129"/>
                  </a:lnTo>
                  <a:lnTo>
                    <a:pt x="7955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29" name="íşḷîḍê"/>
            <p:cNvSpPr/>
            <p:nvPr/>
          </p:nvSpPr>
          <p:spPr>
            <a:xfrm>
              <a:off x="6527313" y="4768278"/>
              <a:ext cx="166909" cy="261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46" y="656"/>
                  </a:moveTo>
                  <a:lnTo>
                    <a:pt x="17957" y="1574"/>
                  </a:lnTo>
                  <a:lnTo>
                    <a:pt x="17583" y="2358"/>
                  </a:lnTo>
                  <a:lnTo>
                    <a:pt x="16509" y="2674"/>
                  </a:lnTo>
                  <a:lnTo>
                    <a:pt x="15882" y="3110"/>
                  </a:lnTo>
                  <a:lnTo>
                    <a:pt x="14980" y="4206"/>
                  </a:lnTo>
                  <a:cubicBezTo>
                    <a:pt x="14751" y="4683"/>
                    <a:pt x="14298" y="5103"/>
                    <a:pt x="13683" y="5410"/>
                  </a:cubicBezTo>
                  <a:cubicBezTo>
                    <a:pt x="13153" y="5675"/>
                    <a:pt x="12527" y="5843"/>
                    <a:pt x="11935" y="6048"/>
                  </a:cubicBezTo>
                  <a:cubicBezTo>
                    <a:pt x="11077" y="6344"/>
                    <a:pt x="10290" y="6720"/>
                    <a:pt x="9421" y="7004"/>
                  </a:cubicBezTo>
                  <a:cubicBezTo>
                    <a:pt x="8684" y="7244"/>
                    <a:pt x="7895" y="7417"/>
                    <a:pt x="7190" y="7694"/>
                  </a:cubicBezTo>
                  <a:cubicBezTo>
                    <a:pt x="6649" y="7907"/>
                    <a:pt x="6169" y="8176"/>
                    <a:pt x="5769" y="8491"/>
                  </a:cubicBezTo>
                  <a:cubicBezTo>
                    <a:pt x="5991" y="8843"/>
                    <a:pt x="5996" y="9235"/>
                    <a:pt x="5785" y="9589"/>
                  </a:cubicBezTo>
                  <a:cubicBezTo>
                    <a:pt x="5558" y="9971"/>
                    <a:pt x="5098" y="10277"/>
                    <a:pt x="4510" y="10439"/>
                  </a:cubicBezTo>
                  <a:lnTo>
                    <a:pt x="4024" y="11322"/>
                  </a:lnTo>
                  <a:lnTo>
                    <a:pt x="4213" y="12258"/>
                  </a:lnTo>
                  <a:lnTo>
                    <a:pt x="5210" y="13905"/>
                  </a:lnTo>
                  <a:cubicBezTo>
                    <a:pt x="4957" y="14169"/>
                    <a:pt x="4679" y="14423"/>
                    <a:pt x="4379" y="14666"/>
                  </a:cubicBezTo>
                  <a:cubicBezTo>
                    <a:pt x="3928" y="15031"/>
                    <a:pt x="3420" y="15373"/>
                    <a:pt x="2771" y="15585"/>
                  </a:cubicBezTo>
                  <a:cubicBezTo>
                    <a:pt x="2257" y="15753"/>
                    <a:pt x="1679" y="15828"/>
                    <a:pt x="1177" y="16010"/>
                  </a:cubicBezTo>
                  <a:cubicBezTo>
                    <a:pt x="654" y="16198"/>
                    <a:pt x="241" y="16490"/>
                    <a:pt x="0" y="16842"/>
                  </a:cubicBezTo>
                  <a:lnTo>
                    <a:pt x="193" y="17780"/>
                  </a:lnTo>
                  <a:lnTo>
                    <a:pt x="1083" y="18820"/>
                  </a:lnTo>
                  <a:lnTo>
                    <a:pt x="671" y="20573"/>
                  </a:lnTo>
                  <a:lnTo>
                    <a:pt x="1946" y="21387"/>
                  </a:lnTo>
                  <a:lnTo>
                    <a:pt x="3470" y="21600"/>
                  </a:lnTo>
                  <a:lnTo>
                    <a:pt x="4741" y="21423"/>
                  </a:lnTo>
                  <a:lnTo>
                    <a:pt x="5652" y="20734"/>
                  </a:lnTo>
                  <a:cubicBezTo>
                    <a:pt x="5932" y="20736"/>
                    <a:pt x="6210" y="20718"/>
                    <a:pt x="6484" y="20681"/>
                  </a:cubicBezTo>
                  <a:cubicBezTo>
                    <a:pt x="6925" y="20622"/>
                    <a:pt x="7347" y="20514"/>
                    <a:pt x="7731" y="20363"/>
                  </a:cubicBezTo>
                  <a:cubicBezTo>
                    <a:pt x="8200" y="20254"/>
                    <a:pt x="8619" y="20071"/>
                    <a:pt x="8950" y="19831"/>
                  </a:cubicBezTo>
                  <a:cubicBezTo>
                    <a:pt x="9783" y="19228"/>
                    <a:pt x="9969" y="18363"/>
                    <a:pt x="9421" y="17638"/>
                  </a:cubicBezTo>
                  <a:cubicBezTo>
                    <a:pt x="10257" y="17002"/>
                    <a:pt x="10990" y="16314"/>
                    <a:pt x="11610" y="15584"/>
                  </a:cubicBezTo>
                  <a:cubicBezTo>
                    <a:pt x="12304" y="14766"/>
                    <a:pt x="12851" y="13900"/>
                    <a:pt x="13518" y="13072"/>
                  </a:cubicBezTo>
                  <a:cubicBezTo>
                    <a:pt x="13882" y="12622"/>
                    <a:pt x="14280" y="12184"/>
                    <a:pt x="14679" y="11746"/>
                  </a:cubicBezTo>
                  <a:cubicBezTo>
                    <a:pt x="15331" y="11031"/>
                    <a:pt x="15984" y="10317"/>
                    <a:pt x="16591" y="9586"/>
                  </a:cubicBezTo>
                  <a:cubicBezTo>
                    <a:pt x="16949" y="9155"/>
                    <a:pt x="17291" y="8718"/>
                    <a:pt x="17616" y="8276"/>
                  </a:cubicBezTo>
                  <a:lnTo>
                    <a:pt x="18697" y="7481"/>
                  </a:lnTo>
                  <a:lnTo>
                    <a:pt x="19552" y="6532"/>
                  </a:lnTo>
                  <a:cubicBezTo>
                    <a:pt x="19540" y="6337"/>
                    <a:pt x="19648" y="6147"/>
                    <a:pt x="19854" y="6003"/>
                  </a:cubicBezTo>
                  <a:cubicBezTo>
                    <a:pt x="20199" y="5761"/>
                    <a:pt x="20745" y="5686"/>
                    <a:pt x="21215" y="5815"/>
                  </a:cubicBezTo>
                  <a:lnTo>
                    <a:pt x="21600" y="4808"/>
                  </a:lnTo>
                  <a:lnTo>
                    <a:pt x="21600" y="3092"/>
                  </a:lnTo>
                  <a:lnTo>
                    <a:pt x="20741" y="1552"/>
                  </a:lnTo>
                  <a:lnTo>
                    <a:pt x="20159" y="826"/>
                  </a:lnTo>
                  <a:lnTo>
                    <a:pt x="19743" y="102"/>
                  </a:lnTo>
                  <a:lnTo>
                    <a:pt x="18701" y="0"/>
                  </a:lnTo>
                  <a:lnTo>
                    <a:pt x="18346" y="656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30" name="íṧļiḓê"/>
            <p:cNvSpPr/>
            <p:nvPr/>
          </p:nvSpPr>
          <p:spPr>
            <a:xfrm>
              <a:off x="6784722" y="4872344"/>
              <a:ext cx="17046" cy="21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0"/>
                  </a:moveTo>
                  <a:lnTo>
                    <a:pt x="6955" y="3766"/>
                  </a:lnTo>
                  <a:lnTo>
                    <a:pt x="0" y="12807"/>
                  </a:lnTo>
                  <a:lnTo>
                    <a:pt x="1520" y="21600"/>
                  </a:lnTo>
                  <a:lnTo>
                    <a:pt x="11830" y="18440"/>
                  </a:lnTo>
                  <a:lnTo>
                    <a:pt x="21600" y="7067"/>
                  </a:lnTo>
                  <a:lnTo>
                    <a:pt x="16859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31" name="ïşlîdê"/>
            <p:cNvSpPr/>
            <p:nvPr/>
          </p:nvSpPr>
          <p:spPr>
            <a:xfrm>
              <a:off x="6745588" y="4899299"/>
              <a:ext cx="15846" cy="15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4681" y="6372"/>
                  </a:lnTo>
                  <a:lnTo>
                    <a:pt x="0" y="21600"/>
                  </a:lnTo>
                  <a:lnTo>
                    <a:pt x="14684" y="16243"/>
                  </a:lnTo>
                  <a:lnTo>
                    <a:pt x="21600" y="8805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32" name="iṡļîḋê"/>
            <p:cNvSpPr/>
            <p:nvPr/>
          </p:nvSpPr>
          <p:spPr>
            <a:xfrm>
              <a:off x="6589942" y="4801515"/>
              <a:ext cx="15846" cy="15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9" y="0"/>
                  </a:moveTo>
                  <a:lnTo>
                    <a:pt x="0" y="10705"/>
                  </a:lnTo>
                  <a:lnTo>
                    <a:pt x="6331" y="21600"/>
                  </a:lnTo>
                  <a:lnTo>
                    <a:pt x="21600" y="11002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33" name="îšḷîḍê"/>
            <p:cNvSpPr/>
            <p:nvPr/>
          </p:nvSpPr>
          <p:spPr>
            <a:xfrm>
              <a:off x="6578310" y="4792755"/>
              <a:ext cx="15847" cy="15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59" y="0"/>
                  </a:moveTo>
                  <a:lnTo>
                    <a:pt x="41" y="9426"/>
                  </a:lnTo>
                  <a:lnTo>
                    <a:pt x="0" y="21600"/>
                  </a:lnTo>
                  <a:lnTo>
                    <a:pt x="12649" y="16740"/>
                  </a:lnTo>
                  <a:lnTo>
                    <a:pt x="21600" y="5613"/>
                  </a:lnTo>
                  <a:lnTo>
                    <a:pt x="7759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34" name="işļíḑê"/>
            <p:cNvSpPr/>
            <p:nvPr/>
          </p:nvSpPr>
          <p:spPr>
            <a:xfrm>
              <a:off x="5828880" y="3639269"/>
              <a:ext cx="39984" cy="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6" y="1646"/>
                  </a:moveTo>
                  <a:lnTo>
                    <a:pt x="8506" y="3359"/>
                  </a:lnTo>
                  <a:lnTo>
                    <a:pt x="11870" y="6185"/>
                  </a:lnTo>
                  <a:lnTo>
                    <a:pt x="14695" y="10345"/>
                  </a:lnTo>
                  <a:lnTo>
                    <a:pt x="8309" y="8432"/>
                  </a:lnTo>
                  <a:lnTo>
                    <a:pt x="3822" y="10864"/>
                  </a:lnTo>
                  <a:lnTo>
                    <a:pt x="4782" y="14064"/>
                  </a:lnTo>
                  <a:lnTo>
                    <a:pt x="0" y="19744"/>
                  </a:lnTo>
                  <a:lnTo>
                    <a:pt x="7410" y="21600"/>
                  </a:lnTo>
                  <a:cubicBezTo>
                    <a:pt x="9359" y="21215"/>
                    <a:pt x="11169" y="20720"/>
                    <a:pt x="12788" y="20128"/>
                  </a:cubicBezTo>
                  <a:cubicBezTo>
                    <a:pt x="15690" y="19068"/>
                    <a:pt x="17915" y="17727"/>
                    <a:pt x="19267" y="16224"/>
                  </a:cubicBezTo>
                  <a:cubicBezTo>
                    <a:pt x="19676" y="15596"/>
                    <a:pt x="19985" y="14957"/>
                    <a:pt x="20193" y="14312"/>
                  </a:cubicBezTo>
                  <a:cubicBezTo>
                    <a:pt x="20617" y="12996"/>
                    <a:pt x="20617" y="11661"/>
                    <a:pt x="20193" y="10344"/>
                  </a:cubicBezTo>
                  <a:cubicBezTo>
                    <a:pt x="19639" y="9493"/>
                    <a:pt x="19334" y="8617"/>
                    <a:pt x="19286" y="7736"/>
                  </a:cubicBezTo>
                  <a:cubicBezTo>
                    <a:pt x="19228" y="6678"/>
                    <a:pt x="19540" y="5621"/>
                    <a:pt x="20212" y="4600"/>
                  </a:cubicBezTo>
                  <a:lnTo>
                    <a:pt x="21600" y="2360"/>
                  </a:lnTo>
                  <a:lnTo>
                    <a:pt x="17454" y="0"/>
                  </a:lnTo>
                  <a:lnTo>
                    <a:pt x="11706" y="1646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35" name="îŝľíḋè"/>
            <p:cNvSpPr/>
            <p:nvPr/>
          </p:nvSpPr>
          <p:spPr>
            <a:xfrm>
              <a:off x="5729979" y="3681170"/>
              <a:ext cx="47225" cy="32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0" extrusionOk="0">
                  <a:moveTo>
                    <a:pt x="9770" y="3686"/>
                  </a:moveTo>
                  <a:lnTo>
                    <a:pt x="3715" y="6276"/>
                  </a:lnTo>
                  <a:lnTo>
                    <a:pt x="0" y="16005"/>
                  </a:lnTo>
                  <a:cubicBezTo>
                    <a:pt x="1247" y="19524"/>
                    <a:pt x="3850" y="21600"/>
                    <a:pt x="6580" y="21252"/>
                  </a:cubicBezTo>
                  <a:cubicBezTo>
                    <a:pt x="8984" y="20946"/>
                    <a:pt x="11084" y="18784"/>
                    <a:pt x="12065" y="15605"/>
                  </a:cubicBezTo>
                  <a:lnTo>
                    <a:pt x="17159" y="10520"/>
                  </a:lnTo>
                  <a:lnTo>
                    <a:pt x="21600" y="4871"/>
                  </a:lnTo>
                  <a:lnTo>
                    <a:pt x="19249" y="0"/>
                  </a:lnTo>
                  <a:lnTo>
                    <a:pt x="15510" y="2699"/>
                  </a:lnTo>
                  <a:lnTo>
                    <a:pt x="9770" y="3686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36" name="íSliďè"/>
            <p:cNvSpPr/>
            <p:nvPr/>
          </p:nvSpPr>
          <p:spPr>
            <a:xfrm>
              <a:off x="5934307" y="3787759"/>
              <a:ext cx="18945" cy="17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16" y="0"/>
                  </a:moveTo>
                  <a:lnTo>
                    <a:pt x="0" y="11586"/>
                  </a:lnTo>
                  <a:lnTo>
                    <a:pt x="7029" y="21600"/>
                  </a:lnTo>
                  <a:lnTo>
                    <a:pt x="18710" y="21600"/>
                  </a:lnTo>
                  <a:lnTo>
                    <a:pt x="21600" y="9745"/>
                  </a:lnTo>
                  <a:lnTo>
                    <a:pt x="8216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37" name="iSļîďe"/>
            <p:cNvSpPr/>
            <p:nvPr/>
          </p:nvSpPr>
          <p:spPr>
            <a:xfrm>
              <a:off x="5704823" y="3716529"/>
              <a:ext cx="15846" cy="15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18" y="0"/>
                  </a:moveTo>
                  <a:lnTo>
                    <a:pt x="0" y="13353"/>
                  </a:lnTo>
                  <a:lnTo>
                    <a:pt x="21600" y="21600"/>
                  </a:lnTo>
                  <a:lnTo>
                    <a:pt x="15718" y="0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38" name="íšḷïdé"/>
            <p:cNvSpPr/>
            <p:nvPr/>
          </p:nvSpPr>
          <p:spPr>
            <a:xfrm>
              <a:off x="6268498" y="3778490"/>
              <a:ext cx="53421" cy="36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6" extrusionOk="0">
                  <a:moveTo>
                    <a:pt x="16791" y="1649"/>
                  </a:moveTo>
                  <a:lnTo>
                    <a:pt x="11726" y="4110"/>
                  </a:lnTo>
                  <a:lnTo>
                    <a:pt x="3733" y="7282"/>
                  </a:lnTo>
                  <a:lnTo>
                    <a:pt x="0" y="13714"/>
                  </a:lnTo>
                  <a:lnTo>
                    <a:pt x="2485" y="19148"/>
                  </a:lnTo>
                  <a:cubicBezTo>
                    <a:pt x="4278" y="21053"/>
                    <a:pt x="6603" y="21600"/>
                    <a:pt x="8727" y="20616"/>
                  </a:cubicBezTo>
                  <a:cubicBezTo>
                    <a:pt x="10473" y="19807"/>
                    <a:pt x="11919" y="18026"/>
                    <a:pt x="12738" y="15673"/>
                  </a:cubicBezTo>
                  <a:cubicBezTo>
                    <a:pt x="13681" y="13711"/>
                    <a:pt x="14802" y="11938"/>
                    <a:pt x="16072" y="10401"/>
                  </a:cubicBezTo>
                  <a:cubicBezTo>
                    <a:pt x="17334" y="8875"/>
                    <a:pt x="18732" y="7595"/>
                    <a:pt x="20229" y="6596"/>
                  </a:cubicBezTo>
                  <a:lnTo>
                    <a:pt x="21600" y="0"/>
                  </a:lnTo>
                  <a:lnTo>
                    <a:pt x="16791" y="1649"/>
                  </a:ln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u="sng"/>
            </a:p>
          </p:txBody>
        </p:sp>
        <p:sp>
          <p:nvSpPr>
            <p:cNvPr id="39" name="iŝľîďê"/>
            <p:cNvSpPr/>
            <p:nvPr/>
          </p:nvSpPr>
          <p:spPr>
            <a:xfrm>
              <a:off x="4792405" y="4085302"/>
              <a:ext cx="242939" cy="75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1600" extrusionOk="0">
                  <a:moveTo>
                    <a:pt x="87" y="0"/>
                  </a:moveTo>
                  <a:lnTo>
                    <a:pt x="3105" y="1351"/>
                  </a:lnTo>
                  <a:lnTo>
                    <a:pt x="4941" y="2158"/>
                  </a:lnTo>
                  <a:lnTo>
                    <a:pt x="4813" y="2625"/>
                  </a:lnTo>
                  <a:lnTo>
                    <a:pt x="5430" y="3306"/>
                  </a:lnTo>
                  <a:lnTo>
                    <a:pt x="5374" y="4036"/>
                  </a:lnTo>
                  <a:lnTo>
                    <a:pt x="5264" y="4778"/>
                  </a:lnTo>
                  <a:lnTo>
                    <a:pt x="5322" y="5440"/>
                  </a:lnTo>
                  <a:cubicBezTo>
                    <a:pt x="5337" y="5651"/>
                    <a:pt x="5470" y="5859"/>
                    <a:pt x="5714" y="6054"/>
                  </a:cubicBezTo>
                  <a:cubicBezTo>
                    <a:pt x="5921" y="6219"/>
                    <a:pt x="6204" y="6372"/>
                    <a:pt x="6553" y="6508"/>
                  </a:cubicBezTo>
                  <a:lnTo>
                    <a:pt x="7298" y="6936"/>
                  </a:lnTo>
                  <a:cubicBezTo>
                    <a:pt x="7568" y="7062"/>
                    <a:pt x="7842" y="7187"/>
                    <a:pt x="8121" y="7311"/>
                  </a:cubicBezTo>
                  <a:cubicBezTo>
                    <a:pt x="8309" y="7394"/>
                    <a:pt x="8500" y="7477"/>
                    <a:pt x="8693" y="7560"/>
                  </a:cubicBezTo>
                  <a:lnTo>
                    <a:pt x="9067" y="7873"/>
                  </a:lnTo>
                  <a:lnTo>
                    <a:pt x="9270" y="8148"/>
                  </a:lnTo>
                  <a:lnTo>
                    <a:pt x="9644" y="8473"/>
                  </a:lnTo>
                  <a:lnTo>
                    <a:pt x="10224" y="8718"/>
                  </a:lnTo>
                  <a:lnTo>
                    <a:pt x="10971" y="8927"/>
                  </a:lnTo>
                  <a:lnTo>
                    <a:pt x="11380" y="9116"/>
                  </a:lnTo>
                  <a:lnTo>
                    <a:pt x="12069" y="9367"/>
                  </a:lnTo>
                  <a:lnTo>
                    <a:pt x="13945" y="10058"/>
                  </a:lnTo>
                  <a:lnTo>
                    <a:pt x="14784" y="10450"/>
                  </a:lnTo>
                  <a:lnTo>
                    <a:pt x="15008" y="10910"/>
                  </a:lnTo>
                  <a:lnTo>
                    <a:pt x="15513" y="11253"/>
                  </a:lnTo>
                  <a:lnTo>
                    <a:pt x="16260" y="11824"/>
                  </a:lnTo>
                  <a:lnTo>
                    <a:pt x="17456" y="12180"/>
                  </a:lnTo>
                  <a:lnTo>
                    <a:pt x="18970" y="12628"/>
                  </a:lnTo>
                  <a:lnTo>
                    <a:pt x="19737" y="13032"/>
                  </a:lnTo>
                  <a:lnTo>
                    <a:pt x="20129" y="13566"/>
                  </a:lnTo>
                  <a:cubicBezTo>
                    <a:pt x="20317" y="13735"/>
                    <a:pt x="20393" y="13915"/>
                    <a:pt x="20353" y="14094"/>
                  </a:cubicBezTo>
                  <a:cubicBezTo>
                    <a:pt x="20310" y="14285"/>
                    <a:pt x="20136" y="14470"/>
                    <a:pt x="19905" y="14646"/>
                  </a:cubicBezTo>
                  <a:cubicBezTo>
                    <a:pt x="19688" y="14811"/>
                    <a:pt x="19422" y="14969"/>
                    <a:pt x="19232" y="15137"/>
                  </a:cubicBezTo>
                  <a:cubicBezTo>
                    <a:pt x="19023" y="15322"/>
                    <a:pt x="18910" y="15517"/>
                    <a:pt x="18896" y="15715"/>
                  </a:cubicBezTo>
                  <a:cubicBezTo>
                    <a:pt x="18962" y="15855"/>
                    <a:pt x="18981" y="15997"/>
                    <a:pt x="18952" y="16138"/>
                  </a:cubicBezTo>
                  <a:cubicBezTo>
                    <a:pt x="18917" y="16303"/>
                    <a:pt x="18816" y="16467"/>
                    <a:pt x="18653" y="16623"/>
                  </a:cubicBezTo>
                  <a:lnTo>
                    <a:pt x="18190" y="16819"/>
                  </a:lnTo>
                  <a:lnTo>
                    <a:pt x="18900" y="17310"/>
                  </a:lnTo>
                  <a:lnTo>
                    <a:pt x="19293" y="17665"/>
                  </a:lnTo>
                  <a:lnTo>
                    <a:pt x="19442" y="18088"/>
                  </a:lnTo>
                  <a:lnTo>
                    <a:pt x="19386" y="18425"/>
                  </a:lnTo>
                  <a:lnTo>
                    <a:pt x="20250" y="18935"/>
                  </a:lnTo>
                  <a:lnTo>
                    <a:pt x="20306" y="19338"/>
                  </a:lnTo>
                  <a:lnTo>
                    <a:pt x="20475" y="20172"/>
                  </a:lnTo>
                  <a:lnTo>
                    <a:pt x="21206" y="21600"/>
                  </a:lnTo>
                  <a:cubicBezTo>
                    <a:pt x="13816" y="18492"/>
                    <a:pt x="8189" y="14973"/>
                    <a:pt x="4593" y="11211"/>
                  </a:cubicBezTo>
                  <a:cubicBezTo>
                    <a:pt x="1131" y="7587"/>
                    <a:pt x="-394" y="3794"/>
                    <a:pt x="87" y="0"/>
                  </a:cubicBezTo>
                  <a:close/>
                </a:path>
              </a:pathLst>
            </a:custGeom>
            <a:solidFill>
              <a:srgbClr val="08658F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u="sng"/>
            </a:p>
          </p:txBody>
        </p:sp>
      </p:grpSp>
      <p:sp>
        <p:nvSpPr>
          <p:cNvPr id="72" name="矩形 71"/>
          <p:cNvSpPr/>
          <p:nvPr/>
        </p:nvSpPr>
        <p:spPr>
          <a:xfrm>
            <a:off x="1738707" y="2630361"/>
            <a:ext cx="2053858" cy="9905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25000"/>
              </a:lnSpc>
            </a:pPr>
            <a:r>
              <a:rPr lang="zh-CN" altLang="en-US" sz="1600" dirty="0">
                <a:solidFill>
                  <a:srgbClr val="01283B"/>
                </a:solidFill>
                <a:cs typeface="+mn-ea"/>
                <a:sym typeface="+mn-lt"/>
              </a:rPr>
              <a:t>27%的人没有目标，在社会最底层，过得很不如意；</a:t>
            </a:r>
            <a:endParaRPr lang="zh-CN" altLang="en-US" sz="16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8420603" y="2630361"/>
            <a:ext cx="2053858" cy="9905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25000"/>
              </a:lnSpc>
            </a:pPr>
            <a:r>
              <a:rPr lang="zh-CN" altLang="en-US" sz="1600" dirty="0">
                <a:solidFill>
                  <a:srgbClr val="01283B"/>
                </a:solidFill>
                <a:cs typeface="+mn-ea"/>
                <a:sym typeface="+mn-lt"/>
              </a:rPr>
              <a:t>60%的人目标模糊，在社会的中下层，无突出成就；</a:t>
            </a:r>
            <a:endParaRPr lang="zh-CN" altLang="en-US" sz="16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738707" y="4556450"/>
            <a:ext cx="2053858" cy="16061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25000"/>
              </a:lnSpc>
            </a:pPr>
            <a:r>
              <a:rPr lang="zh-CN" altLang="en-US" sz="1600" dirty="0">
                <a:solidFill>
                  <a:srgbClr val="01283B"/>
                </a:solidFill>
                <a:cs typeface="+mn-ea"/>
                <a:sym typeface="+mn-lt"/>
              </a:rPr>
              <a:t>10%的人有清晰但较短期目标，在社会的中上层，在各自的领域里取得了相当的成就；</a:t>
            </a:r>
            <a:endParaRPr lang="zh-CN" altLang="en-US" sz="16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8364227" y="4589558"/>
            <a:ext cx="2053858" cy="9905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25000"/>
              </a:lnSpc>
            </a:pPr>
            <a:r>
              <a:rPr lang="zh-CN" altLang="en-US" sz="1600" dirty="0">
                <a:solidFill>
                  <a:srgbClr val="01283B"/>
                </a:solidFill>
                <a:cs typeface="+mn-ea"/>
                <a:sym typeface="+mn-lt"/>
              </a:rPr>
              <a:t>3%的人有清晰且长期目标，成为各领域顶尖。</a:t>
            </a:r>
            <a:endParaRPr lang="zh-CN" altLang="en-US" sz="1600" dirty="0">
              <a:solidFill>
                <a:srgbClr val="01283B"/>
              </a:solidFill>
              <a:cs typeface="+mn-ea"/>
              <a:sym typeface="+mn-lt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4558359" y="1327427"/>
            <a:ext cx="5450345" cy="1391520"/>
            <a:chOff x="7583812" y="3556170"/>
            <a:chExt cx="5555972" cy="1391520"/>
          </a:xfrm>
        </p:grpSpPr>
        <p:sp>
          <p:nvSpPr>
            <p:cNvPr id="77" name="矩形 76"/>
            <p:cNvSpPr/>
            <p:nvPr/>
          </p:nvSpPr>
          <p:spPr>
            <a:xfrm>
              <a:off x="7583812" y="3925615"/>
              <a:ext cx="5555972" cy="10220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rgbClr val="012B3D"/>
                  </a:solidFill>
                  <a:cs typeface="+mn-ea"/>
                  <a:sym typeface="+mn-lt"/>
                </a:rPr>
                <a:t>叫醒你的不是闹钟，而是目标；</a:t>
              </a:r>
              <a:endParaRPr lang="zh-CN" altLang="en-US" sz="1600" dirty="0">
                <a:solidFill>
                  <a:srgbClr val="012B3D"/>
                </a:solidFill>
                <a:cs typeface="+mn-ea"/>
                <a:sym typeface="+mn-lt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rgbClr val="012B3D"/>
                  </a:solidFill>
                  <a:cs typeface="+mn-ea"/>
                  <a:sym typeface="+mn-lt"/>
                </a:rPr>
                <a:t>明确想要什么，才能得到什么；</a:t>
              </a:r>
              <a:endParaRPr lang="zh-CN" altLang="en-US" sz="1600" dirty="0">
                <a:solidFill>
                  <a:srgbClr val="012B3D"/>
                </a:solidFill>
                <a:cs typeface="+mn-ea"/>
                <a:sym typeface="+mn-lt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rgbClr val="012B3D"/>
                  </a:solidFill>
                  <a:cs typeface="+mn-ea"/>
                  <a:sym typeface="+mn-lt"/>
                </a:rPr>
                <a:t>成功等于设定目标并达成目标。</a:t>
              </a:r>
              <a:endParaRPr lang="zh-CN" altLang="en-US" sz="1600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7588378" y="3556170"/>
              <a:ext cx="4198903" cy="40081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012B3D"/>
                  </a:solidFill>
                  <a:cs typeface="+mn-ea"/>
                  <a:sym typeface="+mn-lt"/>
                </a:rPr>
                <a:t>什么是目标</a:t>
              </a:r>
              <a:endParaRPr lang="zh-CN" altLang="en-US" dirty="0">
                <a:solidFill>
                  <a:srgbClr val="012B3D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97997" y="-930155"/>
            <a:ext cx="7398830" cy="1995536"/>
            <a:chOff x="1523273" y="-946967"/>
            <a:chExt cx="7398830" cy="1995536"/>
          </a:xfrm>
        </p:grpSpPr>
        <p:sp>
          <p:nvSpPr>
            <p:cNvPr id="81" name="矩形: 圆角 80"/>
            <p:cNvSpPr/>
            <p:nvPr/>
          </p:nvSpPr>
          <p:spPr>
            <a:xfrm>
              <a:off x="1523273" y="-946967"/>
              <a:ext cx="1645920" cy="1893933"/>
            </a:xfrm>
            <a:prstGeom prst="roundRect">
              <a:avLst>
                <a:gd name="adj" fmla="val 50000"/>
              </a:avLst>
            </a:prstGeom>
            <a:solidFill>
              <a:srgbClr val="4E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1928484" y="-583318"/>
              <a:ext cx="6993619" cy="1631887"/>
              <a:chOff x="1928484" y="-583318"/>
              <a:chExt cx="6993619" cy="1631887"/>
            </a:xfrm>
          </p:grpSpPr>
          <p:sp>
            <p:nvSpPr>
              <p:cNvPr id="83" name="文本框 82"/>
              <p:cNvSpPr txBox="1"/>
              <p:nvPr/>
            </p:nvSpPr>
            <p:spPr>
              <a:xfrm>
                <a:off x="3524472" y="340683"/>
                <a:ext cx="53976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心态消极</a:t>
                </a:r>
                <a:r>
                  <a:rPr lang="en-US" altLang="zh-CN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——</a:t>
                </a:r>
                <a:r>
                  <a:rPr lang="zh-CN" altLang="en-US" sz="4000" b="1" dirty="0">
                    <a:gradFill flip="none" rotWithShape="1">
                      <a:gsLst>
                        <a:gs pos="0">
                          <a:srgbClr val="01283B"/>
                        </a:gs>
                        <a:gs pos="100000">
                          <a:srgbClr val="048196"/>
                        </a:gs>
                      </a:gsLst>
                      <a:lin ang="0" scaled="1"/>
                      <a:tileRect/>
                    </a:gradFill>
                    <a:cs typeface="+mn-ea"/>
                    <a:sym typeface="+mn-lt"/>
                  </a:rPr>
                  <a:t>缺乏目标</a:t>
                </a:r>
                <a:endParaRPr lang="zh-CN" altLang="en-US" sz="4000" b="1" dirty="0">
                  <a:gradFill flip="none" rotWithShape="1">
                    <a:gsLst>
                      <a:gs pos="0">
                        <a:srgbClr val="01283B"/>
                      </a:gs>
                      <a:gs pos="100000">
                        <a:srgbClr val="048196"/>
                      </a:gs>
                    </a:gsLst>
                    <a:lin ang="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84" name="light-bulb-outline_29964"/>
              <p:cNvSpPr>
                <a:spLocks noChangeAspect="1"/>
              </p:cNvSpPr>
              <p:nvPr/>
            </p:nvSpPr>
            <p:spPr bwMode="auto">
              <a:xfrm>
                <a:off x="1928484" y="-583318"/>
                <a:ext cx="835499" cy="1166636"/>
              </a:xfrm>
              <a:custGeom>
                <a:avLst/>
                <a:gdLst>
                  <a:gd name="connsiteX0" fmla="*/ 140404 w 434965"/>
                  <a:gd name="connsiteY0" fmla="*/ 550480 h 607357"/>
                  <a:gd name="connsiteX1" fmla="*/ 214277 w 434965"/>
                  <a:gd name="connsiteY1" fmla="*/ 577617 h 607357"/>
                  <a:gd name="connsiteX2" fmla="*/ 215787 w 434965"/>
                  <a:gd name="connsiteY2" fmla="*/ 577617 h 607357"/>
                  <a:gd name="connsiteX3" fmla="*/ 217160 w 434965"/>
                  <a:gd name="connsiteY3" fmla="*/ 577617 h 607357"/>
                  <a:gd name="connsiteX4" fmla="*/ 290895 w 434965"/>
                  <a:gd name="connsiteY4" fmla="*/ 550480 h 607357"/>
                  <a:gd name="connsiteX5" fmla="*/ 217572 w 434965"/>
                  <a:gd name="connsiteY5" fmla="*/ 556922 h 607357"/>
                  <a:gd name="connsiteX6" fmla="*/ 140404 w 434965"/>
                  <a:gd name="connsiteY6" fmla="*/ 550480 h 607357"/>
                  <a:gd name="connsiteX7" fmla="*/ 99074 w 434965"/>
                  <a:gd name="connsiteY7" fmla="*/ 505390 h 607357"/>
                  <a:gd name="connsiteX8" fmla="*/ 121044 w 434965"/>
                  <a:gd name="connsiteY8" fmla="*/ 514847 h 607357"/>
                  <a:gd name="connsiteX9" fmla="*/ 217572 w 434965"/>
                  <a:gd name="connsiteY9" fmla="*/ 527318 h 607357"/>
                  <a:gd name="connsiteX10" fmla="*/ 310393 w 434965"/>
                  <a:gd name="connsiteY10" fmla="*/ 514847 h 607357"/>
                  <a:gd name="connsiteX11" fmla="*/ 332363 w 434965"/>
                  <a:gd name="connsiteY11" fmla="*/ 505390 h 607357"/>
                  <a:gd name="connsiteX12" fmla="*/ 330990 w 434965"/>
                  <a:gd name="connsiteY12" fmla="*/ 529237 h 607357"/>
                  <a:gd name="connsiteX13" fmla="*/ 232264 w 434965"/>
                  <a:gd name="connsiteY13" fmla="*/ 606398 h 607357"/>
                  <a:gd name="connsiteX14" fmla="*/ 232264 w 434965"/>
                  <a:gd name="connsiteY14" fmla="*/ 607220 h 607357"/>
                  <a:gd name="connsiteX15" fmla="*/ 217435 w 434965"/>
                  <a:gd name="connsiteY15" fmla="*/ 607357 h 607357"/>
                  <a:gd name="connsiteX16" fmla="*/ 199173 w 434965"/>
                  <a:gd name="connsiteY16" fmla="*/ 607357 h 607357"/>
                  <a:gd name="connsiteX17" fmla="*/ 199173 w 434965"/>
                  <a:gd name="connsiteY17" fmla="*/ 606398 h 607357"/>
                  <a:gd name="connsiteX18" fmla="*/ 100447 w 434965"/>
                  <a:gd name="connsiteY18" fmla="*/ 529237 h 607357"/>
                  <a:gd name="connsiteX19" fmla="*/ 217483 w 434965"/>
                  <a:gd name="connsiteY19" fmla="*/ 29608 h 607357"/>
                  <a:gd name="connsiteX20" fmla="*/ 29657 w 434965"/>
                  <a:gd name="connsiteY20" fmla="*/ 217124 h 607357"/>
                  <a:gd name="connsiteX21" fmla="*/ 114371 w 434965"/>
                  <a:gd name="connsiteY21" fmla="*/ 403543 h 607357"/>
                  <a:gd name="connsiteX22" fmla="*/ 126453 w 434965"/>
                  <a:gd name="connsiteY22" fmla="*/ 441512 h 607357"/>
                  <a:gd name="connsiteX23" fmla="*/ 129473 w 434965"/>
                  <a:gd name="connsiteY23" fmla="*/ 461251 h 607357"/>
                  <a:gd name="connsiteX24" fmla="*/ 200183 w 434965"/>
                  <a:gd name="connsiteY24" fmla="*/ 470435 h 607357"/>
                  <a:gd name="connsiteX25" fmla="*/ 200320 w 434965"/>
                  <a:gd name="connsiteY25" fmla="*/ 467693 h 607357"/>
                  <a:gd name="connsiteX26" fmla="*/ 200320 w 434965"/>
                  <a:gd name="connsiteY26" fmla="*/ 453438 h 607357"/>
                  <a:gd name="connsiteX27" fmla="*/ 155698 w 434965"/>
                  <a:gd name="connsiteY27" fmla="*/ 307866 h 607357"/>
                  <a:gd name="connsiteX28" fmla="*/ 152265 w 434965"/>
                  <a:gd name="connsiteY28" fmla="*/ 289498 h 607357"/>
                  <a:gd name="connsiteX29" fmla="*/ 168467 w 434965"/>
                  <a:gd name="connsiteY29" fmla="*/ 278258 h 607357"/>
                  <a:gd name="connsiteX30" fmla="*/ 180274 w 434965"/>
                  <a:gd name="connsiteY30" fmla="*/ 283604 h 607357"/>
                  <a:gd name="connsiteX31" fmla="*/ 217483 w 434965"/>
                  <a:gd name="connsiteY31" fmla="*/ 341860 h 607357"/>
                  <a:gd name="connsiteX32" fmla="*/ 254828 w 434965"/>
                  <a:gd name="connsiteY32" fmla="*/ 283604 h 607357"/>
                  <a:gd name="connsiteX33" fmla="*/ 266636 w 434965"/>
                  <a:gd name="connsiteY33" fmla="*/ 278258 h 607357"/>
                  <a:gd name="connsiteX34" fmla="*/ 282837 w 434965"/>
                  <a:gd name="connsiteY34" fmla="*/ 289498 h 607357"/>
                  <a:gd name="connsiteX35" fmla="*/ 279405 w 434965"/>
                  <a:gd name="connsiteY35" fmla="*/ 307866 h 607357"/>
                  <a:gd name="connsiteX36" fmla="*/ 234782 w 434965"/>
                  <a:gd name="connsiteY36" fmla="*/ 453438 h 607357"/>
                  <a:gd name="connsiteX37" fmla="*/ 234782 w 434965"/>
                  <a:gd name="connsiteY37" fmla="*/ 467693 h 607357"/>
                  <a:gd name="connsiteX38" fmla="*/ 234920 w 434965"/>
                  <a:gd name="connsiteY38" fmla="*/ 470846 h 607357"/>
                  <a:gd name="connsiteX39" fmla="*/ 298901 w 434965"/>
                  <a:gd name="connsiteY39" fmla="*/ 464404 h 607357"/>
                  <a:gd name="connsiteX40" fmla="*/ 302059 w 434965"/>
                  <a:gd name="connsiteY40" fmla="*/ 445488 h 607357"/>
                  <a:gd name="connsiteX41" fmla="*/ 314965 w 434965"/>
                  <a:gd name="connsiteY41" fmla="*/ 406970 h 607357"/>
                  <a:gd name="connsiteX42" fmla="*/ 405308 w 434965"/>
                  <a:gd name="connsiteY42" fmla="*/ 217124 h 607357"/>
                  <a:gd name="connsiteX43" fmla="*/ 217483 w 434965"/>
                  <a:gd name="connsiteY43" fmla="*/ 29608 h 607357"/>
                  <a:gd name="connsiteX44" fmla="*/ 217483 w 434965"/>
                  <a:gd name="connsiteY44" fmla="*/ 0 h 607357"/>
                  <a:gd name="connsiteX45" fmla="*/ 434965 w 434965"/>
                  <a:gd name="connsiteY45" fmla="*/ 217124 h 607357"/>
                  <a:gd name="connsiteX46" fmla="*/ 334599 w 434965"/>
                  <a:gd name="connsiteY46" fmla="*/ 429587 h 607357"/>
                  <a:gd name="connsiteX47" fmla="*/ 331304 w 434965"/>
                  <a:gd name="connsiteY47" fmla="*/ 449463 h 607357"/>
                  <a:gd name="connsiteX48" fmla="*/ 317299 w 434965"/>
                  <a:gd name="connsiteY48" fmla="*/ 488940 h 607357"/>
                  <a:gd name="connsiteX49" fmla="*/ 224622 w 434965"/>
                  <a:gd name="connsiteY49" fmla="*/ 500591 h 607357"/>
                  <a:gd name="connsiteX50" fmla="*/ 110252 w 434965"/>
                  <a:gd name="connsiteY50" fmla="*/ 485102 h 607357"/>
                  <a:gd name="connsiteX51" fmla="*/ 96933 w 434965"/>
                  <a:gd name="connsiteY51" fmla="*/ 445625 h 607357"/>
                  <a:gd name="connsiteX52" fmla="*/ 93913 w 434965"/>
                  <a:gd name="connsiteY52" fmla="*/ 425338 h 607357"/>
                  <a:gd name="connsiteX53" fmla="*/ 0 w 434965"/>
                  <a:gd name="connsiteY53" fmla="*/ 217124 h 607357"/>
                  <a:gd name="connsiteX54" fmla="*/ 217483 w 434965"/>
                  <a:gd name="connsiteY54" fmla="*/ 0 h 60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4965" h="607357">
                    <a:moveTo>
                      <a:pt x="140404" y="550480"/>
                    </a:moveTo>
                    <a:cubicBezTo>
                      <a:pt x="150977" y="563226"/>
                      <a:pt x="171985" y="576794"/>
                      <a:pt x="214277" y="577617"/>
                    </a:cubicBezTo>
                    <a:lnTo>
                      <a:pt x="215787" y="577617"/>
                    </a:lnTo>
                    <a:lnTo>
                      <a:pt x="217160" y="577617"/>
                    </a:lnTo>
                    <a:cubicBezTo>
                      <a:pt x="259314" y="576794"/>
                      <a:pt x="280323" y="563363"/>
                      <a:pt x="290895" y="550480"/>
                    </a:cubicBezTo>
                    <a:cubicBezTo>
                      <a:pt x="259314" y="556236"/>
                      <a:pt x="222927" y="556785"/>
                      <a:pt x="217572" y="556922"/>
                    </a:cubicBezTo>
                    <a:cubicBezTo>
                      <a:pt x="211668" y="556785"/>
                      <a:pt x="173084" y="556236"/>
                      <a:pt x="140404" y="550480"/>
                    </a:cubicBezTo>
                    <a:close/>
                    <a:moveTo>
                      <a:pt x="99074" y="505390"/>
                    </a:moveTo>
                    <a:lnTo>
                      <a:pt x="121044" y="514847"/>
                    </a:lnTo>
                    <a:cubicBezTo>
                      <a:pt x="143562" y="524440"/>
                      <a:pt x="198349" y="527044"/>
                      <a:pt x="217572" y="527318"/>
                    </a:cubicBezTo>
                    <a:cubicBezTo>
                      <a:pt x="235560" y="527044"/>
                      <a:pt x="288012" y="524440"/>
                      <a:pt x="310393" y="514847"/>
                    </a:cubicBezTo>
                    <a:lnTo>
                      <a:pt x="332363" y="505390"/>
                    </a:lnTo>
                    <a:lnTo>
                      <a:pt x="330990" y="529237"/>
                    </a:lnTo>
                    <a:cubicBezTo>
                      <a:pt x="330990" y="529922"/>
                      <a:pt x="326184" y="598312"/>
                      <a:pt x="232264" y="606398"/>
                    </a:cubicBezTo>
                    <a:lnTo>
                      <a:pt x="232264" y="607220"/>
                    </a:lnTo>
                    <a:lnTo>
                      <a:pt x="217435" y="607357"/>
                    </a:lnTo>
                    <a:lnTo>
                      <a:pt x="199173" y="607357"/>
                    </a:lnTo>
                    <a:lnTo>
                      <a:pt x="199173" y="606398"/>
                    </a:lnTo>
                    <a:cubicBezTo>
                      <a:pt x="105253" y="598312"/>
                      <a:pt x="100447" y="529922"/>
                      <a:pt x="100447" y="529237"/>
                    </a:cubicBezTo>
                    <a:close/>
                    <a:moveTo>
                      <a:pt x="217483" y="29608"/>
                    </a:moveTo>
                    <a:cubicBezTo>
                      <a:pt x="113821" y="29608"/>
                      <a:pt x="29657" y="113771"/>
                      <a:pt x="29657" y="217124"/>
                    </a:cubicBezTo>
                    <a:cubicBezTo>
                      <a:pt x="29657" y="280040"/>
                      <a:pt x="61922" y="369138"/>
                      <a:pt x="114371" y="403543"/>
                    </a:cubicBezTo>
                    <a:cubicBezTo>
                      <a:pt x="121785" y="408341"/>
                      <a:pt x="122883" y="416017"/>
                      <a:pt x="126453" y="441512"/>
                    </a:cubicBezTo>
                    <a:cubicBezTo>
                      <a:pt x="127277" y="447407"/>
                      <a:pt x="128375" y="455905"/>
                      <a:pt x="129473" y="461251"/>
                    </a:cubicBezTo>
                    <a:cubicBezTo>
                      <a:pt x="142242" y="465774"/>
                      <a:pt x="169153" y="469201"/>
                      <a:pt x="200183" y="470435"/>
                    </a:cubicBezTo>
                    <a:lnTo>
                      <a:pt x="200320" y="467693"/>
                    </a:lnTo>
                    <a:cubicBezTo>
                      <a:pt x="200183" y="462896"/>
                      <a:pt x="200183" y="458098"/>
                      <a:pt x="200320" y="453438"/>
                    </a:cubicBezTo>
                    <a:cubicBezTo>
                      <a:pt x="200045" y="405188"/>
                      <a:pt x="196476" y="350222"/>
                      <a:pt x="155698" y="307866"/>
                    </a:cubicBezTo>
                    <a:cubicBezTo>
                      <a:pt x="150755" y="302657"/>
                      <a:pt x="149519" y="295804"/>
                      <a:pt x="152265" y="289498"/>
                    </a:cubicBezTo>
                    <a:cubicBezTo>
                      <a:pt x="155011" y="282782"/>
                      <a:pt x="161602" y="278258"/>
                      <a:pt x="168467" y="278258"/>
                    </a:cubicBezTo>
                    <a:cubicBezTo>
                      <a:pt x="172860" y="278258"/>
                      <a:pt x="176979" y="280040"/>
                      <a:pt x="180274" y="283604"/>
                    </a:cubicBezTo>
                    <a:cubicBezTo>
                      <a:pt x="196613" y="300464"/>
                      <a:pt x="208833" y="319654"/>
                      <a:pt x="217483" y="341860"/>
                    </a:cubicBezTo>
                    <a:cubicBezTo>
                      <a:pt x="226270" y="319654"/>
                      <a:pt x="238489" y="300464"/>
                      <a:pt x="254828" y="283604"/>
                    </a:cubicBezTo>
                    <a:cubicBezTo>
                      <a:pt x="258123" y="280040"/>
                      <a:pt x="262242" y="278258"/>
                      <a:pt x="266636" y="278258"/>
                    </a:cubicBezTo>
                    <a:cubicBezTo>
                      <a:pt x="273501" y="278258"/>
                      <a:pt x="279954" y="282782"/>
                      <a:pt x="282837" y="289498"/>
                    </a:cubicBezTo>
                    <a:cubicBezTo>
                      <a:pt x="285583" y="295804"/>
                      <a:pt x="284347" y="302657"/>
                      <a:pt x="279405" y="307866"/>
                    </a:cubicBezTo>
                    <a:cubicBezTo>
                      <a:pt x="238627" y="350222"/>
                      <a:pt x="235057" y="405188"/>
                      <a:pt x="234782" y="453438"/>
                    </a:cubicBezTo>
                    <a:cubicBezTo>
                      <a:pt x="234920" y="458098"/>
                      <a:pt x="234920" y="462896"/>
                      <a:pt x="234782" y="467693"/>
                    </a:cubicBezTo>
                    <a:lnTo>
                      <a:pt x="234920" y="470846"/>
                    </a:lnTo>
                    <a:cubicBezTo>
                      <a:pt x="267597" y="470298"/>
                      <a:pt x="288878" y="467419"/>
                      <a:pt x="298901" y="464404"/>
                    </a:cubicBezTo>
                    <a:cubicBezTo>
                      <a:pt x="300000" y="459195"/>
                      <a:pt x="301098" y="451108"/>
                      <a:pt x="302059" y="445488"/>
                    </a:cubicBezTo>
                    <a:cubicBezTo>
                      <a:pt x="305903" y="419581"/>
                      <a:pt x="307002" y="411768"/>
                      <a:pt x="314965" y="406970"/>
                    </a:cubicBezTo>
                    <a:cubicBezTo>
                      <a:pt x="370709" y="373113"/>
                      <a:pt x="405308" y="282096"/>
                      <a:pt x="405308" y="217124"/>
                    </a:cubicBezTo>
                    <a:cubicBezTo>
                      <a:pt x="405308" y="113771"/>
                      <a:pt x="321006" y="29608"/>
                      <a:pt x="217483" y="29608"/>
                    </a:cubicBezTo>
                    <a:close/>
                    <a:moveTo>
                      <a:pt x="217483" y="0"/>
                    </a:moveTo>
                    <a:cubicBezTo>
                      <a:pt x="337345" y="0"/>
                      <a:pt x="434965" y="97459"/>
                      <a:pt x="434965" y="217124"/>
                    </a:cubicBezTo>
                    <a:cubicBezTo>
                      <a:pt x="434965" y="289361"/>
                      <a:pt x="397482" y="388191"/>
                      <a:pt x="334599" y="429587"/>
                    </a:cubicBezTo>
                    <a:cubicBezTo>
                      <a:pt x="333638" y="434522"/>
                      <a:pt x="332265" y="443432"/>
                      <a:pt x="331304" y="449463"/>
                    </a:cubicBezTo>
                    <a:cubicBezTo>
                      <a:pt x="327322" y="476329"/>
                      <a:pt x="326224" y="484416"/>
                      <a:pt x="317299" y="488940"/>
                    </a:cubicBezTo>
                    <a:cubicBezTo>
                      <a:pt x="297940" y="499083"/>
                      <a:pt x="250846" y="500591"/>
                      <a:pt x="224622" y="500591"/>
                    </a:cubicBezTo>
                    <a:cubicBezTo>
                      <a:pt x="204164" y="500591"/>
                      <a:pt x="135652" y="499494"/>
                      <a:pt x="110252" y="485102"/>
                    </a:cubicBezTo>
                    <a:cubicBezTo>
                      <a:pt x="101876" y="480304"/>
                      <a:pt x="100778" y="472217"/>
                      <a:pt x="96933" y="445625"/>
                    </a:cubicBezTo>
                    <a:cubicBezTo>
                      <a:pt x="96110" y="439319"/>
                      <a:pt x="94874" y="430272"/>
                      <a:pt x="93913" y="425338"/>
                    </a:cubicBezTo>
                    <a:cubicBezTo>
                      <a:pt x="35011" y="383394"/>
                      <a:pt x="0" y="287031"/>
                      <a:pt x="0" y="217124"/>
                    </a:cubicBezTo>
                    <a:cubicBezTo>
                      <a:pt x="0" y="97459"/>
                      <a:pt x="97483" y="0"/>
                      <a:pt x="21748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uenskmi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1746</Words>
  <Application>WPS 演示</Application>
  <PresentationFormat>宽屏</PresentationFormat>
  <Paragraphs>282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tian lily</dc:creator>
  <cp:lastModifiedBy>Struggle</cp:lastModifiedBy>
  <cp:revision>80</cp:revision>
  <dcterms:created xsi:type="dcterms:W3CDTF">2019-02-26T06:26:00Z</dcterms:created>
  <dcterms:modified xsi:type="dcterms:W3CDTF">2020-06-17T15:35:47Z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