
<file path=[Content_Types].xml><?xml version="1.0" encoding="utf-8"?>
<Types xmlns="http://schemas.openxmlformats.org/package/2006/content-types">
  <Default Extension="jpeg" ContentType="image/jpe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8" r:id="rId5"/>
    <p:sldId id="259" r:id="rId6"/>
    <p:sldId id="260" r:id="rId7"/>
    <p:sldId id="261" r:id="rId8"/>
    <p:sldId id="262" r:id="rId9"/>
    <p:sldId id="263" r:id="rId10"/>
    <p:sldId id="264" r:id="rId11"/>
    <p:sldId id="265" r:id="rId12"/>
    <p:sldId id="266" r:id="rId13"/>
    <p:sldId id="283" r:id="rId14"/>
    <p:sldId id="267" r:id="rId15"/>
    <p:sldId id="268" r:id="rId16"/>
    <p:sldId id="269" r:id="rId17"/>
    <p:sldId id="270" r:id="rId18"/>
    <p:sldId id="284" r:id="rId19"/>
    <p:sldId id="271" r:id="rId20"/>
    <p:sldId id="272" r:id="rId21"/>
    <p:sldId id="273" r:id="rId22"/>
    <p:sldId id="274" r:id="rId23"/>
    <p:sldId id="275" r:id="rId24"/>
    <p:sldId id="276" r:id="rId25"/>
    <p:sldId id="277" r:id="rId26"/>
    <p:sldId id="278" r:id="rId27"/>
    <p:sldId id="285" r:id="rId28"/>
    <p:sldId id="279" r:id="rId29"/>
    <p:sldId id="280" r:id="rId30"/>
    <p:sldId id="281" r:id="rId31"/>
    <p:sldId id="282" r:id="rId32"/>
    <p:sldId id="286" r:id="rId33"/>
    <p:sldId id="287" r:id="rId34"/>
    <p:sldId id="290" r:id="rId35"/>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95" autoAdjust="0"/>
    <p:restoredTop sz="94660"/>
  </p:normalViewPr>
  <p:slideViewPr>
    <p:cSldViewPr snapToGrid="0" showGuides="1">
      <p:cViewPr varScale="1">
        <p:scale>
          <a:sx n="113" d="100"/>
          <a:sy n="113" d="100"/>
        </p:scale>
        <p:origin x="-276" y="-102"/>
      </p:cViewPr>
      <p:guideLst>
        <p:guide orient="horz" pos="3113"/>
        <p:guide orient="horz" pos="278"/>
        <p:guide pos="5654"/>
        <p:guide pos="377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gs" Target="tags/tag1.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69F60-D88F-47F8-8EEC-D0B2C82FA0A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912DA0-E78C-4199-8837-248ABF5A4FC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10</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11</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12</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13</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14</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15</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16</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17</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18</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19</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20</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21</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22</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23</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24</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25</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26</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27</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28</a:t>
            </a: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29</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30</a:t>
            </a:r>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31</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32</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5</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6</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7</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8</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9</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6DA0B9-DA44-4F20-922A-159762F28E6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AD03A7-BF90-4CEB-9D32-C132A2D38EC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6DA0B9-DA44-4F20-922A-159762F28E6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AD03A7-BF90-4CEB-9D32-C132A2D38EC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6DA0B9-DA44-4F20-922A-159762F28E6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AD03A7-BF90-4CEB-9D32-C132A2D38EC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6DA0B9-DA44-4F20-922A-159762F28E6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AD03A7-BF90-4CEB-9D32-C132A2D38EC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6DA0B9-DA44-4F20-922A-159762F28E6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AD03A7-BF90-4CEB-9D32-C132A2D38EC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F6DA0B9-DA44-4F20-922A-159762F28E67}"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6AD03A7-BF90-4CEB-9D32-C132A2D38EC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F6DA0B9-DA44-4F20-922A-159762F28E67}"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F6AD03A7-BF90-4CEB-9D32-C132A2D38EC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F6DA0B9-DA44-4F20-922A-159762F28E6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F6AD03A7-BF90-4CEB-9D32-C132A2D38EC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F6DA0B9-DA44-4F20-922A-159762F28E67}"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F6AD03A7-BF90-4CEB-9D32-C132A2D38EC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F6DA0B9-DA44-4F20-922A-159762F28E67}"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6AD03A7-BF90-4CEB-9D32-C132A2D38EC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F6DA0B9-DA44-4F20-922A-159762F28E67}"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6AD03A7-BF90-4CEB-9D32-C132A2D38EC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10495874" y="302987"/>
            <a:ext cx="1096775" cy="553998"/>
          </a:xfrm>
          <a:prstGeom prst="rect">
            <a:avLst/>
          </a:prstGeom>
        </p:spPr>
        <p:txBody>
          <a:bodyPr wrap="none">
            <a:spAutoFit/>
          </a:bodyPr>
          <a:lstStyle/>
          <a:p>
            <a:pPr>
              <a:defRPr/>
            </a:pPr>
            <a:r>
              <a:rPr lang="en-US" altLang="zh-CN" sz="3000">
                <a:solidFill>
                  <a:schemeClr val="accent1">
                    <a:lumMod val="75000"/>
                  </a:schemeClr>
                </a:solidFill>
                <a:latin typeface="Bauhaus 93" panose="04030905020B02020C02" pitchFamily="82" charset="0"/>
              </a:rPr>
              <a:t>lOgO</a:t>
            </a:r>
            <a:endParaRPr lang="en-US" altLang="zh-CN" sz="3000" dirty="0">
              <a:solidFill>
                <a:schemeClr val="bg1">
                  <a:lumMod val="65000"/>
                </a:scheme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xml"/><Relationship Id="rId2" Type="http://schemas.microsoft.com/office/2007/relationships/hdphoto" Target="../media/image31.wdp"/><Relationship Id="rId1"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t="8644"/>
          <a:stretch>
            <a:fillRect/>
          </a:stretch>
        </p:blipFill>
        <p:spPr>
          <a:xfrm>
            <a:off x="-26987" y="0"/>
            <a:ext cx="12218987" cy="6858000"/>
          </a:xfrm>
          <a:prstGeom prst="rect">
            <a:avLst/>
          </a:prstGeom>
        </p:spPr>
      </p:pic>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grpSp>
        <p:nvGrpSpPr>
          <p:cNvPr id="12" name="组合 11"/>
          <p:cNvGrpSpPr/>
          <p:nvPr/>
        </p:nvGrpSpPr>
        <p:grpSpPr>
          <a:xfrm>
            <a:off x="314325" y="285750"/>
            <a:ext cx="11515725" cy="6240864"/>
            <a:chOff x="314325" y="285750"/>
            <a:chExt cx="11515725" cy="6240864"/>
          </a:xfrm>
        </p:grpSpPr>
        <p:grpSp>
          <p:nvGrpSpPr>
            <p:cNvPr id="8" name="组合 7"/>
            <p:cNvGrpSpPr/>
            <p:nvPr/>
          </p:nvGrpSpPr>
          <p:grpSpPr>
            <a:xfrm>
              <a:off x="314325" y="285750"/>
              <a:ext cx="11515725" cy="6240864"/>
              <a:chOff x="314325" y="285750"/>
              <a:chExt cx="11515725" cy="6240864"/>
            </a:xfrm>
          </p:grpSpPr>
          <p:sp>
            <p:nvSpPr>
              <p:cNvPr id="10" name="矩形 9"/>
              <p:cNvSpPr/>
              <p:nvPr/>
            </p:nvSpPr>
            <p:spPr>
              <a:xfrm>
                <a:off x="11582400" y="285750"/>
                <a:ext cx="247650" cy="2476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1534775" y="6278964"/>
                <a:ext cx="247650" cy="2476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314325" y="6278964"/>
                <a:ext cx="247650" cy="2476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14325" y="285750"/>
                <a:ext cx="247650" cy="2476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453231" y="438150"/>
              <a:ext cx="11258550" cy="598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矩形 39"/>
          <p:cNvSpPr/>
          <p:nvPr/>
        </p:nvSpPr>
        <p:spPr>
          <a:xfrm>
            <a:off x="10205338" y="630279"/>
            <a:ext cx="1096775" cy="553998"/>
          </a:xfrm>
          <a:prstGeom prst="rect">
            <a:avLst/>
          </a:prstGeom>
        </p:spPr>
        <p:txBody>
          <a:bodyPr wrap="none">
            <a:spAutoFit/>
          </a:bodyPr>
          <a:lstStyle/>
          <a:p>
            <a:pPr>
              <a:defRPr/>
            </a:pPr>
            <a:r>
              <a:rPr lang="en-US" altLang="zh-CN" sz="3000">
                <a:solidFill>
                  <a:schemeClr val="accent1">
                    <a:lumMod val="75000"/>
                  </a:schemeClr>
                </a:solidFill>
                <a:latin typeface="Bauhaus 93" panose="04030905020B02020C02" pitchFamily="82" charset="0"/>
              </a:rPr>
              <a:t>lOgO</a:t>
            </a:r>
            <a:endParaRPr lang="en-US" altLang="zh-CN" sz="3000" dirty="0">
              <a:solidFill>
                <a:schemeClr val="bg1">
                  <a:lumMod val="65000"/>
                </a:schemeClr>
              </a:solidFill>
            </a:endParaRPr>
          </a:p>
        </p:txBody>
      </p:sp>
      <p:sp>
        <p:nvSpPr>
          <p:cNvPr id="15" name="文本框 14"/>
          <p:cNvSpPr txBox="1"/>
          <p:nvPr/>
        </p:nvSpPr>
        <p:spPr>
          <a:xfrm>
            <a:off x="1657350" y="1299012"/>
            <a:ext cx="2178050" cy="1168400"/>
          </a:xfrm>
          <a:prstGeom prst="rect">
            <a:avLst/>
          </a:prstGeom>
          <a:noFill/>
        </p:spPr>
        <p:txBody>
          <a:bodyPr wrap="none" rtlCol="0">
            <a:spAutoFit/>
          </a:bodyPr>
          <a:lstStyle/>
          <a:p>
            <a:r>
              <a:rPr lang="en-US" altLang="zh-CN" sz="7000" spc="600">
                <a:solidFill>
                  <a:schemeClr val="bg1">
                    <a:lumMod val="50000"/>
                  </a:schemeClr>
                </a:solidFill>
                <a:latin typeface="Impact" panose="020B0806030902050204" pitchFamily="34" charset="0"/>
              </a:rPr>
              <a:t>201X</a:t>
            </a:r>
            <a:endParaRPr lang="en-US" altLang="zh-CN" sz="7000" spc="600">
              <a:solidFill>
                <a:schemeClr val="bg1">
                  <a:lumMod val="50000"/>
                </a:schemeClr>
              </a:solidFill>
              <a:latin typeface="Impact" panose="020B0806030902050204" pitchFamily="34" charset="0"/>
            </a:endParaRPr>
          </a:p>
        </p:txBody>
      </p:sp>
      <p:sp>
        <p:nvSpPr>
          <p:cNvPr id="22" name="矩形 21"/>
          <p:cNvSpPr/>
          <p:nvPr/>
        </p:nvSpPr>
        <p:spPr>
          <a:xfrm>
            <a:off x="1713594" y="4001954"/>
            <a:ext cx="7820346" cy="707886"/>
          </a:xfrm>
          <a:prstGeom prst="rect">
            <a:avLst/>
          </a:prstGeom>
        </p:spPr>
        <p:txBody>
          <a:bodyPr wrap="none">
            <a:spAutoFit/>
          </a:bodyPr>
          <a:lstStyle/>
          <a:p>
            <a:r>
              <a:rPr lang="zh-CN" altLang="en-US" sz="2000" b="1" spc="300">
                <a:solidFill>
                  <a:schemeClr val="bg1">
                    <a:lumMod val="65000"/>
                  </a:schemeClr>
                </a:solidFill>
                <a:latin typeface="微软雅黑" panose="020B0503020204020204" pitchFamily="34" charset="-122"/>
                <a:ea typeface="微软雅黑" panose="020B0503020204020204" pitchFamily="34" charset="-122"/>
              </a:rPr>
              <a:t>公司篇</a:t>
            </a:r>
            <a:r>
              <a:rPr lang="en-US" altLang="zh-CN" sz="2000" b="1" spc="300">
                <a:solidFill>
                  <a:schemeClr val="bg1">
                    <a:lumMod val="65000"/>
                  </a:schemeClr>
                </a:solidFill>
                <a:latin typeface="微软雅黑" panose="020B0503020204020204" pitchFamily="34" charset="-122"/>
                <a:ea typeface="微软雅黑" panose="020B0503020204020204" pitchFamily="34" charset="-122"/>
              </a:rPr>
              <a:t>/ </a:t>
            </a:r>
            <a:r>
              <a:rPr lang="zh-CN" altLang="en-US" sz="2000" b="1" spc="300">
                <a:solidFill>
                  <a:schemeClr val="bg1">
                    <a:lumMod val="65000"/>
                  </a:schemeClr>
                </a:solidFill>
                <a:latin typeface="微软雅黑" panose="020B0503020204020204" pitchFamily="34" charset="-122"/>
                <a:ea typeface="微软雅黑" panose="020B0503020204020204" pitchFamily="34" charset="-122"/>
              </a:rPr>
              <a:t>人员篇</a:t>
            </a:r>
            <a:r>
              <a:rPr lang="en-US" altLang="zh-CN" sz="2000" b="1" spc="300">
                <a:solidFill>
                  <a:schemeClr val="bg1">
                    <a:lumMod val="65000"/>
                  </a:schemeClr>
                </a:solidFill>
                <a:latin typeface="微软雅黑" panose="020B0503020204020204" pitchFamily="34" charset="-122"/>
                <a:ea typeface="微软雅黑" panose="020B0503020204020204" pitchFamily="34" charset="-122"/>
              </a:rPr>
              <a:t>/ </a:t>
            </a:r>
            <a:r>
              <a:rPr lang="zh-CN" altLang="en-US" sz="2000" b="1" spc="300">
                <a:solidFill>
                  <a:schemeClr val="bg1">
                    <a:lumMod val="65000"/>
                  </a:schemeClr>
                </a:solidFill>
                <a:latin typeface="微软雅黑" panose="020B0503020204020204" pitchFamily="34" charset="-122"/>
                <a:ea typeface="微软雅黑" panose="020B0503020204020204" pitchFamily="34" charset="-122"/>
              </a:rPr>
              <a:t>制度篇</a:t>
            </a:r>
            <a:r>
              <a:rPr lang="en-US" altLang="zh-CN" sz="2000" b="1" spc="300">
                <a:solidFill>
                  <a:schemeClr val="bg1">
                    <a:lumMod val="65000"/>
                  </a:schemeClr>
                </a:solidFill>
                <a:latin typeface="微软雅黑" panose="020B0503020204020204" pitchFamily="34" charset="-122"/>
                <a:ea typeface="微软雅黑" panose="020B0503020204020204" pitchFamily="34" charset="-122"/>
              </a:rPr>
              <a:t>/ </a:t>
            </a:r>
            <a:r>
              <a:rPr lang="zh-CN" altLang="en-US" sz="2000" b="1" spc="300">
                <a:solidFill>
                  <a:schemeClr val="bg1">
                    <a:lumMod val="65000"/>
                  </a:schemeClr>
                </a:solidFill>
                <a:latin typeface="微软雅黑" panose="020B0503020204020204" pitchFamily="34" charset="-122"/>
                <a:ea typeface="微软雅黑" panose="020B0503020204020204" pitchFamily="34" charset="-122"/>
              </a:rPr>
              <a:t>规划篇</a:t>
            </a:r>
            <a:endParaRPr lang="zh-CN" altLang="en-US" sz="2000" b="1" spc="300">
              <a:solidFill>
                <a:schemeClr val="bg1">
                  <a:lumMod val="65000"/>
                </a:schemeClr>
              </a:solidFill>
              <a:latin typeface="微软雅黑" panose="020B0503020204020204" pitchFamily="34" charset="-122"/>
              <a:ea typeface="微软雅黑" panose="020B0503020204020204" pitchFamily="34" charset="-122"/>
            </a:endParaRPr>
          </a:p>
          <a:p>
            <a:r>
              <a:rPr lang="en-US" altLang="zh-CN" sz="2000" b="1" spc="300">
                <a:solidFill>
                  <a:schemeClr val="bg1">
                    <a:lumMod val="65000"/>
                  </a:schemeClr>
                </a:solidFill>
                <a:latin typeface="微软雅黑" panose="020B0503020204020204" pitchFamily="34" charset="-122"/>
                <a:ea typeface="微软雅黑" panose="020B0503020204020204" pitchFamily="34" charset="-122"/>
              </a:rPr>
              <a:t>COMPANY/PAPER/ARTICLE/PLANNING SYSTEM</a:t>
            </a:r>
            <a:endParaRPr lang="zh-CN" altLang="en-US" sz="1200" spc="3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1638300" y="3154531"/>
            <a:ext cx="7455888" cy="1015663"/>
          </a:xfrm>
          <a:prstGeom prst="rect">
            <a:avLst/>
          </a:prstGeom>
        </p:spPr>
        <p:txBody>
          <a:bodyPr wrap="none">
            <a:spAutoFit/>
          </a:bodyPr>
          <a:lstStyle/>
          <a:p>
            <a:pPr algn="ctr"/>
            <a:r>
              <a:rPr lang="zh-CN" altLang="en-US" sz="6000" spc="300">
                <a:solidFill>
                  <a:srgbClr val="0070C0"/>
                </a:solidFill>
                <a:latin typeface="方正正大黑简体" panose="02000000000000000000" pitchFamily="2" charset="-122"/>
                <a:ea typeface="方正正大黑简体" panose="02000000000000000000" pitchFamily="2" charset="-122"/>
              </a:rPr>
              <a:t>团队建设与入职培训</a:t>
            </a:r>
            <a:endParaRPr lang="zh-CN" altLang="en-US" sz="6000" spc="300" dirty="0">
              <a:solidFill>
                <a:srgbClr val="0070C0"/>
              </a:solidFill>
              <a:latin typeface="方正正大黑简体" panose="02000000000000000000" pitchFamily="2" charset="-122"/>
              <a:ea typeface="方正正大黑简体" panose="02000000000000000000" pitchFamily="2" charset="-122"/>
            </a:endParaRPr>
          </a:p>
        </p:txBody>
      </p:sp>
      <p:grpSp>
        <p:nvGrpSpPr>
          <p:cNvPr id="9" name="组合 8"/>
          <p:cNvGrpSpPr/>
          <p:nvPr/>
        </p:nvGrpSpPr>
        <p:grpSpPr>
          <a:xfrm>
            <a:off x="1771650" y="4944851"/>
            <a:ext cx="1720850" cy="480810"/>
            <a:chOff x="1771650" y="4944851"/>
            <a:chExt cx="1720850" cy="480810"/>
          </a:xfrm>
        </p:grpSpPr>
        <p:sp>
          <p:nvSpPr>
            <p:cNvPr id="41" name="矩形 40"/>
            <p:cNvSpPr/>
            <p:nvPr/>
          </p:nvSpPr>
          <p:spPr>
            <a:xfrm>
              <a:off x="1771650" y="4944851"/>
              <a:ext cx="1720850" cy="48081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847245" y="5000590"/>
              <a:ext cx="1415772" cy="338554"/>
            </a:xfrm>
            <a:prstGeom prst="rect">
              <a:avLst/>
            </a:prstGeom>
            <a:noFill/>
          </p:spPr>
          <p:txBody>
            <a:bodyPr wrap="none" rtlCol="0">
              <a:spAutoFit/>
            </a:bodyPr>
            <a:lstStyle/>
            <a:p>
              <a:r>
                <a:rPr lang="zh-CN" altLang="en-US" sz="1600">
                  <a:solidFill>
                    <a:schemeClr val="bg1"/>
                  </a:solidFill>
                  <a:latin typeface="微软雅黑" panose="020B0503020204020204" pitchFamily="34" charset="-122"/>
                  <a:ea typeface="微软雅黑" panose="020B0503020204020204" pitchFamily="34" charset="-122"/>
                </a:rPr>
                <a:t>培训师：小城</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pic>
        <p:nvPicPr>
          <p:cNvPr id="17" name="Alan Walker - Spectre">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484588" y="8147218"/>
            <a:ext cx="609600" cy="609600"/>
          </a:xfrm>
          <a:prstGeom prst="rect">
            <a:avLst/>
          </a:prstGeom>
        </p:spPr>
      </p:pic>
      <p:sp>
        <p:nvSpPr>
          <p:cNvPr id="34" name="TextBox 65"/>
          <p:cNvSpPr txBox="1"/>
          <p:nvPr/>
        </p:nvSpPr>
        <p:spPr>
          <a:xfrm>
            <a:off x="9659770" y="8709250"/>
            <a:ext cx="857927" cy="362087"/>
          </a:xfrm>
          <a:prstGeom prst="rect">
            <a:avLst/>
          </a:prstGeom>
          <a:noFill/>
        </p:spPr>
        <p:txBody>
          <a:bodyPr wrap="none" rtlCol="0">
            <a:spAutoFit/>
          </a:bodyPr>
          <a:lstStyle/>
          <a:p>
            <a:r>
              <a:rPr lang="zh-CN" altLang="en-US" sz="1755"/>
              <a:t>延时符</a:t>
            </a:r>
            <a:endParaRPr lang="zh-CN" altLang="en-US" sz="1755" dirty="0"/>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par>
                          <p:cTn id="18" fill="hold">
                            <p:stCondLst>
                              <p:cond delay="1000"/>
                            </p:stCondLst>
                            <p:childTnLst>
                              <p:par>
                                <p:cTn id="19" presetID="41" presetClass="entr" presetSubtype="0" fill="hold" nodeType="afterEffect">
                                  <p:stCondLst>
                                    <p:cond delay="0"/>
                                  </p:stCondLst>
                                  <p:iterate type="lt">
                                    <p:tmPct val="10000"/>
                                  </p:iterate>
                                  <p:childTnLst>
                                    <p:set>
                                      <p:cBhvr>
                                        <p:cTn id="20" dur="1" fill="hold">
                                          <p:stCondLst>
                                            <p:cond delay="0"/>
                                          </p:stCondLst>
                                        </p:cTn>
                                        <p:tgtEl>
                                          <p:spTgt spid="39">
                                            <p:txEl>
                                              <p:pRg st="0" end="0"/>
                                            </p:txEl>
                                          </p:spTgt>
                                        </p:tgtEl>
                                        <p:attrNameLst>
                                          <p:attrName>style.visibility</p:attrName>
                                        </p:attrNameLst>
                                      </p:cBhvr>
                                      <p:to>
                                        <p:strVal val="visible"/>
                                      </p:to>
                                    </p:set>
                                    <p:anim calcmode="lin" valueType="num">
                                      <p:cBhvr>
                                        <p:cTn id="21" dur="500" fill="hold"/>
                                        <p:tgtEl>
                                          <p:spTgt spid="3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9">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3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9">
                                            <p:txEl>
                                              <p:pRg st="0" end="0"/>
                                            </p:txEl>
                                          </p:spTgt>
                                        </p:tgtEl>
                                      </p:cBhvr>
                                    </p:animEffect>
                                  </p:childTnLst>
                                </p:cTn>
                              </p:par>
                            </p:childTnLst>
                          </p:cTn>
                        </p:par>
                        <p:par>
                          <p:cTn id="26" fill="hold">
                            <p:stCondLst>
                              <p:cond delay="1902"/>
                            </p:stCondLst>
                            <p:childTnLst>
                              <p:par>
                                <p:cTn id="27" presetID="10"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par>
                          <p:cTn id="30" fill="hold">
                            <p:stCondLst>
                              <p:cond delay="2402"/>
                            </p:stCondLst>
                            <p:childTnLst>
                              <p:par>
                                <p:cTn id="31" presetID="22" presetClass="entr" presetSubtype="8"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2902"/>
                            </p:stCondLst>
                            <p:childTnLst>
                              <p:par>
                                <p:cTn id="35" presetID="10" presetClass="entr" presetSubtype="0"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8" repeatCount="indefinite" fill="remove" display="0">
                  <p:stCondLst>
                    <p:cond delay="indefinite"/>
                  </p:stCondLst>
                  <p:endCondLst>
                    <p:cond evt="onStopAudio" delay="0">
                      <p:tgtEl>
                        <p:sldTgt/>
                      </p:tgtEl>
                    </p:cond>
                  </p:endCondLst>
                </p:cTn>
                <p:tgtEl>
                  <p:spTgt spid="17"/>
                </p:tgtEl>
              </p:cMediaNode>
            </p:audio>
          </p:childTnLst>
        </p:cTn>
      </p:par>
    </p:tnLst>
    <p:bldLst>
      <p:bldP spid="40" grpId="0"/>
      <p:bldP spid="22" grpId="0"/>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07019" y="507678"/>
            <a:ext cx="5020491" cy="750776"/>
            <a:chOff x="1582138" y="578932"/>
            <a:chExt cx="5020491" cy="750776"/>
          </a:xfrm>
        </p:grpSpPr>
        <p:sp>
          <p:nvSpPr>
            <p:cNvPr id="9"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组织架构</a:t>
              </a:r>
              <a:endParaRPr lang="id-ID" sz="2600" b="1" spc="300" dirty="0">
                <a:latin typeface="微软雅黑" panose="020B0503020204020204" pitchFamily="34" charset="-122"/>
                <a:ea typeface="微软雅黑" panose="020B0503020204020204" pitchFamily="34" charset="-122"/>
              </a:endParaRPr>
            </a:p>
          </p:txBody>
        </p:sp>
        <p:sp>
          <p:nvSpPr>
            <p:cNvPr id="10" name="Text Box 7"/>
            <p:cNvSpPr txBox="1">
              <a:spLocks noChangeArrowheads="1"/>
            </p:cNvSpPr>
            <p:nvPr/>
          </p:nvSpPr>
          <p:spPr bwMode="auto">
            <a:xfrm>
              <a:off x="1639288" y="1052709"/>
              <a:ext cx="2977546" cy="276999"/>
            </a:xfrm>
            <a:prstGeom prst="rect">
              <a:avLst/>
            </a:prstGeom>
            <a:noFill/>
            <a:ln w="9525">
              <a:noFill/>
              <a:miter lim="800000"/>
            </a:ln>
          </p:spPr>
          <p:txBody>
            <a:bodyPr wrap="none" lIns="45720" tIns="22860" rIns="45720" bIns="22860">
              <a:spAutoFit/>
            </a:bodyPr>
            <a:lstStyle/>
            <a:p>
              <a:pPr defTabSz="1088390"/>
              <a:r>
                <a:rPr lang="en-CA"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ORGANIZATIONAL STRUCTURE</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1" name="矩形 10"/>
          <p:cNvSpPr/>
          <p:nvPr/>
        </p:nvSpPr>
        <p:spPr>
          <a:xfrm>
            <a:off x="1104900" y="4901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Line 104"/>
          <p:cNvSpPr>
            <a:spLocks noChangeShapeType="1"/>
          </p:cNvSpPr>
          <p:nvPr/>
        </p:nvSpPr>
        <p:spPr bwMode="auto">
          <a:xfrm>
            <a:off x="6312741" y="2779040"/>
            <a:ext cx="0" cy="338050"/>
          </a:xfrm>
          <a:prstGeom prst="line">
            <a:avLst/>
          </a:prstGeom>
          <a:noFill/>
          <a:ln w="12700" cap="flat">
            <a:solidFill>
              <a:schemeClr val="bg1">
                <a:lumMod val="75000"/>
              </a:schemeClr>
            </a:solidFill>
            <a:prstDash val="dash"/>
            <a:miter lim="800000"/>
          </a:ln>
          <a:extLst>
            <a:ext uri="{909E8E84-426E-40DD-AFC4-6F175D3DCCD1}">
              <a14:hiddenFill xmlns:a14="http://schemas.microsoft.com/office/drawing/2010/main">
                <a:noFill/>
              </a14:hiddenFill>
            </a:ext>
          </a:extLst>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7" name="Line 105"/>
          <p:cNvSpPr>
            <a:spLocks noChangeShapeType="1"/>
          </p:cNvSpPr>
          <p:nvPr/>
        </p:nvSpPr>
        <p:spPr bwMode="auto">
          <a:xfrm>
            <a:off x="6312741" y="3672570"/>
            <a:ext cx="0" cy="469778"/>
          </a:xfrm>
          <a:prstGeom prst="line">
            <a:avLst/>
          </a:prstGeom>
          <a:noFill/>
          <a:ln w="12700" cap="flat">
            <a:solidFill>
              <a:schemeClr val="bg1">
                <a:lumMod val="75000"/>
              </a:schemeClr>
            </a:solidFill>
            <a:prstDash val="dash"/>
            <a:miter lim="800000"/>
          </a:ln>
          <a:extLst>
            <a:ext uri="{909E8E84-426E-40DD-AFC4-6F175D3DCCD1}">
              <a14:hiddenFill xmlns:a14="http://schemas.microsoft.com/office/drawing/2010/main">
                <a:noFill/>
              </a14:hiddenFill>
            </a:ext>
          </a:extLst>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grpSp>
        <p:nvGrpSpPr>
          <p:cNvPr id="12" name="组合 11"/>
          <p:cNvGrpSpPr/>
          <p:nvPr/>
        </p:nvGrpSpPr>
        <p:grpSpPr>
          <a:xfrm>
            <a:off x="1856202" y="3907459"/>
            <a:ext cx="7808467" cy="763389"/>
            <a:chOff x="1900238" y="2728913"/>
            <a:chExt cx="7810500" cy="763588"/>
          </a:xfrm>
        </p:grpSpPr>
        <p:sp>
          <p:nvSpPr>
            <p:cNvPr id="13" name="Line 106"/>
            <p:cNvSpPr>
              <a:spLocks noChangeShapeType="1"/>
            </p:cNvSpPr>
            <p:nvPr/>
          </p:nvSpPr>
          <p:spPr bwMode="auto">
            <a:xfrm flipH="1">
              <a:off x="1900238" y="2728913"/>
              <a:ext cx="7810500" cy="0"/>
            </a:xfrm>
            <a:prstGeom prst="line">
              <a:avLst/>
            </a:prstGeom>
            <a:noFill/>
            <a:ln w="12700" cap="flat">
              <a:solidFill>
                <a:schemeClr val="bg1">
                  <a:lumMod val="75000"/>
                </a:schemeClr>
              </a:solidFill>
              <a:prstDash val="dash"/>
              <a:miter lim="800000"/>
            </a:ln>
            <a:extLst>
              <a:ext uri="{909E8E84-426E-40DD-AFC4-6F175D3DCCD1}">
                <a14:hiddenFill xmlns:a14="http://schemas.microsoft.com/office/drawing/2010/main">
                  <a:noFill/>
                </a14:hiddenFill>
              </a:ext>
            </a:extLst>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14" name="Line 107"/>
            <p:cNvSpPr>
              <a:spLocks noChangeShapeType="1"/>
            </p:cNvSpPr>
            <p:nvPr/>
          </p:nvSpPr>
          <p:spPr bwMode="auto">
            <a:xfrm>
              <a:off x="9709151" y="2728913"/>
              <a:ext cx="0" cy="234950"/>
            </a:xfrm>
            <a:prstGeom prst="line">
              <a:avLst/>
            </a:prstGeom>
            <a:noFill/>
            <a:ln w="12700" cap="flat">
              <a:solidFill>
                <a:schemeClr val="bg1">
                  <a:lumMod val="75000"/>
                </a:schemeClr>
              </a:solidFill>
              <a:prstDash val="dash"/>
              <a:miter lim="800000"/>
            </a:ln>
            <a:extLst>
              <a:ext uri="{909E8E84-426E-40DD-AFC4-6F175D3DCCD1}">
                <a14:hiddenFill xmlns:a14="http://schemas.microsoft.com/office/drawing/2010/main">
                  <a:noFill/>
                </a14:hiddenFill>
              </a:ext>
            </a:extLst>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15" name="Line 108"/>
            <p:cNvSpPr>
              <a:spLocks noChangeShapeType="1"/>
            </p:cNvSpPr>
            <p:nvPr/>
          </p:nvSpPr>
          <p:spPr bwMode="auto">
            <a:xfrm>
              <a:off x="3675063" y="2728913"/>
              <a:ext cx="0" cy="763588"/>
            </a:xfrm>
            <a:prstGeom prst="line">
              <a:avLst/>
            </a:prstGeom>
            <a:noFill/>
            <a:ln w="12700" cap="flat">
              <a:solidFill>
                <a:schemeClr val="bg1">
                  <a:lumMod val="75000"/>
                </a:schemeClr>
              </a:solidFill>
              <a:prstDash val="dash"/>
              <a:miter lim="800000"/>
            </a:ln>
            <a:extLst>
              <a:ext uri="{909E8E84-426E-40DD-AFC4-6F175D3DCCD1}">
                <a14:hiddenFill xmlns:a14="http://schemas.microsoft.com/office/drawing/2010/main">
                  <a:noFill/>
                </a14:hiddenFill>
              </a:ext>
            </a:extLst>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16" name="Line 109"/>
            <p:cNvSpPr>
              <a:spLocks noChangeShapeType="1"/>
            </p:cNvSpPr>
            <p:nvPr/>
          </p:nvSpPr>
          <p:spPr bwMode="auto">
            <a:xfrm>
              <a:off x="3244851" y="2728913"/>
              <a:ext cx="0" cy="763588"/>
            </a:xfrm>
            <a:prstGeom prst="line">
              <a:avLst/>
            </a:prstGeom>
            <a:noFill/>
            <a:ln w="12700" cap="flat">
              <a:solidFill>
                <a:schemeClr val="bg1">
                  <a:lumMod val="75000"/>
                </a:schemeClr>
              </a:solidFill>
              <a:prstDash val="dash"/>
              <a:miter lim="800000"/>
            </a:ln>
            <a:extLst>
              <a:ext uri="{909E8E84-426E-40DD-AFC4-6F175D3DCCD1}">
                <a14:hiddenFill xmlns:a14="http://schemas.microsoft.com/office/drawing/2010/main">
                  <a:noFill/>
                </a14:hiddenFill>
              </a:ext>
            </a:extLst>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17" name="Line 110"/>
            <p:cNvSpPr>
              <a:spLocks noChangeShapeType="1"/>
            </p:cNvSpPr>
            <p:nvPr/>
          </p:nvSpPr>
          <p:spPr bwMode="auto">
            <a:xfrm>
              <a:off x="2792413" y="2728913"/>
              <a:ext cx="0" cy="763588"/>
            </a:xfrm>
            <a:prstGeom prst="line">
              <a:avLst/>
            </a:prstGeom>
            <a:noFill/>
            <a:ln w="12700" cap="flat">
              <a:solidFill>
                <a:schemeClr val="bg1">
                  <a:lumMod val="75000"/>
                </a:schemeClr>
              </a:solidFill>
              <a:prstDash val="dash"/>
              <a:miter lim="800000"/>
            </a:ln>
            <a:extLst>
              <a:ext uri="{909E8E84-426E-40DD-AFC4-6F175D3DCCD1}">
                <a14:hiddenFill xmlns:a14="http://schemas.microsoft.com/office/drawing/2010/main">
                  <a:noFill/>
                </a14:hiddenFill>
              </a:ext>
            </a:extLst>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18" name="Line 111"/>
            <p:cNvSpPr>
              <a:spLocks noChangeShapeType="1"/>
            </p:cNvSpPr>
            <p:nvPr/>
          </p:nvSpPr>
          <p:spPr bwMode="auto">
            <a:xfrm>
              <a:off x="2332038" y="2728913"/>
              <a:ext cx="0" cy="763588"/>
            </a:xfrm>
            <a:prstGeom prst="line">
              <a:avLst/>
            </a:prstGeom>
            <a:noFill/>
            <a:ln w="12700" cap="flat">
              <a:solidFill>
                <a:schemeClr val="bg1">
                  <a:lumMod val="75000"/>
                </a:schemeClr>
              </a:solidFill>
              <a:prstDash val="dash"/>
              <a:miter lim="800000"/>
            </a:ln>
            <a:extLst>
              <a:ext uri="{909E8E84-426E-40DD-AFC4-6F175D3DCCD1}">
                <a14:hiddenFill xmlns:a14="http://schemas.microsoft.com/office/drawing/2010/main">
                  <a:noFill/>
                </a14:hiddenFill>
              </a:ext>
            </a:extLst>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19" name="Line 112"/>
            <p:cNvSpPr>
              <a:spLocks noChangeShapeType="1"/>
            </p:cNvSpPr>
            <p:nvPr/>
          </p:nvSpPr>
          <p:spPr bwMode="auto">
            <a:xfrm>
              <a:off x="1901826" y="2728913"/>
              <a:ext cx="0" cy="163513"/>
            </a:xfrm>
            <a:prstGeom prst="line">
              <a:avLst/>
            </a:prstGeom>
            <a:noFill/>
            <a:ln w="12700" cap="flat">
              <a:solidFill>
                <a:schemeClr val="bg1">
                  <a:lumMod val="75000"/>
                </a:schemeClr>
              </a:solidFill>
              <a:prstDash val="dash"/>
              <a:miter lim="800000"/>
            </a:ln>
            <a:extLst>
              <a:ext uri="{909E8E84-426E-40DD-AFC4-6F175D3DCCD1}">
                <a14:hiddenFill xmlns:a14="http://schemas.microsoft.com/office/drawing/2010/main">
                  <a:noFill/>
                </a14:hiddenFill>
              </a:ext>
            </a:extLst>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4993873" y="4456591"/>
            <a:ext cx="2472681" cy="423752"/>
            <a:chOff x="5038726" y="3278188"/>
            <a:chExt cx="2473325" cy="423862"/>
          </a:xfrm>
        </p:grpSpPr>
        <p:sp>
          <p:nvSpPr>
            <p:cNvPr id="21" name="Line 116"/>
            <p:cNvSpPr>
              <a:spLocks noChangeShapeType="1"/>
            </p:cNvSpPr>
            <p:nvPr/>
          </p:nvSpPr>
          <p:spPr bwMode="auto">
            <a:xfrm>
              <a:off x="7508876" y="3486150"/>
              <a:ext cx="0" cy="215900"/>
            </a:xfrm>
            <a:prstGeom prst="line">
              <a:avLst/>
            </a:prstGeom>
            <a:noFill/>
            <a:ln w="12700" cap="flat">
              <a:solidFill>
                <a:schemeClr val="bg1">
                  <a:lumMod val="75000"/>
                </a:schemeClr>
              </a:solidFill>
              <a:prstDash val="dash"/>
              <a:miter lim="800000"/>
            </a:ln>
            <a:extLst>
              <a:ext uri="{909E8E84-426E-40DD-AFC4-6F175D3DCCD1}">
                <a14:hiddenFill xmlns:a14="http://schemas.microsoft.com/office/drawing/2010/main">
                  <a:noFill/>
                </a14:hiddenFill>
              </a:ext>
            </a:extLst>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22" name="Line 117"/>
            <p:cNvSpPr>
              <a:spLocks noChangeShapeType="1"/>
            </p:cNvSpPr>
            <p:nvPr/>
          </p:nvSpPr>
          <p:spPr bwMode="auto">
            <a:xfrm>
              <a:off x="5038726" y="3486150"/>
              <a:ext cx="0" cy="215900"/>
            </a:xfrm>
            <a:prstGeom prst="line">
              <a:avLst/>
            </a:prstGeom>
            <a:noFill/>
            <a:ln w="12700" cap="flat">
              <a:solidFill>
                <a:schemeClr val="bg1">
                  <a:lumMod val="75000"/>
                </a:schemeClr>
              </a:solidFill>
              <a:prstDash val="dash"/>
              <a:miter lim="800000"/>
            </a:ln>
            <a:extLst>
              <a:ext uri="{909E8E84-426E-40DD-AFC4-6F175D3DCCD1}">
                <a14:hiddenFill xmlns:a14="http://schemas.microsoft.com/office/drawing/2010/main">
                  <a:noFill/>
                </a14:hiddenFill>
              </a:ext>
            </a:extLst>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23" name="Line 118"/>
            <p:cNvSpPr>
              <a:spLocks noChangeShapeType="1"/>
            </p:cNvSpPr>
            <p:nvPr/>
          </p:nvSpPr>
          <p:spPr bwMode="auto">
            <a:xfrm flipH="1">
              <a:off x="5040313" y="3492500"/>
              <a:ext cx="2471738" cy="0"/>
            </a:xfrm>
            <a:prstGeom prst="line">
              <a:avLst/>
            </a:prstGeom>
            <a:noFill/>
            <a:ln w="12700" cap="flat">
              <a:solidFill>
                <a:schemeClr val="bg1">
                  <a:lumMod val="75000"/>
                </a:schemeClr>
              </a:solidFill>
              <a:prstDash val="dash"/>
              <a:miter lim="800000"/>
            </a:ln>
            <a:extLst>
              <a:ext uri="{909E8E84-426E-40DD-AFC4-6F175D3DCCD1}">
                <a14:hiddenFill xmlns:a14="http://schemas.microsoft.com/office/drawing/2010/main">
                  <a:noFill/>
                </a14:hiddenFill>
              </a:ext>
            </a:extLst>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24" name="Line 119"/>
            <p:cNvSpPr>
              <a:spLocks noChangeShapeType="1"/>
            </p:cNvSpPr>
            <p:nvPr/>
          </p:nvSpPr>
          <p:spPr bwMode="auto">
            <a:xfrm>
              <a:off x="6357938" y="3278188"/>
              <a:ext cx="0" cy="214313"/>
            </a:xfrm>
            <a:prstGeom prst="line">
              <a:avLst/>
            </a:prstGeom>
            <a:noFill/>
            <a:ln w="12700" cap="flat">
              <a:solidFill>
                <a:schemeClr val="bg1">
                  <a:lumMod val="75000"/>
                </a:schemeClr>
              </a:solidFill>
              <a:prstDash val="dash"/>
              <a:miter lim="800000"/>
            </a:ln>
            <a:extLst>
              <a:ext uri="{909E8E84-426E-40DD-AFC4-6F175D3DCCD1}">
                <a14:hiddenFill xmlns:a14="http://schemas.microsoft.com/office/drawing/2010/main">
                  <a:noFill/>
                </a14:hiddenFill>
              </a:ext>
            </a:extLst>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8958415" y="4456591"/>
            <a:ext cx="1339501" cy="418991"/>
            <a:chOff x="9004301" y="3278188"/>
            <a:chExt cx="1339850" cy="419100"/>
          </a:xfrm>
        </p:grpSpPr>
        <p:sp>
          <p:nvSpPr>
            <p:cNvPr id="26" name="Line 128"/>
            <p:cNvSpPr>
              <a:spLocks noChangeShapeType="1"/>
            </p:cNvSpPr>
            <p:nvPr/>
          </p:nvSpPr>
          <p:spPr bwMode="auto">
            <a:xfrm>
              <a:off x="9702801" y="3278188"/>
              <a:ext cx="0" cy="417513"/>
            </a:xfrm>
            <a:prstGeom prst="line">
              <a:avLst/>
            </a:prstGeom>
            <a:noFill/>
            <a:ln w="12700" cap="flat">
              <a:solidFill>
                <a:schemeClr val="bg1">
                  <a:lumMod val="75000"/>
                </a:schemeClr>
              </a:solidFill>
              <a:prstDash val="dash"/>
              <a:miter lim="800000"/>
            </a:ln>
            <a:extLst>
              <a:ext uri="{909E8E84-426E-40DD-AFC4-6F175D3DCCD1}">
                <a14:hiddenFill xmlns:a14="http://schemas.microsoft.com/office/drawing/2010/main">
                  <a:noFill/>
                </a14:hiddenFill>
              </a:ext>
            </a:extLst>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27" name="Line 129"/>
            <p:cNvSpPr>
              <a:spLocks noChangeShapeType="1"/>
            </p:cNvSpPr>
            <p:nvPr/>
          </p:nvSpPr>
          <p:spPr bwMode="auto">
            <a:xfrm flipH="1">
              <a:off x="9004301" y="3492500"/>
              <a:ext cx="1339850" cy="0"/>
            </a:xfrm>
            <a:prstGeom prst="line">
              <a:avLst/>
            </a:prstGeom>
            <a:noFill/>
            <a:ln w="12700" cap="flat">
              <a:solidFill>
                <a:schemeClr val="bg1">
                  <a:lumMod val="75000"/>
                </a:schemeClr>
              </a:solidFill>
              <a:prstDash val="dash"/>
              <a:miter lim="800000"/>
            </a:ln>
            <a:extLst>
              <a:ext uri="{909E8E84-426E-40DD-AFC4-6F175D3DCCD1}">
                <a14:hiddenFill xmlns:a14="http://schemas.microsoft.com/office/drawing/2010/main">
                  <a:noFill/>
                </a14:hiddenFill>
              </a:ext>
            </a:extLst>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28" name="Line 130"/>
            <p:cNvSpPr>
              <a:spLocks noChangeShapeType="1"/>
            </p:cNvSpPr>
            <p:nvPr/>
          </p:nvSpPr>
          <p:spPr bwMode="auto">
            <a:xfrm>
              <a:off x="9005888" y="3487738"/>
              <a:ext cx="0" cy="209550"/>
            </a:xfrm>
            <a:prstGeom prst="line">
              <a:avLst/>
            </a:prstGeom>
            <a:noFill/>
            <a:ln w="12700" cap="flat">
              <a:solidFill>
                <a:schemeClr val="bg1">
                  <a:lumMod val="75000"/>
                </a:schemeClr>
              </a:solidFill>
              <a:prstDash val="dash"/>
              <a:miter lim="800000"/>
            </a:ln>
            <a:extLst>
              <a:ext uri="{909E8E84-426E-40DD-AFC4-6F175D3DCCD1}">
                <a14:hiddenFill xmlns:a14="http://schemas.microsoft.com/office/drawing/2010/main">
                  <a:noFill/>
                </a14:hiddenFill>
              </a:ext>
            </a:extLst>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29" name="Line 131"/>
            <p:cNvSpPr>
              <a:spLocks noChangeShapeType="1"/>
            </p:cNvSpPr>
            <p:nvPr/>
          </p:nvSpPr>
          <p:spPr bwMode="auto">
            <a:xfrm>
              <a:off x="10334626" y="3487738"/>
              <a:ext cx="0" cy="209550"/>
            </a:xfrm>
            <a:prstGeom prst="line">
              <a:avLst/>
            </a:prstGeom>
            <a:noFill/>
            <a:ln w="12700" cap="flat">
              <a:solidFill>
                <a:schemeClr val="bg1">
                  <a:lumMod val="75000"/>
                </a:schemeClr>
              </a:solidFill>
              <a:prstDash val="dash"/>
              <a:miter lim="800000"/>
            </a:ln>
            <a:extLst>
              <a:ext uri="{909E8E84-426E-40DD-AFC4-6F175D3DCCD1}">
                <a14:hiddenFill xmlns:a14="http://schemas.microsoft.com/office/drawing/2010/main">
                  <a:noFill/>
                </a14:hiddenFill>
              </a:ext>
            </a:extLst>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grpSp>
      <p:sp>
        <p:nvSpPr>
          <p:cNvPr id="30" name="Line 132"/>
          <p:cNvSpPr>
            <a:spLocks noChangeShapeType="1"/>
          </p:cNvSpPr>
          <p:nvPr/>
        </p:nvSpPr>
        <p:spPr bwMode="auto">
          <a:xfrm flipH="1">
            <a:off x="5430321" y="2988535"/>
            <a:ext cx="1885459" cy="0"/>
          </a:xfrm>
          <a:prstGeom prst="line">
            <a:avLst/>
          </a:prstGeom>
          <a:noFill/>
          <a:ln w="12700" cap="flat">
            <a:solidFill>
              <a:schemeClr val="bg1">
                <a:lumMod val="75000"/>
              </a:schemeClr>
            </a:solidFill>
            <a:prstDash val="dash"/>
            <a:miter lim="800000"/>
          </a:ln>
          <a:extLst>
            <a:ext uri="{909E8E84-426E-40DD-AFC4-6F175D3DCCD1}">
              <a14:hiddenFill xmlns:a14="http://schemas.microsoft.com/office/drawing/2010/main">
                <a:noFill/>
              </a14:hiddenFill>
            </a:ext>
          </a:extLst>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grpSp>
        <p:nvGrpSpPr>
          <p:cNvPr id="31" name="组合 30"/>
          <p:cNvGrpSpPr/>
          <p:nvPr/>
        </p:nvGrpSpPr>
        <p:grpSpPr>
          <a:xfrm>
            <a:off x="5689017" y="2068026"/>
            <a:ext cx="1255386" cy="709428"/>
            <a:chOff x="5734051" y="889000"/>
            <a:chExt cx="1255713" cy="709613"/>
          </a:xfrm>
          <a:solidFill>
            <a:srgbClr val="44CEB9"/>
          </a:solidFill>
        </p:grpSpPr>
        <p:sp>
          <p:nvSpPr>
            <p:cNvPr id="32" name="Freeform 76"/>
            <p:cNvSpPr/>
            <p:nvPr/>
          </p:nvSpPr>
          <p:spPr bwMode="auto">
            <a:xfrm>
              <a:off x="5734051" y="889000"/>
              <a:ext cx="1255713" cy="709613"/>
            </a:xfrm>
            <a:custGeom>
              <a:avLst/>
              <a:gdLst>
                <a:gd name="T0" fmla="*/ 78 w 1516"/>
                <a:gd name="T1" fmla="*/ 0 h 858"/>
                <a:gd name="T2" fmla="*/ 1439 w 1516"/>
                <a:gd name="T3" fmla="*/ 0 h 858"/>
                <a:gd name="T4" fmla="*/ 1516 w 1516"/>
                <a:gd name="T5" fmla="*/ 77 h 858"/>
                <a:gd name="T6" fmla="*/ 1516 w 1516"/>
                <a:gd name="T7" fmla="*/ 781 h 858"/>
                <a:gd name="T8" fmla="*/ 1439 w 1516"/>
                <a:gd name="T9" fmla="*/ 858 h 858"/>
                <a:gd name="T10" fmla="*/ 78 w 1516"/>
                <a:gd name="T11" fmla="*/ 858 h 858"/>
                <a:gd name="T12" fmla="*/ 0 w 1516"/>
                <a:gd name="T13" fmla="*/ 781 h 858"/>
                <a:gd name="T14" fmla="*/ 0 w 1516"/>
                <a:gd name="T15" fmla="*/ 77 h 858"/>
                <a:gd name="T16" fmla="*/ 78 w 1516"/>
                <a:gd name="T17" fmla="*/ 0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6" h="858">
                  <a:moveTo>
                    <a:pt x="78" y="0"/>
                  </a:moveTo>
                  <a:lnTo>
                    <a:pt x="1439" y="0"/>
                  </a:lnTo>
                  <a:cubicBezTo>
                    <a:pt x="1481" y="0"/>
                    <a:pt x="1516" y="35"/>
                    <a:pt x="1516" y="77"/>
                  </a:cubicBezTo>
                  <a:lnTo>
                    <a:pt x="1516" y="781"/>
                  </a:lnTo>
                  <a:cubicBezTo>
                    <a:pt x="1516" y="823"/>
                    <a:pt x="1481" y="858"/>
                    <a:pt x="1439" y="858"/>
                  </a:cubicBezTo>
                  <a:lnTo>
                    <a:pt x="78" y="858"/>
                  </a:lnTo>
                  <a:cubicBezTo>
                    <a:pt x="35" y="858"/>
                    <a:pt x="0" y="823"/>
                    <a:pt x="0" y="781"/>
                  </a:cubicBezTo>
                  <a:lnTo>
                    <a:pt x="0" y="77"/>
                  </a:lnTo>
                  <a:cubicBezTo>
                    <a:pt x="0" y="35"/>
                    <a:pt x="35" y="0"/>
                    <a:pt x="78" y="0"/>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solidFill>
                  <a:schemeClr val="bg1"/>
                </a:solidFill>
                <a:latin typeface="微软雅黑" panose="020B0503020204020204" pitchFamily="34" charset="-122"/>
                <a:ea typeface="微软雅黑" panose="020B0503020204020204" pitchFamily="34" charset="-122"/>
              </a:endParaRPr>
            </a:p>
          </p:txBody>
        </p:sp>
        <p:sp>
          <p:nvSpPr>
            <p:cNvPr id="33" name="Rectangle 15"/>
            <p:cNvSpPr>
              <a:spLocks noChangeArrowheads="1"/>
            </p:cNvSpPr>
            <p:nvPr/>
          </p:nvSpPr>
          <p:spPr bwMode="auto">
            <a:xfrm>
              <a:off x="5919290" y="1085040"/>
              <a:ext cx="848615" cy="317531"/>
            </a:xfrm>
            <a:prstGeom prst="rect">
              <a:avLst/>
            </a:prstGeom>
            <a:noFill/>
            <a:ln>
              <a:noFill/>
            </a:ln>
            <a:effectLst/>
          </p:spPr>
          <p:txBody>
            <a:bodyPr wrap="none" anchor="ctr"/>
            <a:lstStyle/>
            <a:p>
              <a:pPr algn="ctr"/>
              <a:r>
                <a:rPr lang="zh-CN" altLang="en-US" sz="1800">
                  <a:solidFill>
                    <a:schemeClr val="bg1"/>
                  </a:solidFill>
                  <a:latin typeface="微软雅黑" panose="020B0503020204020204" pitchFamily="34" charset="-122"/>
                  <a:ea typeface="微软雅黑" panose="020B0503020204020204" pitchFamily="34" charset="-122"/>
                </a:rPr>
                <a:t>董事会</a:t>
              </a:r>
              <a:endParaRPr lang="zh-CN" altLang="en-US" sz="1800" dirty="0">
                <a:solidFill>
                  <a:schemeClr val="bg1"/>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3724204" y="2761582"/>
            <a:ext cx="1704531" cy="476126"/>
            <a:chOff x="3768726" y="1582738"/>
            <a:chExt cx="1704975" cy="476250"/>
          </a:xfrm>
          <a:solidFill>
            <a:schemeClr val="bg1">
              <a:lumMod val="85000"/>
            </a:schemeClr>
          </a:solidFill>
        </p:grpSpPr>
        <p:sp>
          <p:nvSpPr>
            <p:cNvPr id="35" name="Freeform 78"/>
            <p:cNvSpPr/>
            <p:nvPr/>
          </p:nvSpPr>
          <p:spPr bwMode="auto">
            <a:xfrm>
              <a:off x="3768726" y="1582738"/>
              <a:ext cx="1704975" cy="476250"/>
            </a:xfrm>
            <a:custGeom>
              <a:avLst/>
              <a:gdLst>
                <a:gd name="T0" fmla="*/ 52 w 2060"/>
                <a:gd name="T1" fmla="*/ 0 h 575"/>
                <a:gd name="T2" fmla="*/ 2008 w 2060"/>
                <a:gd name="T3" fmla="*/ 0 h 575"/>
                <a:gd name="T4" fmla="*/ 2060 w 2060"/>
                <a:gd name="T5" fmla="*/ 52 h 575"/>
                <a:gd name="T6" fmla="*/ 2060 w 2060"/>
                <a:gd name="T7" fmla="*/ 523 h 575"/>
                <a:gd name="T8" fmla="*/ 2008 w 2060"/>
                <a:gd name="T9" fmla="*/ 575 h 575"/>
                <a:gd name="T10" fmla="*/ 52 w 2060"/>
                <a:gd name="T11" fmla="*/ 575 h 575"/>
                <a:gd name="T12" fmla="*/ 0 w 2060"/>
                <a:gd name="T13" fmla="*/ 523 h 575"/>
                <a:gd name="T14" fmla="*/ 0 w 2060"/>
                <a:gd name="T15" fmla="*/ 52 h 575"/>
                <a:gd name="T16" fmla="*/ 52 w 2060"/>
                <a:gd name="T17"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0" h="575">
                  <a:moveTo>
                    <a:pt x="52" y="0"/>
                  </a:moveTo>
                  <a:lnTo>
                    <a:pt x="2008" y="0"/>
                  </a:lnTo>
                  <a:cubicBezTo>
                    <a:pt x="2036" y="0"/>
                    <a:pt x="2060" y="23"/>
                    <a:pt x="2060" y="52"/>
                  </a:cubicBezTo>
                  <a:lnTo>
                    <a:pt x="2060" y="523"/>
                  </a:lnTo>
                  <a:cubicBezTo>
                    <a:pt x="2060" y="552"/>
                    <a:pt x="2036" y="575"/>
                    <a:pt x="2008" y="575"/>
                  </a:cubicBezTo>
                  <a:lnTo>
                    <a:pt x="52" y="575"/>
                  </a:lnTo>
                  <a:cubicBezTo>
                    <a:pt x="24" y="575"/>
                    <a:pt x="0" y="552"/>
                    <a:pt x="0" y="523"/>
                  </a:cubicBezTo>
                  <a:lnTo>
                    <a:pt x="0" y="52"/>
                  </a:lnTo>
                  <a:cubicBezTo>
                    <a:pt x="0" y="23"/>
                    <a:pt x="24" y="0"/>
                    <a:pt x="5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36" name="Rectangle 15"/>
            <p:cNvSpPr>
              <a:spLocks noChangeArrowheads="1"/>
            </p:cNvSpPr>
            <p:nvPr/>
          </p:nvSpPr>
          <p:spPr bwMode="auto">
            <a:xfrm>
              <a:off x="3894138" y="1666931"/>
              <a:ext cx="1492250" cy="317531"/>
            </a:xfrm>
            <a:prstGeom prst="rect">
              <a:avLst/>
            </a:prstGeom>
            <a:grpFill/>
            <a:ln>
              <a:noFill/>
            </a:ln>
            <a:effectLst/>
          </p:spPr>
          <p:txBody>
            <a:bodyPr wrap="none" anchor="ctr"/>
            <a:lstStyle/>
            <a:p>
              <a:pPr algn="ctr"/>
              <a:r>
                <a:rPr lang="zh-CN" altLang="en-US" sz="1600">
                  <a:latin typeface="微软雅黑" panose="020B0503020204020204" pitchFamily="34" charset="-122"/>
                  <a:ea typeface="微软雅黑" panose="020B0503020204020204" pitchFamily="34" charset="-122"/>
                </a:rPr>
                <a:t>特许授权合作伙伴</a:t>
              </a:r>
              <a:endParaRPr lang="zh-CN" altLang="en-US" sz="1600" dirty="0">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7330065" y="2761582"/>
            <a:ext cx="1704531" cy="476126"/>
            <a:chOff x="7375526" y="1582738"/>
            <a:chExt cx="1704975" cy="476250"/>
          </a:xfrm>
          <a:solidFill>
            <a:schemeClr val="bg1">
              <a:lumMod val="85000"/>
            </a:schemeClr>
          </a:solidFill>
        </p:grpSpPr>
        <p:sp>
          <p:nvSpPr>
            <p:cNvPr id="38" name="Freeform 141"/>
            <p:cNvSpPr/>
            <p:nvPr/>
          </p:nvSpPr>
          <p:spPr bwMode="auto">
            <a:xfrm>
              <a:off x="7375526" y="1582738"/>
              <a:ext cx="1704975" cy="476250"/>
            </a:xfrm>
            <a:custGeom>
              <a:avLst/>
              <a:gdLst>
                <a:gd name="T0" fmla="*/ 52 w 2060"/>
                <a:gd name="T1" fmla="*/ 0 h 575"/>
                <a:gd name="T2" fmla="*/ 2008 w 2060"/>
                <a:gd name="T3" fmla="*/ 0 h 575"/>
                <a:gd name="T4" fmla="*/ 2060 w 2060"/>
                <a:gd name="T5" fmla="*/ 52 h 575"/>
                <a:gd name="T6" fmla="*/ 2060 w 2060"/>
                <a:gd name="T7" fmla="*/ 523 h 575"/>
                <a:gd name="T8" fmla="*/ 2008 w 2060"/>
                <a:gd name="T9" fmla="*/ 575 h 575"/>
                <a:gd name="T10" fmla="*/ 52 w 2060"/>
                <a:gd name="T11" fmla="*/ 575 h 575"/>
                <a:gd name="T12" fmla="*/ 0 w 2060"/>
                <a:gd name="T13" fmla="*/ 523 h 575"/>
                <a:gd name="T14" fmla="*/ 0 w 2060"/>
                <a:gd name="T15" fmla="*/ 52 h 575"/>
                <a:gd name="T16" fmla="*/ 52 w 2060"/>
                <a:gd name="T17"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0" h="575">
                  <a:moveTo>
                    <a:pt x="52" y="0"/>
                  </a:moveTo>
                  <a:lnTo>
                    <a:pt x="2008" y="0"/>
                  </a:lnTo>
                  <a:cubicBezTo>
                    <a:pt x="2037" y="0"/>
                    <a:pt x="2060" y="23"/>
                    <a:pt x="2060" y="52"/>
                  </a:cubicBezTo>
                  <a:lnTo>
                    <a:pt x="2060" y="523"/>
                  </a:lnTo>
                  <a:cubicBezTo>
                    <a:pt x="2060" y="552"/>
                    <a:pt x="2036" y="575"/>
                    <a:pt x="2008" y="575"/>
                  </a:cubicBezTo>
                  <a:lnTo>
                    <a:pt x="52" y="575"/>
                  </a:lnTo>
                  <a:cubicBezTo>
                    <a:pt x="24" y="575"/>
                    <a:pt x="0" y="552"/>
                    <a:pt x="0" y="523"/>
                  </a:cubicBezTo>
                  <a:lnTo>
                    <a:pt x="0" y="52"/>
                  </a:lnTo>
                  <a:cubicBezTo>
                    <a:pt x="0" y="23"/>
                    <a:pt x="24" y="0"/>
                    <a:pt x="52" y="0"/>
                  </a:cubicBezTo>
                  <a:close/>
                </a:path>
              </a:pathLst>
            </a:custGeom>
            <a:grpFill/>
            <a:ln w="9525">
              <a:noFill/>
              <a:round/>
            </a:ln>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39" name="Rectangle 15"/>
            <p:cNvSpPr>
              <a:spLocks noChangeArrowheads="1"/>
            </p:cNvSpPr>
            <p:nvPr/>
          </p:nvSpPr>
          <p:spPr bwMode="auto">
            <a:xfrm>
              <a:off x="7492362" y="1666931"/>
              <a:ext cx="1492250" cy="317531"/>
            </a:xfrm>
            <a:prstGeom prst="rect">
              <a:avLst/>
            </a:prstGeom>
            <a:grpFill/>
            <a:ln>
              <a:noFill/>
            </a:ln>
            <a:effectLst/>
          </p:spPr>
          <p:txBody>
            <a:bodyPr wrap="none" anchor="ctr"/>
            <a:lstStyle/>
            <a:p>
              <a:pPr algn="ctr"/>
              <a:r>
                <a:rPr lang="zh-CN" altLang="en-US" sz="1600">
                  <a:latin typeface="微软雅黑" panose="020B0503020204020204" pitchFamily="34" charset="-122"/>
                  <a:ea typeface="微软雅黑" panose="020B0503020204020204" pitchFamily="34" charset="-122"/>
                </a:rPr>
                <a:t>法务部</a:t>
              </a:r>
              <a:endParaRPr lang="zh-CN" altLang="en-US" sz="1600" dirty="0">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5822332" y="3115502"/>
            <a:ext cx="990342" cy="560242"/>
            <a:chOff x="5867401" y="1936750"/>
            <a:chExt cx="990600" cy="560388"/>
          </a:xfrm>
          <a:solidFill>
            <a:schemeClr val="bg1">
              <a:lumMod val="85000"/>
            </a:schemeClr>
          </a:solidFill>
        </p:grpSpPr>
        <p:sp>
          <p:nvSpPr>
            <p:cNvPr id="41" name="Freeform 77"/>
            <p:cNvSpPr/>
            <p:nvPr/>
          </p:nvSpPr>
          <p:spPr bwMode="auto">
            <a:xfrm>
              <a:off x="5867401" y="1936750"/>
              <a:ext cx="990600" cy="560388"/>
            </a:xfrm>
            <a:custGeom>
              <a:avLst/>
              <a:gdLst>
                <a:gd name="T0" fmla="*/ 61 w 1196"/>
                <a:gd name="T1" fmla="*/ 0 h 677"/>
                <a:gd name="T2" fmla="*/ 1135 w 1196"/>
                <a:gd name="T3" fmla="*/ 0 h 677"/>
                <a:gd name="T4" fmla="*/ 1196 w 1196"/>
                <a:gd name="T5" fmla="*/ 61 h 677"/>
                <a:gd name="T6" fmla="*/ 1196 w 1196"/>
                <a:gd name="T7" fmla="*/ 616 h 677"/>
                <a:gd name="T8" fmla="*/ 1135 w 1196"/>
                <a:gd name="T9" fmla="*/ 677 h 677"/>
                <a:gd name="T10" fmla="*/ 61 w 1196"/>
                <a:gd name="T11" fmla="*/ 677 h 677"/>
                <a:gd name="T12" fmla="*/ 0 w 1196"/>
                <a:gd name="T13" fmla="*/ 616 h 677"/>
                <a:gd name="T14" fmla="*/ 0 w 1196"/>
                <a:gd name="T15" fmla="*/ 61 h 677"/>
                <a:gd name="T16" fmla="*/ 61 w 1196"/>
                <a:gd name="T17" fmla="*/ 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6" h="677">
                  <a:moveTo>
                    <a:pt x="61" y="0"/>
                  </a:moveTo>
                  <a:lnTo>
                    <a:pt x="1135" y="0"/>
                  </a:lnTo>
                  <a:cubicBezTo>
                    <a:pt x="1169" y="0"/>
                    <a:pt x="1196" y="28"/>
                    <a:pt x="1196" y="61"/>
                  </a:cubicBezTo>
                  <a:lnTo>
                    <a:pt x="1196" y="616"/>
                  </a:lnTo>
                  <a:cubicBezTo>
                    <a:pt x="1196" y="650"/>
                    <a:pt x="1169" y="677"/>
                    <a:pt x="1135" y="677"/>
                  </a:cubicBezTo>
                  <a:lnTo>
                    <a:pt x="61" y="677"/>
                  </a:lnTo>
                  <a:cubicBezTo>
                    <a:pt x="28" y="677"/>
                    <a:pt x="0" y="650"/>
                    <a:pt x="0" y="616"/>
                  </a:cubicBezTo>
                  <a:lnTo>
                    <a:pt x="0" y="61"/>
                  </a:lnTo>
                  <a:cubicBezTo>
                    <a:pt x="0" y="28"/>
                    <a:pt x="28" y="0"/>
                    <a:pt x="61" y="0"/>
                  </a:cubicBezTo>
                  <a:close/>
                </a:path>
              </a:pathLst>
            </a:custGeom>
            <a:grpFill/>
            <a:ln w="9525">
              <a:noFill/>
              <a:round/>
            </a:ln>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42" name="Rectangle 15"/>
            <p:cNvSpPr>
              <a:spLocks noChangeArrowheads="1"/>
            </p:cNvSpPr>
            <p:nvPr/>
          </p:nvSpPr>
          <p:spPr bwMode="auto">
            <a:xfrm>
              <a:off x="5919290" y="2035066"/>
              <a:ext cx="848615" cy="317531"/>
            </a:xfrm>
            <a:prstGeom prst="rect">
              <a:avLst/>
            </a:prstGeom>
            <a:grpFill/>
            <a:ln>
              <a:noFill/>
            </a:ln>
            <a:effectLst/>
          </p:spPr>
          <p:txBody>
            <a:bodyPr wrap="none" anchor="ctr"/>
            <a:lstStyle/>
            <a:p>
              <a:pPr algn="ctr"/>
              <a:r>
                <a:rPr lang="zh-CN" altLang="en-US" sz="1800">
                  <a:latin typeface="微软雅黑" panose="020B0503020204020204" pitchFamily="34" charset="-122"/>
                  <a:ea typeface="微软雅黑" panose="020B0503020204020204" pitchFamily="34" charset="-122"/>
                </a:rPr>
                <a:t>总经理</a:t>
              </a:r>
              <a:endParaRPr lang="zh-CN" altLang="en-US" sz="1800" dirty="0">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1549895" y="4066168"/>
            <a:ext cx="628486" cy="436449"/>
            <a:chOff x="1593851" y="2887663"/>
            <a:chExt cx="628650" cy="436563"/>
          </a:xfrm>
          <a:solidFill>
            <a:srgbClr val="0070C0"/>
          </a:solidFill>
        </p:grpSpPr>
        <p:sp>
          <p:nvSpPr>
            <p:cNvPr id="44" name="Freeform 81"/>
            <p:cNvSpPr/>
            <p:nvPr/>
          </p:nvSpPr>
          <p:spPr bwMode="auto">
            <a:xfrm>
              <a:off x="1593851" y="2887663"/>
              <a:ext cx="628650" cy="436563"/>
            </a:xfrm>
            <a:custGeom>
              <a:avLst/>
              <a:gdLst>
                <a:gd name="T0" fmla="*/ 33 w 758"/>
                <a:gd name="T1" fmla="*/ 0 h 529"/>
                <a:gd name="T2" fmla="*/ 725 w 758"/>
                <a:gd name="T3" fmla="*/ 0 h 529"/>
                <a:gd name="T4" fmla="*/ 758 w 758"/>
                <a:gd name="T5" fmla="*/ 34 h 529"/>
                <a:gd name="T6" fmla="*/ 758 w 758"/>
                <a:gd name="T7" fmla="*/ 496 h 529"/>
                <a:gd name="T8" fmla="*/ 725 w 758"/>
                <a:gd name="T9" fmla="*/ 529 h 529"/>
                <a:gd name="T10" fmla="*/ 33 w 758"/>
                <a:gd name="T11" fmla="*/ 529 h 529"/>
                <a:gd name="T12" fmla="*/ 0 w 758"/>
                <a:gd name="T13" fmla="*/ 496 h 529"/>
                <a:gd name="T14" fmla="*/ 0 w 758"/>
                <a:gd name="T15" fmla="*/ 34 h 529"/>
                <a:gd name="T16" fmla="*/ 33 w 758"/>
                <a:gd name="T17"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529">
                  <a:moveTo>
                    <a:pt x="33" y="0"/>
                  </a:moveTo>
                  <a:lnTo>
                    <a:pt x="725" y="0"/>
                  </a:lnTo>
                  <a:cubicBezTo>
                    <a:pt x="743" y="0"/>
                    <a:pt x="758" y="15"/>
                    <a:pt x="758" y="34"/>
                  </a:cubicBezTo>
                  <a:lnTo>
                    <a:pt x="758" y="496"/>
                  </a:lnTo>
                  <a:cubicBezTo>
                    <a:pt x="758" y="514"/>
                    <a:pt x="743" y="529"/>
                    <a:pt x="725" y="529"/>
                  </a:cubicBezTo>
                  <a:lnTo>
                    <a:pt x="33" y="529"/>
                  </a:lnTo>
                  <a:cubicBezTo>
                    <a:pt x="15" y="529"/>
                    <a:pt x="0" y="514"/>
                    <a:pt x="0" y="496"/>
                  </a:cubicBezTo>
                  <a:lnTo>
                    <a:pt x="0" y="34"/>
                  </a:lnTo>
                  <a:cubicBezTo>
                    <a:pt x="0" y="15"/>
                    <a:pt x="15" y="0"/>
                    <a:pt x="33" y="0"/>
                  </a:cubicBezTo>
                  <a:close/>
                </a:path>
              </a:pathLst>
            </a:custGeom>
            <a:solidFill>
              <a:srgbClr val="0070C0"/>
            </a:solidFill>
            <a:ln>
              <a:noFill/>
            </a:ln>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45" name="Rectangle 15"/>
            <p:cNvSpPr>
              <a:spLocks noChangeArrowheads="1"/>
            </p:cNvSpPr>
            <p:nvPr/>
          </p:nvSpPr>
          <p:spPr bwMode="auto">
            <a:xfrm>
              <a:off x="1618635" y="2954205"/>
              <a:ext cx="558450" cy="317531"/>
            </a:xfrm>
            <a:prstGeom prst="rect">
              <a:avLst/>
            </a:prstGeom>
            <a:noFill/>
            <a:ln>
              <a:noFill/>
            </a:ln>
            <a:effectLst/>
          </p:spPr>
          <p:txBody>
            <a:bodyPr wrap="none" anchor="ctr"/>
            <a:lstStyle/>
            <a:p>
              <a:pPr algn="ctr"/>
              <a:r>
                <a:rPr lang="zh-CN" altLang="en-US" sz="1400">
                  <a:solidFill>
                    <a:schemeClr val="bg1"/>
                  </a:solidFill>
                  <a:latin typeface="微软雅黑" panose="020B0503020204020204" pitchFamily="34" charset="-122"/>
                  <a:ea typeface="微软雅黑" panose="020B0503020204020204" pitchFamily="34" charset="-122"/>
                </a:rPr>
                <a:t>市场部</a:t>
              </a:r>
              <a:endParaRPr lang="zh-CN" altLang="en-US" sz="1400">
                <a:solidFill>
                  <a:schemeClr val="bg1"/>
                </a:solidFill>
                <a:latin typeface="微软雅黑" panose="020B0503020204020204" pitchFamily="34" charset="-122"/>
                <a:ea typeface="微软雅黑" panose="020B0503020204020204" pitchFamily="34" charset="-122"/>
              </a:endParaRPr>
            </a:p>
            <a:p>
              <a:pPr algn="ctr"/>
              <a:r>
                <a:rPr lang="zh-CN" altLang="en-US" sz="1400">
                  <a:solidFill>
                    <a:schemeClr val="bg1"/>
                  </a:solidFill>
                  <a:latin typeface="微软雅黑" panose="020B0503020204020204" pitchFamily="34" charset="-122"/>
                  <a:ea typeface="微软雅黑" panose="020B0503020204020204" pitchFamily="34" charset="-122"/>
                </a:rPr>
                <a:t>经理</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46" name="组合 45"/>
          <p:cNvGrpSpPr/>
          <p:nvPr/>
        </p:nvGrpSpPr>
        <p:grpSpPr>
          <a:xfrm>
            <a:off x="5312877" y="4147109"/>
            <a:ext cx="1831498" cy="317859"/>
            <a:chOff x="5357813" y="2968625"/>
            <a:chExt cx="1831975" cy="317942"/>
          </a:xfrm>
          <a:solidFill>
            <a:srgbClr val="44CEB9"/>
          </a:solidFill>
        </p:grpSpPr>
        <p:sp>
          <p:nvSpPr>
            <p:cNvPr id="47" name="Freeform 79"/>
            <p:cNvSpPr/>
            <p:nvPr/>
          </p:nvSpPr>
          <p:spPr bwMode="auto">
            <a:xfrm>
              <a:off x="5357813" y="2968625"/>
              <a:ext cx="1831975" cy="307975"/>
            </a:xfrm>
            <a:custGeom>
              <a:avLst/>
              <a:gdLst>
                <a:gd name="T0" fmla="*/ 34 w 2214"/>
                <a:gd name="T1" fmla="*/ 0 h 372"/>
                <a:gd name="T2" fmla="*/ 2181 w 2214"/>
                <a:gd name="T3" fmla="*/ 0 h 372"/>
                <a:gd name="T4" fmla="*/ 2214 w 2214"/>
                <a:gd name="T5" fmla="*/ 34 h 372"/>
                <a:gd name="T6" fmla="*/ 2214 w 2214"/>
                <a:gd name="T7" fmla="*/ 338 h 372"/>
                <a:gd name="T8" fmla="*/ 2181 w 2214"/>
                <a:gd name="T9" fmla="*/ 372 h 372"/>
                <a:gd name="T10" fmla="*/ 34 w 2214"/>
                <a:gd name="T11" fmla="*/ 372 h 372"/>
                <a:gd name="T12" fmla="*/ 0 w 2214"/>
                <a:gd name="T13" fmla="*/ 338 h 372"/>
                <a:gd name="T14" fmla="*/ 0 w 2214"/>
                <a:gd name="T15" fmla="*/ 34 h 372"/>
                <a:gd name="T16" fmla="*/ 34 w 2214"/>
                <a:gd name="T17"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4" h="372">
                  <a:moveTo>
                    <a:pt x="34" y="0"/>
                  </a:moveTo>
                  <a:lnTo>
                    <a:pt x="2181" y="0"/>
                  </a:lnTo>
                  <a:cubicBezTo>
                    <a:pt x="2199" y="0"/>
                    <a:pt x="2214" y="15"/>
                    <a:pt x="2214" y="34"/>
                  </a:cubicBezTo>
                  <a:lnTo>
                    <a:pt x="2214" y="338"/>
                  </a:lnTo>
                  <a:cubicBezTo>
                    <a:pt x="2214" y="357"/>
                    <a:pt x="2199" y="372"/>
                    <a:pt x="2181" y="372"/>
                  </a:cubicBezTo>
                  <a:lnTo>
                    <a:pt x="34" y="372"/>
                  </a:lnTo>
                  <a:cubicBezTo>
                    <a:pt x="15" y="372"/>
                    <a:pt x="0" y="357"/>
                    <a:pt x="0" y="338"/>
                  </a:cubicBezTo>
                  <a:lnTo>
                    <a:pt x="0" y="34"/>
                  </a:lnTo>
                  <a:cubicBezTo>
                    <a:pt x="0" y="15"/>
                    <a:pt x="15" y="0"/>
                    <a:pt x="34" y="0"/>
                  </a:cubicBezTo>
                  <a:close/>
                </a:path>
              </a:pathLst>
            </a:custGeom>
            <a:solidFill>
              <a:srgbClr val="0070C0"/>
            </a:solidFill>
            <a:ln>
              <a:noFill/>
            </a:ln>
          </p:spPr>
          <p:txBody>
            <a:bodyPr vert="horz" wrap="square" lIns="91416" tIns="45708" rIns="91416" bIns="45708" numCol="1" anchor="t" anchorCtr="0" compatLnSpc="1"/>
            <a:lstStyle/>
            <a:p>
              <a:endParaRPr lang="zh-CN" altLang="en-US" sz="1800">
                <a:solidFill>
                  <a:schemeClr val="bg1"/>
                </a:solidFill>
                <a:latin typeface="微软雅黑" panose="020B0503020204020204" pitchFamily="34" charset="-122"/>
                <a:ea typeface="微软雅黑" panose="020B0503020204020204" pitchFamily="34" charset="-122"/>
              </a:endParaRPr>
            </a:p>
          </p:txBody>
        </p:sp>
        <p:sp>
          <p:nvSpPr>
            <p:cNvPr id="48" name="Rectangle 15"/>
            <p:cNvSpPr>
              <a:spLocks noChangeArrowheads="1"/>
            </p:cNvSpPr>
            <p:nvPr/>
          </p:nvSpPr>
          <p:spPr bwMode="auto">
            <a:xfrm>
              <a:off x="5386437" y="2969036"/>
              <a:ext cx="1706513" cy="317531"/>
            </a:xfrm>
            <a:prstGeom prst="rect">
              <a:avLst/>
            </a:prstGeom>
            <a:noFill/>
            <a:ln>
              <a:noFill/>
            </a:ln>
            <a:effectLst/>
          </p:spPr>
          <p:txBody>
            <a:bodyPr wrap="none" anchor="ctr"/>
            <a:lstStyle/>
            <a:p>
              <a:pPr algn="ctr"/>
              <a:r>
                <a:rPr lang="zh-CN" altLang="en-US" sz="1400">
                  <a:solidFill>
                    <a:schemeClr val="bg1"/>
                  </a:solidFill>
                  <a:latin typeface="微软雅黑" panose="020B0503020204020204" pitchFamily="34" charset="-122"/>
                  <a:ea typeface="微软雅黑" panose="020B0503020204020204" pitchFamily="34" charset="-122"/>
                </a:rPr>
                <a:t>某某公司</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8733049" y="4147109"/>
            <a:ext cx="1833086" cy="317859"/>
            <a:chOff x="8778876" y="2968625"/>
            <a:chExt cx="1833563" cy="317942"/>
          </a:xfrm>
          <a:solidFill>
            <a:srgbClr val="A8C932"/>
          </a:solidFill>
        </p:grpSpPr>
        <p:sp>
          <p:nvSpPr>
            <p:cNvPr id="50" name="Freeform 80"/>
            <p:cNvSpPr/>
            <p:nvPr/>
          </p:nvSpPr>
          <p:spPr bwMode="auto">
            <a:xfrm>
              <a:off x="8778876" y="2968625"/>
              <a:ext cx="1833563" cy="307975"/>
            </a:xfrm>
            <a:custGeom>
              <a:avLst/>
              <a:gdLst>
                <a:gd name="T0" fmla="*/ 34 w 2214"/>
                <a:gd name="T1" fmla="*/ 0 h 372"/>
                <a:gd name="T2" fmla="*/ 2181 w 2214"/>
                <a:gd name="T3" fmla="*/ 0 h 372"/>
                <a:gd name="T4" fmla="*/ 2214 w 2214"/>
                <a:gd name="T5" fmla="*/ 34 h 372"/>
                <a:gd name="T6" fmla="*/ 2214 w 2214"/>
                <a:gd name="T7" fmla="*/ 338 h 372"/>
                <a:gd name="T8" fmla="*/ 2181 w 2214"/>
                <a:gd name="T9" fmla="*/ 372 h 372"/>
                <a:gd name="T10" fmla="*/ 34 w 2214"/>
                <a:gd name="T11" fmla="*/ 372 h 372"/>
                <a:gd name="T12" fmla="*/ 0 w 2214"/>
                <a:gd name="T13" fmla="*/ 338 h 372"/>
                <a:gd name="T14" fmla="*/ 0 w 2214"/>
                <a:gd name="T15" fmla="*/ 34 h 372"/>
                <a:gd name="T16" fmla="*/ 34 w 2214"/>
                <a:gd name="T17"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4" h="372">
                  <a:moveTo>
                    <a:pt x="34" y="0"/>
                  </a:moveTo>
                  <a:lnTo>
                    <a:pt x="2181" y="0"/>
                  </a:lnTo>
                  <a:cubicBezTo>
                    <a:pt x="2199" y="0"/>
                    <a:pt x="2214" y="15"/>
                    <a:pt x="2214" y="34"/>
                  </a:cubicBezTo>
                  <a:lnTo>
                    <a:pt x="2214" y="338"/>
                  </a:lnTo>
                  <a:cubicBezTo>
                    <a:pt x="2214" y="357"/>
                    <a:pt x="2199" y="372"/>
                    <a:pt x="2181" y="372"/>
                  </a:cubicBezTo>
                  <a:lnTo>
                    <a:pt x="34" y="372"/>
                  </a:lnTo>
                  <a:cubicBezTo>
                    <a:pt x="15" y="372"/>
                    <a:pt x="0" y="357"/>
                    <a:pt x="0" y="338"/>
                  </a:cubicBezTo>
                  <a:lnTo>
                    <a:pt x="0" y="34"/>
                  </a:lnTo>
                  <a:cubicBezTo>
                    <a:pt x="0" y="15"/>
                    <a:pt x="15" y="0"/>
                    <a:pt x="34" y="0"/>
                  </a:cubicBezTo>
                  <a:close/>
                </a:path>
              </a:pathLst>
            </a:custGeom>
            <a:solidFill>
              <a:srgbClr val="0070C0"/>
            </a:solidFill>
            <a:ln>
              <a:noFill/>
            </a:ln>
          </p:spPr>
          <p:txBody>
            <a:bodyPr vert="horz" wrap="square" lIns="91416" tIns="45708" rIns="91416" bIns="45708" numCol="1" anchor="t" anchorCtr="0" compatLnSpc="1"/>
            <a:lstStyle/>
            <a:p>
              <a:endParaRPr lang="zh-CN" altLang="en-US" sz="1800">
                <a:solidFill>
                  <a:schemeClr val="bg1"/>
                </a:solidFill>
                <a:latin typeface="微软雅黑" panose="020B0503020204020204" pitchFamily="34" charset="-122"/>
                <a:ea typeface="微软雅黑" panose="020B0503020204020204" pitchFamily="34" charset="-122"/>
              </a:endParaRPr>
            </a:p>
          </p:txBody>
        </p:sp>
        <p:sp>
          <p:nvSpPr>
            <p:cNvPr id="51" name="Rectangle 15"/>
            <p:cNvSpPr>
              <a:spLocks noChangeArrowheads="1"/>
            </p:cNvSpPr>
            <p:nvPr/>
          </p:nvSpPr>
          <p:spPr bwMode="auto">
            <a:xfrm>
              <a:off x="8820969" y="2969036"/>
              <a:ext cx="1706513" cy="317531"/>
            </a:xfrm>
            <a:prstGeom prst="rect">
              <a:avLst/>
            </a:prstGeom>
            <a:noFill/>
            <a:ln>
              <a:noFill/>
            </a:ln>
            <a:effectLst/>
          </p:spPr>
          <p:txBody>
            <a:bodyPr wrap="none" anchor="ctr"/>
            <a:lstStyle/>
            <a:p>
              <a:pPr algn="ctr"/>
              <a:r>
                <a:rPr lang="zh-CN" altLang="en-US" sz="1400">
                  <a:solidFill>
                    <a:schemeClr val="bg1"/>
                  </a:solidFill>
                  <a:latin typeface="微软雅黑" panose="020B0503020204020204" pitchFamily="34" charset="-122"/>
                  <a:ea typeface="微软雅黑" panose="020B0503020204020204" pitchFamily="34" charset="-122"/>
                </a:rPr>
                <a:t>科技有限公司</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52" name="组合 51"/>
          <p:cNvGrpSpPr/>
          <p:nvPr/>
        </p:nvGrpSpPr>
        <p:grpSpPr>
          <a:xfrm>
            <a:off x="1653998" y="4502616"/>
            <a:ext cx="400110" cy="1109374"/>
            <a:chOff x="1697982" y="3324225"/>
            <a:chExt cx="400214" cy="1109663"/>
          </a:xfrm>
          <a:solidFill>
            <a:schemeClr val="bg1">
              <a:lumMod val="85000"/>
            </a:schemeClr>
          </a:solidFill>
        </p:grpSpPr>
        <p:sp>
          <p:nvSpPr>
            <p:cNvPr id="53" name="Freeform 82"/>
            <p:cNvSpPr/>
            <p:nvPr/>
          </p:nvSpPr>
          <p:spPr bwMode="auto">
            <a:xfrm>
              <a:off x="1749426"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grpFill/>
            <a:ln>
              <a:noFill/>
            </a:ln>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54" name="Line 113"/>
            <p:cNvSpPr>
              <a:spLocks noChangeShapeType="1"/>
            </p:cNvSpPr>
            <p:nvPr/>
          </p:nvSpPr>
          <p:spPr bwMode="auto">
            <a:xfrm>
              <a:off x="1901826" y="3324225"/>
              <a:ext cx="0" cy="174625"/>
            </a:xfrm>
            <a:prstGeom prst="line">
              <a:avLst/>
            </a:prstGeom>
            <a:grpFill/>
            <a:ln w="12700" cap="flat">
              <a:solidFill>
                <a:schemeClr val="bg1">
                  <a:lumMod val="75000"/>
                </a:schemeClr>
              </a:solidFill>
              <a:prstDash val="dashDot"/>
              <a:miter lim="800000"/>
            </a:ln>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55" name="TextBox 92"/>
            <p:cNvSpPr txBox="1"/>
            <p:nvPr/>
          </p:nvSpPr>
          <p:spPr>
            <a:xfrm>
              <a:off x="1697982" y="3554682"/>
              <a:ext cx="400214" cy="631106"/>
            </a:xfrm>
            <a:prstGeom prst="rect">
              <a:avLst/>
            </a:prstGeom>
            <a:noFill/>
          </p:spPr>
          <p:txBody>
            <a:bodyPr vert="eaVert" wrap="none" rtlCol="0">
              <a:spAutoFit/>
            </a:bodyPr>
            <a:lstStyle/>
            <a:p>
              <a:r>
                <a:rPr lang="zh-CN" altLang="en-US" sz="1400">
                  <a:latin typeface="微软雅黑" panose="020B0503020204020204" pitchFamily="34" charset="-122"/>
                  <a:ea typeface="微软雅黑" panose="020B0503020204020204" pitchFamily="34" charset="-122"/>
                </a:rPr>
                <a:t>市场部</a:t>
              </a:r>
              <a:endParaRPr lang="zh-CN" altLang="en-US" sz="1400" dirty="0">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2107010" y="4672435"/>
            <a:ext cx="400110" cy="939555"/>
            <a:chOff x="2151112" y="3494088"/>
            <a:chExt cx="400214" cy="939800"/>
          </a:xfrm>
          <a:solidFill>
            <a:schemeClr val="bg1">
              <a:lumMod val="85000"/>
            </a:schemeClr>
          </a:solidFill>
        </p:grpSpPr>
        <p:sp>
          <p:nvSpPr>
            <p:cNvPr id="57" name="Freeform 83"/>
            <p:cNvSpPr/>
            <p:nvPr/>
          </p:nvSpPr>
          <p:spPr bwMode="auto">
            <a:xfrm>
              <a:off x="2184401"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grpFill/>
            <a:ln>
              <a:noFill/>
            </a:ln>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58" name="TextBox 95"/>
            <p:cNvSpPr txBox="1"/>
            <p:nvPr/>
          </p:nvSpPr>
          <p:spPr>
            <a:xfrm>
              <a:off x="2151112" y="3554682"/>
              <a:ext cx="400214" cy="631107"/>
            </a:xfrm>
            <a:prstGeom prst="rect">
              <a:avLst/>
            </a:prstGeom>
            <a:noFill/>
          </p:spPr>
          <p:txBody>
            <a:bodyPr vert="eaVert" wrap="none" rtlCol="0">
              <a:spAutoFit/>
            </a:bodyPr>
            <a:lstStyle/>
            <a:p>
              <a:r>
                <a:rPr lang="zh-CN" altLang="en-US" sz="1400">
                  <a:latin typeface="微软雅黑" panose="020B0503020204020204" pitchFamily="34" charset="-122"/>
                  <a:ea typeface="微软雅黑" panose="020B0503020204020204" pitchFamily="34" charset="-122"/>
                </a:rPr>
                <a:t>品质部</a:t>
              </a:r>
              <a:endParaRPr lang="zh-CN" altLang="en-US" sz="1400" dirty="0">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2555468" y="4672435"/>
            <a:ext cx="400110" cy="939555"/>
            <a:chOff x="2599686" y="3494088"/>
            <a:chExt cx="400214" cy="939800"/>
          </a:xfrm>
          <a:solidFill>
            <a:schemeClr val="bg1">
              <a:lumMod val="85000"/>
            </a:schemeClr>
          </a:solidFill>
        </p:grpSpPr>
        <p:sp>
          <p:nvSpPr>
            <p:cNvPr id="60" name="Freeform 84"/>
            <p:cNvSpPr/>
            <p:nvPr/>
          </p:nvSpPr>
          <p:spPr bwMode="auto">
            <a:xfrm>
              <a:off x="2638426"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grpFill/>
            <a:ln>
              <a:noFill/>
            </a:ln>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61" name="TextBox 98"/>
            <p:cNvSpPr txBox="1"/>
            <p:nvPr/>
          </p:nvSpPr>
          <p:spPr>
            <a:xfrm>
              <a:off x="2599686" y="3554682"/>
              <a:ext cx="400214" cy="631107"/>
            </a:xfrm>
            <a:prstGeom prst="rect">
              <a:avLst/>
            </a:prstGeom>
            <a:noFill/>
          </p:spPr>
          <p:txBody>
            <a:bodyPr vert="eaVert" wrap="none" rtlCol="0">
              <a:spAutoFit/>
            </a:bodyPr>
            <a:lstStyle/>
            <a:p>
              <a:r>
                <a:rPr lang="zh-CN" altLang="en-US" sz="1400">
                  <a:latin typeface="微软雅黑" panose="020B0503020204020204" pitchFamily="34" charset="-122"/>
                  <a:ea typeface="微软雅黑" panose="020B0503020204020204" pitchFamily="34" charset="-122"/>
                </a:rPr>
                <a:t>采购部</a:t>
              </a:r>
              <a:endParaRPr lang="zh-CN" altLang="en-US" sz="1400" dirty="0">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2995299" y="4672435"/>
            <a:ext cx="400110" cy="939555"/>
            <a:chOff x="3039632" y="3494088"/>
            <a:chExt cx="400214" cy="939800"/>
          </a:xfrm>
          <a:solidFill>
            <a:schemeClr val="bg1">
              <a:lumMod val="85000"/>
            </a:schemeClr>
          </a:solidFill>
        </p:grpSpPr>
        <p:sp>
          <p:nvSpPr>
            <p:cNvPr id="63" name="Freeform 85"/>
            <p:cNvSpPr/>
            <p:nvPr/>
          </p:nvSpPr>
          <p:spPr bwMode="auto">
            <a:xfrm>
              <a:off x="3098801" y="3494088"/>
              <a:ext cx="306388" cy="939800"/>
            </a:xfrm>
            <a:custGeom>
              <a:avLst/>
              <a:gdLst>
                <a:gd name="T0" fmla="*/ 371 w 371"/>
                <a:gd name="T1" fmla="*/ 34 h 1135"/>
                <a:gd name="T2" fmla="*/ 371 w 371"/>
                <a:gd name="T3" fmla="*/ 1102 h 1135"/>
                <a:gd name="T4" fmla="*/ 338 w 371"/>
                <a:gd name="T5" fmla="*/ 1135 h 1135"/>
                <a:gd name="T6" fmla="*/ 33 w 371"/>
                <a:gd name="T7" fmla="*/ 1135 h 1135"/>
                <a:gd name="T8" fmla="*/ 0 w 371"/>
                <a:gd name="T9" fmla="*/ 1102 h 1135"/>
                <a:gd name="T10" fmla="*/ 0 w 371"/>
                <a:gd name="T11" fmla="*/ 34 h 1135"/>
                <a:gd name="T12" fmla="*/ 33 w 371"/>
                <a:gd name="T13" fmla="*/ 0 h 1135"/>
                <a:gd name="T14" fmla="*/ 338 w 371"/>
                <a:gd name="T15" fmla="*/ 0 h 1135"/>
                <a:gd name="T16" fmla="*/ 371 w 371"/>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35">
                  <a:moveTo>
                    <a:pt x="371" y="34"/>
                  </a:moveTo>
                  <a:lnTo>
                    <a:pt x="371" y="1102"/>
                  </a:lnTo>
                  <a:cubicBezTo>
                    <a:pt x="371" y="1120"/>
                    <a:pt x="356" y="1135"/>
                    <a:pt x="338" y="1135"/>
                  </a:cubicBezTo>
                  <a:lnTo>
                    <a:pt x="33" y="1135"/>
                  </a:lnTo>
                  <a:cubicBezTo>
                    <a:pt x="15" y="1135"/>
                    <a:pt x="0" y="1120"/>
                    <a:pt x="0" y="1102"/>
                  </a:cubicBezTo>
                  <a:lnTo>
                    <a:pt x="0" y="34"/>
                  </a:lnTo>
                  <a:cubicBezTo>
                    <a:pt x="0" y="16"/>
                    <a:pt x="15" y="0"/>
                    <a:pt x="33" y="0"/>
                  </a:cubicBezTo>
                  <a:lnTo>
                    <a:pt x="338" y="0"/>
                  </a:lnTo>
                  <a:cubicBezTo>
                    <a:pt x="356" y="0"/>
                    <a:pt x="371" y="16"/>
                    <a:pt x="371" y="34"/>
                  </a:cubicBezTo>
                  <a:close/>
                </a:path>
              </a:pathLst>
            </a:custGeom>
            <a:grpFill/>
            <a:ln>
              <a:noFill/>
            </a:ln>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64" name="TextBox 101"/>
            <p:cNvSpPr txBox="1"/>
            <p:nvPr/>
          </p:nvSpPr>
          <p:spPr>
            <a:xfrm>
              <a:off x="3039632" y="3554682"/>
              <a:ext cx="400214" cy="631107"/>
            </a:xfrm>
            <a:prstGeom prst="rect">
              <a:avLst/>
            </a:prstGeom>
            <a:noFill/>
          </p:spPr>
          <p:txBody>
            <a:bodyPr vert="eaVert" wrap="none" rtlCol="0">
              <a:spAutoFit/>
            </a:bodyPr>
            <a:lstStyle/>
            <a:p>
              <a:r>
                <a:rPr lang="zh-CN" altLang="en-US" sz="1400">
                  <a:latin typeface="微软雅黑" panose="020B0503020204020204" pitchFamily="34" charset="-122"/>
                  <a:ea typeface="微软雅黑" panose="020B0503020204020204" pitchFamily="34" charset="-122"/>
                </a:rPr>
                <a:t>综合部</a:t>
              </a:r>
              <a:endParaRPr lang="zh-CN" altLang="en-US" sz="1400" dirty="0">
                <a:latin typeface="微软雅黑" panose="020B0503020204020204" pitchFamily="34" charset="-122"/>
                <a:ea typeface="微软雅黑" panose="020B0503020204020204" pitchFamily="34" charset="-122"/>
              </a:endParaRPr>
            </a:p>
          </p:txBody>
        </p:sp>
      </p:grpSp>
      <p:grpSp>
        <p:nvGrpSpPr>
          <p:cNvPr id="65" name="组合 64"/>
          <p:cNvGrpSpPr/>
          <p:nvPr/>
        </p:nvGrpSpPr>
        <p:grpSpPr>
          <a:xfrm>
            <a:off x="3443756" y="4672435"/>
            <a:ext cx="400110" cy="939555"/>
            <a:chOff x="3488206" y="3494088"/>
            <a:chExt cx="400214" cy="939800"/>
          </a:xfrm>
          <a:solidFill>
            <a:schemeClr val="bg1">
              <a:lumMod val="85000"/>
            </a:schemeClr>
          </a:solidFill>
        </p:grpSpPr>
        <p:sp>
          <p:nvSpPr>
            <p:cNvPr id="66" name="Freeform 86"/>
            <p:cNvSpPr/>
            <p:nvPr/>
          </p:nvSpPr>
          <p:spPr bwMode="auto">
            <a:xfrm>
              <a:off x="3524251"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grpFill/>
            <a:ln>
              <a:noFill/>
            </a:ln>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67" name="TextBox 104"/>
            <p:cNvSpPr txBox="1"/>
            <p:nvPr/>
          </p:nvSpPr>
          <p:spPr>
            <a:xfrm>
              <a:off x="3488206" y="3554682"/>
              <a:ext cx="400214" cy="631107"/>
            </a:xfrm>
            <a:prstGeom prst="rect">
              <a:avLst/>
            </a:prstGeom>
            <a:noFill/>
          </p:spPr>
          <p:txBody>
            <a:bodyPr vert="eaVert" wrap="none" rtlCol="0">
              <a:spAutoFit/>
            </a:bodyPr>
            <a:lstStyle/>
            <a:p>
              <a:r>
                <a:rPr lang="zh-CN" altLang="en-US" sz="1400">
                  <a:latin typeface="微软雅黑" panose="020B0503020204020204" pitchFamily="34" charset="-122"/>
                  <a:ea typeface="微软雅黑" panose="020B0503020204020204" pitchFamily="34" charset="-122"/>
                </a:rPr>
                <a:t>财务部</a:t>
              </a:r>
              <a:endParaRPr lang="zh-CN" altLang="en-US" sz="1400" dirty="0">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4795351" y="4867646"/>
            <a:ext cx="400110" cy="939555"/>
            <a:chOff x="4840153" y="3689350"/>
            <a:chExt cx="400214" cy="939800"/>
          </a:xfrm>
          <a:solidFill>
            <a:schemeClr val="bg1">
              <a:lumMod val="85000"/>
            </a:schemeClr>
          </a:solidFill>
        </p:grpSpPr>
        <p:sp>
          <p:nvSpPr>
            <p:cNvPr id="69" name="Freeform 91"/>
            <p:cNvSpPr/>
            <p:nvPr/>
          </p:nvSpPr>
          <p:spPr bwMode="auto">
            <a:xfrm>
              <a:off x="4886325" y="3689350"/>
              <a:ext cx="307975" cy="939800"/>
            </a:xfrm>
            <a:custGeom>
              <a:avLst/>
              <a:gdLst>
                <a:gd name="T0" fmla="*/ 372 w 372"/>
                <a:gd name="T1" fmla="*/ 33 h 1135"/>
                <a:gd name="T2" fmla="*/ 372 w 372"/>
                <a:gd name="T3" fmla="*/ 1101 h 1135"/>
                <a:gd name="T4" fmla="*/ 338 w 372"/>
                <a:gd name="T5" fmla="*/ 1135 h 1135"/>
                <a:gd name="T6" fmla="*/ 33 w 372"/>
                <a:gd name="T7" fmla="*/ 1135 h 1135"/>
                <a:gd name="T8" fmla="*/ 0 w 372"/>
                <a:gd name="T9" fmla="*/ 1101 h 1135"/>
                <a:gd name="T10" fmla="*/ 0 w 372"/>
                <a:gd name="T11" fmla="*/ 33 h 1135"/>
                <a:gd name="T12" fmla="*/ 33 w 372"/>
                <a:gd name="T13" fmla="*/ 0 h 1135"/>
                <a:gd name="T14" fmla="*/ 338 w 372"/>
                <a:gd name="T15" fmla="*/ 0 h 1135"/>
                <a:gd name="T16" fmla="*/ 372 w 372"/>
                <a:gd name="T17" fmla="*/ 33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3"/>
                  </a:moveTo>
                  <a:lnTo>
                    <a:pt x="372" y="1101"/>
                  </a:lnTo>
                  <a:cubicBezTo>
                    <a:pt x="372" y="1120"/>
                    <a:pt x="356" y="1135"/>
                    <a:pt x="338" y="1135"/>
                  </a:cubicBezTo>
                  <a:lnTo>
                    <a:pt x="33" y="1135"/>
                  </a:lnTo>
                  <a:cubicBezTo>
                    <a:pt x="15" y="1135"/>
                    <a:pt x="0" y="1120"/>
                    <a:pt x="0" y="1101"/>
                  </a:cubicBezTo>
                  <a:lnTo>
                    <a:pt x="0" y="33"/>
                  </a:lnTo>
                  <a:cubicBezTo>
                    <a:pt x="0" y="15"/>
                    <a:pt x="15" y="0"/>
                    <a:pt x="33" y="0"/>
                  </a:cubicBezTo>
                  <a:lnTo>
                    <a:pt x="338" y="0"/>
                  </a:lnTo>
                  <a:cubicBezTo>
                    <a:pt x="356" y="0"/>
                    <a:pt x="372" y="15"/>
                    <a:pt x="372" y="33"/>
                  </a:cubicBezTo>
                  <a:close/>
                </a:path>
              </a:pathLst>
            </a:custGeom>
            <a:grpFill/>
            <a:ln>
              <a:noFill/>
            </a:ln>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70" name="TextBox 107"/>
            <p:cNvSpPr txBox="1"/>
            <p:nvPr/>
          </p:nvSpPr>
          <p:spPr>
            <a:xfrm>
              <a:off x="4840153" y="3744463"/>
              <a:ext cx="400214" cy="631107"/>
            </a:xfrm>
            <a:prstGeom prst="rect">
              <a:avLst/>
            </a:prstGeom>
            <a:noFill/>
          </p:spPr>
          <p:txBody>
            <a:bodyPr vert="eaVert" wrap="none" rtlCol="0">
              <a:spAutoFit/>
            </a:bodyPr>
            <a:lstStyle/>
            <a:p>
              <a:r>
                <a:rPr lang="zh-CN" altLang="en-US" sz="1400">
                  <a:latin typeface="微软雅黑" panose="020B0503020204020204" pitchFamily="34" charset="-122"/>
                  <a:ea typeface="微软雅黑" panose="020B0503020204020204" pitchFamily="34" charset="-122"/>
                </a:rPr>
                <a:t>研发部</a:t>
              </a:r>
              <a:endParaRPr lang="zh-CN" altLang="en-US" sz="1400" dirty="0">
                <a:latin typeface="微软雅黑" panose="020B0503020204020204" pitchFamily="34" charset="-122"/>
                <a:ea typeface="微软雅黑" panose="020B0503020204020204" pitchFamily="34" charset="-122"/>
              </a:endParaRPr>
            </a:p>
          </p:txBody>
        </p:sp>
      </p:grpSp>
      <p:grpSp>
        <p:nvGrpSpPr>
          <p:cNvPr id="71" name="组合 70"/>
          <p:cNvGrpSpPr/>
          <p:nvPr/>
        </p:nvGrpSpPr>
        <p:grpSpPr>
          <a:xfrm>
            <a:off x="7253240" y="4867646"/>
            <a:ext cx="400110" cy="939555"/>
            <a:chOff x="7298681" y="3689350"/>
            <a:chExt cx="400214" cy="939800"/>
          </a:xfrm>
          <a:solidFill>
            <a:schemeClr val="bg1">
              <a:lumMod val="85000"/>
            </a:schemeClr>
          </a:solidFill>
        </p:grpSpPr>
        <p:sp>
          <p:nvSpPr>
            <p:cNvPr id="72" name="Freeform 92"/>
            <p:cNvSpPr/>
            <p:nvPr/>
          </p:nvSpPr>
          <p:spPr bwMode="auto">
            <a:xfrm>
              <a:off x="7342188" y="3689350"/>
              <a:ext cx="307975" cy="939800"/>
            </a:xfrm>
            <a:custGeom>
              <a:avLst/>
              <a:gdLst>
                <a:gd name="T0" fmla="*/ 371 w 371"/>
                <a:gd name="T1" fmla="*/ 33 h 1135"/>
                <a:gd name="T2" fmla="*/ 371 w 371"/>
                <a:gd name="T3" fmla="*/ 1101 h 1135"/>
                <a:gd name="T4" fmla="*/ 338 w 371"/>
                <a:gd name="T5" fmla="*/ 1135 h 1135"/>
                <a:gd name="T6" fmla="*/ 33 w 371"/>
                <a:gd name="T7" fmla="*/ 1135 h 1135"/>
                <a:gd name="T8" fmla="*/ 0 w 371"/>
                <a:gd name="T9" fmla="*/ 1101 h 1135"/>
                <a:gd name="T10" fmla="*/ 0 w 371"/>
                <a:gd name="T11" fmla="*/ 33 h 1135"/>
                <a:gd name="T12" fmla="*/ 33 w 371"/>
                <a:gd name="T13" fmla="*/ 0 h 1135"/>
                <a:gd name="T14" fmla="*/ 338 w 371"/>
                <a:gd name="T15" fmla="*/ 0 h 1135"/>
                <a:gd name="T16" fmla="*/ 371 w 371"/>
                <a:gd name="T17" fmla="*/ 33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35">
                  <a:moveTo>
                    <a:pt x="371" y="33"/>
                  </a:moveTo>
                  <a:lnTo>
                    <a:pt x="371" y="1101"/>
                  </a:lnTo>
                  <a:cubicBezTo>
                    <a:pt x="371" y="1120"/>
                    <a:pt x="356" y="1135"/>
                    <a:pt x="338" y="1135"/>
                  </a:cubicBezTo>
                  <a:lnTo>
                    <a:pt x="33" y="1135"/>
                  </a:lnTo>
                  <a:cubicBezTo>
                    <a:pt x="15" y="1135"/>
                    <a:pt x="0" y="1120"/>
                    <a:pt x="0" y="1101"/>
                  </a:cubicBezTo>
                  <a:lnTo>
                    <a:pt x="0" y="33"/>
                  </a:lnTo>
                  <a:cubicBezTo>
                    <a:pt x="0" y="15"/>
                    <a:pt x="15" y="0"/>
                    <a:pt x="33" y="0"/>
                  </a:cubicBezTo>
                  <a:lnTo>
                    <a:pt x="338" y="0"/>
                  </a:lnTo>
                  <a:cubicBezTo>
                    <a:pt x="356" y="0"/>
                    <a:pt x="371" y="15"/>
                    <a:pt x="371" y="33"/>
                  </a:cubicBezTo>
                  <a:close/>
                </a:path>
              </a:pathLst>
            </a:custGeom>
            <a:grpFill/>
            <a:ln>
              <a:noFill/>
            </a:ln>
          </p:spPr>
          <p:txBody>
            <a:bodyPr vert="horz" wrap="square" lIns="91416" tIns="45708" rIns="91416" bIns="45708"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73" name="TextBox 110"/>
            <p:cNvSpPr txBox="1"/>
            <p:nvPr/>
          </p:nvSpPr>
          <p:spPr>
            <a:xfrm>
              <a:off x="7298681" y="3744463"/>
              <a:ext cx="400214" cy="810689"/>
            </a:xfrm>
            <a:prstGeom prst="rect">
              <a:avLst/>
            </a:prstGeom>
            <a:noFill/>
          </p:spPr>
          <p:txBody>
            <a:bodyPr vert="eaVert" wrap="none" rtlCol="0">
              <a:spAutoFit/>
            </a:bodyPr>
            <a:lstStyle/>
            <a:p>
              <a:r>
                <a:rPr lang="zh-CN" altLang="en-US" sz="1400">
                  <a:latin typeface="微软雅黑" panose="020B0503020204020204" pitchFamily="34" charset="-122"/>
                  <a:ea typeface="微软雅黑" panose="020B0503020204020204" pitchFamily="34" charset="-122"/>
                </a:rPr>
                <a:t>售后中心</a:t>
              </a:r>
              <a:endParaRPr lang="zh-CN" altLang="en-US" sz="1400" dirty="0">
                <a:latin typeface="微软雅黑" panose="020B0503020204020204" pitchFamily="34" charset="-122"/>
                <a:ea typeface="微软雅黑" panose="020B0503020204020204" pitchFamily="34" charset="-122"/>
              </a:endParaRPr>
            </a:p>
          </p:txBody>
        </p:sp>
      </p:grpSp>
      <p:grpSp>
        <p:nvGrpSpPr>
          <p:cNvPr id="74" name="组合 73"/>
          <p:cNvGrpSpPr/>
          <p:nvPr/>
        </p:nvGrpSpPr>
        <p:grpSpPr>
          <a:xfrm>
            <a:off x="8745222" y="4841423"/>
            <a:ext cx="400110" cy="1205726"/>
            <a:chOff x="8791051" y="3663121"/>
            <a:chExt cx="400214" cy="997780"/>
          </a:xfrm>
          <a:solidFill>
            <a:schemeClr val="bg1">
              <a:lumMod val="85000"/>
            </a:schemeClr>
          </a:solidFill>
        </p:grpSpPr>
        <p:sp>
          <p:nvSpPr>
            <p:cNvPr id="75" name="Freeform 93"/>
            <p:cNvSpPr/>
            <p:nvPr/>
          </p:nvSpPr>
          <p:spPr bwMode="auto">
            <a:xfrm>
              <a:off x="8842376" y="3690938"/>
              <a:ext cx="307975" cy="969963"/>
            </a:xfrm>
            <a:custGeom>
              <a:avLst/>
              <a:gdLst>
                <a:gd name="T0" fmla="*/ 371 w 371"/>
                <a:gd name="T1" fmla="*/ 34 h 1172"/>
                <a:gd name="T2" fmla="*/ 371 w 371"/>
                <a:gd name="T3" fmla="*/ 1139 h 1172"/>
                <a:gd name="T4" fmla="*/ 338 w 371"/>
                <a:gd name="T5" fmla="*/ 1172 h 1172"/>
                <a:gd name="T6" fmla="*/ 33 w 371"/>
                <a:gd name="T7" fmla="*/ 1172 h 1172"/>
                <a:gd name="T8" fmla="*/ 0 w 371"/>
                <a:gd name="T9" fmla="*/ 1139 h 1172"/>
                <a:gd name="T10" fmla="*/ 0 w 371"/>
                <a:gd name="T11" fmla="*/ 34 h 1172"/>
                <a:gd name="T12" fmla="*/ 33 w 371"/>
                <a:gd name="T13" fmla="*/ 0 h 1172"/>
                <a:gd name="T14" fmla="*/ 338 w 371"/>
                <a:gd name="T15" fmla="*/ 0 h 1172"/>
                <a:gd name="T16" fmla="*/ 371 w 371"/>
                <a:gd name="T17" fmla="*/ 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72">
                  <a:moveTo>
                    <a:pt x="371" y="34"/>
                  </a:moveTo>
                  <a:lnTo>
                    <a:pt x="371" y="1139"/>
                  </a:lnTo>
                  <a:cubicBezTo>
                    <a:pt x="371" y="1157"/>
                    <a:pt x="356" y="1172"/>
                    <a:pt x="338" y="1172"/>
                  </a:cubicBezTo>
                  <a:lnTo>
                    <a:pt x="33" y="1172"/>
                  </a:lnTo>
                  <a:cubicBezTo>
                    <a:pt x="15" y="1172"/>
                    <a:pt x="0" y="1157"/>
                    <a:pt x="0" y="1139"/>
                  </a:cubicBezTo>
                  <a:lnTo>
                    <a:pt x="0" y="34"/>
                  </a:lnTo>
                  <a:cubicBezTo>
                    <a:pt x="0" y="15"/>
                    <a:pt x="15" y="0"/>
                    <a:pt x="33" y="0"/>
                  </a:cubicBezTo>
                  <a:lnTo>
                    <a:pt x="338" y="0"/>
                  </a:lnTo>
                  <a:cubicBezTo>
                    <a:pt x="356" y="0"/>
                    <a:pt x="371" y="15"/>
                    <a:pt x="371" y="34"/>
                  </a:cubicBezTo>
                  <a:close/>
                </a:path>
              </a:pathLst>
            </a:custGeom>
            <a:grpFill/>
            <a:ln>
              <a:noFill/>
            </a:ln>
          </p:spPr>
          <p:txBody>
            <a:bodyPr vert="horz" wrap="square" lIns="91416" tIns="45708" rIns="91416" bIns="45708" numCol="1" anchor="t" anchorCtr="0" compatLnSpc="1"/>
            <a:lstStyle/>
            <a:p>
              <a:pPr algn="ctr"/>
              <a:endParaRPr lang="zh-CN" altLang="en-US" sz="1800">
                <a:latin typeface="微软雅黑" panose="020B0503020204020204" pitchFamily="34" charset="-122"/>
                <a:ea typeface="微软雅黑" panose="020B0503020204020204" pitchFamily="34" charset="-122"/>
              </a:endParaRPr>
            </a:p>
          </p:txBody>
        </p:sp>
        <p:sp>
          <p:nvSpPr>
            <p:cNvPr id="76" name="TextBox 113"/>
            <p:cNvSpPr txBox="1"/>
            <p:nvPr/>
          </p:nvSpPr>
          <p:spPr>
            <a:xfrm>
              <a:off x="8791051" y="3663121"/>
              <a:ext cx="400214" cy="878633"/>
            </a:xfrm>
            <a:prstGeom prst="rect">
              <a:avLst/>
            </a:prstGeom>
            <a:noFill/>
            <a:ln>
              <a:noFill/>
            </a:ln>
          </p:spPr>
          <p:txBody>
            <a:bodyPr vert="eaVert" wrap="square" rtlCol="0">
              <a:spAutoFit/>
            </a:bodyPr>
            <a:lstStyle/>
            <a:p>
              <a:pPr algn="ctr"/>
              <a:r>
                <a:rPr lang="zh-CN" altLang="en-US" sz="1400">
                  <a:latin typeface="微软雅黑" panose="020B0503020204020204" pitchFamily="34" charset="-122"/>
                  <a:ea typeface="微软雅黑" panose="020B0503020204020204" pitchFamily="34" charset="-122"/>
                </a:rPr>
                <a:t>硬件测试部</a:t>
              </a:r>
              <a:endParaRPr lang="zh-CN" altLang="en-US" sz="1400" dirty="0">
                <a:latin typeface="微软雅黑" panose="020B0503020204020204" pitchFamily="34" charset="-122"/>
                <a:ea typeface="微软雅黑" panose="020B0503020204020204" pitchFamily="34" charset="-122"/>
              </a:endParaRPr>
            </a:p>
          </p:txBody>
        </p:sp>
      </p:grpSp>
      <p:grpSp>
        <p:nvGrpSpPr>
          <p:cNvPr id="77" name="组合 76"/>
          <p:cNvGrpSpPr/>
          <p:nvPr/>
        </p:nvGrpSpPr>
        <p:grpSpPr>
          <a:xfrm>
            <a:off x="9449485" y="4841423"/>
            <a:ext cx="400110" cy="1205726"/>
            <a:chOff x="9498417" y="3663121"/>
            <a:chExt cx="400214" cy="997780"/>
          </a:xfrm>
          <a:solidFill>
            <a:schemeClr val="bg1">
              <a:lumMod val="85000"/>
            </a:schemeClr>
          </a:solidFill>
        </p:grpSpPr>
        <p:sp>
          <p:nvSpPr>
            <p:cNvPr id="78" name="Freeform 94"/>
            <p:cNvSpPr/>
            <p:nvPr/>
          </p:nvSpPr>
          <p:spPr bwMode="auto">
            <a:xfrm>
              <a:off x="9545638" y="3690938"/>
              <a:ext cx="307975" cy="969963"/>
            </a:xfrm>
            <a:custGeom>
              <a:avLst/>
              <a:gdLst>
                <a:gd name="T0" fmla="*/ 371 w 371"/>
                <a:gd name="T1" fmla="*/ 34 h 1172"/>
                <a:gd name="T2" fmla="*/ 371 w 371"/>
                <a:gd name="T3" fmla="*/ 1139 h 1172"/>
                <a:gd name="T4" fmla="*/ 338 w 371"/>
                <a:gd name="T5" fmla="*/ 1172 h 1172"/>
                <a:gd name="T6" fmla="*/ 33 w 371"/>
                <a:gd name="T7" fmla="*/ 1172 h 1172"/>
                <a:gd name="T8" fmla="*/ 0 w 371"/>
                <a:gd name="T9" fmla="*/ 1139 h 1172"/>
                <a:gd name="T10" fmla="*/ 0 w 371"/>
                <a:gd name="T11" fmla="*/ 34 h 1172"/>
                <a:gd name="T12" fmla="*/ 33 w 371"/>
                <a:gd name="T13" fmla="*/ 0 h 1172"/>
                <a:gd name="T14" fmla="*/ 338 w 371"/>
                <a:gd name="T15" fmla="*/ 0 h 1172"/>
                <a:gd name="T16" fmla="*/ 371 w 371"/>
                <a:gd name="T17" fmla="*/ 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72">
                  <a:moveTo>
                    <a:pt x="371" y="34"/>
                  </a:moveTo>
                  <a:lnTo>
                    <a:pt x="371" y="1139"/>
                  </a:lnTo>
                  <a:cubicBezTo>
                    <a:pt x="371" y="1157"/>
                    <a:pt x="356" y="1172"/>
                    <a:pt x="338" y="1172"/>
                  </a:cubicBezTo>
                  <a:lnTo>
                    <a:pt x="33" y="1172"/>
                  </a:lnTo>
                  <a:cubicBezTo>
                    <a:pt x="15" y="1172"/>
                    <a:pt x="0" y="1157"/>
                    <a:pt x="0" y="1139"/>
                  </a:cubicBezTo>
                  <a:lnTo>
                    <a:pt x="0" y="34"/>
                  </a:lnTo>
                  <a:cubicBezTo>
                    <a:pt x="0" y="15"/>
                    <a:pt x="15" y="0"/>
                    <a:pt x="33" y="0"/>
                  </a:cubicBezTo>
                  <a:lnTo>
                    <a:pt x="338" y="0"/>
                  </a:lnTo>
                  <a:cubicBezTo>
                    <a:pt x="356" y="0"/>
                    <a:pt x="371" y="15"/>
                    <a:pt x="371" y="34"/>
                  </a:cubicBezTo>
                  <a:close/>
                </a:path>
              </a:pathLst>
            </a:custGeom>
            <a:grpFill/>
            <a:ln>
              <a:noFill/>
            </a:ln>
          </p:spPr>
          <p:txBody>
            <a:bodyPr vert="horz" wrap="square" lIns="91416" tIns="45708" rIns="91416" bIns="45708" numCol="1" anchor="t" anchorCtr="0" compatLnSpc="1"/>
            <a:lstStyle/>
            <a:p>
              <a:pPr algn="ctr"/>
              <a:endParaRPr lang="zh-CN" altLang="en-US" sz="1800">
                <a:latin typeface="微软雅黑" panose="020B0503020204020204" pitchFamily="34" charset="-122"/>
                <a:ea typeface="微软雅黑" panose="020B0503020204020204" pitchFamily="34" charset="-122"/>
              </a:endParaRPr>
            </a:p>
          </p:txBody>
        </p:sp>
        <p:sp>
          <p:nvSpPr>
            <p:cNvPr id="79" name="TextBox 116"/>
            <p:cNvSpPr txBox="1"/>
            <p:nvPr/>
          </p:nvSpPr>
          <p:spPr>
            <a:xfrm>
              <a:off x="9498417" y="3663121"/>
              <a:ext cx="400214" cy="878633"/>
            </a:xfrm>
            <a:prstGeom prst="rect">
              <a:avLst/>
            </a:prstGeom>
            <a:noFill/>
          </p:spPr>
          <p:txBody>
            <a:bodyPr vert="eaVert" wrap="square" rtlCol="0">
              <a:spAutoFit/>
            </a:bodyPr>
            <a:lstStyle/>
            <a:p>
              <a:pPr algn="ctr"/>
              <a:r>
                <a:rPr lang="zh-CN" altLang="en-US" sz="1400">
                  <a:latin typeface="微软雅黑" panose="020B0503020204020204" pitchFamily="34" charset="-122"/>
                  <a:ea typeface="微软雅黑" panose="020B0503020204020204" pitchFamily="34" charset="-122"/>
                </a:rPr>
                <a:t>工程监督部</a:t>
              </a:r>
              <a:endParaRPr lang="zh-CN" altLang="en-US" sz="1400" dirty="0">
                <a:latin typeface="微软雅黑" panose="020B0503020204020204" pitchFamily="34" charset="-122"/>
                <a:ea typeface="微软雅黑" panose="020B0503020204020204" pitchFamily="34" charset="-122"/>
              </a:endParaRPr>
            </a:p>
          </p:txBody>
        </p:sp>
      </p:grpSp>
      <p:grpSp>
        <p:nvGrpSpPr>
          <p:cNvPr id="80" name="组合 79"/>
          <p:cNvGrpSpPr/>
          <p:nvPr/>
        </p:nvGrpSpPr>
        <p:grpSpPr>
          <a:xfrm>
            <a:off x="10097853" y="4841423"/>
            <a:ext cx="400110" cy="1205726"/>
            <a:chOff x="10144035" y="3663121"/>
            <a:chExt cx="400214" cy="997780"/>
          </a:xfrm>
          <a:solidFill>
            <a:schemeClr val="bg1">
              <a:lumMod val="85000"/>
            </a:schemeClr>
          </a:solidFill>
        </p:grpSpPr>
        <p:sp>
          <p:nvSpPr>
            <p:cNvPr id="81" name="Freeform 95"/>
            <p:cNvSpPr/>
            <p:nvPr/>
          </p:nvSpPr>
          <p:spPr bwMode="auto">
            <a:xfrm>
              <a:off x="10190163" y="3690938"/>
              <a:ext cx="307975" cy="969963"/>
            </a:xfrm>
            <a:custGeom>
              <a:avLst/>
              <a:gdLst>
                <a:gd name="T0" fmla="*/ 372 w 372"/>
                <a:gd name="T1" fmla="*/ 34 h 1172"/>
                <a:gd name="T2" fmla="*/ 372 w 372"/>
                <a:gd name="T3" fmla="*/ 1139 h 1172"/>
                <a:gd name="T4" fmla="*/ 338 w 372"/>
                <a:gd name="T5" fmla="*/ 1172 h 1172"/>
                <a:gd name="T6" fmla="*/ 34 w 372"/>
                <a:gd name="T7" fmla="*/ 1172 h 1172"/>
                <a:gd name="T8" fmla="*/ 0 w 372"/>
                <a:gd name="T9" fmla="*/ 1139 h 1172"/>
                <a:gd name="T10" fmla="*/ 0 w 372"/>
                <a:gd name="T11" fmla="*/ 34 h 1172"/>
                <a:gd name="T12" fmla="*/ 34 w 372"/>
                <a:gd name="T13" fmla="*/ 0 h 1172"/>
                <a:gd name="T14" fmla="*/ 338 w 372"/>
                <a:gd name="T15" fmla="*/ 0 h 1172"/>
                <a:gd name="T16" fmla="*/ 372 w 372"/>
                <a:gd name="T17" fmla="*/ 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72">
                  <a:moveTo>
                    <a:pt x="372" y="34"/>
                  </a:moveTo>
                  <a:lnTo>
                    <a:pt x="372" y="1139"/>
                  </a:lnTo>
                  <a:cubicBezTo>
                    <a:pt x="372" y="1157"/>
                    <a:pt x="357" y="1172"/>
                    <a:pt x="338" y="1172"/>
                  </a:cubicBezTo>
                  <a:lnTo>
                    <a:pt x="34" y="1172"/>
                  </a:lnTo>
                  <a:cubicBezTo>
                    <a:pt x="15" y="1172"/>
                    <a:pt x="0" y="1157"/>
                    <a:pt x="0" y="1139"/>
                  </a:cubicBezTo>
                  <a:lnTo>
                    <a:pt x="0" y="34"/>
                  </a:lnTo>
                  <a:cubicBezTo>
                    <a:pt x="0" y="15"/>
                    <a:pt x="15" y="0"/>
                    <a:pt x="34" y="0"/>
                  </a:cubicBezTo>
                  <a:lnTo>
                    <a:pt x="338" y="0"/>
                  </a:lnTo>
                  <a:cubicBezTo>
                    <a:pt x="357" y="0"/>
                    <a:pt x="372" y="15"/>
                    <a:pt x="372" y="34"/>
                  </a:cubicBezTo>
                  <a:close/>
                </a:path>
              </a:pathLst>
            </a:custGeom>
            <a:grpFill/>
            <a:ln>
              <a:noFill/>
            </a:ln>
          </p:spPr>
          <p:txBody>
            <a:bodyPr vert="horz" wrap="square" lIns="91416" tIns="45708" rIns="91416" bIns="45708" numCol="1" anchor="t" anchorCtr="0" compatLnSpc="1"/>
            <a:lstStyle/>
            <a:p>
              <a:pPr algn="ctr"/>
              <a:endParaRPr lang="zh-CN" altLang="en-US" sz="1800">
                <a:latin typeface="微软雅黑" panose="020B0503020204020204" pitchFamily="34" charset="-122"/>
                <a:ea typeface="微软雅黑" panose="020B0503020204020204" pitchFamily="34" charset="-122"/>
              </a:endParaRPr>
            </a:p>
          </p:txBody>
        </p:sp>
        <p:sp>
          <p:nvSpPr>
            <p:cNvPr id="82" name="TextBox 119"/>
            <p:cNvSpPr txBox="1"/>
            <p:nvPr/>
          </p:nvSpPr>
          <p:spPr>
            <a:xfrm>
              <a:off x="10144035" y="3663121"/>
              <a:ext cx="400214" cy="819059"/>
            </a:xfrm>
            <a:prstGeom prst="rect">
              <a:avLst/>
            </a:prstGeom>
            <a:noFill/>
          </p:spPr>
          <p:txBody>
            <a:bodyPr vert="eaVert" wrap="square" rtlCol="0">
              <a:spAutoFit/>
            </a:bodyPr>
            <a:lstStyle/>
            <a:p>
              <a:pPr algn="ctr"/>
              <a:r>
                <a:rPr lang="zh-CN" altLang="en-US" sz="1400">
                  <a:latin typeface="微软雅黑" panose="020B0503020204020204" pitchFamily="34" charset="-122"/>
                  <a:ea typeface="微软雅黑" panose="020B0503020204020204" pitchFamily="34" charset="-122"/>
                </a:rPr>
                <a:t>客服事业部</a:t>
              </a:r>
              <a:endParaRPr lang="zh-CN" altLang="en-US" sz="1400" dirty="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31"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 calcmode="lin" valueType="num">
                                      <p:cBhvr>
                                        <p:cTn id="17" dur="500" fill="hold"/>
                                        <p:tgtEl>
                                          <p:spTgt spid="31"/>
                                        </p:tgtEl>
                                        <p:attrNameLst>
                                          <p:attrName>style.rotation</p:attrName>
                                        </p:attrNameLst>
                                      </p:cBhvr>
                                      <p:tavLst>
                                        <p:tav tm="0">
                                          <p:val>
                                            <p:fltVal val="90"/>
                                          </p:val>
                                        </p:tav>
                                        <p:tav tm="100000">
                                          <p:val>
                                            <p:fltVal val="0"/>
                                          </p:val>
                                        </p:tav>
                                      </p:tavLst>
                                    </p:anim>
                                    <p:animEffect transition="in" filter="fade">
                                      <p:cBhvr>
                                        <p:cTn id="18" dur="500"/>
                                        <p:tgtEl>
                                          <p:spTgt spid="31"/>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par>
                          <p:cTn id="23" fill="hold">
                            <p:stCondLst>
                              <p:cond delay="2000"/>
                            </p:stCondLst>
                            <p:childTnLst>
                              <p:par>
                                <p:cTn id="24" presetID="16" presetClass="entr" presetSubtype="37"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outVertical)">
                                      <p:cBhvr>
                                        <p:cTn id="26" dur="500"/>
                                        <p:tgtEl>
                                          <p:spTgt spid="30"/>
                                        </p:tgtEl>
                                      </p:cBhvr>
                                    </p:animEffect>
                                  </p:childTnLst>
                                </p:cTn>
                              </p:par>
                              <p:par>
                                <p:cTn id="27" presetID="42"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anim calcmode="lin" valueType="num">
                                      <p:cBhvr>
                                        <p:cTn id="30" dur="500" fill="hold"/>
                                        <p:tgtEl>
                                          <p:spTgt spid="40"/>
                                        </p:tgtEl>
                                        <p:attrNameLst>
                                          <p:attrName>ppt_x</p:attrName>
                                        </p:attrNameLst>
                                      </p:cBhvr>
                                      <p:tavLst>
                                        <p:tav tm="0">
                                          <p:val>
                                            <p:strVal val="#ppt_x"/>
                                          </p:val>
                                        </p:tav>
                                        <p:tav tm="100000">
                                          <p:val>
                                            <p:strVal val="#ppt_x"/>
                                          </p:val>
                                        </p:tav>
                                      </p:tavLst>
                                    </p:anim>
                                    <p:anim calcmode="lin" valueType="num">
                                      <p:cBhvr>
                                        <p:cTn id="31" dur="500" fill="hold"/>
                                        <p:tgtEl>
                                          <p:spTgt spid="40"/>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2" presetClass="entr" presetSubtype="8"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0-#ppt_w/2"/>
                                          </p:val>
                                        </p:tav>
                                        <p:tav tm="100000">
                                          <p:val>
                                            <p:strVal val="#ppt_x"/>
                                          </p:val>
                                        </p:tav>
                                      </p:tavLst>
                                    </p:anim>
                                    <p:anim calcmode="lin" valueType="num">
                                      <p:cBhvr additive="base">
                                        <p:cTn id="36" dur="500" fill="hold"/>
                                        <p:tgtEl>
                                          <p:spTgt spid="34"/>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1+#ppt_w/2"/>
                                          </p:val>
                                        </p:tav>
                                        <p:tav tm="100000">
                                          <p:val>
                                            <p:strVal val="#ppt_x"/>
                                          </p:val>
                                        </p:tav>
                                      </p:tavLst>
                                    </p:anim>
                                    <p:anim calcmode="lin" valueType="num">
                                      <p:cBhvr additive="base">
                                        <p:cTn id="40" dur="500" fill="hold"/>
                                        <p:tgtEl>
                                          <p:spTgt spid="37"/>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22" presetClass="entr" presetSubtype="1"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up)">
                                      <p:cBhvr>
                                        <p:cTn id="44" dur="500"/>
                                        <p:tgtEl>
                                          <p:spTgt spid="7"/>
                                        </p:tgtEl>
                                      </p:cBhvr>
                                    </p:animEffect>
                                  </p:childTnLst>
                                </p:cTn>
                              </p:par>
                            </p:childTnLst>
                          </p:cTn>
                        </p:par>
                        <p:par>
                          <p:cTn id="45" fill="hold">
                            <p:stCondLst>
                              <p:cond delay="3500"/>
                            </p:stCondLst>
                            <p:childTnLst>
                              <p:par>
                                <p:cTn id="46" presetID="22" presetClass="entr" presetSubtype="1"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up)">
                                      <p:cBhvr>
                                        <p:cTn id="48" dur="500"/>
                                        <p:tgtEl>
                                          <p:spTgt spid="12"/>
                                        </p:tgtEl>
                                      </p:cBhvr>
                                    </p:animEffect>
                                  </p:childTnLst>
                                </p:cTn>
                              </p:par>
                            </p:childTnLst>
                          </p:cTn>
                        </p:par>
                        <p:par>
                          <p:cTn id="49" fill="hold">
                            <p:stCondLst>
                              <p:cond delay="4000"/>
                            </p:stCondLst>
                            <p:childTnLst>
                              <p:par>
                                <p:cTn id="50" presetID="42" presetClass="entr" presetSubtype="0" fill="hold"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anim calcmode="lin" valueType="num">
                                      <p:cBhvr>
                                        <p:cTn id="53" dur="500" fill="hold"/>
                                        <p:tgtEl>
                                          <p:spTgt spid="43"/>
                                        </p:tgtEl>
                                        <p:attrNameLst>
                                          <p:attrName>ppt_x</p:attrName>
                                        </p:attrNameLst>
                                      </p:cBhvr>
                                      <p:tavLst>
                                        <p:tav tm="0">
                                          <p:val>
                                            <p:strVal val="#ppt_x"/>
                                          </p:val>
                                        </p:tav>
                                        <p:tav tm="100000">
                                          <p:val>
                                            <p:strVal val="#ppt_x"/>
                                          </p:val>
                                        </p:tav>
                                      </p:tavLst>
                                    </p:anim>
                                    <p:anim calcmode="lin" valueType="num">
                                      <p:cBhvr>
                                        <p:cTn id="54" dur="500" fill="hold"/>
                                        <p:tgtEl>
                                          <p:spTgt spid="4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10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anim calcmode="lin" valueType="num">
                                      <p:cBhvr>
                                        <p:cTn id="58" dur="500" fill="hold"/>
                                        <p:tgtEl>
                                          <p:spTgt spid="46"/>
                                        </p:tgtEl>
                                        <p:attrNameLst>
                                          <p:attrName>ppt_x</p:attrName>
                                        </p:attrNameLst>
                                      </p:cBhvr>
                                      <p:tavLst>
                                        <p:tav tm="0">
                                          <p:val>
                                            <p:strVal val="#ppt_x"/>
                                          </p:val>
                                        </p:tav>
                                        <p:tav tm="100000">
                                          <p:val>
                                            <p:strVal val="#ppt_x"/>
                                          </p:val>
                                        </p:tav>
                                      </p:tavLst>
                                    </p:anim>
                                    <p:anim calcmode="lin" valueType="num">
                                      <p:cBhvr>
                                        <p:cTn id="59" dur="500" fill="hold"/>
                                        <p:tgtEl>
                                          <p:spTgt spid="4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20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anim calcmode="lin" valueType="num">
                                      <p:cBhvr>
                                        <p:cTn id="63" dur="500" fill="hold"/>
                                        <p:tgtEl>
                                          <p:spTgt spid="49"/>
                                        </p:tgtEl>
                                        <p:attrNameLst>
                                          <p:attrName>ppt_x</p:attrName>
                                        </p:attrNameLst>
                                      </p:cBhvr>
                                      <p:tavLst>
                                        <p:tav tm="0">
                                          <p:val>
                                            <p:strVal val="#ppt_x"/>
                                          </p:val>
                                        </p:tav>
                                        <p:tav tm="100000">
                                          <p:val>
                                            <p:strVal val="#ppt_x"/>
                                          </p:val>
                                        </p:tav>
                                      </p:tavLst>
                                    </p:anim>
                                    <p:anim calcmode="lin" valueType="num">
                                      <p:cBhvr>
                                        <p:cTn id="64" dur="500" fill="hold"/>
                                        <p:tgtEl>
                                          <p:spTgt spid="49"/>
                                        </p:tgtEl>
                                        <p:attrNameLst>
                                          <p:attrName>ppt_y</p:attrName>
                                        </p:attrNameLst>
                                      </p:cBhvr>
                                      <p:tavLst>
                                        <p:tav tm="0">
                                          <p:val>
                                            <p:strVal val="#ppt_y+.1"/>
                                          </p:val>
                                        </p:tav>
                                        <p:tav tm="100000">
                                          <p:val>
                                            <p:strVal val="#ppt_y"/>
                                          </p:val>
                                        </p:tav>
                                      </p:tavLst>
                                    </p:anim>
                                  </p:childTnLst>
                                </p:cTn>
                              </p:par>
                            </p:childTnLst>
                          </p:cTn>
                        </p:par>
                        <p:par>
                          <p:cTn id="65" fill="hold">
                            <p:stCondLst>
                              <p:cond delay="4500"/>
                            </p:stCondLst>
                            <p:childTnLst>
                              <p:par>
                                <p:cTn id="66" presetID="42" presetClass="entr" presetSubtype="0" fill="hold" nodeType="after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fade">
                                      <p:cBhvr>
                                        <p:cTn id="68" dur="400"/>
                                        <p:tgtEl>
                                          <p:spTgt spid="52"/>
                                        </p:tgtEl>
                                      </p:cBhvr>
                                    </p:animEffect>
                                    <p:anim calcmode="lin" valueType="num">
                                      <p:cBhvr>
                                        <p:cTn id="69" dur="400" fill="hold"/>
                                        <p:tgtEl>
                                          <p:spTgt spid="52"/>
                                        </p:tgtEl>
                                        <p:attrNameLst>
                                          <p:attrName>ppt_x</p:attrName>
                                        </p:attrNameLst>
                                      </p:cBhvr>
                                      <p:tavLst>
                                        <p:tav tm="0">
                                          <p:val>
                                            <p:strVal val="#ppt_x"/>
                                          </p:val>
                                        </p:tav>
                                        <p:tav tm="100000">
                                          <p:val>
                                            <p:strVal val="#ppt_x"/>
                                          </p:val>
                                        </p:tav>
                                      </p:tavLst>
                                    </p:anim>
                                    <p:anim calcmode="lin" valueType="num">
                                      <p:cBhvr>
                                        <p:cTn id="70" dur="400" fill="hold"/>
                                        <p:tgtEl>
                                          <p:spTgt spid="52"/>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10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400"/>
                                        <p:tgtEl>
                                          <p:spTgt spid="56"/>
                                        </p:tgtEl>
                                      </p:cBhvr>
                                    </p:animEffect>
                                    <p:anim calcmode="lin" valueType="num">
                                      <p:cBhvr>
                                        <p:cTn id="74" dur="400" fill="hold"/>
                                        <p:tgtEl>
                                          <p:spTgt spid="56"/>
                                        </p:tgtEl>
                                        <p:attrNameLst>
                                          <p:attrName>ppt_x</p:attrName>
                                        </p:attrNameLst>
                                      </p:cBhvr>
                                      <p:tavLst>
                                        <p:tav tm="0">
                                          <p:val>
                                            <p:strVal val="#ppt_x"/>
                                          </p:val>
                                        </p:tav>
                                        <p:tav tm="100000">
                                          <p:val>
                                            <p:strVal val="#ppt_x"/>
                                          </p:val>
                                        </p:tav>
                                      </p:tavLst>
                                    </p:anim>
                                    <p:anim calcmode="lin" valueType="num">
                                      <p:cBhvr>
                                        <p:cTn id="75" dur="400" fill="hold"/>
                                        <p:tgtEl>
                                          <p:spTgt spid="56"/>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200"/>
                                  </p:stCondLst>
                                  <p:childTnLst>
                                    <p:set>
                                      <p:cBhvr>
                                        <p:cTn id="77" dur="1" fill="hold">
                                          <p:stCondLst>
                                            <p:cond delay="0"/>
                                          </p:stCondLst>
                                        </p:cTn>
                                        <p:tgtEl>
                                          <p:spTgt spid="59"/>
                                        </p:tgtEl>
                                        <p:attrNameLst>
                                          <p:attrName>style.visibility</p:attrName>
                                        </p:attrNameLst>
                                      </p:cBhvr>
                                      <p:to>
                                        <p:strVal val="visible"/>
                                      </p:to>
                                    </p:set>
                                    <p:animEffect transition="in" filter="fade">
                                      <p:cBhvr>
                                        <p:cTn id="78" dur="400"/>
                                        <p:tgtEl>
                                          <p:spTgt spid="59"/>
                                        </p:tgtEl>
                                      </p:cBhvr>
                                    </p:animEffect>
                                    <p:anim calcmode="lin" valueType="num">
                                      <p:cBhvr>
                                        <p:cTn id="79" dur="400" fill="hold"/>
                                        <p:tgtEl>
                                          <p:spTgt spid="59"/>
                                        </p:tgtEl>
                                        <p:attrNameLst>
                                          <p:attrName>ppt_x</p:attrName>
                                        </p:attrNameLst>
                                      </p:cBhvr>
                                      <p:tavLst>
                                        <p:tav tm="0">
                                          <p:val>
                                            <p:strVal val="#ppt_x"/>
                                          </p:val>
                                        </p:tav>
                                        <p:tav tm="100000">
                                          <p:val>
                                            <p:strVal val="#ppt_x"/>
                                          </p:val>
                                        </p:tav>
                                      </p:tavLst>
                                    </p:anim>
                                    <p:anim calcmode="lin" valueType="num">
                                      <p:cBhvr>
                                        <p:cTn id="80" dur="400" fill="hold"/>
                                        <p:tgtEl>
                                          <p:spTgt spid="59"/>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300"/>
                                  </p:stCondLst>
                                  <p:childTnLst>
                                    <p:set>
                                      <p:cBhvr>
                                        <p:cTn id="82" dur="1" fill="hold">
                                          <p:stCondLst>
                                            <p:cond delay="0"/>
                                          </p:stCondLst>
                                        </p:cTn>
                                        <p:tgtEl>
                                          <p:spTgt spid="62"/>
                                        </p:tgtEl>
                                        <p:attrNameLst>
                                          <p:attrName>style.visibility</p:attrName>
                                        </p:attrNameLst>
                                      </p:cBhvr>
                                      <p:to>
                                        <p:strVal val="visible"/>
                                      </p:to>
                                    </p:set>
                                    <p:animEffect transition="in" filter="fade">
                                      <p:cBhvr>
                                        <p:cTn id="83" dur="400"/>
                                        <p:tgtEl>
                                          <p:spTgt spid="62"/>
                                        </p:tgtEl>
                                      </p:cBhvr>
                                    </p:animEffect>
                                    <p:anim calcmode="lin" valueType="num">
                                      <p:cBhvr>
                                        <p:cTn id="84" dur="400" fill="hold"/>
                                        <p:tgtEl>
                                          <p:spTgt spid="62"/>
                                        </p:tgtEl>
                                        <p:attrNameLst>
                                          <p:attrName>ppt_x</p:attrName>
                                        </p:attrNameLst>
                                      </p:cBhvr>
                                      <p:tavLst>
                                        <p:tav tm="0">
                                          <p:val>
                                            <p:strVal val="#ppt_x"/>
                                          </p:val>
                                        </p:tav>
                                        <p:tav tm="100000">
                                          <p:val>
                                            <p:strVal val="#ppt_x"/>
                                          </p:val>
                                        </p:tav>
                                      </p:tavLst>
                                    </p:anim>
                                    <p:anim calcmode="lin" valueType="num">
                                      <p:cBhvr>
                                        <p:cTn id="85" dur="400" fill="hold"/>
                                        <p:tgtEl>
                                          <p:spTgt spid="62"/>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400"/>
                                  </p:stCondLst>
                                  <p:childTnLst>
                                    <p:set>
                                      <p:cBhvr>
                                        <p:cTn id="87" dur="1" fill="hold">
                                          <p:stCondLst>
                                            <p:cond delay="0"/>
                                          </p:stCondLst>
                                        </p:cTn>
                                        <p:tgtEl>
                                          <p:spTgt spid="65"/>
                                        </p:tgtEl>
                                        <p:attrNameLst>
                                          <p:attrName>style.visibility</p:attrName>
                                        </p:attrNameLst>
                                      </p:cBhvr>
                                      <p:to>
                                        <p:strVal val="visible"/>
                                      </p:to>
                                    </p:set>
                                    <p:animEffect transition="in" filter="fade">
                                      <p:cBhvr>
                                        <p:cTn id="88" dur="400"/>
                                        <p:tgtEl>
                                          <p:spTgt spid="65"/>
                                        </p:tgtEl>
                                      </p:cBhvr>
                                    </p:animEffect>
                                    <p:anim calcmode="lin" valueType="num">
                                      <p:cBhvr>
                                        <p:cTn id="89" dur="400" fill="hold"/>
                                        <p:tgtEl>
                                          <p:spTgt spid="65"/>
                                        </p:tgtEl>
                                        <p:attrNameLst>
                                          <p:attrName>ppt_x</p:attrName>
                                        </p:attrNameLst>
                                      </p:cBhvr>
                                      <p:tavLst>
                                        <p:tav tm="0">
                                          <p:val>
                                            <p:strVal val="#ppt_x"/>
                                          </p:val>
                                        </p:tav>
                                        <p:tav tm="100000">
                                          <p:val>
                                            <p:strVal val="#ppt_x"/>
                                          </p:val>
                                        </p:tav>
                                      </p:tavLst>
                                    </p:anim>
                                    <p:anim calcmode="lin" valueType="num">
                                      <p:cBhvr>
                                        <p:cTn id="90" dur="400" fill="hold"/>
                                        <p:tgtEl>
                                          <p:spTgt spid="65"/>
                                        </p:tgtEl>
                                        <p:attrNameLst>
                                          <p:attrName>ppt_y</p:attrName>
                                        </p:attrNameLst>
                                      </p:cBhvr>
                                      <p:tavLst>
                                        <p:tav tm="0">
                                          <p:val>
                                            <p:strVal val="#ppt_y+.1"/>
                                          </p:val>
                                        </p:tav>
                                        <p:tav tm="100000">
                                          <p:val>
                                            <p:strVal val="#ppt_y"/>
                                          </p:val>
                                        </p:tav>
                                      </p:tavLst>
                                    </p:anim>
                                  </p:childTnLst>
                                </p:cTn>
                              </p:par>
                            </p:childTnLst>
                          </p:cTn>
                        </p:par>
                        <p:par>
                          <p:cTn id="91" fill="hold">
                            <p:stCondLst>
                              <p:cond delay="5000"/>
                            </p:stCondLst>
                            <p:childTnLst>
                              <p:par>
                                <p:cTn id="92" presetID="22" presetClass="entr" presetSubtype="1" fill="hold" nodeType="after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up)">
                                      <p:cBhvr>
                                        <p:cTn id="94" dur="500"/>
                                        <p:tgtEl>
                                          <p:spTgt spid="20"/>
                                        </p:tgtEl>
                                      </p:cBhvr>
                                    </p:animEffect>
                                  </p:childTnLst>
                                </p:cTn>
                              </p:par>
                            </p:childTnLst>
                          </p:cTn>
                        </p:par>
                        <p:par>
                          <p:cTn id="95" fill="hold">
                            <p:stCondLst>
                              <p:cond delay="5500"/>
                            </p:stCondLst>
                            <p:childTnLst>
                              <p:par>
                                <p:cTn id="96" presetID="42" presetClass="entr" presetSubtype="0" fill="hold" nodeType="afterEffect">
                                  <p:stCondLst>
                                    <p:cond delay="0"/>
                                  </p:stCondLst>
                                  <p:childTnLst>
                                    <p:set>
                                      <p:cBhvr>
                                        <p:cTn id="97" dur="1" fill="hold">
                                          <p:stCondLst>
                                            <p:cond delay="0"/>
                                          </p:stCondLst>
                                        </p:cTn>
                                        <p:tgtEl>
                                          <p:spTgt spid="68"/>
                                        </p:tgtEl>
                                        <p:attrNameLst>
                                          <p:attrName>style.visibility</p:attrName>
                                        </p:attrNameLst>
                                      </p:cBhvr>
                                      <p:to>
                                        <p:strVal val="visible"/>
                                      </p:to>
                                    </p:set>
                                    <p:animEffect transition="in" filter="fade">
                                      <p:cBhvr>
                                        <p:cTn id="98" dur="400"/>
                                        <p:tgtEl>
                                          <p:spTgt spid="68"/>
                                        </p:tgtEl>
                                      </p:cBhvr>
                                    </p:animEffect>
                                    <p:anim calcmode="lin" valueType="num">
                                      <p:cBhvr>
                                        <p:cTn id="99" dur="400" fill="hold"/>
                                        <p:tgtEl>
                                          <p:spTgt spid="68"/>
                                        </p:tgtEl>
                                        <p:attrNameLst>
                                          <p:attrName>ppt_x</p:attrName>
                                        </p:attrNameLst>
                                      </p:cBhvr>
                                      <p:tavLst>
                                        <p:tav tm="0">
                                          <p:val>
                                            <p:strVal val="#ppt_x"/>
                                          </p:val>
                                        </p:tav>
                                        <p:tav tm="100000">
                                          <p:val>
                                            <p:strVal val="#ppt_x"/>
                                          </p:val>
                                        </p:tav>
                                      </p:tavLst>
                                    </p:anim>
                                    <p:anim calcmode="lin" valueType="num">
                                      <p:cBhvr>
                                        <p:cTn id="100" dur="400" fill="hold"/>
                                        <p:tgtEl>
                                          <p:spTgt spid="68"/>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71"/>
                                        </p:tgtEl>
                                        <p:attrNameLst>
                                          <p:attrName>style.visibility</p:attrName>
                                        </p:attrNameLst>
                                      </p:cBhvr>
                                      <p:to>
                                        <p:strVal val="visible"/>
                                      </p:to>
                                    </p:set>
                                    <p:animEffect transition="in" filter="fade">
                                      <p:cBhvr>
                                        <p:cTn id="103" dur="400"/>
                                        <p:tgtEl>
                                          <p:spTgt spid="71"/>
                                        </p:tgtEl>
                                      </p:cBhvr>
                                    </p:animEffect>
                                    <p:anim calcmode="lin" valueType="num">
                                      <p:cBhvr>
                                        <p:cTn id="104" dur="400" fill="hold"/>
                                        <p:tgtEl>
                                          <p:spTgt spid="71"/>
                                        </p:tgtEl>
                                        <p:attrNameLst>
                                          <p:attrName>ppt_x</p:attrName>
                                        </p:attrNameLst>
                                      </p:cBhvr>
                                      <p:tavLst>
                                        <p:tav tm="0">
                                          <p:val>
                                            <p:strVal val="#ppt_x"/>
                                          </p:val>
                                        </p:tav>
                                        <p:tav tm="100000">
                                          <p:val>
                                            <p:strVal val="#ppt_x"/>
                                          </p:val>
                                        </p:tav>
                                      </p:tavLst>
                                    </p:anim>
                                    <p:anim calcmode="lin" valueType="num">
                                      <p:cBhvr>
                                        <p:cTn id="105" dur="400" fill="hold"/>
                                        <p:tgtEl>
                                          <p:spTgt spid="71"/>
                                        </p:tgtEl>
                                        <p:attrNameLst>
                                          <p:attrName>ppt_y</p:attrName>
                                        </p:attrNameLst>
                                      </p:cBhvr>
                                      <p:tavLst>
                                        <p:tav tm="0">
                                          <p:val>
                                            <p:strVal val="#ppt_y+.1"/>
                                          </p:val>
                                        </p:tav>
                                        <p:tav tm="100000">
                                          <p:val>
                                            <p:strVal val="#ppt_y"/>
                                          </p:val>
                                        </p:tav>
                                      </p:tavLst>
                                    </p:anim>
                                  </p:childTnLst>
                                </p:cTn>
                              </p:par>
                            </p:childTnLst>
                          </p:cTn>
                        </p:par>
                        <p:par>
                          <p:cTn id="106" fill="hold">
                            <p:stCondLst>
                              <p:cond delay="6000"/>
                            </p:stCondLst>
                            <p:childTnLst>
                              <p:par>
                                <p:cTn id="107" presetID="22" presetClass="entr" presetSubtype="1" fill="hold" nodeType="after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wipe(up)">
                                      <p:cBhvr>
                                        <p:cTn id="109" dur="500"/>
                                        <p:tgtEl>
                                          <p:spTgt spid="25"/>
                                        </p:tgtEl>
                                      </p:cBhvr>
                                    </p:animEffect>
                                  </p:childTnLst>
                                </p:cTn>
                              </p:par>
                            </p:childTnLst>
                          </p:cTn>
                        </p:par>
                        <p:par>
                          <p:cTn id="110" fill="hold">
                            <p:stCondLst>
                              <p:cond delay="6500"/>
                            </p:stCondLst>
                            <p:childTnLst>
                              <p:par>
                                <p:cTn id="111" presetID="42" presetClass="entr" presetSubtype="0" fill="hold" nodeType="afterEffect">
                                  <p:stCondLst>
                                    <p:cond delay="0"/>
                                  </p:stCondLst>
                                  <p:childTnLst>
                                    <p:set>
                                      <p:cBhvr>
                                        <p:cTn id="112" dur="1" fill="hold">
                                          <p:stCondLst>
                                            <p:cond delay="0"/>
                                          </p:stCondLst>
                                        </p:cTn>
                                        <p:tgtEl>
                                          <p:spTgt spid="74"/>
                                        </p:tgtEl>
                                        <p:attrNameLst>
                                          <p:attrName>style.visibility</p:attrName>
                                        </p:attrNameLst>
                                      </p:cBhvr>
                                      <p:to>
                                        <p:strVal val="visible"/>
                                      </p:to>
                                    </p:set>
                                    <p:animEffect transition="in" filter="fade">
                                      <p:cBhvr>
                                        <p:cTn id="113" dur="400"/>
                                        <p:tgtEl>
                                          <p:spTgt spid="74"/>
                                        </p:tgtEl>
                                      </p:cBhvr>
                                    </p:animEffect>
                                    <p:anim calcmode="lin" valueType="num">
                                      <p:cBhvr>
                                        <p:cTn id="114" dur="400" fill="hold"/>
                                        <p:tgtEl>
                                          <p:spTgt spid="74"/>
                                        </p:tgtEl>
                                        <p:attrNameLst>
                                          <p:attrName>ppt_x</p:attrName>
                                        </p:attrNameLst>
                                      </p:cBhvr>
                                      <p:tavLst>
                                        <p:tav tm="0">
                                          <p:val>
                                            <p:strVal val="#ppt_x"/>
                                          </p:val>
                                        </p:tav>
                                        <p:tav tm="100000">
                                          <p:val>
                                            <p:strVal val="#ppt_x"/>
                                          </p:val>
                                        </p:tav>
                                      </p:tavLst>
                                    </p:anim>
                                    <p:anim calcmode="lin" valueType="num">
                                      <p:cBhvr>
                                        <p:cTn id="115" dur="400" fill="hold"/>
                                        <p:tgtEl>
                                          <p:spTgt spid="74"/>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100"/>
                                  </p:stCondLst>
                                  <p:childTnLst>
                                    <p:set>
                                      <p:cBhvr>
                                        <p:cTn id="117" dur="1" fill="hold">
                                          <p:stCondLst>
                                            <p:cond delay="0"/>
                                          </p:stCondLst>
                                        </p:cTn>
                                        <p:tgtEl>
                                          <p:spTgt spid="77"/>
                                        </p:tgtEl>
                                        <p:attrNameLst>
                                          <p:attrName>style.visibility</p:attrName>
                                        </p:attrNameLst>
                                      </p:cBhvr>
                                      <p:to>
                                        <p:strVal val="visible"/>
                                      </p:to>
                                    </p:set>
                                    <p:animEffect transition="in" filter="fade">
                                      <p:cBhvr>
                                        <p:cTn id="118" dur="400"/>
                                        <p:tgtEl>
                                          <p:spTgt spid="77"/>
                                        </p:tgtEl>
                                      </p:cBhvr>
                                    </p:animEffect>
                                    <p:anim calcmode="lin" valueType="num">
                                      <p:cBhvr>
                                        <p:cTn id="119" dur="400" fill="hold"/>
                                        <p:tgtEl>
                                          <p:spTgt spid="77"/>
                                        </p:tgtEl>
                                        <p:attrNameLst>
                                          <p:attrName>ppt_x</p:attrName>
                                        </p:attrNameLst>
                                      </p:cBhvr>
                                      <p:tavLst>
                                        <p:tav tm="0">
                                          <p:val>
                                            <p:strVal val="#ppt_x"/>
                                          </p:val>
                                        </p:tav>
                                        <p:tav tm="100000">
                                          <p:val>
                                            <p:strVal val="#ppt_x"/>
                                          </p:val>
                                        </p:tav>
                                      </p:tavLst>
                                    </p:anim>
                                    <p:anim calcmode="lin" valueType="num">
                                      <p:cBhvr>
                                        <p:cTn id="120" dur="400" fill="hold"/>
                                        <p:tgtEl>
                                          <p:spTgt spid="77"/>
                                        </p:tgtEl>
                                        <p:attrNameLst>
                                          <p:attrName>ppt_y</p:attrName>
                                        </p:attrNameLst>
                                      </p:cBhvr>
                                      <p:tavLst>
                                        <p:tav tm="0">
                                          <p:val>
                                            <p:strVal val="#ppt_y+.1"/>
                                          </p:val>
                                        </p:tav>
                                        <p:tav tm="100000">
                                          <p:val>
                                            <p:strVal val="#ppt_y"/>
                                          </p:val>
                                        </p:tav>
                                      </p:tavLst>
                                    </p:anim>
                                  </p:childTnLst>
                                </p:cTn>
                              </p:par>
                              <p:par>
                                <p:cTn id="121" presetID="42" presetClass="entr" presetSubtype="0" fill="hold" nodeType="withEffect">
                                  <p:stCondLst>
                                    <p:cond delay="200"/>
                                  </p:stCondLst>
                                  <p:childTnLst>
                                    <p:set>
                                      <p:cBhvr>
                                        <p:cTn id="122" dur="1" fill="hold">
                                          <p:stCondLst>
                                            <p:cond delay="0"/>
                                          </p:stCondLst>
                                        </p:cTn>
                                        <p:tgtEl>
                                          <p:spTgt spid="80"/>
                                        </p:tgtEl>
                                        <p:attrNameLst>
                                          <p:attrName>style.visibility</p:attrName>
                                        </p:attrNameLst>
                                      </p:cBhvr>
                                      <p:to>
                                        <p:strVal val="visible"/>
                                      </p:to>
                                    </p:set>
                                    <p:animEffect transition="in" filter="fade">
                                      <p:cBhvr>
                                        <p:cTn id="123" dur="400"/>
                                        <p:tgtEl>
                                          <p:spTgt spid="80"/>
                                        </p:tgtEl>
                                      </p:cBhvr>
                                    </p:animEffect>
                                    <p:anim calcmode="lin" valueType="num">
                                      <p:cBhvr>
                                        <p:cTn id="124" dur="400" fill="hold"/>
                                        <p:tgtEl>
                                          <p:spTgt spid="80"/>
                                        </p:tgtEl>
                                        <p:attrNameLst>
                                          <p:attrName>ppt_x</p:attrName>
                                        </p:attrNameLst>
                                      </p:cBhvr>
                                      <p:tavLst>
                                        <p:tav tm="0">
                                          <p:val>
                                            <p:strVal val="#ppt_x"/>
                                          </p:val>
                                        </p:tav>
                                        <p:tav tm="100000">
                                          <p:val>
                                            <p:strVal val="#ppt_x"/>
                                          </p:val>
                                        </p:tav>
                                      </p:tavLst>
                                    </p:anim>
                                    <p:anim calcmode="lin" valueType="num">
                                      <p:cBhvr>
                                        <p:cTn id="125" dur="4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7"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8164403" y="0"/>
            <a:ext cx="4042112" cy="6874270"/>
          </a:xfrm>
          <a:custGeom>
            <a:avLst/>
            <a:gdLst>
              <a:gd name="connsiteX0" fmla="*/ 0 w 2487561"/>
              <a:gd name="connsiteY0" fmla="*/ 0 h 6858000"/>
              <a:gd name="connsiteX1" fmla="*/ 2487561 w 2487561"/>
              <a:gd name="connsiteY1" fmla="*/ 0 h 6858000"/>
              <a:gd name="connsiteX2" fmla="*/ 2487561 w 2487561"/>
              <a:gd name="connsiteY2" fmla="*/ 6858000 h 6858000"/>
              <a:gd name="connsiteX3" fmla="*/ 0 w 2487561"/>
              <a:gd name="connsiteY3" fmla="*/ 6858000 h 6858000"/>
              <a:gd name="connsiteX4" fmla="*/ 0 w 2487561"/>
              <a:gd name="connsiteY4" fmla="*/ 0 h 6858000"/>
              <a:gd name="connsiteX0-1" fmla="*/ 1238865 w 3726426"/>
              <a:gd name="connsiteY0-2" fmla="*/ 0 h 6858000"/>
              <a:gd name="connsiteX1-3" fmla="*/ 3726426 w 3726426"/>
              <a:gd name="connsiteY1-4" fmla="*/ 0 h 6858000"/>
              <a:gd name="connsiteX2-5" fmla="*/ 3726426 w 3726426"/>
              <a:gd name="connsiteY2-6" fmla="*/ 6858000 h 6858000"/>
              <a:gd name="connsiteX3-7" fmla="*/ 0 w 3726426"/>
              <a:gd name="connsiteY3-8" fmla="*/ 6740013 h 6858000"/>
              <a:gd name="connsiteX4-9" fmla="*/ 1238865 w 3726426"/>
              <a:gd name="connsiteY4-10" fmla="*/ 0 h 6858000"/>
              <a:gd name="connsiteX0-11" fmla="*/ 1238865 w 3726426"/>
              <a:gd name="connsiteY0-12" fmla="*/ 0 h 6799943"/>
              <a:gd name="connsiteX1-13" fmla="*/ 3726426 w 3726426"/>
              <a:gd name="connsiteY1-14" fmla="*/ 0 h 6799943"/>
              <a:gd name="connsiteX2-15" fmla="*/ 3653855 w 3726426"/>
              <a:gd name="connsiteY2-16" fmla="*/ 6799943 h 6799943"/>
              <a:gd name="connsiteX3-17" fmla="*/ 0 w 3726426"/>
              <a:gd name="connsiteY3-18" fmla="*/ 6740013 h 6799943"/>
              <a:gd name="connsiteX4-19" fmla="*/ 1238865 w 3726426"/>
              <a:gd name="connsiteY4-20" fmla="*/ 0 h 6799943"/>
              <a:gd name="connsiteX0-21" fmla="*/ 1238865 w 3740941"/>
              <a:gd name="connsiteY0-22" fmla="*/ 0 h 6858000"/>
              <a:gd name="connsiteX1-23" fmla="*/ 3726426 w 3740941"/>
              <a:gd name="connsiteY1-24" fmla="*/ 0 h 6858000"/>
              <a:gd name="connsiteX2-25" fmla="*/ 3740941 w 3740941"/>
              <a:gd name="connsiteY2-26" fmla="*/ 6858000 h 6858000"/>
              <a:gd name="connsiteX3-27" fmla="*/ 0 w 3740941"/>
              <a:gd name="connsiteY3-28" fmla="*/ 6740013 h 6858000"/>
              <a:gd name="connsiteX4-29" fmla="*/ 1238865 w 3740941"/>
              <a:gd name="connsiteY4-30" fmla="*/ 0 h 6858000"/>
              <a:gd name="connsiteX0-31" fmla="*/ 1413036 w 3915112"/>
              <a:gd name="connsiteY0-32" fmla="*/ 0 h 6899670"/>
              <a:gd name="connsiteX1-33" fmla="*/ 3900597 w 3915112"/>
              <a:gd name="connsiteY1-34" fmla="*/ 0 h 6899670"/>
              <a:gd name="connsiteX2-35" fmla="*/ 3915112 w 3915112"/>
              <a:gd name="connsiteY2-36" fmla="*/ 6858000 h 6899670"/>
              <a:gd name="connsiteX3-37" fmla="*/ 0 w 3915112"/>
              <a:gd name="connsiteY3-38" fmla="*/ 6899670 h 6899670"/>
              <a:gd name="connsiteX4-39" fmla="*/ 1413036 w 3915112"/>
              <a:gd name="connsiteY4-40" fmla="*/ 0 h 6899670"/>
              <a:gd name="connsiteX0-41" fmla="*/ 1540036 w 4042112"/>
              <a:gd name="connsiteY0-42" fmla="*/ 0 h 6874270"/>
              <a:gd name="connsiteX1-43" fmla="*/ 4027597 w 4042112"/>
              <a:gd name="connsiteY1-44" fmla="*/ 0 h 6874270"/>
              <a:gd name="connsiteX2-45" fmla="*/ 4042112 w 4042112"/>
              <a:gd name="connsiteY2-46" fmla="*/ 6858000 h 6874270"/>
              <a:gd name="connsiteX3-47" fmla="*/ 0 w 4042112"/>
              <a:gd name="connsiteY3-48" fmla="*/ 6874270 h 6874270"/>
              <a:gd name="connsiteX4-49" fmla="*/ 1540036 w 4042112"/>
              <a:gd name="connsiteY4-50" fmla="*/ 0 h 68742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42112" h="6874270">
                <a:moveTo>
                  <a:pt x="1540036" y="0"/>
                </a:moveTo>
                <a:lnTo>
                  <a:pt x="4027597" y="0"/>
                </a:lnTo>
                <a:cubicBezTo>
                  <a:pt x="4032435" y="2286000"/>
                  <a:pt x="4037274" y="4572000"/>
                  <a:pt x="4042112" y="6858000"/>
                </a:cubicBezTo>
                <a:lnTo>
                  <a:pt x="0" y="6874270"/>
                </a:lnTo>
                <a:lnTo>
                  <a:pt x="1540036"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249688" y="1630981"/>
            <a:ext cx="9692625" cy="3329339"/>
            <a:chOff x="1249688" y="1630981"/>
            <a:chExt cx="9692625" cy="3329339"/>
          </a:xfrm>
        </p:grpSpPr>
        <p:sp>
          <p:nvSpPr>
            <p:cNvPr id="11" name="矩形 10"/>
            <p:cNvSpPr/>
            <p:nvPr/>
          </p:nvSpPr>
          <p:spPr>
            <a:xfrm>
              <a:off x="1315909" y="1630981"/>
              <a:ext cx="9626404" cy="3313113"/>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b="1" spc="300" dirty="0">
                <a:solidFill>
                  <a:srgbClr val="0070C0"/>
                </a:solidFill>
                <a:latin typeface="微软雅黑" panose="020B0503020204020204" pitchFamily="34" charset="-122"/>
                <a:ea typeface="微软雅黑" panose="020B0503020204020204" pitchFamily="34" charset="-122"/>
                <a:cs typeface="PT Sans" pitchFamily="34" charset="0"/>
              </a:endParaRPr>
            </a:p>
          </p:txBody>
        </p:sp>
        <p:sp>
          <p:nvSpPr>
            <p:cNvPr id="7" name="矩形 5"/>
            <p:cNvSpPr/>
            <p:nvPr/>
          </p:nvSpPr>
          <p:spPr>
            <a:xfrm flipH="1">
              <a:off x="1249688" y="1640089"/>
              <a:ext cx="2478556" cy="3320231"/>
            </a:xfrm>
            <a:custGeom>
              <a:avLst/>
              <a:gdLst>
                <a:gd name="connsiteX0" fmla="*/ 0 w 2487561"/>
                <a:gd name="connsiteY0" fmla="*/ 0 h 6858000"/>
                <a:gd name="connsiteX1" fmla="*/ 2487561 w 2487561"/>
                <a:gd name="connsiteY1" fmla="*/ 0 h 6858000"/>
                <a:gd name="connsiteX2" fmla="*/ 2487561 w 2487561"/>
                <a:gd name="connsiteY2" fmla="*/ 6858000 h 6858000"/>
                <a:gd name="connsiteX3" fmla="*/ 0 w 2487561"/>
                <a:gd name="connsiteY3" fmla="*/ 6858000 h 6858000"/>
                <a:gd name="connsiteX4" fmla="*/ 0 w 2487561"/>
                <a:gd name="connsiteY4" fmla="*/ 0 h 6858000"/>
                <a:gd name="connsiteX0-1" fmla="*/ 1238865 w 3726426"/>
                <a:gd name="connsiteY0-2" fmla="*/ 0 h 6858000"/>
                <a:gd name="connsiteX1-3" fmla="*/ 3726426 w 3726426"/>
                <a:gd name="connsiteY1-4" fmla="*/ 0 h 6858000"/>
                <a:gd name="connsiteX2-5" fmla="*/ 3726426 w 3726426"/>
                <a:gd name="connsiteY2-6" fmla="*/ 6858000 h 6858000"/>
                <a:gd name="connsiteX3-7" fmla="*/ 0 w 3726426"/>
                <a:gd name="connsiteY3-8" fmla="*/ 6740013 h 6858000"/>
                <a:gd name="connsiteX4-9" fmla="*/ 1238865 w 3726426"/>
                <a:gd name="connsiteY4-10" fmla="*/ 0 h 6858000"/>
                <a:gd name="connsiteX0-11" fmla="*/ 1238865 w 3726426"/>
                <a:gd name="connsiteY0-12" fmla="*/ 0 h 6799943"/>
                <a:gd name="connsiteX1-13" fmla="*/ 3726426 w 3726426"/>
                <a:gd name="connsiteY1-14" fmla="*/ 0 h 6799943"/>
                <a:gd name="connsiteX2-15" fmla="*/ 3653855 w 3726426"/>
                <a:gd name="connsiteY2-16" fmla="*/ 6799943 h 6799943"/>
                <a:gd name="connsiteX3-17" fmla="*/ 0 w 3726426"/>
                <a:gd name="connsiteY3-18" fmla="*/ 6740013 h 6799943"/>
                <a:gd name="connsiteX4-19" fmla="*/ 1238865 w 3726426"/>
                <a:gd name="connsiteY4-20" fmla="*/ 0 h 6799943"/>
                <a:gd name="connsiteX0-21" fmla="*/ 2701643 w 3726426"/>
                <a:gd name="connsiteY0-22" fmla="*/ 907762 h 6799943"/>
                <a:gd name="connsiteX1-23" fmla="*/ 3726426 w 3726426"/>
                <a:gd name="connsiteY1-24" fmla="*/ 0 h 6799943"/>
                <a:gd name="connsiteX2-25" fmla="*/ 3653855 w 3726426"/>
                <a:gd name="connsiteY2-26" fmla="*/ 6799943 h 6799943"/>
                <a:gd name="connsiteX3-27" fmla="*/ 0 w 3726426"/>
                <a:gd name="connsiteY3-28" fmla="*/ 6740013 h 6799943"/>
                <a:gd name="connsiteX4-29" fmla="*/ 2701643 w 3726426"/>
                <a:gd name="connsiteY4-30" fmla="*/ 907762 h 6799943"/>
                <a:gd name="connsiteX0-31" fmla="*/ 1096651 w 3726426"/>
                <a:gd name="connsiteY0-32" fmla="*/ 78936 h 6799943"/>
                <a:gd name="connsiteX1-33" fmla="*/ 3726426 w 3726426"/>
                <a:gd name="connsiteY1-34" fmla="*/ 0 h 6799943"/>
                <a:gd name="connsiteX2-35" fmla="*/ 3653855 w 3726426"/>
                <a:gd name="connsiteY2-36" fmla="*/ 6799943 h 6799943"/>
                <a:gd name="connsiteX3-37" fmla="*/ 0 w 3726426"/>
                <a:gd name="connsiteY3-38" fmla="*/ 6740013 h 6799943"/>
                <a:gd name="connsiteX4-39" fmla="*/ 1096651 w 3726426"/>
                <a:gd name="connsiteY4-40" fmla="*/ 78936 h 6799943"/>
                <a:gd name="connsiteX0-41" fmla="*/ 0 w 2629775"/>
                <a:gd name="connsiteY0-42" fmla="*/ 78936 h 6897886"/>
                <a:gd name="connsiteX1-43" fmla="*/ 2629775 w 2629775"/>
                <a:gd name="connsiteY1-44" fmla="*/ 0 h 6897886"/>
                <a:gd name="connsiteX2-45" fmla="*/ 2557204 w 2629775"/>
                <a:gd name="connsiteY2-46" fmla="*/ 6799943 h 6897886"/>
                <a:gd name="connsiteX3-47" fmla="*/ 934985 w 2629775"/>
                <a:gd name="connsiteY3-48" fmla="*/ 6897886 h 6897886"/>
                <a:gd name="connsiteX4-49" fmla="*/ 0 w 2629775"/>
                <a:gd name="connsiteY4-50" fmla="*/ 78936 h 6897886"/>
                <a:gd name="connsiteX0-51" fmla="*/ 0 w 2623003"/>
                <a:gd name="connsiteY0-52" fmla="*/ 13156 h 6832106"/>
                <a:gd name="connsiteX1-53" fmla="*/ 2623003 w 2623003"/>
                <a:gd name="connsiteY1-54" fmla="*/ 0 h 6832106"/>
                <a:gd name="connsiteX2-55" fmla="*/ 2557204 w 2623003"/>
                <a:gd name="connsiteY2-56" fmla="*/ 6734163 h 6832106"/>
                <a:gd name="connsiteX3-57" fmla="*/ 934985 w 2623003"/>
                <a:gd name="connsiteY3-58" fmla="*/ 6832106 h 6832106"/>
                <a:gd name="connsiteX4-59" fmla="*/ 0 w 2623003"/>
                <a:gd name="connsiteY4-60" fmla="*/ 13156 h 6832106"/>
                <a:gd name="connsiteX0-61" fmla="*/ 0 w 2643319"/>
                <a:gd name="connsiteY0-62" fmla="*/ 0 h 6845262"/>
                <a:gd name="connsiteX1-63" fmla="*/ 2643319 w 2643319"/>
                <a:gd name="connsiteY1-64" fmla="*/ 13156 h 6845262"/>
                <a:gd name="connsiteX2-65" fmla="*/ 2577520 w 2643319"/>
                <a:gd name="connsiteY2-66" fmla="*/ 6747319 h 6845262"/>
                <a:gd name="connsiteX3-67" fmla="*/ 955301 w 2643319"/>
                <a:gd name="connsiteY3-68" fmla="*/ 6845262 h 6845262"/>
                <a:gd name="connsiteX4-69" fmla="*/ 0 w 2643319"/>
                <a:gd name="connsiteY4-70" fmla="*/ 0 h 6845262"/>
                <a:gd name="connsiteX0-71" fmla="*/ 0 w 2643319"/>
                <a:gd name="connsiteY0-72" fmla="*/ 0 h 6878879"/>
                <a:gd name="connsiteX1-73" fmla="*/ 2643319 w 2643319"/>
                <a:gd name="connsiteY1-74" fmla="*/ 13156 h 6878879"/>
                <a:gd name="connsiteX2-75" fmla="*/ 2591064 w 2643319"/>
                <a:gd name="connsiteY2-76" fmla="*/ 6878879 h 6878879"/>
                <a:gd name="connsiteX3-77" fmla="*/ 955301 w 2643319"/>
                <a:gd name="connsiteY3-78" fmla="*/ 6845262 h 6878879"/>
                <a:gd name="connsiteX4-79" fmla="*/ 0 w 2643319"/>
                <a:gd name="connsiteY4-80" fmla="*/ 0 h 68788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43319" h="6878879">
                  <a:moveTo>
                    <a:pt x="0" y="0"/>
                  </a:moveTo>
                  <a:lnTo>
                    <a:pt x="2643319" y="13156"/>
                  </a:lnTo>
                  <a:lnTo>
                    <a:pt x="2591064" y="6878879"/>
                  </a:lnTo>
                  <a:lnTo>
                    <a:pt x="955301" y="6845262"/>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1436458" y="2471929"/>
            <a:ext cx="1670650" cy="1631216"/>
          </a:xfrm>
          <a:prstGeom prst="rect">
            <a:avLst/>
          </a:prstGeom>
          <a:noFill/>
        </p:spPr>
        <p:txBody>
          <a:bodyPr wrap="none" rtlCol="0">
            <a:spAutoFit/>
          </a:bodyPr>
          <a:lstStyle/>
          <a:p>
            <a:r>
              <a:rPr lang="en-US" altLang="zh-CN" sz="10000" spc="600">
                <a:solidFill>
                  <a:schemeClr val="bg1"/>
                </a:solidFill>
                <a:latin typeface="Impact" panose="020B0806030902050204" pitchFamily="34" charset="0"/>
              </a:rPr>
              <a:t>02</a:t>
            </a:r>
            <a:endParaRPr lang="zh-CN" altLang="en-US" sz="10000" spc="600" dirty="0">
              <a:solidFill>
                <a:schemeClr val="bg1"/>
              </a:solidFill>
              <a:latin typeface="Impact" panose="020B0806030902050204" pitchFamily="34" charset="0"/>
            </a:endParaRPr>
          </a:p>
        </p:txBody>
      </p:sp>
      <p:grpSp>
        <p:nvGrpSpPr>
          <p:cNvPr id="20" name="组合 19"/>
          <p:cNvGrpSpPr/>
          <p:nvPr/>
        </p:nvGrpSpPr>
        <p:grpSpPr>
          <a:xfrm>
            <a:off x="4891314" y="1751694"/>
            <a:ext cx="5919954" cy="2078061"/>
            <a:chOff x="4891314" y="1751694"/>
            <a:chExt cx="5919954" cy="2078061"/>
          </a:xfrm>
        </p:grpSpPr>
        <p:grpSp>
          <p:nvGrpSpPr>
            <p:cNvPr id="17" name="组合 16"/>
            <p:cNvGrpSpPr/>
            <p:nvPr/>
          </p:nvGrpSpPr>
          <p:grpSpPr>
            <a:xfrm>
              <a:off x="4891314" y="2783315"/>
              <a:ext cx="3229546" cy="1046440"/>
              <a:chOff x="4891314" y="3025151"/>
              <a:chExt cx="3229546" cy="1046440"/>
            </a:xfrm>
          </p:grpSpPr>
          <p:sp>
            <p:nvSpPr>
              <p:cNvPr id="9" name="矩形 8"/>
              <p:cNvSpPr/>
              <p:nvPr/>
            </p:nvSpPr>
            <p:spPr>
              <a:xfrm>
                <a:off x="4929477" y="3733037"/>
                <a:ext cx="3191383" cy="338554"/>
              </a:xfrm>
              <a:prstGeom prst="rect">
                <a:avLst/>
              </a:prstGeom>
            </p:spPr>
            <p:txBody>
              <a:bodyPr wrap="square">
                <a:spAutoFit/>
              </a:bodyPr>
              <a:lstStyle/>
              <a:p>
                <a:r>
                  <a:rPr lang="en-US" altLang="zh-CN" sz="1600" i="0" spc="300">
                    <a:solidFill>
                      <a:schemeClr val="bg1">
                        <a:lumMod val="65000"/>
                      </a:schemeClr>
                    </a:solidFill>
                    <a:effectLst/>
                    <a:latin typeface="微软雅黑" panose="020B0503020204020204" pitchFamily="34" charset="-122"/>
                    <a:ea typeface="微软雅黑" panose="020B0503020204020204" pitchFamily="34" charset="-122"/>
                  </a:rPr>
                  <a:t>RESEARCHERS REPORT</a:t>
                </a:r>
                <a:endParaRPr lang="zh-CN" altLang="en-US" sz="1600" spc="3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4891314" y="3025151"/>
                <a:ext cx="1838965" cy="707886"/>
              </a:xfrm>
              <a:prstGeom prst="rect">
                <a:avLst/>
              </a:prstGeom>
            </p:spPr>
            <p:txBody>
              <a:bodyPr wrap="none">
                <a:spAutoFit/>
              </a:bodyPr>
              <a:lstStyle/>
              <a:p>
                <a:pPr algn="ctr"/>
                <a:r>
                  <a:rPr lang="zh-CN" altLang="en-US" sz="4000" b="1" spc="300">
                    <a:solidFill>
                      <a:srgbClr val="0070C0"/>
                    </a:solidFill>
                    <a:latin typeface="微软雅黑" panose="020B0503020204020204" pitchFamily="34" charset="-122"/>
                    <a:ea typeface="微软雅黑" panose="020B0503020204020204" pitchFamily="34" charset="-122"/>
                    <a:cs typeface="PT Sans" pitchFamily="34" charset="0"/>
                  </a:rPr>
                  <a:t>人员篇</a:t>
                </a:r>
                <a:endParaRPr lang="en-US" altLang="zh-CN" sz="4000" b="1" spc="300" dirty="0">
                  <a:solidFill>
                    <a:srgbClr val="0070C0"/>
                  </a:solidFill>
                  <a:latin typeface="微软雅黑" panose="020B0503020204020204" pitchFamily="34" charset="-122"/>
                  <a:ea typeface="微软雅黑" panose="020B0503020204020204" pitchFamily="34" charset="-122"/>
                  <a:cs typeface="PT Sans" pitchFamily="34" charset="0"/>
                </a:endParaRPr>
              </a:p>
            </p:txBody>
          </p:sp>
        </p:grpSp>
        <p:sp>
          <p:nvSpPr>
            <p:cNvPr id="18" name="矩形 17"/>
            <p:cNvSpPr/>
            <p:nvPr/>
          </p:nvSpPr>
          <p:spPr>
            <a:xfrm>
              <a:off x="9714493" y="1751694"/>
              <a:ext cx="1096775" cy="553998"/>
            </a:xfrm>
            <a:prstGeom prst="rect">
              <a:avLst/>
            </a:prstGeom>
          </p:spPr>
          <p:txBody>
            <a:bodyPr wrap="none">
              <a:spAutoFit/>
            </a:bodyPr>
            <a:lstStyle/>
            <a:p>
              <a:pPr>
                <a:defRPr/>
              </a:pPr>
              <a:r>
                <a:rPr lang="en-US" altLang="zh-CN" sz="3000">
                  <a:solidFill>
                    <a:schemeClr val="accent1">
                      <a:lumMod val="75000"/>
                    </a:schemeClr>
                  </a:solidFill>
                  <a:latin typeface="Bauhaus 93" panose="04030905020B02020C02" pitchFamily="82" charset="0"/>
                </a:rPr>
                <a:t>lOgO</a:t>
              </a:r>
              <a:endParaRPr lang="en-US" altLang="zh-CN" sz="3000" dirty="0">
                <a:solidFill>
                  <a:schemeClr val="bg1">
                    <a:lumMod val="6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6000" fill="hold" grpId="0" nodeType="afterEffect" p14:presetBounceEnd="7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2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72000">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6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239051" y="-17102"/>
            <a:ext cx="12431051" cy="6891643"/>
            <a:chOff x="-239051" y="-17102"/>
            <a:chExt cx="12431051" cy="6891643"/>
          </a:xfrm>
        </p:grpSpPr>
        <p:pic>
          <p:nvPicPr>
            <p:cNvPr id="4" name="图片 3"/>
            <p:cNvPicPr>
              <a:picLocks noChangeAspect="1"/>
            </p:cNvPicPr>
            <p:nvPr/>
          </p:nvPicPr>
          <p:blipFill>
            <a:blip r:embed="rId1">
              <a:grayscl/>
            </a:blip>
            <a:stretch>
              <a:fillRect/>
            </a:stretch>
          </p:blipFill>
          <p:spPr>
            <a:xfrm>
              <a:off x="-239051" y="-17102"/>
              <a:ext cx="3949572" cy="6864322"/>
            </a:xfrm>
            <a:prstGeom prst="rect">
              <a:avLst/>
            </a:prstGeom>
          </p:spPr>
        </p:pic>
        <p:pic>
          <p:nvPicPr>
            <p:cNvPr id="5" name="图片 4"/>
            <p:cNvPicPr>
              <a:picLocks noChangeAspect="1"/>
            </p:cNvPicPr>
            <p:nvPr/>
          </p:nvPicPr>
          <p:blipFill rotWithShape="1">
            <a:blip r:embed="rId2">
              <a:grayscl/>
            </a:blip>
            <a:srcRect r="12607"/>
            <a:stretch>
              <a:fillRect/>
            </a:stretch>
          </p:blipFill>
          <p:spPr>
            <a:xfrm>
              <a:off x="7951510" y="-10780"/>
              <a:ext cx="4240490" cy="6858000"/>
            </a:xfrm>
            <a:prstGeom prst="rect">
              <a:avLst/>
            </a:prstGeom>
          </p:spPr>
        </p:pic>
        <p:pic>
          <p:nvPicPr>
            <p:cNvPr id="7" name="图片 6"/>
            <p:cNvPicPr>
              <a:picLocks noChangeAspect="1"/>
            </p:cNvPicPr>
            <p:nvPr/>
          </p:nvPicPr>
          <p:blipFill>
            <a:blip r:embed="rId3"/>
            <a:stretch>
              <a:fillRect/>
            </a:stretch>
          </p:blipFill>
          <p:spPr>
            <a:xfrm>
              <a:off x="3708366" y="-10780"/>
              <a:ext cx="4243144" cy="6885321"/>
            </a:xfrm>
            <a:prstGeom prst="rect">
              <a:avLst/>
            </a:prstGeom>
          </p:spPr>
        </p:pic>
      </p:grpSp>
      <p:sp>
        <p:nvSpPr>
          <p:cNvPr id="6" name="矩形 5"/>
          <p:cNvSpPr/>
          <p:nvPr/>
        </p:nvSpPr>
        <p:spPr>
          <a:xfrm>
            <a:off x="-210765" y="4972050"/>
            <a:ext cx="12382837" cy="1885950"/>
          </a:xfrm>
          <a:prstGeom prst="rect">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607710" y="5516375"/>
            <a:ext cx="2269998" cy="812926"/>
            <a:chOff x="607710" y="5516375"/>
            <a:chExt cx="2269998" cy="812926"/>
          </a:xfrm>
        </p:grpSpPr>
        <p:sp>
          <p:nvSpPr>
            <p:cNvPr id="12" name="文本框 11"/>
            <p:cNvSpPr txBox="1"/>
            <p:nvPr/>
          </p:nvSpPr>
          <p:spPr bwMode="auto">
            <a:xfrm>
              <a:off x="616604" y="5954583"/>
              <a:ext cx="2261104" cy="374718"/>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800" spc="300">
                  <a:solidFill>
                    <a:schemeClr val="tx1"/>
                  </a:solidFill>
                  <a:latin typeface="Impact" panose="020B0806030902050204" pitchFamily="34" charset="0"/>
                  <a:sym typeface="微软雅黑" panose="020B0503020204020204" pitchFamily="34" charset="-122"/>
                </a:rPr>
                <a:t>在此录入图表的描述说明，在此录入图表的描述说明。</a:t>
              </a:r>
              <a:endParaRPr lang="zh-CN" altLang="en-US" sz="800" spc="300" dirty="0">
                <a:solidFill>
                  <a:schemeClr val="tx1"/>
                </a:solidFill>
                <a:latin typeface="Impact" panose="020B0806030902050204" pitchFamily="34" charset="0"/>
                <a:sym typeface="微软雅黑" panose="020B0503020204020204" pitchFamily="34" charset="-122"/>
              </a:endParaRPr>
            </a:p>
          </p:txBody>
        </p:sp>
        <p:sp>
          <p:nvSpPr>
            <p:cNvPr id="13" name="文本框 24"/>
            <p:cNvSpPr txBox="1">
              <a:spLocks noChangeArrowheads="1"/>
            </p:cNvSpPr>
            <p:nvPr/>
          </p:nvSpPr>
          <p:spPr bwMode="auto">
            <a:xfrm>
              <a:off x="607710" y="5516375"/>
              <a:ext cx="1941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b="1">
                  <a:solidFill>
                    <a:schemeClr val="bg1"/>
                  </a:solidFill>
                  <a:latin typeface="微软雅黑" panose="020B0503020204020204" pitchFamily="34" charset="-122"/>
                  <a:ea typeface="微软雅黑" panose="020B0503020204020204" pitchFamily="34" charset="-122"/>
                  <a:cs typeface="Lato Regular"/>
                </a:rPr>
                <a:t>张三  董事长</a:t>
              </a:r>
              <a:endParaRPr lang="id-ID" altLang="zh-CN" b="1" dirty="0">
                <a:solidFill>
                  <a:schemeClr val="bg1"/>
                </a:solidFill>
                <a:latin typeface="微软雅黑" panose="020B0503020204020204" pitchFamily="34" charset="-122"/>
                <a:ea typeface="微软雅黑" panose="020B0503020204020204" pitchFamily="34" charset="-122"/>
                <a:cs typeface="Lato Regular"/>
              </a:endParaRPr>
            </a:p>
          </p:txBody>
        </p:sp>
      </p:grpSp>
      <p:grpSp>
        <p:nvGrpSpPr>
          <p:cNvPr id="19" name="组合 18"/>
          <p:cNvGrpSpPr/>
          <p:nvPr/>
        </p:nvGrpSpPr>
        <p:grpSpPr>
          <a:xfrm>
            <a:off x="4853115" y="5516375"/>
            <a:ext cx="2269998" cy="812926"/>
            <a:chOff x="607710" y="5516375"/>
            <a:chExt cx="2269998" cy="812926"/>
          </a:xfrm>
        </p:grpSpPr>
        <p:sp>
          <p:nvSpPr>
            <p:cNvPr id="20" name="文本框 19"/>
            <p:cNvSpPr txBox="1"/>
            <p:nvPr/>
          </p:nvSpPr>
          <p:spPr bwMode="auto">
            <a:xfrm>
              <a:off x="616604" y="5954583"/>
              <a:ext cx="2261104" cy="374718"/>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800" spc="300">
                  <a:solidFill>
                    <a:schemeClr val="tx1"/>
                  </a:solidFill>
                  <a:latin typeface="Impact" panose="020B0806030902050204" pitchFamily="34" charset="0"/>
                  <a:sym typeface="微软雅黑" panose="020B0503020204020204" pitchFamily="34" charset="-122"/>
                </a:rPr>
                <a:t>在此录入图表的描述说明，在此录入图表的描述说明。</a:t>
              </a:r>
              <a:endParaRPr lang="zh-CN" altLang="en-US" sz="800" spc="300" dirty="0">
                <a:solidFill>
                  <a:schemeClr val="tx1"/>
                </a:solidFill>
                <a:latin typeface="Impact" panose="020B0806030902050204" pitchFamily="34" charset="0"/>
                <a:sym typeface="微软雅黑" panose="020B0503020204020204" pitchFamily="34" charset="-122"/>
              </a:endParaRPr>
            </a:p>
          </p:txBody>
        </p:sp>
        <p:sp>
          <p:nvSpPr>
            <p:cNvPr id="21" name="文本框 24"/>
            <p:cNvSpPr txBox="1">
              <a:spLocks noChangeArrowheads="1"/>
            </p:cNvSpPr>
            <p:nvPr/>
          </p:nvSpPr>
          <p:spPr bwMode="auto">
            <a:xfrm>
              <a:off x="607710" y="5516375"/>
              <a:ext cx="1941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b="1">
                  <a:solidFill>
                    <a:schemeClr val="bg1"/>
                  </a:solidFill>
                  <a:latin typeface="微软雅黑" panose="020B0503020204020204" pitchFamily="34" charset="-122"/>
                  <a:ea typeface="微软雅黑" panose="020B0503020204020204" pitchFamily="34" charset="-122"/>
                  <a:cs typeface="Lato Regular"/>
                </a:rPr>
                <a:t>张三  董事长</a:t>
              </a:r>
              <a:endParaRPr lang="id-ID" altLang="zh-CN" b="1" dirty="0">
                <a:solidFill>
                  <a:schemeClr val="bg1"/>
                </a:solidFill>
                <a:latin typeface="微软雅黑" panose="020B0503020204020204" pitchFamily="34" charset="-122"/>
                <a:ea typeface="微软雅黑" panose="020B0503020204020204" pitchFamily="34" charset="-122"/>
                <a:cs typeface="Lato Regular"/>
              </a:endParaRPr>
            </a:p>
          </p:txBody>
        </p:sp>
      </p:grpSp>
      <p:grpSp>
        <p:nvGrpSpPr>
          <p:cNvPr id="23" name="组合 22"/>
          <p:cNvGrpSpPr/>
          <p:nvPr/>
        </p:nvGrpSpPr>
        <p:grpSpPr>
          <a:xfrm>
            <a:off x="9077208" y="5516375"/>
            <a:ext cx="2269998" cy="812926"/>
            <a:chOff x="607710" y="5516375"/>
            <a:chExt cx="2269998" cy="812926"/>
          </a:xfrm>
        </p:grpSpPr>
        <p:sp>
          <p:nvSpPr>
            <p:cNvPr id="24" name="文本框 23"/>
            <p:cNvSpPr txBox="1"/>
            <p:nvPr/>
          </p:nvSpPr>
          <p:spPr bwMode="auto">
            <a:xfrm>
              <a:off x="616604" y="5954583"/>
              <a:ext cx="2261104" cy="374718"/>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800" spc="300">
                  <a:solidFill>
                    <a:schemeClr val="tx1"/>
                  </a:solidFill>
                  <a:latin typeface="Impact" panose="020B0806030902050204" pitchFamily="34" charset="0"/>
                  <a:sym typeface="微软雅黑" panose="020B0503020204020204" pitchFamily="34" charset="-122"/>
                </a:rPr>
                <a:t>在此录入图表的描述说明，在此录入图表的描述说明。</a:t>
              </a:r>
              <a:endParaRPr lang="zh-CN" altLang="en-US" sz="800" spc="300" dirty="0">
                <a:solidFill>
                  <a:schemeClr val="tx1"/>
                </a:solidFill>
                <a:latin typeface="Impact" panose="020B0806030902050204" pitchFamily="34" charset="0"/>
                <a:sym typeface="微软雅黑" panose="020B0503020204020204" pitchFamily="34" charset="-122"/>
              </a:endParaRPr>
            </a:p>
          </p:txBody>
        </p:sp>
        <p:sp>
          <p:nvSpPr>
            <p:cNvPr id="25" name="文本框 24"/>
            <p:cNvSpPr txBox="1">
              <a:spLocks noChangeArrowheads="1"/>
            </p:cNvSpPr>
            <p:nvPr/>
          </p:nvSpPr>
          <p:spPr bwMode="auto">
            <a:xfrm>
              <a:off x="607710" y="5516375"/>
              <a:ext cx="1941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b="1">
                  <a:solidFill>
                    <a:schemeClr val="bg1"/>
                  </a:solidFill>
                  <a:latin typeface="微软雅黑" panose="020B0503020204020204" pitchFamily="34" charset="-122"/>
                  <a:ea typeface="微软雅黑" panose="020B0503020204020204" pitchFamily="34" charset="-122"/>
                  <a:cs typeface="Lato Regular"/>
                </a:rPr>
                <a:t>张三  董事长</a:t>
              </a:r>
              <a:endParaRPr lang="id-ID" altLang="zh-CN" b="1" dirty="0">
                <a:solidFill>
                  <a:schemeClr val="bg1"/>
                </a:solidFill>
                <a:latin typeface="微软雅黑" panose="020B0503020204020204" pitchFamily="34" charset="-122"/>
                <a:ea typeface="微软雅黑" panose="020B0503020204020204" pitchFamily="34" charset="-122"/>
                <a:cs typeface="Lato Regular"/>
              </a:endParaRPr>
            </a:p>
          </p:txBody>
        </p:sp>
      </p:grpSp>
      <p:grpSp>
        <p:nvGrpSpPr>
          <p:cNvPr id="8" name="组合 7"/>
          <p:cNvGrpSpPr/>
          <p:nvPr/>
        </p:nvGrpSpPr>
        <p:grpSpPr>
          <a:xfrm>
            <a:off x="549769" y="469578"/>
            <a:ext cx="5020491" cy="750776"/>
            <a:chOff x="1582138" y="578932"/>
            <a:chExt cx="5020491" cy="750776"/>
          </a:xfrm>
        </p:grpSpPr>
        <p:sp>
          <p:nvSpPr>
            <p:cNvPr id="9"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公司管理层</a:t>
              </a:r>
              <a:endParaRPr lang="id-ID" sz="2600" b="1" spc="300" dirty="0">
                <a:latin typeface="微软雅黑" panose="020B0503020204020204" pitchFamily="34" charset="-122"/>
                <a:ea typeface="微软雅黑" panose="020B0503020204020204" pitchFamily="34" charset="-122"/>
              </a:endParaRPr>
            </a:p>
          </p:txBody>
        </p:sp>
        <p:sp>
          <p:nvSpPr>
            <p:cNvPr id="10" name="Text Box 7"/>
            <p:cNvSpPr txBox="1">
              <a:spLocks noChangeArrowheads="1"/>
            </p:cNvSpPr>
            <p:nvPr/>
          </p:nvSpPr>
          <p:spPr bwMode="auto">
            <a:xfrm>
              <a:off x="1639288" y="1052709"/>
              <a:ext cx="2549159" cy="276999"/>
            </a:xfrm>
            <a:prstGeom prst="rect">
              <a:avLst/>
            </a:prstGeom>
            <a:noFill/>
            <a:ln w="9525">
              <a:noFill/>
              <a:miter lim="800000"/>
            </a:ln>
          </p:spPr>
          <p:txBody>
            <a:bodyPr wrap="none" lIns="45720" tIns="22860" rIns="45720" bIns="22860">
              <a:spAutoFit/>
            </a:bodyPr>
            <a:lstStyle/>
            <a:p>
              <a:pPr defTabSz="1088390"/>
              <a:r>
                <a:rPr lang="en-CA"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COMPANY MANAGEMENT</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1" name="矩形 10"/>
          <p:cNvSpPr/>
          <p:nvPr/>
        </p:nvSpPr>
        <p:spPr>
          <a:xfrm>
            <a:off x="247650" y="4520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26" presetClass="emph" presetSubtype="0" fill="hold" nodeType="afterEffect">
                                  <p:stCondLst>
                                    <p:cond delay="0"/>
                                  </p:stCondLst>
                                  <p:childTnLst>
                                    <p:animEffect transition="out" filter="fade">
                                      <p:cBhvr>
                                        <p:cTn id="40" dur="500" tmFilter="0, 0; .2, .5; .8, .5; 1, 0"/>
                                        <p:tgtEl>
                                          <p:spTgt spid="26"/>
                                        </p:tgtEl>
                                      </p:cBhvr>
                                    </p:animEffect>
                                    <p:animScale>
                                      <p:cBhvr>
                                        <p:cTn id="41" dur="2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07019" y="507678"/>
            <a:ext cx="5020491" cy="750776"/>
            <a:chOff x="1582138" y="578932"/>
            <a:chExt cx="5020491" cy="750776"/>
          </a:xfrm>
        </p:grpSpPr>
        <p:sp>
          <p:nvSpPr>
            <p:cNvPr id="9"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员工风采</a:t>
              </a:r>
              <a:endParaRPr lang="id-ID" sz="2600" b="1" spc="300" dirty="0">
                <a:latin typeface="微软雅黑" panose="020B0503020204020204" pitchFamily="34" charset="-122"/>
                <a:ea typeface="微软雅黑" panose="020B0503020204020204" pitchFamily="34" charset="-122"/>
              </a:endParaRPr>
            </a:p>
          </p:txBody>
        </p:sp>
        <p:sp>
          <p:nvSpPr>
            <p:cNvPr id="10" name="Text Box 7"/>
            <p:cNvSpPr txBox="1">
              <a:spLocks noChangeArrowheads="1"/>
            </p:cNvSpPr>
            <p:nvPr/>
          </p:nvSpPr>
          <p:spPr bwMode="auto">
            <a:xfrm>
              <a:off x="1639288" y="1052709"/>
              <a:ext cx="1650901" cy="276999"/>
            </a:xfrm>
            <a:prstGeom prst="rect">
              <a:avLst/>
            </a:prstGeom>
            <a:noFill/>
            <a:ln w="9525">
              <a:noFill/>
              <a:miter lim="800000"/>
            </a:ln>
          </p:spPr>
          <p:txBody>
            <a:bodyPr wrap="none" lIns="45720" tIns="22860" rIns="45720" bIns="22860">
              <a:spAutoFit/>
            </a:bodyPr>
            <a:lstStyle/>
            <a:p>
              <a:pPr defTabSz="1088390"/>
              <a:r>
                <a:rPr lang="en-CA"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STAFF PRESENCE</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1" name="矩形 10"/>
          <p:cNvSpPr/>
          <p:nvPr/>
        </p:nvSpPr>
        <p:spPr>
          <a:xfrm>
            <a:off x="1104900" y="4901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992413" y="2058760"/>
            <a:ext cx="6153151" cy="3609976"/>
            <a:chOff x="268513" y="2058760"/>
            <a:chExt cx="6153151" cy="3609976"/>
          </a:xfrm>
        </p:grpSpPr>
        <p:sp>
          <p:nvSpPr>
            <p:cNvPr id="7" name="Rectangle 6"/>
            <p:cNvSpPr>
              <a:spLocks noChangeArrowheads="1"/>
            </p:cNvSpPr>
            <p:nvPr/>
          </p:nvSpPr>
          <p:spPr bwMode="auto">
            <a:xfrm>
              <a:off x="268513" y="3322411"/>
              <a:ext cx="1076325" cy="1082675"/>
            </a:xfrm>
            <a:prstGeom prst="rect">
              <a:avLst/>
            </a:prstGeom>
            <a:blipFill>
              <a:blip r:embed="rId1"/>
              <a:stretch>
                <a:fillRect/>
              </a:stretch>
            </a:blipFill>
            <a:ln>
              <a:noFill/>
            </a:ln>
          </p:spPr>
          <p:txBody>
            <a:bodyPr vert="horz" wrap="square" lIns="91440" tIns="45720" rIns="91440" bIns="4572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sp>
          <p:nvSpPr>
            <p:cNvPr id="12" name="Rectangle 9"/>
            <p:cNvSpPr>
              <a:spLocks noChangeArrowheads="1"/>
            </p:cNvSpPr>
            <p:nvPr/>
          </p:nvSpPr>
          <p:spPr bwMode="auto">
            <a:xfrm>
              <a:off x="2805339" y="2058760"/>
              <a:ext cx="1076325" cy="1081088"/>
            </a:xfrm>
            <a:prstGeom prst="rect">
              <a:avLst/>
            </a:prstGeom>
            <a:blipFill>
              <a:blip r:embed="rId2"/>
              <a:stretch>
                <a:fillRect/>
              </a:stretch>
            </a:blipFill>
            <a:ln>
              <a:noFill/>
            </a:ln>
          </p:spPr>
          <p:txBody>
            <a:bodyPr vert="horz" wrap="square" lIns="91440" tIns="45720" rIns="91440" bIns="4572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sp>
          <p:nvSpPr>
            <p:cNvPr id="13" name="Rectangle 11"/>
            <p:cNvSpPr>
              <a:spLocks noChangeArrowheads="1"/>
            </p:cNvSpPr>
            <p:nvPr/>
          </p:nvSpPr>
          <p:spPr bwMode="auto">
            <a:xfrm>
              <a:off x="5342164" y="2058760"/>
              <a:ext cx="1079500" cy="1081088"/>
            </a:xfrm>
            <a:prstGeom prst="rect">
              <a:avLst/>
            </a:prstGeom>
            <a:blipFill>
              <a:blip r:embed="rId3"/>
              <a:stretch>
                <a:fillRect/>
              </a:stretch>
            </a:blipFill>
            <a:ln>
              <a:noFill/>
            </a:ln>
          </p:spPr>
          <p:txBody>
            <a:bodyPr vert="horz" wrap="square" lIns="91440" tIns="45720" rIns="91440" bIns="4572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sp>
          <p:nvSpPr>
            <p:cNvPr id="14" name="Rectangle 12"/>
            <p:cNvSpPr>
              <a:spLocks noChangeArrowheads="1"/>
            </p:cNvSpPr>
            <p:nvPr/>
          </p:nvSpPr>
          <p:spPr bwMode="auto">
            <a:xfrm>
              <a:off x="4073752" y="3309712"/>
              <a:ext cx="1076325" cy="1077913"/>
            </a:xfrm>
            <a:prstGeom prst="rect">
              <a:avLst/>
            </a:prstGeom>
            <a:blipFill>
              <a:blip r:embed="rId1"/>
              <a:stretch>
                <a:fillRect/>
              </a:stretch>
            </a:blipFill>
            <a:ln>
              <a:noFill/>
            </a:ln>
          </p:spPr>
          <p:txBody>
            <a:bodyPr vert="horz" wrap="square" lIns="91440" tIns="45720" rIns="91440" bIns="4572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sp>
          <p:nvSpPr>
            <p:cNvPr id="15" name="Rectangle 15"/>
            <p:cNvSpPr>
              <a:spLocks noChangeArrowheads="1"/>
            </p:cNvSpPr>
            <p:nvPr/>
          </p:nvSpPr>
          <p:spPr bwMode="auto">
            <a:xfrm>
              <a:off x="5342164" y="4557486"/>
              <a:ext cx="1079500" cy="1081088"/>
            </a:xfrm>
            <a:prstGeom prst="rect">
              <a:avLst/>
            </a:prstGeom>
            <a:blipFill>
              <a:blip r:embed="rId3"/>
              <a:stretch>
                <a:fillRect/>
              </a:stretch>
            </a:blipFill>
            <a:ln>
              <a:noFill/>
            </a:ln>
          </p:spPr>
          <p:txBody>
            <a:bodyPr vert="horz" wrap="square" lIns="91440" tIns="45720" rIns="91440" bIns="4572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sp>
          <p:nvSpPr>
            <p:cNvPr id="16" name="Rectangle 18"/>
            <p:cNvSpPr>
              <a:spLocks noChangeArrowheads="1"/>
            </p:cNvSpPr>
            <p:nvPr/>
          </p:nvSpPr>
          <p:spPr bwMode="auto">
            <a:xfrm>
              <a:off x="1536926" y="3343048"/>
              <a:ext cx="2344739" cy="2319339"/>
            </a:xfrm>
            <a:prstGeom prst="rect">
              <a:avLst/>
            </a:prstGeom>
            <a:blipFill>
              <a:blip r:embed="rId4"/>
              <a:stretch>
                <a:fillRect/>
              </a:stretch>
            </a:blipFill>
            <a:ln>
              <a:noFill/>
            </a:ln>
          </p:spPr>
          <p:txBody>
            <a:bodyPr vert="horz" wrap="square" lIns="91440" tIns="45720" rIns="91440" bIns="4572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grpSp>
          <p:nvGrpSpPr>
            <p:cNvPr id="18" name="组合 17"/>
            <p:cNvGrpSpPr/>
            <p:nvPr/>
          </p:nvGrpSpPr>
          <p:grpSpPr>
            <a:xfrm>
              <a:off x="5342164" y="3309712"/>
              <a:ext cx="1079500" cy="1077913"/>
              <a:chOff x="6851650" y="3394075"/>
              <a:chExt cx="1079500" cy="1077913"/>
            </a:xfrm>
          </p:grpSpPr>
          <p:sp>
            <p:nvSpPr>
              <p:cNvPr id="48" name="Rectangle 13"/>
              <p:cNvSpPr>
                <a:spLocks noChangeArrowheads="1"/>
              </p:cNvSpPr>
              <p:nvPr/>
            </p:nvSpPr>
            <p:spPr bwMode="auto">
              <a:xfrm>
                <a:off x="6851650" y="3394075"/>
                <a:ext cx="1079500" cy="1077913"/>
              </a:xfrm>
              <a:prstGeom prst="rect">
                <a:avLst/>
              </a:prstGeom>
              <a:solidFill>
                <a:schemeClr val="tx2"/>
              </a:solidFill>
              <a:ln>
                <a:noFill/>
              </a:ln>
            </p:spPr>
            <p:txBody>
              <a:bodyPr vert="horz" wrap="square" lIns="91440" tIns="45720" rIns="91440" bIns="4572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sp>
            <p:nvSpPr>
              <p:cNvPr id="49" name="Freeform 70"/>
              <p:cNvSpPr/>
              <p:nvPr/>
            </p:nvSpPr>
            <p:spPr bwMode="auto">
              <a:xfrm>
                <a:off x="7064375" y="3649663"/>
                <a:ext cx="574675" cy="546100"/>
              </a:xfrm>
              <a:custGeom>
                <a:avLst/>
                <a:gdLst>
                  <a:gd name="T0" fmla="*/ 82 w 173"/>
                  <a:gd name="T1" fmla="*/ 5 h 164"/>
                  <a:gd name="T2" fmla="*/ 92 w 173"/>
                  <a:gd name="T3" fmla="*/ 5 h 164"/>
                  <a:gd name="T4" fmla="*/ 110 w 173"/>
                  <a:gd name="T5" fmla="*/ 42 h 164"/>
                  <a:gd name="T6" fmla="*/ 125 w 173"/>
                  <a:gd name="T7" fmla="*/ 53 h 164"/>
                  <a:gd name="T8" fmla="*/ 166 w 173"/>
                  <a:gd name="T9" fmla="*/ 59 h 164"/>
                  <a:gd name="T10" fmla="*/ 169 w 173"/>
                  <a:gd name="T11" fmla="*/ 68 h 164"/>
                  <a:gd name="T12" fmla="*/ 140 w 173"/>
                  <a:gd name="T13" fmla="*/ 97 h 164"/>
                  <a:gd name="T14" fmla="*/ 134 w 173"/>
                  <a:gd name="T15" fmla="*/ 115 h 164"/>
                  <a:gd name="T16" fmla="*/ 140 w 173"/>
                  <a:gd name="T17" fmla="*/ 155 h 164"/>
                  <a:gd name="T18" fmla="*/ 132 w 173"/>
                  <a:gd name="T19" fmla="*/ 161 h 164"/>
                  <a:gd name="T20" fmla="*/ 97 w 173"/>
                  <a:gd name="T21" fmla="*/ 142 h 164"/>
                  <a:gd name="T22" fmla="*/ 77 w 173"/>
                  <a:gd name="T23" fmla="*/ 142 h 164"/>
                  <a:gd name="T24" fmla="*/ 41 w 173"/>
                  <a:gd name="T25" fmla="*/ 161 h 164"/>
                  <a:gd name="T26" fmla="*/ 33 w 173"/>
                  <a:gd name="T27" fmla="*/ 155 h 164"/>
                  <a:gd name="T28" fmla="*/ 40 w 173"/>
                  <a:gd name="T29" fmla="*/ 115 h 164"/>
                  <a:gd name="T30" fmla="*/ 34 w 173"/>
                  <a:gd name="T31" fmla="*/ 97 h 164"/>
                  <a:gd name="T32" fmla="*/ 5 w 173"/>
                  <a:gd name="T33" fmla="*/ 68 h 164"/>
                  <a:gd name="T34" fmla="*/ 8 w 173"/>
                  <a:gd name="T35" fmla="*/ 59 h 164"/>
                  <a:gd name="T36" fmla="*/ 48 w 173"/>
                  <a:gd name="T37" fmla="*/ 53 h 164"/>
                  <a:gd name="T38" fmla="*/ 64 w 173"/>
                  <a:gd name="T39" fmla="*/ 42 h 164"/>
                  <a:gd name="T40" fmla="*/ 82 w 173"/>
                  <a:gd name="T41" fmla="*/ 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 h="164">
                    <a:moveTo>
                      <a:pt x="82" y="5"/>
                    </a:moveTo>
                    <a:cubicBezTo>
                      <a:pt x="85" y="0"/>
                      <a:pt x="89" y="0"/>
                      <a:pt x="92" y="5"/>
                    </a:cubicBezTo>
                    <a:cubicBezTo>
                      <a:pt x="110" y="42"/>
                      <a:pt x="110" y="42"/>
                      <a:pt x="110" y="42"/>
                    </a:cubicBezTo>
                    <a:cubicBezTo>
                      <a:pt x="112" y="47"/>
                      <a:pt x="119" y="52"/>
                      <a:pt x="125" y="53"/>
                    </a:cubicBezTo>
                    <a:cubicBezTo>
                      <a:pt x="166" y="59"/>
                      <a:pt x="166" y="59"/>
                      <a:pt x="166" y="59"/>
                    </a:cubicBezTo>
                    <a:cubicBezTo>
                      <a:pt x="172" y="60"/>
                      <a:pt x="173" y="64"/>
                      <a:pt x="169" y="68"/>
                    </a:cubicBezTo>
                    <a:cubicBezTo>
                      <a:pt x="140" y="97"/>
                      <a:pt x="140" y="97"/>
                      <a:pt x="140" y="97"/>
                    </a:cubicBezTo>
                    <a:cubicBezTo>
                      <a:pt x="135" y="101"/>
                      <a:pt x="133" y="109"/>
                      <a:pt x="134" y="115"/>
                    </a:cubicBezTo>
                    <a:cubicBezTo>
                      <a:pt x="140" y="155"/>
                      <a:pt x="140" y="155"/>
                      <a:pt x="140" y="155"/>
                    </a:cubicBezTo>
                    <a:cubicBezTo>
                      <a:pt x="141" y="161"/>
                      <a:pt x="138" y="164"/>
                      <a:pt x="132" y="161"/>
                    </a:cubicBezTo>
                    <a:cubicBezTo>
                      <a:pt x="97" y="142"/>
                      <a:pt x="97" y="142"/>
                      <a:pt x="97" y="142"/>
                    </a:cubicBezTo>
                    <a:cubicBezTo>
                      <a:pt x="91" y="139"/>
                      <a:pt x="82" y="139"/>
                      <a:pt x="77" y="142"/>
                    </a:cubicBezTo>
                    <a:cubicBezTo>
                      <a:pt x="41" y="161"/>
                      <a:pt x="41" y="161"/>
                      <a:pt x="41" y="161"/>
                    </a:cubicBezTo>
                    <a:cubicBezTo>
                      <a:pt x="36" y="164"/>
                      <a:pt x="32" y="161"/>
                      <a:pt x="33" y="155"/>
                    </a:cubicBezTo>
                    <a:cubicBezTo>
                      <a:pt x="40" y="115"/>
                      <a:pt x="40" y="115"/>
                      <a:pt x="40" y="115"/>
                    </a:cubicBezTo>
                    <a:cubicBezTo>
                      <a:pt x="41" y="109"/>
                      <a:pt x="38" y="101"/>
                      <a:pt x="34" y="97"/>
                    </a:cubicBezTo>
                    <a:cubicBezTo>
                      <a:pt x="5" y="68"/>
                      <a:pt x="5" y="68"/>
                      <a:pt x="5" y="68"/>
                    </a:cubicBezTo>
                    <a:cubicBezTo>
                      <a:pt x="0" y="64"/>
                      <a:pt x="2" y="60"/>
                      <a:pt x="8" y="59"/>
                    </a:cubicBezTo>
                    <a:cubicBezTo>
                      <a:pt x="48" y="53"/>
                      <a:pt x="48" y="53"/>
                      <a:pt x="48" y="53"/>
                    </a:cubicBezTo>
                    <a:cubicBezTo>
                      <a:pt x="54" y="52"/>
                      <a:pt x="61" y="47"/>
                      <a:pt x="64" y="42"/>
                    </a:cubicBezTo>
                    <a:lnTo>
                      <a:pt x="82"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grpSp>
        <p:grpSp>
          <p:nvGrpSpPr>
            <p:cNvPr id="19" name="组合 18"/>
            <p:cNvGrpSpPr/>
            <p:nvPr/>
          </p:nvGrpSpPr>
          <p:grpSpPr>
            <a:xfrm>
              <a:off x="1536927" y="2058760"/>
              <a:ext cx="1076325" cy="1081088"/>
              <a:chOff x="3046413" y="2143125"/>
              <a:chExt cx="1076325" cy="1081088"/>
            </a:xfrm>
          </p:grpSpPr>
          <p:sp>
            <p:nvSpPr>
              <p:cNvPr id="44" name="Rectangle 8"/>
              <p:cNvSpPr>
                <a:spLocks noChangeArrowheads="1"/>
              </p:cNvSpPr>
              <p:nvPr/>
            </p:nvSpPr>
            <p:spPr bwMode="auto">
              <a:xfrm>
                <a:off x="3046413" y="2143125"/>
                <a:ext cx="1076325" cy="1081088"/>
              </a:xfrm>
              <a:prstGeom prst="rect">
                <a:avLst/>
              </a:prstGeom>
              <a:solidFill>
                <a:schemeClr val="accent2"/>
              </a:solidFill>
              <a:ln>
                <a:noFill/>
              </a:ln>
            </p:spPr>
            <p:txBody>
              <a:bodyPr vert="horz" wrap="square" lIns="91440" tIns="45720" rIns="91440" bIns="4572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grpSp>
            <p:nvGrpSpPr>
              <p:cNvPr id="45" name="组合 44"/>
              <p:cNvGrpSpPr/>
              <p:nvPr/>
            </p:nvGrpSpPr>
            <p:grpSpPr>
              <a:xfrm>
                <a:off x="3428547" y="2329135"/>
                <a:ext cx="316138" cy="678226"/>
                <a:chOff x="3421063" y="2346325"/>
                <a:chExt cx="273050" cy="585788"/>
              </a:xfrm>
            </p:grpSpPr>
            <p:sp>
              <p:nvSpPr>
                <p:cNvPr id="46" name="Oval 71"/>
                <p:cNvSpPr>
                  <a:spLocks noChangeArrowheads="1"/>
                </p:cNvSpPr>
                <p:nvPr/>
              </p:nvSpPr>
              <p:spPr bwMode="auto">
                <a:xfrm>
                  <a:off x="3514725" y="2346325"/>
                  <a:ext cx="85725" cy="889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sp>
              <p:nvSpPr>
                <p:cNvPr id="47" name="Freeform 72"/>
                <p:cNvSpPr/>
                <p:nvPr/>
              </p:nvSpPr>
              <p:spPr bwMode="auto">
                <a:xfrm>
                  <a:off x="3421063" y="2452688"/>
                  <a:ext cx="273050" cy="479425"/>
                </a:xfrm>
                <a:custGeom>
                  <a:avLst/>
                  <a:gdLst>
                    <a:gd name="T0" fmla="*/ 81 w 82"/>
                    <a:gd name="T1" fmla="*/ 53 h 144"/>
                    <a:gd name="T2" fmla="*/ 67 w 82"/>
                    <a:gd name="T3" fmla="*/ 9 h 144"/>
                    <a:gd name="T4" fmla="*/ 57 w 82"/>
                    <a:gd name="T5" fmla="*/ 0 h 144"/>
                    <a:gd name="T6" fmla="*/ 25 w 82"/>
                    <a:gd name="T7" fmla="*/ 0 h 144"/>
                    <a:gd name="T8" fmla="*/ 17 w 82"/>
                    <a:gd name="T9" fmla="*/ 4 h 144"/>
                    <a:gd name="T10" fmla="*/ 16 w 82"/>
                    <a:gd name="T11" fmla="*/ 6 h 144"/>
                    <a:gd name="T12" fmla="*/ 16 w 82"/>
                    <a:gd name="T13" fmla="*/ 6 h 144"/>
                    <a:gd name="T14" fmla="*/ 16 w 82"/>
                    <a:gd name="T15" fmla="*/ 7 h 144"/>
                    <a:gd name="T16" fmla="*/ 1 w 82"/>
                    <a:gd name="T17" fmla="*/ 53 h 144"/>
                    <a:gd name="T18" fmla="*/ 5 w 82"/>
                    <a:gd name="T19" fmla="*/ 61 h 144"/>
                    <a:gd name="T20" fmla="*/ 12 w 82"/>
                    <a:gd name="T21" fmla="*/ 57 h 144"/>
                    <a:gd name="T22" fmla="*/ 24 w 82"/>
                    <a:gd name="T23" fmla="*/ 20 h 144"/>
                    <a:gd name="T24" fmla="*/ 25 w 82"/>
                    <a:gd name="T25" fmla="*/ 20 h 144"/>
                    <a:gd name="T26" fmla="*/ 26 w 82"/>
                    <a:gd name="T27" fmla="*/ 20 h 144"/>
                    <a:gd name="T28" fmla="*/ 8 w 82"/>
                    <a:gd name="T29" fmla="*/ 86 h 144"/>
                    <a:gd name="T30" fmla="*/ 26 w 82"/>
                    <a:gd name="T31" fmla="*/ 86 h 144"/>
                    <a:gd name="T32" fmla="*/ 26 w 82"/>
                    <a:gd name="T33" fmla="*/ 138 h 144"/>
                    <a:gd name="T34" fmla="*/ 33 w 82"/>
                    <a:gd name="T35" fmla="*/ 144 h 144"/>
                    <a:gd name="T36" fmla="*/ 40 w 82"/>
                    <a:gd name="T37" fmla="*/ 138 h 144"/>
                    <a:gd name="T38" fmla="*/ 40 w 82"/>
                    <a:gd name="T39" fmla="*/ 86 h 144"/>
                    <a:gd name="T40" fmla="*/ 43 w 82"/>
                    <a:gd name="T41" fmla="*/ 86 h 144"/>
                    <a:gd name="T42" fmla="*/ 43 w 82"/>
                    <a:gd name="T43" fmla="*/ 138 h 144"/>
                    <a:gd name="T44" fmla="*/ 50 w 82"/>
                    <a:gd name="T45" fmla="*/ 144 h 144"/>
                    <a:gd name="T46" fmla="*/ 57 w 82"/>
                    <a:gd name="T47" fmla="*/ 138 h 144"/>
                    <a:gd name="T48" fmla="*/ 57 w 82"/>
                    <a:gd name="T49" fmla="*/ 86 h 144"/>
                    <a:gd name="T50" fmla="*/ 74 w 82"/>
                    <a:gd name="T51" fmla="*/ 86 h 144"/>
                    <a:gd name="T52" fmla="*/ 56 w 82"/>
                    <a:gd name="T53" fmla="*/ 20 h 144"/>
                    <a:gd name="T54" fmla="*/ 57 w 82"/>
                    <a:gd name="T55" fmla="*/ 20 h 144"/>
                    <a:gd name="T56" fmla="*/ 58 w 82"/>
                    <a:gd name="T57" fmla="*/ 20 h 144"/>
                    <a:gd name="T58" fmla="*/ 70 w 82"/>
                    <a:gd name="T59" fmla="*/ 57 h 144"/>
                    <a:gd name="T60" fmla="*/ 78 w 82"/>
                    <a:gd name="T61" fmla="*/ 61 h 144"/>
                    <a:gd name="T62" fmla="*/ 81 w 82"/>
                    <a:gd name="T63" fmla="*/ 5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144">
                      <a:moveTo>
                        <a:pt x="81" y="53"/>
                      </a:moveTo>
                      <a:cubicBezTo>
                        <a:pt x="67" y="9"/>
                        <a:pt x="67" y="9"/>
                        <a:pt x="67" y="9"/>
                      </a:cubicBezTo>
                      <a:cubicBezTo>
                        <a:pt x="66" y="4"/>
                        <a:pt x="62" y="0"/>
                        <a:pt x="57" y="0"/>
                      </a:cubicBezTo>
                      <a:cubicBezTo>
                        <a:pt x="25" y="0"/>
                        <a:pt x="25" y="0"/>
                        <a:pt x="25" y="0"/>
                      </a:cubicBezTo>
                      <a:cubicBezTo>
                        <a:pt x="21" y="0"/>
                        <a:pt x="18" y="2"/>
                        <a:pt x="17" y="4"/>
                      </a:cubicBezTo>
                      <a:cubicBezTo>
                        <a:pt x="16" y="5"/>
                        <a:pt x="16" y="6"/>
                        <a:pt x="16" y="6"/>
                      </a:cubicBezTo>
                      <a:cubicBezTo>
                        <a:pt x="16" y="6"/>
                        <a:pt x="16" y="6"/>
                        <a:pt x="16" y="6"/>
                      </a:cubicBezTo>
                      <a:cubicBezTo>
                        <a:pt x="16" y="7"/>
                        <a:pt x="16" y="7"/>
                        <a:pt x="16" y="7"/>
                      </a:cubicBezTo>
                      <a:cubicBezTo>
                        <a:pt x="1" y="53"/>
                        <a:pt x="1" y="53"/>
                        <a:pt x="1" y="53"/>
                      </a:cubicBezTo>
                      <a:cubicBezTo>
                        <a:pt x="0" y="56"/>
                        <a:pt x="2" y="60"/>
                        <a:pt x="5" y="61"/>
                      </a:cubicBezTo>
                      <a:cubicBezTo>
                        <a:pt x="8" y="62"/>
                        <a:pt x="11" y="60"/>
                        <a:pt x="12" y="57"/>
                      </a:cubicBezTo>
                      <a:cubicBezTo>
                        <a:pt x="24" y="20"/>
                        <a:pt x="24" y="20"/>
                        <a:pt x="24" y="20"/>
                      </a:cubicBezTo>
                      <a:cubicBezTo>
                        <a:pt x="24" y="20"/>
                        <a:pt x="24" y="20"/>
                        <a:pt x="25" y="20"/>
                      </a:cubicBezTo>
                      <a:cubicBezTo>
                        <a:pt x="26" y="20"/>
                        <a:pt x="26" y="20"/>
                        <a:pt x="26" y="20"/>
                      </a:cubicBezTo>
                      <a:cubicBezTo>
                        <a:pt x="8" y="86"/>
                        <a:pt x="8" y="86"/>
                        <a:pt x="8" y="86"/>
                      </a:cubicBezTo>
                      <a:cubicBezTo>
                        <a:pt x="26" y="86"/>
                        <a:pt x="26" y="86"/>
                        <a:pt x="26" y="86"/>
                      </a:cubicBezTo>
                      <a:cubicBezTo>
                        <a:pt x="26" y="138"/>
                        <a:pt x="26" y="138"/>
                        <a:pt x="26" y="138"/>
                      </a:cubicBezTo>
                      <a:cubicBezTo>
                        <a:pt x="26" y="141"/>
                        <a:pt x="29" y="144"/>
                        <a:pt x="33" y="144"/>
                      </a:cubicBezTo>
                      <a:cubicBezTo>
                        <a:pt x="37" y="144"/>
                        <a:pt x="40" y="141"/>
                        <a:pt x="40" y="138"/>
                      </a:cubicBezTo>
                      <a:cubicBezTo>
                        <a:pt x="40" y="86"/>
                        <a:pt x="40" y="86"/>
                        <a:pt x="40" y="86"/>
                      </a:cubicBezTo>
                      <a:cubicBezTo>
                        <a:pt x="43" y="86"/>
                        <a:pt x="43" y="86"/>
                        <a:pt x="43" y="86"/>
                      </a:cubicBezTo>
                      <a:cubicBezTo>
                        <a:pt x="43" y="138"/>
                        <a:pt x="43" y="138"/>
                        <a:pt x="43" y="138"/>
                      </a:cubicBezTo>
                      <a:cubicBezTo>
                        <a:pt x="43" y="141"/>
                        <a:pt x="46" y="144"/>
                        <a:pt x="50" y="144"/>
                      </a:cubicBezTo>
                      <a:cubicBezTo>
                        <a:pt x="54" y="144"/>
                        <a:pt x="57" y="141"/>
                        <a:pt x="57" y="138"/>
                      </a:cubicBezTo>
                      <a:cubicBezTo>
                        <a:pt x="57" y="86"/>
                        <a:pt x="57" y="86"/>
                        <a:pt x="57" y="86"/>
                      </a:cubicBezTo>
                      <a:cubicBezTo>
                        <a:pt x="74" y="86"/>
                        <a:pt x="74" y="86"/>
                        <a:pt x="74" y="86"/>
                      </a:cubicBezTo>
                      <a:cubicBezTo>
                        <a:pt x="56" y="20"/>
                        <a:pt x="56" y="20"/>
                        <a:pt x="56" y="20"/>
                      </a:cubicBezTo>
                      <a:cubicBezTo>
                        <a:pt x="57" y="20"/>
                        <a:pt x="57" y="20"/>
                        <a:pt x="57" y="20"/>
                      </a:cubicBezTo>
                      <a:cubicBezTo>
                        <a:pt x="58" y="20"/>
                        <a:pt x="58" y="20"/>
                        <a:pt x="58" y="20"/>
                      </a:cubicBezTo>
                      <a:cubicBezTo>
                        <a:pt x="70" y="57"/>
                        <a:pt x="70" y="57"/>
                        <a:pt x="70" y="57"/>
                      </a:cubicBezTo>
                      <a:cubicBezTo>
                        <a:pt x="72" y="60"/>
                        <a:pt x="75" y="62"/>
                        <a:pt x="78" y="61"/>
                      </a:cubicBezTo>
                      <a:cubicBezTo>
                        <a:pt x="81" y="60"/>
                        <a:pt x="82" y="56"/>
                        <a:pt x="81" y="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grpSp>
        </p:grpSp>
        <p:grpSp>
          <p:nvGrpSpPr>
            <p:cNvPr id="20" name="组合 19"/>
            <p:cNvGrpSpPr/>
            <p:nvPr/>
          </p:nvGrpSpPr>
          <p:grpSpPr>
            <a:xfrm>
              <a:off x="268513" y="4587648"/>
              <a:ext cx="1076325" cy="1081088"/>
              <a:chOff x="1778000" y="4672013"/>
              <a:chExt cx="1076325" cy="1081088"/>
            </a:xfrm>
          </p:grpSpPr>
          <p:sp>
            <p:nvSpPr>
              <p:cNvPr id="39" name="Rectangle 5"/>
              <p:cNvSpPr>
                <a:spLocks noChangeArrowheads="1"/>
              </p:cNvSpPr>
              <p:nvPr/>
            </p:nvSpPr>
            <p:spPr bwMode="auto">
              <a:xfrm>
                <a:off x="1778000" y="4672013"/>
                <a:ext cx="1076325" cy="1081088"/>
              </a:xfrm>
              <a:prstGeom prst="rect">
                <a:avLst/>
              </a:prstGeom>
              <a:solidFill>
                <a:schemeClr val="tx2"/>
              </a:solidFill>
              <a:ln>
                <a:noFill/>
              </a:ln>
            </p:spPr>
            <p:txBody>
              <a:bodyPr vert="horz" wrap="square" lIns="91440" tIns="45720" rIns="91440" bIns="4572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grpSp>
            <p:nvGrpSpPr>
              <p:cNvPr id="40" name="组合 39"/>
              <p:cNvGrpSpPr/>
              <p:nvPr/>
            </p:nvGrpSpPr>
            <p:grpSpPr>
              <a:xfrm>
                <a:off x="2102701" y="4931003"/>
                <a:ext cx="426922" cy="542698"/>
                <a:chOff x="2079625" y="4960938"/>
                <a:chExt cx="468313" cy="595313"/>
              </a:xfrm>
            </p:grpSpPr>
            <p:sp>
              <p:nvSpPr>
                <p:cNvPr id="41" name="Freeform 73"/>
                <p:cNvSpPr/>
                <p:nvPr/>
              </p:nvSpPr>
              <p:spPr bwMode="auto">
                <a:xfrm>
                  <a:off x="2130425" y="5110163"/>
                  <a:ext cx="368300" cy="446088"/>
                </a:xfrm>
                <a:custGeom>
                  <a:avLst/>
                  <a:gdLst>
                    <a:gd name="T0" fmla="*/ 0 w 111"/>
                    <a:gd name="T1" fmla="*/ 0 h 134"/>
                    <a:gd name="T2" fmla="*/ 0 w 111"/>
                    <a:gd name="T3" fmla="*/ 23 h 134"/>
                    <a:gd name="T4" fmla="*/ 0 w 111"/>
                    <a:gd name="T5" fmla="*/ 36 h 134"/>
                    <a:gd name="T6" fmla="*/ 0 w 111"/>
                    <a:gd name="T7" fmla="*/ 121 h 134"/>
                    <a:gd name="T8" fmla="*/ 13 w 111"/>
                    <a:gd name="T9" fmla="*/ 134 h 134"/>
                    <a:gd name="T10" fmla="*/ 98 w 111"/>
                    <a:gd name="T11" fmla="*/ 134 h 134"/>
                    <a:gd name="T12" fmla="*/ 111 w 111"/>
                    <a:gd name="T13" fmla="*/ 121 h 134"/>
                    <a:gd name="T14" fmla="*/ 111 w 111"/>
                    <a:gd name="T15" fmla="*/ 36 h 134"/>
                    <a:gd name="T16" fmla="*/ 111 w 111"/>
                    <a:gd name="T17" fmla="*/ 23 h 134"/>
                    <a:gd name="T18" fmla="*/ 111 w 111"/>
                    <a:gd name="T19" fmla="*/ 0 h 134"/>
                    <a:gd name="T20" fmla="*/ 0 w 111"/>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34">
                      <a:moveTo>
                        <a:pt x="0" y="0"/>
                      </a:moveTo>
                      <a:cubicBezTo>
                        <a:pt x="0" y="23"/>
                        <a:pt x="0" y="23"/>
                        <a:pt x="0" y="23"/>
                      </a:cubicBezTo>
                      <a:cubicBezTo>
                        <a:pt x="0" y="36"/>
                        <a:pt x="0" y="36"/>
                        <a:pt x="0" y="36"/>
                      </a:cubicBezTo>
                      <a:cubicBezTo>
                        <a:pt x="0" y="121"/>
                        <a:pt x="0" y="121"/>
                        <a:pt x="0" y="121"/>
                      </a:cubicBezTo>
                      <a:cubicBezTo>
                        <a:pt x="0" y="128"/>
                        <a:pt x="6" y="134"/>
                        <a:pt x="13" y="134"/>
                      </a:cubicBezTo>
                      <a:cubicBezTo>
                        <a:pt x="98" y="134"/>
                        <a:pt x="98" y="134"/>
                        <a:pt x="98" y="134"/>
                      </a:cubicBezTo>
                      <a:cubicBezTo>
                        <a:pt x="105" y="134"/>
                        <a:pt x="111" y="128"/>
                        <a:pt x="111" y="121"/>
                      </a:cubicBezTo>
                      <a:cubicBezTo>
                        <a:pt x="111" y="36"/>
                        <a:pt x="111" y="36"/>
                        <a:pt x="111" y="36"/>
                      </a:cubicBezTo>
                      <a:cubicBezTo>
                        <a:pt x="111" y="23"/>
                        <a:pt x="111" y="23"/>
                        <a:pt x="111" y="23"/>
                      </a:cubicBezTo>
                      <a:cubicBezTo>
                        <a:pt x="111" y="0"/>
                        <a:pt x="111" y="0"/>
                        <a:pt x="11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sp>
              <p:nvSpPr>
                <p:cNvPr id="42" name="Freeform 74"/>
                <p:cNvSpPr/>
                <p:nvPr/>
              </p:nvSpPr>
              <p:spPr bwMode="auto">
                <a:xfrm>
                  <a:off x="2079625" y="5018088"/>
                  <a:ext cx="468313" cy="60325"/>
                </a:xfrm>
                <a:custGeom>
                  <a:avLst/>
                  <a:gdLst>
                    <a:gd name="T0" fmla="*/ 141 w 141"/>
                    <a:gd name="T1" fmla="*/ 18 h 18"/>
                    <a:gd name="T2" fmla="*/ 141 w 141"/>
                    <a:gd name="T3" fmla="*/ 13 h 18"/>
                    <a:gd name="T4" fmla="*/ 128 w 141"/>
                    <a:gd name="T5" fmla="*/ 0 h 18"/>
                    <a:gd name="T6" fmla="*/ 13 w 141"/>
                    <a:gd name="T7" fmla="*/ 0 h 18"/>
                    <a:gd name="T8" fmla="*/ 0 w 141"/>
                    <a:gd name="T9" fmla="*/ 13 h 18"/>
                    <a:gd name="T10" fmla="*/ 0 w 141"/>
                    <a:gd name="T11" fmla="*/ 18 h 18"/>
                    <a:gd name="T12" fmla="*/ 141 w 141"/>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1" h="18">
                      <a:moveTo>
                        <a:pt x="141" y="18"/>
                      </a:moveTo>
                      <a:cubicBezTo>
                        <a:pt x="141" y="13"/>
                        <a:pt x="141" y="13"/>
                        <a:pt x="141" y="13"/>
                      </a:cubicBezTo>
                      <a:cubicBezTo>
                        <a:pt x="141" y="5"/>
                        <a:pt x="135" y="0"/>
                        <a:pt x="128" y="0"/>
                      </a:cubicBezTo>
                      <a:cubicBezTo>
                        <a:pt x="13" y="0"/>
                        <a:pt x="13" y="0"/>
                        <a:pt x="13" y="0"/>
                      </a:cubicBezTo>
                      <a:cubicBezTo>
                        <a:pt x="6" y="0"/>
                        <a:pt x="0" y="5"/>
                        <a:pt x="0" y="13"/>
                      </a:cubicBezTo>
                      <a:cubicBezTo>
                        <a:pt x="0" y="18"/>
                        <a:pt x="0" y="18"/>
                        <a:pt x="0" y="18"/>
                      </a:cubicBezTo>
                      <a:lnTo>
                        <a:pt x="141" y="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sp>
              <p:nvSpPr>
                <p:cNvPr id="43" name="Freeform 75"/>
                <p:cNvSpPr/>
                <p:nvPr/>
              </p:nvSpPr>
              <p:spPr bwMode="auto">
                <a:xfrm>
                  <a:off x="2246313" y="4960938"/>
                  <a:ext cx="136525" cy="30163"/>
                </a:xfrm>
                <a:custGeom>
                  <a:avLst/>
                  <a:gdLst>
                    <a:gd name="T0" fmla="*/ 41 w 41"/>
                    <a:gd name="T1" fmla="*/ 9 h 9"/>
                    <a:gd name="T2" fmla="*/ 41 w 41"/>
                    <a:gd name="T3" fmla="*/ 7 h 9"/>
                    <a:gd name="T4" fmla="*/ 37 w 41"/>
                    <a:gd name="T5" fmla="*/ 0 h 9"/>
                    <a:gd name="T6" fmla="*/ 4 w 41"/>
                    <a:gd name="T7" fmla="*/ 0 h 9"/>
                    <a:gd name="T8" fmla="*/ 0 w 41"/>
                    <a:gd name="T9" fmla="*/ 7 h 9"/>
                    <a:gd name="T10" fmla="*/ 0 w 41"/>
                    <a:gd name="T11" fmla="*/ 9 h 9"/>
                    <a:gd name="T12" fmla="*/ 41 w 41"/>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41" h="9">
                      <a:moveTo>
                        <a:pt x="41" y="9"/>
                      </a:moveTo>
                      <a:cubicBezTo>
                        <a:pt x="41" y="7"/>
                        <a:pt x="41" y="7"/>
                        <a:pt x="41" y="7"/>
                      </a:cubicBezTo>
                      <a:cubicBezTo>
                        <a:pt x="41" y="3"/>
                        <a:pt x="39" y="0"/>
                        <a:pt x="37" y="0"/>
                      </a:cubicBezTo>
                      <a:cubicBezTo>
                        <a:pt x="4" y="0"/>
                        <a:pt x="4" y="0"/>
                        <a:pt x="4" y="0"/>
                      </a:cubicBezTo>
                      <a:cubicBezTo>
                        <a:pt x="2" y="0"/>
                        <a:pt x="0" y="3"/>
                        <a:pt x="0" y="7"/>
                      </a:cubicBezTo>
                      <a:cubicBezTo>
                        <a:pt x="0" y="9"/>
                        <a:pt x="0" y="9"/>
                        <a:pt x="0" y="9"/>
                      </a:cubicBezTo>
                      <a:lnTo>
                        <a:pt x="41" y="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grpSp>
        </p:grpSp>
        <p:grpSp>
          <p:nvGrpSpPr>
            <p:cNvPr id="21" name="组合 20"/>
            <p:cNvGrpSpPr/>
            <p:nvPr/>
          </p:nvGrpSpPr>
          <p:grpSpPr>
            <a:xfrm>
              <a:off x="4073752" y="4557486"/>
              <a:ext cx="1076325" cy="1081088"/>
              <a:chOff x="5583238" y="4641850"/>
              <a:chExt cx="1076325" cy="1081088"/>
            </a:xfrm>
          </p:grpSpPr>
          <p:sp>
            <p:nvSpPr>
              <p:cNvPr id="34" name="Rectangle 14"/>
              <p:cNvSpPr>
                <a:spLocks noChangeArrowheads="1"/>
              </p:cNvSpPr>
              <p:nvPr/>
            </p:nvSpPr>
            <p:spPr bwMode="auto">
              <a:xfrm>
                <a:off x="5583238" y="4641850"/>
                <a:ext cx="1076325" cy="10810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造字工房悦圆演示版常规体" pitchFamily="50" charset="-122"/>
                  <a:ea typeface="造字工房悦圆演示版常规体" pitchFamily="50" charset="-122"/>
                </a:endParaRPr>
              </a:p>
            </p:txBody>
          </p:sp>
          <p:sp>
            <p:nvSpPr>
              <p:cNvPr id="35" name="Freeform 77"/>
              <p:cNvSpPr>
                <a:spLocks noEditPoints="1"/>
              </p:cNvSpPr>
              <p:nvPr/>
            </p:nvSpPr>
            <p:spPr bwMode="auto">
              <a:xfrm>
                <a:off x="5792788" y="4945063"/>
                <a:ext cx="684213" cy="528638"/>
              </a:xfrm>
              <a:custGeom>
                <a:avLst/>
                <a:gdLst>
                  <a:gd name="T0" fmla="*/ 431 w 431"/>
                  <a:gd name="T1" fmla="*/ 333 h 333"/>
                  <a:gd name="T2" fmla="*/ 0 w 431"/>
                  <a:gd name="T3" fmla="*/ 333 h 333"/>
                  <a:gd name="T4" fmla="*/ 0 w 431"/>
                  <a:gd name="T5" fmla="*/ 0 h 333"/>
                  <a:gd name="T6" fmla="*/ 431 w 431"/>
                  <a:gd name="T7" fmla="*/ 0 h 333"/>
                  <a:gd name="T8" fmla="*/ 431 w 431"/>
                  <a:gd name="T9" fmla="*/ 333 h 333"/>
                  <a:gd name="T10" fmla="*/ 31 w 431"/>
                  <a:gd name="T11" fmla="*/ 301 h 333"/>
                  <a:gd name="T12" fmla="*/ 401 w 431"/>
                  <a:gd name="T13" fmla="*/ 301 h 333"/>
                  <a:gd name="T14" fmla="*/ 401 w 431"/>
                  <a:gd name="T15" fmla="*/ 31 h 333"/>
                  <a:gd name="T16" fmla="*/ 31 w 431"/>
                  <a:gd name="T17" fmla="*/ 31 h 333"/>
                  <a:gd name="T18" fmla="*/ 31 w 431"/>
                  <a:gd name="T19" fmla="*/ 30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 h="333">
                    <a:moveTo>
                      <a:pt x="431" y="333"/>
                    </a:moveTo>
                    <a:lnTo>
                      <a:pt x="0" y="333"/>
                    </a:lnTo>
                    <a:lnTo>
                      <a:pt x="0" y="0"/>
                    </a:lnTo>
                    <a:lnTo>
                      <a:pt x="431" y="0"/>
                    </a:lnTo>
                    <a:lnTo>
                      <a:pt x="431" y="333"/>
                    </a:lnTo>
                    <a:close/>
                    <a:moveTo>
                      <a:pt x="31" y="301"/>
                    </a:moveTo>
                    <a:lnTo>
                      <a:pt x="401" y="301"/>
                    </a:lnTo>
                    <a:lnTo>
                      <a:pt x="401" y="31"/>
                    </a:lnTo>
                    <a:lnTo>
                      <a:pt x="31" y="31"/>
                    </a:lnTo>
                    <a:lnTo>
                      <a:pt x="31" y="3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造字工房悦圆演示版常规体" pitchFamily="50" charset="-122"/>
                  <a:ea typeface="造字工房悦圆演示版常规体" pitchFamily="50" charset="-122"/>
                </a:endParaRPr>
              </a:p>
            </p:txBody>
          </p:sp>
          <p:sp>
            <p:nvSpPr>
              <p:cNvPr id="36" name="Freeform 78"/>
              <p:cNvSpPr/>
              <p:nvPr/>
            </p:nvSpPr>
            <p:spPr bwMode="auto">
              <a:xfrm>
                <a:off x="5921375" y="5249863"/>
                <a:ext cx="300038" cy="144463"/>
              </a:xfrm>
              <a:custGeom>
                <a:avLst/>
                <a:gdLst>
                  <a:gd name="T0" fmla="*/ 95 w 189"/>
                  <a:gd name="T1" fmla="*/ 0 h 91"/>
                  <a:gd name="T2" fmla="*/ 141 w 189"/>
                  <a:gd name="T3" fmla="*/ 44 h 91"/>
                  <a:gd name="T4" fmla="*/ 189 w 189"/>
                  <a:gd name="T5" fmla="*/ 91 h 91"/>
                  <a:gd name="T6" fmla="*/ 95 w 189"/>
                  <a:gd name="T7" fmla="*/ 91 h 91"/>
                  <a:gd name="T8" fmla="*/ 0 w 189"/>
                  <a:gd name="T9" fmla="*/ 91 h 91"/>
                  <a:gd name="T10" fmla="*/ 46 w 189"/>
                  <a:gd name="T11" fmla="*/ 44 h 91"/>
                  <a:gd name="T12" fmla="*/ 95 w 189"/>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89" h="91">
                    <a:moveTo>
                      <a:pt x="95" y="0"/>
                    </a:moveTo>
                    <a:lnTo>
                      <a:pt x="141" y="44"/>
                    </a:lnTo>
                    <a:lnTo>
                      <a:pt x="189" y="91"/>
                    </a:lnTo>
                    <a:lnTo>
                      <a:pt x="95" y="91"/>
                    </a:lnTo>
                    <a:lnTo>
                      <a:pt x="0" y="91"/>
                    </a:lnTo>
                    <a:lnTo>
                      <a:pt x="46" y="44"/>
                    </a:lnTo>
                    <a:lnTo>
                      <a:pt x="9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造字工房悦圆演示版常规体" pitchFamily="50" charset="-122"/>
                  <a:ea typeface="造字工房悦圆演示版常规体" pitchFamily="50" charset="-122"/>
                </a:endParaRPr>
              </a:p>
            </p:txBody>
          </p:sp>
          <p:sp>
            <p:nvSpPr>
              <p:cNvPr id="37" name="Freeform 79"/>
              <p:cNvSpPr/>
              <p:nvPr/>
            </p:nvSpPr>
            <p:spPr bwMode="auto">
              <a:xfrm>
                <a:off x="6072188" y="5167313"/>
                <a:ext cx="298450" cy="227013"/>
              </a:xfrm>
              <a:custGeom>
                <a:avLst/>
                <a:gdLst>
                  <a:gd name="T0" fmla="*/ 94 w 188"/>
                  <a:gd name="T1" fmla="*/ 0 h 143"/>
                  <a:gd name="T2" fmla="*/ 140 w 188"/>
                  <a:gd name="T3" fmla="*/ 71 h 143"/>
                  <a:gd name="T4" fmla="*/ 188 w 188"/>
                  <a:gd name="T5" fmla="*/ 143 h 143"/>
                  <a:gd name="T6" fmla="*/ 94 w 188"/>
                  <a:gd name="T7" fmla="*/ 143 h 143"/>
                  <a:gd name="T8" fmla="*/ 0 w 188"/>
                  <a:gd name="T9" fmla="*/ 143 h 143"/>
                  <a:gd name="T10" fmla="*/ 46 w 188"/>
                  <a:gd name="T11" fmla="*/ 71 h 143"/>
                  <a:gd name="T12" fmla="*/ 94 w 188"/>
                  <a:gd name="T13" fmla="*/ 0 h 143"/>
                </a:gdLst>
                <a:ahLst/>
                <a:cxnLst>
                  <a:cxn ang="0">
                    <a:pos x="T0" y="T1"/>
                  </a:cxn>
                  <a:cxn ang="0">
                    <a:pos x="T2" y="T3"/>
                  </a:cxn>
                  <a:cxn ang="0">
                    <a:pos x="T4" y="T5"/>
                  </a:cxn>
                  <a:cxn ang="0">
                    <a:pos x="T6" y="T7"/>
                  </a:cxn>
                  <a:cxn ang="0">
                    <a:pos x="T8" y="T9"/>
                  </a:cxn>
                  <a:cxn ang="0">
                    <a:pos x="T10" y="T11"/>
                  </a:cxn>
                  <a:cxn ang="0">
                    <a:pos x="T12" y="T13"/>
                  </a:cxn>
                </a:cxnLst>
                <a:rect l="0" t="0" r="r" b="b"/>
                <a:pathLst>
                  <a:path w="188" h="143">
                    <a:moveTo>
                      <a:pt x="94" y="0"/>
                    </a:moveTo>
                    <a:lnTo>
                      <a:pt x="140" y="71"/>
                    </a:lnTo>
                    <a:lnTo>
                      <a:pt x="188" y="143"/>
                    </a:lnTo>
                    <a:lnTo>
                      <a:pt x="94" y="143"/>
                    </a:lnTo>
                    <a:lnTo>
                      <a:pt x="0" y="143"/>
                    </a:lnTo>
                    <a:lnTo>
                      <a:pt x="46" y="71"/>
                    </a:lnTo>
                    <a:lnTo>
                      <a:pt x="9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造字工房悦圆演示版常规体" pitchFamily="50" charset="-122"/>
                  <a:ea typeface="造字工房悦圆演示版常规体" pitchFamily="50" charset="-122"/>
                </a:endParaRPr>
              </a:p>
            </p:txBody>
          </p:sp>
          <p:sp>
            <p:nvSpPr>
              <p:cNvPr id="38" name="Oval 80"/>
              <p:cNvSpPr>
                <a:spLocks noChangeArrowheads="1"/>
              </p:cNvSpPr>
              <p:nvPr/>
            </p:nvSpPr>
            <p:spPr bwMode="auto">
              <a:xfrm>
                <a:off x="5957888" y="5048250"/>
                <a:ext cx="127000" cy="125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造字工房悦圆演示版常规体" pitchFamily="50" charset="-122"/>
                  <a:ea typeface="造字工房悦圆演示版常规体" pitchFamily="50" charset="-122"/>
                </a:endParaRPr>
              </a:p>
            </p:txBody>
          </p:sp>
        </p:grpSp>
        <p:grpSp>
          <p:nvGrpSpPr>
            <p:cNvPr id="22" name="组合 21"/>
            <p:cNvGrpSpPr/>
            <p:nvPr/>
          </p:nvGrpSpPr>
          <p:grpSpPr>
            <a:xfrm>
              <a:off x="268513" y="2058760"/>
              <a:ext cx="1076325" cy="1081088"/>
              <a:chOff x="1778000" y="2143125"/>
              <a:chExt cx="1076325" cy="1081088"/>
            </a:xfrm>
          </p:grpSpPr>
          <p:sp>
            <p:nvSpPr>
              <p:cNvPr id="32" name="Rectangle 7"/>
              <p:cNvSpPr>
                <a:spLocks noChangeArrowheads="1"/>
              </p:cNvSpPr>
              <p:nvPr/>
            </p:nvSpPr>
            <p:spPr bwMode="auto">
              <a:xfrm>
                <a:off x="1778000" y="2143125"/>
                <a:ext cx="1076325" cy="1081088"/>
              </a:xfrm>
              <a:prstGeom prst="rect">
                <a:avLst/>
              </a:prstGeom>
              <a:solidFill>
                <a:srgbClr val="0070C0"/>
              </a:solidFill>
              <a:ln>
                <a:noFill/>
              </a:ln>
            </p:spPr>
            <p:txBody>
              <a:bodyPr vert="horz" wrap="square" lIns="91440" tIns="45720" rIns="91440" bIns="4572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sp>
            <p:nvSpPr>
              <p:cNvPr id="33" name="Freeform 9"/>
              <p:cNvSpPr>
                <a:spLocks noEditPoints="1"/>
              </p:cNvSpPr>
              <p:nvPr/>
            </p:nvSpPr>
            <p:spPr bwMode="auto">
              <a:xfrm>
                <a:off x="1987032" y="2340217"/>
                <a:ext cx="662308" cy="726144"/>
              </a:xfrm>
              <a:custGeom>
                <a:avLst/>
                <a:gdLst>
                  <a:gd name="T0" fmla="*/ 2210 w 2210"/>
                  <a:gd name="T1" fmla="*/ 1381 h 2427"/>
                  <a:gd name="T2" fmla="*/ 2210 w 2210"/>
                  <a:gd name="T3" fmla="*/ 1372 h 2427"/>
                  <a:gd name="T4" fmla="*/ 2204 w 2210"/>
                  <a:gd name="T5" fmla="*/ 1305 h 2427"/>
                  <a:gd name="T6" fmla="*/ 1459 w 2210"/>
                  <a:gd name="T7" fmla="*/ 266 h 2427"/>
                  <a:gd name="T8" fmla="*/ 1378 w 2210"/>
                  <a:gd name="T9" fmla="*/ 314 h 2427"/>
                  <a:gd name="T10" fmla="*/ 2076 w 2210"/>
                  <a:gd name="T11" fmla="*/ 1120 h 2427"/>
                  <a:gd name="T12" fmla="*/ 1634 w 2210"/>
                  <a:gd name="T13" fmla="*/ 1209 h 2427"/>
                  <a:gd name="T14" fmla="*/ 1111 w 2210"/>
                  <a:gd name="T15" fmla="*/ 1209 h 2427"/>
                  <a:gd name="T16" fmla="*/ 588 w 2210"/>
                  <a:gd name="T17" fmla="*/ 1209 h 2427"/>
                  <a:gd name="T18" fmla="*/ 125 w 2210"/>
                  <a:gd name="T19" fmla="*/ 1137 h 2427"/>
                  <a:gd name="T20" fmla="*/ 1102 w 2210"/>
                  <a:gd name="T21" fmla="*/ 316 h 2427"/>
                  <a:gd name="T22" fmla="*/ 1157 w 2210"/>
                  <a:gd name="T23" fmla="*/ 53 h 2427"/>
                  <a:gd name="T24" fmla="*/ 1047 w 2210"/>
                  <a:gd name="T25" fmla="*/ 53 h 2427"/>
                  <a:gd name="T26" fmla="*/ 1 w 2210"/>
                  <a:gd name="T27" fmla="*/ 1305 h 2427"/>
                  <a:gd name="T28" fmla="*/ 0 w 2210"/>
                  <a:gd name="T29" fmla="*/ 1381 h 2427"/>
                  <a:gd name="T30" fmla="*/ 115 w 2210"/>
                  <a:gd name="T31" fmla="*/ 1388 h 2427"/>
                  <a:gd name="T32" fmla="*/ 326 w 2210"/>
                  <a:gd name="T33" fmla="*/ 1163 h 2427"/>
                  <a:gd name="T34" fmla="*/ 535 w 2210"/>
                  <a:gd name="T35" fmla="*/ 1384 h 2427"/>
                  <a:gd name="T36" fmla="*/ 535 w 2210"/>
                  <a:gd name="T37" fmla="*/ 1387 h 2427"/>
                  <a:gd name="T38" fmla="*/ 535 w 2210"/>
                  <a:gd name="T39" fmla="*/ 1388 h 2427"/>
                  <a:gd name="T40" fmla="*/ 641 w 2210"/>
                  <a:gd name="T41" fmla="*/ 1388 h 2427"/>
                  <a:gd name="T42" fmla="*/ 641 w 2210"/>
                  <a:gd name="T43" fmla="*/ 1387 h 2427"/>
                  <a:gd name="T44" fmla="*/ 640 w 2210"/>
                  <a:gd name="T45" fmla="*/ 1383 h 2427"/>
                  <a:gd name="T46" fmla="*/ 850 w 2210"/>
                  <a:gd name="T47" fmla="*/ 1163 h 2427"/>
                  <a:gd name="T48" fmla="*/ 1054 w 2210"/>
                  <a:gd name="T49" fmla="*/ 2030 h 2427"/>
                  <a:gd name="T50" fmla="*/ 827 w 2210"/>
                  <a:gd name="T51" fmla="*/ 2317 h 2427"/>
                  <a:gd name="T52" fmla="*/ 524 w 2210"/>
                  <a:gd name="T53" fmla="*/ 2014 h 2427"/>
                  <a:gd name="T54" fmla="*/ 827 w 2210"/>
                  <a:gd name="T55" fmla="*/ 2427 h 2427"/>
                  <a:gd name="T56" fmla="*/ 1164 w 2210"/>
                  <a:gd name="T57" fmla="*/ 2042 h 2427"/>
                  <a:gd name="T58" fmla="*/ 1373 w 2210"/>
                  <a:gd name="T59" fmla="*/ 1163 h 2427"/>
                  <a:gd name="T60" fmla="*/ 1582 w 2210"/>
                  <a:gd name="T61" fmla="*/ 1383 h 2427"/>
                  <a:gd name="T62" fmla="*/ 1582 w 2210"/>
                  <a:gd name="T63" fmla="*/ 1387 h 2427"/>
                  <a:gd name="T64" fmla="*/ 1582 w 2210"/>
                  <a:gd name="T65" fmla="*/ 1388 h 2427"/>
                  <a:gd name="T66" fmla="*/ 1687 w 2210"/>
                  <a:gd name="T67" fmla="*/ 1388 h 2427"/>
                  <a:gd name="T68" fmla="*/ 1687 w 2210"/>
                  <a:gd name="T69" fmla="*/ 1387 h 2427"/>
                  <a:gd name="T70" fmla="*/ 1687 w 2210"/>
                  <a:gd name="T71" fmla="*/ 1384 h 2427"/>
                  <a:gd name="T72" fmla="*/ 1896 w 2210"/>
                  <a:gd name="T73" fmla="*/ 1163 h 2427"/>
                  <a:gd name="T74" fmla="*/ 2100 w 2210"/>
                  <a:gd name="T75" fmla="*/ 1381 h 2427"/>
                  <a:gd name="T76" fmla="*/ 2100 w 2210"/>
                  <a:gd name="T77" fmla="*/ 1381 h 2427"/>
                  <a:gd name="T78" fmla="*/ 2210 w 2210"/>
                  <a:gd name="T79" fmla="*/ 1388 h 2427"/>
                  <a:gd name="T80" fmla="*/ 2210 w 2210"/>
                  <a:gd name="T81" fmla="*/ 1383 h 2427"/>
                  <a:gd name="T82" fmla="*/ 2210 w 2210"/>
                  <a:gd name="T83" fmla="*/ 1381 h 2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10" h="2427">
                    <a:moveTo>
                      <a:pt x="2210" y="1381"/>
                    </a:moveTo>
                    <a:cubicBezTo>
                      <a:pt x="2210" y="1381"/>
                      <a:pt x="2210" y="1381"/>
                      <a:pt x="2210" y="1381"/>
                    </a:cubicBezTo>
                    <a:cubicBezTo>
                      <a:pt x="2210" y="1381"/>
                      <a:pt x="2210" y="1381"/>
                      <a:pt x="2210" y="1381"/>
                    </a:cubicBezTo>
                    <a:cubicBezTo>
                      <a:pt x="2210" y="1379"/>
                      <a:pt x="2210" y="1376"/>
                      <a:pt x="2210" y="1372"/>
                    </a:cubicBezTo>
                    <a:cubicBezTo>
                      <a:pt x="2209" y="1363"/>
                      <a:pt x="2208" y="1354"/>
                      <a:pt x="2207" y="1345"/>
                    </a:cubicBezTo>
                    <a:cubicBezTo>
                      <a:pt x="2205" y="1328"/>
                      <a:pt x="2204" y="1310"/>
                      <a:pt x="2204" y="1305"/>
                    </a:cubicBezTo>
                    <a:cubicBezTo>
                      <a:pt x="2204" y="823"/>
                      <a:pt x="1894" y="413"/>
                      <a:pt x="1462" y="264"/>
                    </a:cubicBezTo>
                    <a:cubicBezTo>
                      <a:pt x="1461" y="265"/>
                      <a:pt x="1460" y="265"/>
                      <a:pt x="1459" y="266"/>
                    </a:cubicBezTo>
                    <a:cubicBezTo>
                      <a:pt x="1451" y="262"/>
                      <a:pt x="1442" y="259"/>
                      <a:pt x="1433" y="259"/>
                    </a:cubicBezTo>
                    <a:cubicBezTo>
                      <a:pt x="1402" y="259"/>
                      <a:pt x="1378" y="284"/>
                      <a:pt x="1378" y="314"/>
                    </a:cubicBezTo>
                    <a:cubicBezTo>
                      <a:pt x="1378" y="343"/>
                      <a:pt x="1400" y="367"/>
                      <a:pt x="1428" y="369"/>
                    </a:cubicBezTo>
                    <a:cubicBezTo>
                      <a:pt x="1758" y="484"/>
                      <a:pt x="2009" y="769"/>
                      <a:pt x="2076" y="1120"/>
                    </a:cubicBezTo>
                    <a:cubicBezTo>
                      <a:pt x="2025" y="1081"/>
                      <a:pt x="1963" y="1058"/>
                      <a:pt x="1896" y="1058"/>
                    </a:cubicBezTo>
                    <a:cubicBezTo>
                      <a:pt x="1787" y="1058"/>
                      <a:pt x="1691" y="1119"/>
                      <a:pt x="1634" y="1209"/>
                    </a:cubicBezTo>
                    <a:cubicBezTo>
                      <a:pt x="1578" y="1119"/>
                      <a:pt x="1482" y="1058"/>
                      <a:pt x="1373" y="1058"/>
                    </a:cubicBezTo>
                    <a:cubicBezTo>
                      <a:pt x="1264" y="1058"/>
                      <a:pt x="1167" y="1119"/>
                      <a:pt x="1111" y="1209"/>
                    </a:cubicBezTo>
                    <a:cubicBezTo>
                      <a:pt x="1055" y="1119"/>
                      <a:pt x="959" y="1058"/>
                      <a:pt x="850" y="1058"/>
                    </a:cubicBezTo>
                    <a:cubicBezTo>
                      <a:pt x="740" y="1058"/>
                      <a:pt x="644" y="1119"/>
                      <a:pt x="588" y="1209"/>
                    </a:cubicBezTo>
                    <a:cubicBezTo>
                      <a:pt x="532" y="1119"/>
                      <a:pt x="436" y="1058"/>
                      <a:pt x="326" y="1058"/>
                    </a:cubicBezTo>
                    <a:cubicBezTo>
                      <a:pt x="250" y="1058"/>
                      <a:pt x="180" y="1088"/>
                      <a:pt x="125" y="1137"/>
                    </a:cubicBezTo>
                    <a:cubicBezTo>
                      <a:pt x="205" y="675"/>
                      <a:pt x="604" y="322"/>
                      <a:pt x="1087" y="314"/>
                    </a:cubicBezTo>
                    <a:cubicBezTo>
                      <a:pt x="1091" y="316"/>
                      <a:pt x="1096" y="316"/>
                      <a:pt x="1102" y="316"/>
                    </a:cubicBezTo>
                    <a:cubicBezTo>
                      <a:pt x="1141" y="316"/>
                      <a:pt x="1157" y="284"/>
                      <a:pt x="1157" y="245"/>
                    </a:cubicBezTo>
                    <a:cubicBezTo>
                      <a:pt x="1157" y="53"/>
                      <a:pt x="1157" y="53"/>
                      <a:pt x="1157" y="53"/>
                    </a:cubicBezTo>
                    <a:cubicBezTo>
                      <a:pt x="1157" y="22"/>
                      <a:pt x="1134" y="0"/>
                      <a:pt x="1102" y="0"/>
                    </a:cubicBezTo>
                    <a:cubicBezTo>
                      <a:pt x="1078" y="0"/>
                      <a:pt x="1047" y="20"/>
                      <a:pt x="1047" y="53"/>
                    </a:cubicBezTo>
                    <a:cubicBezTo>
                      <a:pt x="1047" y="205"/>
                      <a:pt x="1047" y="205"/>
                      <a:pt x="1047" y="205"/>
                    </a:cubicBezTo>
                    <a:cubicBezTo>
                      <a:pt x="464" y="234"/>
                      <a:pt x="1" y="716"/>
                      <a:pt x="1" y="1305"/>
                    </a:cubicBezTo>
                    <a:cubicBezTo>
                      <a:pt x="1" y="1312"/>
                      <a:pt x="1" y="1345"/>
                      <a:pt x="1" y="1368"/>
                    </a:cubicBezTo>
                    <a:cubicBezTo>
                      <a:pt x="0" y="1372"/>
                      <a:pt x="0" y="1376"/>
                      <a:pt x="0" y="1381"/>
                    </a:cubicBezTo>
                    <a:cubicBezTo>
                      <a:pt x="0" y="1413"/>
                      <a:pt x="26" y="1440"/>
                      <a:pt x="58" y="1440"/>
                    </a:cubicBezTo>
                    <a:cubicBezTo>
                      <a:pt x="87" y="1440"/>
                      <a:pt x="112" y="1417"/>
                      <a:pt x="115" y="1388"/>
                    </a:cubicBezTo>
                    <a:cubicBezTo>
                      <a:pt x="117" y="1388"/>
                      <a:pt x="117" y="1388"/>
                      <a:pt x="117" y="1388"/>
                    </a:cubicBezTo>
                    <a:cubicBezTo>
                      <a:pt x="118" y="1271"/>
                      <a:pt x="211" y="1163"/>
                      <a:pt x="326" y="1163"/>
                    </a:cubicBezTo>
                    <a:cubicBezTo>
                      <a:pt x="438" y="1163"/>
                      <a:pt x="530" y="1265"/>
                      <a:pt x="536" y="1378"/>
                    </a:cubicBezTo>
                    <a:cubicBezTo>
                      <a:pt x="535" y="1380"/>
                      <a:pt x="535" y="1382"/>
                      <a:pt x="535" y="1384"/>
                    </a:cubicBezTo>
                    <a:cubicBezTo>
                      <a:pt x="535" y="1385"/>
                      <a:pt x="535" y="1385"/>
                      <a:pt x="535" y="1386"/>
                    </a:cubicBezTo>
                    <a:cubicBezTo>
                      <a:pt x="535" y="1386"/>
                      <a:pt x="535" y="1386"/>
                      <a:pt x="535" y="1387"/>
                    </a:cubicBezTo>
                    <a:cubicBezTo>
                      <a:pt x="535" y="1387"/>
                      <a:pt x="535" y="1388"/>
                      <a:pt x="535" y="1388"/>
                    </a:cubicBezTo>
                    <a:cubicBezTo>
                      <a:pt x="535" y="1388"/>
                      <a:pt x="535" y="1388"/>
                      <a:pt x="535" y="1388"/>
                    </a:cubicBezTo>
                    <a:cubicBezTo>
                      <a:pt x="536" y="1417"/>
                      <a:pt x="560" y="1440"/>
                      <a:pt x="588" y="1440"/>
                    </a:cubicBezTo>
                    <a:cubicBezTo>
                      <a:pt x="616" y="1440"/>
                      <a:pt x="639" y="1417"/>
                      <a:pt x="641" y="1388"/>
                    </a:cubicBezTo>
                    <a:cubicBezTo>
                      <a:pt x="641" y="1388"/>
                      <a:pt x="641" y="1388"/>
                      <a:pt x="641" y="1388"/>
                    </a:cubicBezTo>
                    <a:cubicBezTo>
                      <a:pt x="641" y="1388"/>
                      <a:pt x="641" y="1387"/>
                      <a:pt x="641" y="1387"/>
                    </a:cubicBezTo>
                    <a:cubicBezTo>
                      <a:pt x="641" y="1387"/>
                      <a:pt x="641" y="1386"/>
                      <a:pt x="641" y="1386"/>
                    </a:cubicBezTo>
                    <a:cubicBezTo>
                      <a:pt x="641" y="1385"/>
                      <a:pt x="641" y="1384"/>
                      <a:pt x="640" y="1383"/>
                    </a:cubicBezTo>
                    <a:cubicBezTo>
                      <a:pt x="640" y="1381"/>
                      <a:pt x="640" y="1379"/>
                      <a:pt x="640" y="1378"/>
                    </a:cubicBezTo>
                    <a:cubicBezTo>
                      <a:pt x="646" y="1265"/>
                      <a:pt x="738" y="1163"/>
                      <a:pt x="850" y="1163"/>
                    </a:cubicBezTo>
                    <a:cubicBezTo>
                      <a:pt x="949" y="1163"/>
                      <a:pt x="1032" y="1244"/>
                      <a:pt x="1054" y="1341"/>
                    </a:cubicBezTo>
                    <a:cubicBezTo>
                      <a:pt x="1054" y="2030"/>
                      <a:pt x="1054" y="2030"/>
                      <a:pt x="1054" y="2030"/>
                    </a:cubicBezTo>
                    <a:cubicBezTo>
                      <a:pt x="1049" y="2041"/>
                      <a:pt x="1047" y="2055"/>
                      <a:pt x="1047" y="2069"/>
                    </a:cubicBezTo>
                    <a:cubicBezTo>
                      <a:pt x="1047" y="2190"/>
                      <a:pt x="1000" y="2317"/>
                      <a:pt x="827" y="2317"/>
                    </a:cubicBezTo>
                    <a:cubicBezTo>
                      <a:pt x="676" y="2317"/>
                      <a:pt x="579" y="2190"/>
                      <a:pt x="579" y="2069"/>
                    </a:cubicBezTo>
                    <a:cubicBezTo>
                      <a:pt x="579" y="2030"/>
                      <a:pt x="552" y="2014"/>
                      <a:pt x="524" y="2014"/>
                    </a:cubicBezTo>
                    <a:cubicBezTo>
                      <a:pt x="496" y="2014"/>
                      <a:pt x="469" y="2030"/>
                      <a:pt x="469" y="2069"/>
                    </a:cubicBezTo>
                    <a:cubicBezTo>
                      <a:pt x="469" y="2268"/>
                      <a:pt x="578" y="2427"/>
                      <a:pt x="827" y="2427"/>
                    </a:cubicBezTo>
                    <a:cubicBezTo>
                      <a:pt x="1112" y="2427"/>
                      <a:pt x="1156" y="2274"/>
                      <a:pt x="1157" y="2080"/>
                    </a:cubicBezTo>
                    <a:cubicBezTo>
                      <a:pt x="1162" y="2069"/>
                      <a:pt x="1164" y="2056"/>
                      <a:pt x="1164" y="2042"/>
                    </a:cubicBezTo>
                    <a:cubicBezTo>
                      <a:pt x="1164" y="1375"/>
                      <a:pt x="1164" y="1375"/>
                      <a:pt x="1164" y="1375"/>
                    </a:cubicBezTo>
                    <a:cubicBezTo>
                      <a:pt x="1171" y="1263"/>
                      <a:pt x="1262" y="1163"/>
                      <a:pt x="1373" y="1163"/>
                    </a:cubicBezTo>
                    <a:cubicBezTo>
                      <a:pt x="1485" y="1163"/>
                      <a:pt x="1576" y="1265"/>
                      <a:pt x="1582" y="1378"/>
                    </a:cubicBezTo>
                    <a:cubicBezTo>
                      <a:pt x="1582" y="1379"/>
                      <a:pt x="1582" y="1381"/>
                      <a:pt x="1582" y="1383"/>
                    </a:cubicBezTo>
                    <a:cubicBezTo>
                      <a:pt x="1582" y="1384"/>
                      <a:pt x="1582" y="1385"/>
                      <a:pt x="1582" y="1386"/>
                    </a:cubicBezTo>
                    <a:cubicBezTo>
                      <a:pt x="1582" y="1386"/>
                      <a:pt x="1582" y="1387"/>
                      <a:pt x="1582" y="1387"/>
                    </a:cubicBezTo>
                    <a:cubicBezTo>
                      <a:pt x="1582" y="1388"/>
                      <a:pt x="1582" y="1388"/>
                      <a:pt x="1582" y="1388"/>
                    </a:cubicBezTo>
                    <a:cubicBezTo>
                      <a:pt x="1582" y="1388"/>
                      <a:pt x="1582" y="1388"/>
                      <a:pt x="1582" y="1388"/>
                    </a:cubicBezTo>
                    <a:cubicBezTo>
                      <a:pt x="1583" y="1417"/>
                      <a:pt x="1606" y="1440"/>
                      <a:pt x="1634" y="1440"/>
                    </a:cubicBezTo>
                    <a:cubicBezTo>
                      <a:pt x="1663" y="1440"/>
                      <a:pt x="1686" y="1417"/>
                      <a:pt x="1687" y="1388"/>
                    </a:cubicBezTo>
                    <a:cubicBezTo>
                      <a:pt x="1687" y="1388"/>
                      <a:pt x="1687" y="1388"/>
                      <a:pt x="1687" y="1388"/>
                    </a:cubicBezTo>
                    <a:cubicBezTo>
                      <a:pt x="1687" y="1388"/>
                      <a:pt x="1687" y="1387"/>
                      <a:pt x="1687" y="1387"/>
                    </a:cubicBezTo>
                    <a:cubicBezTo>
                      <a:pt x="1687" y="1386"/>
                      <a:pt x="1687" y="1386"/>
                      <a:pt x="1687" y="1386"/>
                    </a:cubicBezTo>
                    <a:cubicBezTo>
                      <a:pt x="1687" y="1385"/>
                      <a:pt x="1687" y="1385"/>
                      <a:pt x="1687" y="1384"/>
                    </a:cubicBezTo>
                    <a:cubicBezTo>
                      <a:pt x="1687" y="1382"/>
                      <a:pt x="1687" y="1380"/>
                      <a:pt x="1687" y="1378"/>
                    </a:cubicBezTo>
                    <a:cubicBezTo>
                      <a:pt x="1692" y="1265"/>
                      <a:pt x="1784" y="1163"/>
                      <a:pt x="1896" y="1163"/>
                    </a:cubicBezTo>
                    <a:cubicBezTo>
                      <a:pt x="1988" y="1163"/>
                      <a:pt x="2067" y="1233"/>
                      <a:pt x="2095" y="1321"/>
                    </a:cubicBezTo>
                    <a:cubicBezTo>
                      <a:pt x="2096" y="1341"/>
                      <a:pt x="2100" y="1374"/>
                      <a:pt x="2100" y="1381"/>
                    </a:cubicBezTo>
                    <a:cubicBezTo>
                      <a:pt x="2100" y="1381"/>
                      <a:pt x="2100" y="1381"/>
                      <a:pt x="2100" y="1381"/>
                    </a:cubicBezTo>
                    <a:cubicBezTo>
                      <a:pt x="2100" y="1381"/>
                      <a:pt x="2100" y="1381"/>
                      <a:pt x="2100" y="1381"/>
                    </a:cubicBezTo>
                    <a:cubicBezTo>
                      <a:pt x="2100" y="1412"/>
                      <a:pt x="2125" y="1436"/>
                      <a:pt x="2155" y="1436"/>
                    </a:cubicBezTo>
                    <a:cubicBezTo>
                      <a:pt x="2183" y="1436"/>
                      <a:pt x="2206" y="1415"/>
                      <a:pt x="2210" y="1388"/>
                    </a:cubicBezTo>
                    <a:cubicBezTo>
                      <a:pt x="2210" y="1388"/>
                      <a:pt x="2210" y="1388"/>
                      <a:pt x="2210" y="1388"/>
                    </a:cubicBezTo>
                    <a:cubicBezTo>
                      <a:pt x="2210" y="1386"/>
                      <a:pt x="2210" y="1385"/>
                      <a:pt x="2210" y="1383"/>
                    </a:cubicBezTo>
                    <a:cubicBezTo>
                      <a:pt x="2210" y="1382"/>
                      <a:pt x="2210" y="1382"/>
                      <a:pt x="2210" y="1381"/>
                    </a:cubicBezTo>
                    <a:close/>
                    <a:moveTo>
                      <a:pt x="2210" y="1381"/>
                    </a:moveTo>
                    <a:cubicBezTo>
                      <a:pt x="2210" y="1381"/>
                      <a:pt x="2210" y="1381"/>
                      <a:pt x="2210" y="1381"/>
                    </a:cubicBezTo>
                  </a:path>
                </a:pathLst>
              </a:custGeom>
              <a:solidFill>
                <a:srgbClr val="FFFFFF"/>
              </a:solidFill>
              <a:ln>
                <a:noFill/>
              </a:ln>
            </p:spPr>
            <p:txBody>
              <a:bodyPr vert="horz" wrap="square" lIns="121920" tIns="60960" rIns="121920" bIns="6096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grpSp>
        <p:grpSp>
          <p:nvGrpSpPr>
            <p:cNvPr id="23" name="组合 22"/>
            <p:cNvGrpSpPr/>
            <p:nvPr/>
          </p:nvGrpSpPr>
          <p:grpSpPr>
            <a:xfrm>
              <a:off x="4073752" y="2058760"/>
              <a:ext cx="1076325" cy="1081088"/>
              <a:chOff x="5583238" y="2143125"/>
              <a:chExt cx="1076325" cy="1081088"/>
            </a:xfrm>
          </p:grpSpPr>
          <p:sp>
            <p:nvSpPr>
              <p:cNvPr id="30" name="Rectangle 10"/>
              <p:cNvSpPr>
                <a:spLocks noChangeArrowheads="1"/>
              </p:cNvSpPr>
              <p:nvPr/>
            </p:nvSpPr>
            <p:spPr bwMode="auto">
              <a:xfrm>
                <a:off x="5583238" y="2143125"/>
                <a:ext cx="1076325" cy="1081088"/>
              </a:xfrm>
              <a:prstGeom prst="rect">
                <a:avLst/>
              </a:prstGeom>
              <a:solidFill>
                <a:schemeClr val="accent2"/>
              </a:solidFill>
              <a:ln>
                <a:noFill/>
              </a:ln>
            </p:spPr>
            <p:txBody>
              <a:bodyPr vert="horz" wrap="square" lIns="91440" tIns="45720" rIns="91440" bIns="4572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sp>
            <p:nvSpPr>
              <p:cNvPr id="31" name="Freeform 5"/>
              <p:cNvSpPr>
                <a:spLocks noEditPoints="1"/>
              </p:cNvSpPr>
              <p:nvPr/>
            </p:nvSpPr>
            <p:spPr bwMode="auto">
              <a:xfrm>
                <a:off x="5826464" y="2431148"/>
                <a:ext cx="580762" cy="544282"/>
              </a:xfrm>
              <a:custGeom>
                <a:avLst/>
                <a:gdLst>
                  <a:gd name="T0" fmla="*/ 2926 w 2950"/>
                  <a:gd name="T1" fmla="*/ 825 h 2765"/>
                  <a:gd name="T2" fmla="*/ 2401 w 2950"/>
                  <a:gd name="T3" fmla="*/ 45 h 2765"/>
                  <a:gd name="T4" fmla="*/ 2316 w 2950"/>
                  <a:gd name="T5" fmla="*/ 0 h 2765"/>
                  <a:gd name="T6" fmla="*/ 635 w 2950"/>
                  <a:gd name="T7" fmla="*/ 0 h 2765"/>
                  <a:gd name="T8" fmla="*/ 550 w 2950"/>
                  <a:gd name="T9" fmla="*/ 45 h 2765"/>
                  <a:gd name="T10" fmla="*/ 25 w 2950"/>
                  <a:gd name="T11" fmla="*/ 825 h 2765"/>
                  <a:gd name="T12" fmla="*/ 28 w 2950"/>
                  <a:gd name="T13" fmla="*/ 944 h 2765"/>
                  <a:gd name="T14" fmla="*/ 1394 w 2950"/>
                  <a:gd name="T15" fmla="*/ 2725 h 2765"/>
                  <a:gd name="T16" fmla="*/ 1475 w 2950"/>
                  <a:gd name="T17" fmla="*/ 2765 h 2765"/>
                  <a:gd name="T18" fmla="*/ 1556 w 2950"/>
                  <a:gd name="T19" fmla="*/ 2725 h 2765"/>
                  <a:gd name="T20" fmla="*/ 2922 w 2950"/>
                  <a:gd name="T21" fmla="*/ 944 h 2765"/>
                  <a:gd name="T22" fmla="*/ 2926 w 2950"/>
                  <a:gd name="T23" fmla="*/ 825 h 2765"/>
                  <a:gd name="T24" fmla="*/ 1882 w 2950"/>
                  <a:gd name="T25" fmla="*/ 943 h 2765"/>
                  <a:gd name="T26" fmla="*/ 1475 w 2950"/>
                  <a:gd name="T27" fmla="*/ 2430 h 2765"/>
                  <a:gd name="T28" fmla="*/ 1069 w 2950"/>
                  <a:gd name="T29" fmla="*/ 943 h 2765"/>
                  <a:gd name="T30" fmla="*/ 1882 w 2950"/>
                  <a:gd name="T31" fmla="*/ 943 h 2765"/>
                  <a:gd name="T32" fmla="*/ 1099 w 2950"/>
                  <a:gd name="T33" fmla="*/ 820 h 2765"/>
                  <a:gd name="T34" fmla="*/ 1475 w 2950"/>
                  <a:gd name="T35" fmla="*/ 218 h 2765"/>
                  <a:gd name="T36" fmla="*/ 1851 w 2950"/>
                  <a:gd name="T37" fmla="*/ 820 h 2765"/>
                  <a:gd name="T38" fmla="*/ 1099 w 2950"/>
                  <a:gd name="T39" fmla="*/ 820 h 2765"/>
                  <a:gd name="T40" fmla="*/ 1612 w 2950"/>
                  <a:gd name="T41" fmla="*/ 205 h 2765"/>
                  <a:gd name="T42" fmla="*/ 2202 w 2950"/>
                  <a:gd name="T43" fmla="*/ 205 h 2765"/>
                  <a:gd name="T44" fmla="*/ 1954 w 2950"/>
                  <a:gd name="T45" fmla="*/ 752 h 2765"/>
                  <a:gd name="T46" fmla="*/ 1612 w 2950"/>
                  <a:gd name="T47" fmla="*/ 205 h 2765"/>
                  <a:gd name="T48" fmla="*/ 997 w 2950"/>
                  <a:gd name="T49" fmla="*/ 752 h 2765"/>
                  <a:gd name="T50" fmla="*/ 749 w 2950"/>
                  <a:gd name="T51" fmla="*/ 205 h 2765"/>
                  <a:gd name="T52" fmla="*/ 1339 w 2950"/>
                  <a:gd name="T53" fmla="*/ 205 h 2765"/>
                  <a:gd name="T54" fmla="*/ 997 w 2950"/>
                  <a:gd name="T55" fmla="*/ 752 h 2765"/>
                  <a:gd name="T56" fmla="*/ 1305 w 2950"/>
                  <a:gd name="T57" fmla="*/ 2272 h 2765"/>
                  <a:gd name="T58" fmla="*/ 285 w 2950"/>
                  <a:gd name="T59" fmla="*/ 943 h 2765"/>
                  <a:gd name="T60" fmla="*/ 941 w 2950"/>
                  <a:gd name="T61" fmla="*/ 943 h 2765"/>
                  <a:gd name="T62" fmla="*/ 1305 w 2950"/>
                  <a:gd name="T63" fmla="*/ 2272 h 2765"/>
                  <a:gd name="T64" fmla="*/ 2009 w 2950"/>
                  <a:gd name="T65" fmla="*/ 943 h 2765"/>
                  <a:gd name="T66" fmla="*/ 2665 w 2950"/>
                  <a:gd name="T67" fmla="*/ 943 h 2765"/>
                  <a:gd name="T68" fmla="*/ 1646 w 2950"/>
                  <a:gd name="T69" fmla="*/ 2272 h 2765"/>
                  <a:gd name="T70" fmla="*/ 2009 w 2950"/>
                  <a:gd name="T71" fmla="*/ 943 h 2765"/>
                  <a:gd name="T72" fmla="*/ 2676 w 2950"/>
                  <a:gd name="T73" fmla="*/ 820 h 2765"/>
                  <a:gd name="T74" fmla="*/ 2058 w 2950"/>
                  <a:gd name="T75" fmla="*/ 820 h 2765"/>
                  <a:gd name="T76" fmla="*/ 2306 w 2950"/>
                  <a:gd name="T77" fmla="*/ 272 h 2765"/>
                  <a:gd name="T78" fmla="*/ 2676 w 2950"/>
                  <a:gd name="T79" fmla="*/ 820 h 2765"/>
                  <a:gd name="T80" fmla="*/ 644 w 2950"/>
                  <a:gd name="T81" fmla="*/ 272 h 2765"/>
                  <a:gd name="T82" fmla="*/ 893 w 2950"/>
                  <a:gd name="T83" fmla="*/ 820 h 2765"/>
                  <a:gd name="T84" fmla="*/ 274 w 2950"/>
                  <a:gd name="T85" fmla="*/ 820 h 2765"/>
                  <a:gd name="T86" fmla="*/ 644 w 2950"/>
                  <a:gd name="T87" fmla="*/ 272 h 2765"/>
                  <a:gd name="T88" fmla="*/ 644 w 2950"/>
                  <a:gd name="T89" fmla="*/ 272 h 2765"/>
                  <a:gd name="T90" fmla="*/ 644 w 2950"/>
                  <a:gd name="T91" fmla="*/ 272 h 2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50" h="2765">
                    <a:moveTo>
                      <a:pt x="2926" y="825"/>
                    </a:moveTo>
                    <a:cubicBezTo>
                      <a:pt x="2401" y="45"/>
                      <a:pt x="2401" y="45"/>
                      <a:pt x="2401" y="45"/>
                    </a:cubicBezTo>
                    <a:cubicBezTo>
                      <a:pt x="2382" y="17"/>
                      <a:pt x="2350" y="0"/>
                      <a:pt x="2316" y="0"/>
                    </a:cubicBezTo>
                    <a:cubicBezTo>
                      <a:pt x="635" y="0"/>
                      <a:pt x="635" y="0"/>
                      <a:pt x="635" y="0"/>
                    </a:cubicBezTo>
                    <a:cubicBezTo>
                      <a:pt x="601" y="0"/>
                      <a:pt x="569" y="17"/>
                      <a:pt x="550" y="45"/>
                    </a:cubicBezTo>
                    <a:cubicBezTo>
                      <a:pt x="25" y="825"/>
                      <a:pt x="25" y="825"/>
                      <a:pt x="25" y="825"/>
                    </a:cubicBezTo>
                    <a:cubicBezTo>
                      <a:pt x="0" y="861"/>
                      <a:pt x="1" y="909"/>
                      <a:pt x="28" y="944"/>
                    </a:cubicBezTo>
                    <a:cubicBezTo>
                      <a:pt x="1394" y="2725"/>
                      <a:pt x="1394" y="2725"/>
                      <a:pt x="1394" y="2725"/>
                    </a:cubicBezTo>
                    <a:cubicBezTo>
                      <a:pt x="1413" y="2750"/>
                      <a:pt x="1443" y="2765"/>
                      <a:pt x="1475" y="2765"/>
                    </a:cubicBezTo>
                    <a:cubicBezTo>
                      <a:pt x="1507" y="2765"/>
                      <a:pt x="1537" y="2750"/>
                      <a:pt x="1556" y="2725"/>
                    </a:cubicBezTo>
                    <a:cubicBezTo>
                      <a:pt x="2922" y="944"/>
                      <a:pt x="2922" y="944"/>
                      <a:pt x="2922" y="944"/>
                    </a:cubicBezTo>
                    <a:cubicBezTo>
                      <a:pt x="2949" y="909"/>
                      <a:pt x="2950" y="861"/>
                      <a:pt x="2926" y="825"/>
                    </a:cubicBezTo>
                    <a:close/>
                    <a:moveTo>
                      <a:pt x="1882" y="943"/>
                    </a:moveTo>
                    <a:cubicBezTo>
                      <a:pt x="1475" y="2430"/>
                      <a:pt x="1475" y="2430"/>
                      <a:pt x="1475" y="2430"/>
                    </a:cubicBezTo>
                    <a:cubicBezTo>
                      <a:pt x="1069" y="943"/>
                      <a:pt x="1069" y="943"/>
                      <a:pt x="1069" y="943"/>
                    </a:cubicBezTo>
                    <a:cubicBezTo>
                      <a:pt x="1882" y="943"/>
                      <a:pt x="1882" y="943"/>
                      <a:pt x="1882" y="943"/>
                    </a:cubicBezTo>
                    <a:close/>
                    <a:moveTo>
                      <a:pt x="1099" y="820"/>
                    </a:moveTo>
                    <a:cubicBezTo>
                      <a:pt x="1475" y="218"/>
                      <a:pt x="1475" y="218"/>
                      <a:pt x="1475" y="218"/>
                    </a:cubicBezTo>
                    <a:cubicBezTo>
                      <a:pt x="1851" y="820"/>
                      <a:pt x="1851" y="820"/>
                      <a:pt x="1851" y="820"/>
                    </a:cubicBezTo>
                    <a:cubicBezTo>
                      <a:pt x="1099" y="820"/>
                      <a:pt x="1099" y="820"/>
                      <a:pt x="1099" y="820"/>
                    </a:cubicBezTo>
                    <a:close/>
                    <a:moveTo>
                      <a:pt x="1612" y="205"/>
                    </a:moveTo>
                    <a:cubicBezTo>
                      <a:pt x="2202" y="205"/>
                      <a:pt x="2202" y="205"/>
                      <a:pt x="2202" y="205"/>
                    </a:cubicBezTo>
                    <a:cubicBezTo>
                      <a:pt x="1954" y="752"/>
                      <a:pt x="1954" y="752"/>
                      <a:pt x="1954" y="752"/>
                    </a:cubicBezTo>
                    <a:cubicBezTo>
                      <a:pt x="1612" y="205"/>
                      <a:pt x="1612" y="205"/>
                      <a:pt x="1612" y="205"/>
                    </a:cubicBezTo>
                    <a:close/>
                    <a:moveTo>
                      <a:pt x="997" y="752"/>
                    </a:moveTo>
                    <a:cubicBezTo>
                      <a:pt x="749" y="205"/>
                      <a:pt x="749" y="205"/>
                      <a:pt x="749" y="205"/>
                    </a:cubicBezTo>
                    <a:cubicBezTo>
                      <a:pt x="1339" y="205"/>
                      <a:pt x="1339" y="205"/>
                      <a:pt x="1339" y="205"/>
                    </a:cubicBezTo>
                    <a:cubicBezTo>
                      <a:pt x="997" y="752"/>
                      <a:pt x="997" y="752"/>
                      <a:pt x="997" y="752"/>
                    </a:cubicBezTo>
                    <a:close/>
                    <a:moveTo>
                      <a:pt x="1305" y="2272"/>
                    </a:moveTo>
                    <a:cubicBezTo>
                      <a:pt x="285" y="943"/>
                      <a:pt x="285" y="943"/>
                      <a:pt x="285" y="943"/>
                    </a:cubicBezTo>
                    <a:cubicBezTo>
                      <a:pt x="941" y="943"/>
                      <a:pt x="941" y="943"/>
                      <a:pt x="941" y="943"/>
                    </a:cubicBezTo>
                    <a:cubicBezTo>
                      <a:pt x="1305" y="2272"/>
                      <a:pt x="1305" y="2272"/>
                      <a:pt x="1305" y="2272"/>
                    </a:cubicBezTo>
                    <a:close/>
                    <a:moveTo>
                      <a:pt x="2009" y="943"/>
                    </a:moveTo>
                    <a:cubicBezTo>
                      <a:pt x="2665" y="943"/>
                      <a:pt x="2665" y="943"/>
                      <a:pt x="2665" y="943"/>
                    </a:cubicBezTo>
                    <a:cubicBezTo>
                      <a:pt x="1646" y="2272"/>
                      <a:pt x="1646" y="2272"/>
                      <a:pt x="1646" y="2272"/>
                    </a:cubicBezTo>
                    <a:cubicBezTo>
                      <a:pt x="2009" y="943"/>
                      <a:pt x="2009" y="943"/>
                      <a:pt x="2009" y="943"/>
                    </a:cubicBezTo>
                    <a:close/>
                    <a:moveTo>
                      <a:pt x="2676" y="820"/>
                    </a:moveTo>
                    <a:cubicBezTo>
                      <a:pt x="2058" y="820"/>
                      <a:pt x="2058" y="820"/>
                      <a:pt x="2058" y="820"/>
                    </a:cubicBezTo>
                    <a:cubicBezTo>
                      <a:pt x="2306" y="272"/>
                      <a:pt x="2306" y="272"/>
                      <a:pt x="2306" y="272"/>
                    </a:cubicBezTo>
                    <a:cubicBezTo>
                      <a:pt x="2676" y="820"/>
                      <a:pt x="2676" y="820"/>
                      <a:pt x="2676" y="820"/>
                    </a:cubicBezTo>
                    <a:close/>
                    <a:moveTo>
                      <a:pt x="644" y="272"/>
                    </a:moveTo>
                    <a:cubicBezTo>
                      <a:pt x="893" y="820"/>
                      <a:pt x="893" y="820"/>
                      <a:pt x="893" y="820"/>
                    </a:cubicBezTo>
                    <a:cubicBezTo>
                      <a:pt x="274" y="820"/>
                      <a:pt x="274" y="820"/>
                      <a:pt x="274" y="820"/>
                    </a:cubicBezTo>
                    <a:cubicBezTo>
                      <a:pt x="644" y="272"/>
                      <a:pt x="644" y="272"/>
                      <a:pt x="644" y="272"/>
                    </a:cubicBezTo>
                    <a:close/>
                    <a:moveTo>
                      <a:pt x="644" y="272"/>
                    </a:moveTo>
                    <a:cubicBezTo>
                      <a:pt x="644" y="272"/>
                      <a:pt x="644" y="272"/>
                      <a:pt x="644" y="272"/>
                    </a:cubicBezTo>
                  </a:path>
                </a:pathLst>
              </a:custGeom>
              <a:solidFill>
                <a:srgbClr val="FFFFFF"/>
              </a:solidFill>
              <a:ln>
                <a:noFill/>
              </a:ln>
            </p:spPr>
            <p:txBody>
              <a:bodyPr vert="horz" wrap="square" lIns="121920" tIns="60960" rIns="121920" bIns="6096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grpSp>
      </p:grpSp>
      <p:sp>
        <p:nvSpPr>
          <p:cNvPr id="50" name="TextBox 28"/>
          <p:cNvSpPr txBox="1"/>
          <p:nvPr/>
        </p:nvSpPr>
        <p:spPr>
          <a:xfrm>
            <a:off x="8332790" y="2795063"/>
            <a:ext cx="1056700" cy="307777"/>
          </a:xfrm>
          <a:prstGeom prst="rect">
            <a:avLst/>
          </a:prstGeom>
          <a:solidFill>
            <a:srgbClr val="0070C0"/>
          </a:solidFill>
        </p:spPr>
        <p:txBody>
          <a:bodyPr wrap="none">
            <a:spAutoFit/>
          </a:bodyPr>
          <a:lstStyle/>
          <a:p>
            <a:pPr>
              <a:defRPr/>
            </a:pPr>
            <a:r>
              <a:rPr lang="zh-CN" altLang="en-US" sz="1400" b="1" spc="300">
                <a:solidFill>
                  <a:schemeClr val="bg1"/>
                </a:solidFill>
                <a:latin typeface="黑体" panose="02010609060101010101" charset="-122"/>
                <a:ea typeface="黑体" panose="02010609060101010101" charset="-122"/>
                <a:cs typeface="Open Sans" panose="020B0606030504020204" pitchFamily="34" charset="0"/>
              </a:rPr>
              <a:t>员工队伍</a:t>
            </a:r>
            <a:endParaRPr lang="en-US" altLang="zh-CN" sz="1400" b="1" spc="300" dirty="0">
              <a:solidFill>
                <a:schemeClr val="bg1"/>
              </a:solidFill>
              <a:latin typeface="黑体" panose="02010609060101010101" charset="-122"/>
              <a:ea typeface="黑体" panose="02010609060101010101" charset="-122"/>
              <a:cs typeface="Open Sans" panose="020B0606030504020204" pitchFamily="34" charset="0"/>
            </a:endParaRPr>
          </a:p>
        </p:txBody>
      </p:sp>
      <p:sp>
        <p:nvSpPr>
          <p:cNvPr id="51" name="Rectangle 29"/>
          <p:cNvSpPr/>
          <p:nvPr/>
        </p:nvSpPr>
        <p:spPr>
          <a:xfrm>
            <a:off x="8231190" y="3333679"/>
            <a:ext cx="2736850" cy="1892826"/>
          </a:xfrm>
          <a:prstGeom prst="rect">
            <a:avLst/>
          </a:prstGeom>
        </p:spPr>
        <p:txBody>
          <a:bodyPr>
            <a:spAutoFit/>
          </a:bodyPr>
          <a:lstStyle/>
          <a:p>
            <a:r>
              <a:rPr lang="zh-CN" altLang="en-US" sz="900" spc="300">
                <a:solidFill>
                  <a:schemeClr val="bg1">
                    <a:lumMod val="50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点击输入简要文字内容，文字内容需概括精炼，不用多余的文字修饰，言简意赅的说明分项内容。</a:t>
            </a:r>
            <a:endParaRPr lang="zh-CN" altLang="en-US" sz="900" spc="300">
              <a:solidFill>
                <a:schemeClr val="bg1">
                  <a:lumMod val="50000"/>
                </a:schemeClr>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endParaRPr lang="zh-CN" altLang="en-US" sz="900" spc="300">
              <a:solidFill>
                <a:schemeClr val="bg1">
                  <a:lumMod val="50000"/>
                </a:schemeClr>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r>
              <a:rPr lang="zh-CN" altLang="en-US" sz="900" spc="300">
                <a:solidFill>
                  <a:schemeClr val="bg1">
                    <a:lumMod val="50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点击输入简要文字内容，文字内容需概括精炼，不用多余的文字修饰，言简意赅的说明分项内容。</a:t>
            </a:r>
            <a:endParaRPr lang="zh-CN" altLang="en-US" sz="900" spc="300">
              <a:solidFill>
                <a:schemeClr val="bg1">
                  <a:lumMod val="50000"/>
                </a:schemeClr>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endParaRPr lang="zh-CN" altLang="en-US" sz="900" spc="300">
              <a:solidFill>
                <a:schemeClr val="bg1">
                  <a:lumMod val="50000"/>
                </a:schemeClr>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endParaRPr lang="zh-CN" altLang="en-US" sz="900" spc="300">
              <a:solidFill>
                <a:schemeClr val="bg1">
                  <a:lumMod val="50000"/>
                </a:schemeClr>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r>
              <a:rPr lang="zh-CN" altLang="en-US" sz="900" spc="300">
                <a:solidFill>
                  <a:schemeClr val="bg1">
                    <a:lumMod val="50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点击输入简要文字内容，文字内容需概括精炼，不用多余的文字修饰，言简意赅的说明分项内容。</a:t>
            </a:r>
            <a:endParaRPr lang="zh-CN" altLang="en-US" sz="900" spc="300">
              <a:solidFill>
                <a:schemeClr val="bg1">
                  <a:lumMod val="50000"/>
                </a:schemeClr>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endParaRPr lang="en-US" altLang="zh-CN" sz="900" dirty="0">
              <a:solidFill>
                <a:schemeClr val="bg1">
                  <a:lumMod val="50000"/>
                </a:schemeClr>
              </a:solidFill>
              <a:latin typeface="微软雅黑 Light" panose="020B0502040204020203" pitchFamily="34" charset="-122"/>
              <a:ea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1000"/>
                                        <p:tgtEl>
                                          <p:spTgt spid="50"/>
                                        </p:tgtEl>
                                      </p:cBhvr>
                                    </p:animEffect>
                                    <p:anim calcmode="lin" valueType="num">
                                      <p:cBhvr>
                                        <p:cTn id="22" dur="1000" fill="hold"/>
                                        <p:tgtEl>
                                          <p:spTgt spid="50"/>
                                        </p:tgtEl>
                                        <p:attrNameLst>
                                          <p:attrName>ppt_x</p:attrName>
                                        </p:attrNameLst>
                                      </p:cBhvr>
                                      <p:tavLst>
                                        <p:tav tm="0">
                                          <p:val>
                                            <p:strVal val="#ppt_x"/>
                                          </p:val>
                                        </p:tav>
                                        <p:tav tm="100000">
                                          <p:val>
                                            <p:strVal val="#ppt_x"/>
                                          </p:val>
                                        </p:tav>
                                      </p:tavLst>
                                    </p:anim>
                                    <p:anim calcmode="lin" valueType="num">
                                      <p:cBhvr>
                                        <p:cTn id="23" dur="1000" fill="hold"/>
                                        <p:tgtEl>
                                          <p:spTgt spid="50"/>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up)">
                                      <p:cBhvr>
                                        <p:cTn id="2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0" grpId="0" animBg="1"/>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07019" y="507678"/>
            <a:ext cx="5020491" cy="750776"/>
            <a:chOff x="1582138" y="578932"/>
            <a:chExt cx="5020491" cy="750776"/>
          </a:xfrm>
        </p:grpSpPr>
        <p:sp>
          <p:nvSpPr>
            <p:cNvPr id="9"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年会采风</a:t>
              </a:r>
              <a:endParaRPr lang="id-ID" sz="2600" b="1" spc="300" dirty="0">
                <a:latin typeface="微软雅黑" panose="020B0503020204020204" pitchFamily="34" charset="-122"/>
                <a:ea typeface="微软雅黑" panose="020B0503020204020204" pitchFamily="34" charset="-122"/>
              </a:endParaRPr>
            </a:p>
          </p:txBody>
        </p:sp>
        <p:sp>
          <p:nvSpPr>
            <p:cNvPr id="10" name="Text Box 7"/>
            <p:cNvSpPr txBox="1">
              <a:spLocks noChangeArrowheads="1"/>
            </p:cNvSpPr>
            <p:nvPr/>
          </p:nvSpPr>
          <p:spPr bwMode="auto">
            <a:xfrm>
              <a:off x="1639288" y="1052709"/>
              <a:ext cx="3165097" cy="276999"/>
            </a:xfrm>
            <a:prstGeom prst="rect">
              <a:avLst/>
            </a:prstGeom>
            <a:noFill/>
            <a:ln w="9525">
              <a:noFill/>
              <a:miter lim="800000"/>
            </a:ln>
          </p:spPr>
          <p:txBody>
            <a:bodyPr wrap="none" lIns="45720" tIns="22860" rIns="45720" bIns="22860">
              <a:spAutoFit/>
            </a:bodyPr>
            <a:lstStyle/>
            <a:p>
              <a:pPr defTabSz="1088390"/>
              <a:r>
                <a:rPr lang="en-US"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ANNUAL MEETING OF THE TOUR</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1" name="矩形 10"/>
          <p:cNvSpPr/>
          <p:nvPr/>
        </p:nvSpPr>
        <p:spPr>
          <a:xfrm>
            <a:off x="1104900" y="4901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stretch>
            <a:fillRect/>
          </a:stretch>
        </p:blipFill>
        <p:spPr>
          <a:xfrm>
            <a:off x="641949" y="1713418"/>
            <a:ext cx="8035002" cy="4517672"/>
          </a:xfrm>
          <a:prstGeom prst="rect">
            <a:avLst/>
          </a:prstGeom>
        </p:spPr>
      </p:pic>
      <p:sp>
        <p:nvSpPr>
          <p:cNvPr id="7" name="矩形 6"/>
          <p:cNvSpPr/>
          <p:nvPr/>
        </p:nvSpPr>
        <p:spPr>
          <a:xfrm>
            <a:off x="8676951" y="1833261"/>
            <a:ext cx="3116779" cy="439782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悦圆演示版常规体" pitchFamily="50" charset="-122"/>
              <a:ea typeface="造字工房悦圆演示版常规体" pitchFamily="50" charset="-122"/>
            </a:endParaRPr>
          </a:p>
        </p:txBody>
      </p:sp>
      <p:sp>
        <p:nvSpPr>
          <p:cNvPr id="12" name="Rectangle 29"/>
          <p:cNvSpPr/>
          <p:nvPr/>
        </p:nvSpPr>
        <p:spPr>
          <a:xfrm>
            <a:off x="8999263" y="2798801"/>
            <a:ext cx="2472155" cy="2554545"/>
          </a:xfrm>
          <a:prstGeom prst="rect">
            <a:avLst/>
          </a:prstGeom>
        </p:spPr>
        <p:txBody>
          <a:bodyPr wrap="square">
            <a:spAutoFit/>
          </a:bodyPr>
          <a:lstStyle/>
          <a:p>
            <a:r>
              <a:rPr lang="zh-CN" altLang="en-US" sz="1000" spc="30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rPr>
              <a:t>点击输入简要文字内容，文字内容需概括精炼，不用多余的文字修饰，言简意赅的说明分项内容。</a:t>
            </a:r>
            <a:endParaRPr lang="zh-CN" altLang="en-US" sz="1000" spc="30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endParaRPr lang="zh-CN" altLang="en-US" sz="1000" spc="30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r>
              <a:rPr lang="zh-CN" altLang="en-US" sz="1000" spc="30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rPr>
              <a:t>点击输入简要文字内容，文字内容需概括精炼，不用多余的文字修饰，言简意赅的说明分项内容。</a:t>
            </a:r>
            <a:endParaRPr lang="zh-CN" altLang="en-US" sz="1000" spc="30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endParaRPr lang="zh-CN" altLang="en-US" sz="1000" spc="30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endParaRPr lang="zh-CN" altLang="en-US" sz="1000" spc="30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r>
              <a:rPr lang="zh-CN" altLang="en-US" sz="1000" spc="30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rPr>
              <a:t>点击输入简要文字内容，文字内容需概括精炼，不用多余的文字修饰，言简意赅的说明分项内容。</a:t>
            </a:r>
            <a:endParaRPr lang="zh-CN" altLang="en-US" sz="1000" spc="30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endParaRPr lang="en-US" altLang="zh-CN" sz="1000" dirty="0">
              <a:solidFill>
                <a:schemeClr val="bg1"/>
              </a:solidFill>
              <a:latin typeface="微软雅黑 Light" panose="020B0502040204020203" pitchFamily="34" charset="-122"/>
              <a:ea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07019" y="507678"/>
            <a:ext cx="5020491" cy="750776"/>
            <a:chOff x="1582138" y="578932"/>
            <a:chExt cx="5020491" cy="750776"/>
          </a:xfrm>
        </p:grpSpPr>
        <p:sp>
          <p:nvSpPr>
            <p:cNvPr id="9"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活动采风</a:t>
              </a:r>
              <a:endParaRPr lang="id-ID" sz="2600" b="1" spc="300" dirty="0">
                <a:latin typeface="微软雅黑" panose="020B0503020204020204" pitchFamily="34" charset="-122"/>
                <a:ea typeface="微软雅黑" panose="020B0503020204020204" pitchFamily="34" charset="-122"/>
              </a:endParaRPr>
            </a:p>
          </p:txBody>
        </p:sp>
        <p:sp>
          <p:nvSpPr>
            <p:cNvPr id="10" name="Text Box 7"/>
            <p:cNvSpPr txBox="1">
              <a:spLocks noChangeArrowheads="1"/>
            </p:cNvSpPr>
            <p:nvPr/>
          </p:nvSpPr>
          <p:spPr bwMode="auto">
            <a:xfrm>
              <a:off x="1639288" y="1052709"/>
              <a:ext cx="1673728" cy="276999"/>
            </a:xfrm>
            <a:prstGeom prst="rect">
              <a:avLst/>
            </a:prstGeom>
            <a:noFill/>
            <a:ln w="9525">
              <a:noFill/>
              <a:miter lim="800000"/>
            </a:ln>
          </p:spPr>
          <p:txBody>
            <a:bodyPr wrap="none" lIns="45720" tIns="22860" rIns="45720" bIns="22860">
              <a:spAutoFit/>
            </a:bodyPr>
            <a:lstStyle/>
            <a:p>
              <a:pPr defTabSz="1088390"/>
              <a:r>
                <a:rPr lang="en-CA"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TOUR ACTIVITIES</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1" name="矩形 10"/>
          <p:cNvSpPr/>
          <p:nvPr/>
        </p:nvSpPr>
        <p:spPr>
          <a:xfrm>
            <a:off x="1104900" y="4901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rotWithShape="1">
          <a:blip r:embed="rId1"/>
          <a:srcRect b="30908"/>
          <a:stretch>
            <a:fillRect/>
          </a:stretch>
        </p:blipFill>
        <p:spPr>
          <a:xfrm>
            <a:off x="0" y="1484276"/>
            <a:ext cx="12190975" cy="4812202"/>
          </a:xfrm>
          <a:prstGeom prst="rect">
            <a:avLst/>
          </a:prstGeom>
        </p:spPr>
      </p:pic>
      <p:sp>
        <p:nvSpPr>
          <p:cNvPr id="7" name="矩形 6"/>
          <p:cNvSpPr/>
          <p:nvPr/>
        </p:nvSpPr>
        <p:spPr>
          <a:xfrm>
            <a:off x="8620254" y="1484276"/>
            <a:ext cx="3570721" cy="250715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097942" y="4058105"/>
            <a:ext cx="3348927" cy="223837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29"/>
          <p:cNvSpPr/>
          <p:nvPr/>
        </p:nvSpPr>
        <p:spPr>
          <a:xfrm>
            <a:off x="6248404" y="4669461"/>
            <a:ext cx="3903302" cy="1015663"/>
          </a:xfrm>
          <a:prstGeom prst="rect">
            <a:avLst/>
          </a:prstGeom>
        </p:spPr>
        <p:txBody>
          <a:bodyPr wrap="square">
            <a:spAutoFit/>
          </a:bodyPr>
          <a:lstStyle/>
          <a:p>
            <a:r>
              <a:rPr lang="zh-CN" altLang="en-US" sz="3000" b="1" spc="300">
                <a:solidFill>
                  <a:schemeClr val="bg1"/>
                </a:solidFill>
                <a:latin typeface="微软雅黑" panose="020B0503020204020204" pitchFamily="34" charset="-122"/>
                <a:ea typeface="微软雅黑" panose="020B0503020204020204" pitchFamily="34" charset="-122"/>
              </a:rPr>
              <a:t>插入标题</a:t>
            </a:r>
            <a:endParaRPr lang="zh-CN" altLang="en-US" sz="3000" b="1" spc="300">
              <a:solidFill>
                <a:schemeClr val="bg1"/>
              </a:solidFill>
              <a:latin typeface="微软雅黑" panose="020B0503020204020204" pitchFamily="34" charset="-122"/>
              <a:ea typeface="微软雅黑" panose="020B0503020204020204" pitchFamily="34" charset="-122"/>
            </a:endParaRPr>
          </a:p>
          <a:p>
            <a:r>
              <a:rPr lang="en-US" altLang="zh-CN" sz="3000" b="1" spc="300">
                <a:solidFill>
                  <a:schemeClr val="bg1"/>
                </a:solidFill>
                <a:latin typeface="微软雅黑" panose="020B0503020204020204" pitchFamily="34" charset="-122"/>
                <a:ea typeface="微软雅黑" panose="020B0503020204020204" pitchFamily="34" charset="-122"/>
              </a:rPr>
              <a:t>INSERT HETITLE</a:t>
            </a:r>
            <a:endParaRPr lang="en-US" altLang="zh-CN" sz="2500" spc="300" dirty="0">
              <a:solidFill>
                <a:schemeClr val="bg1"/>
              </a:solidFill>
              <a:latin typeface="微软雅黑" panose="020B0503020204020204" pitchFamily="34" charset="-122"/>
              <a:ea typeface="微软雅黑" panose="020B0503020204020204" pitchFamily="34" charset="-122"/>
            </a:endParaRPr>
          </a:p>
        </p:txBody>
      </p:sp>
      <p:sp>
        <p:nvSpPr>
          <p:cNvPr id="16" name="Rectangle 29"/>
          <p:cNvSpPr/>
          <p:nvPr/>
        </p:nvSpPr>
        <p:spPr>
          <a:xfrm>
            <a:off x="8940800" y="2318998"/>
            <a:ext cx="3903302" cy="1015663"/>
          </a:xfrm>
          <a:prstGeom prst="rect">
            <a:avLst/>
          </a:prstGeom>
        </p:spPr>
        <p:txBody>
          <a:bodyPr wrap="square">
            <a:spAutoFit/>
          </a:bodyPr>
          <a:lstStyle/>
          <a:p>
            <a:r>
              <a:rPr lang="zh-CN" altLang="en-US" sz="3000" b="1" spc="300">
                <a:solidFill>
                  <a:schemeClr val="bg1"/>
                </a:solidFill>
                <a:latin typeface="微软雅黑" panose="020B0503020204020204" pitchFamily="34" charset="-122"/>
                <a:ea typeface="微软雅黑" panose="020B0503020204020204" pitchFamily="34" charset="-122"/>
              </a:rPr>
              <a:t>插入标题</a:t>
            </a:r>
            <a:endParaRPr lang="zh-CN" altLang="en-US" sz="3000" b="1" spc="300">
              <a:solidFill>
                <a:schemeClr val="bg1"/>
              </a:solidFill>
              <a:latin typeface="微软雅黑" panose="020B0503020204020204" pitchFamily="34" charset="-122"/>
              <a:ea typeface="微软雅黑" panose="020B0503020204020204" pitchFamily="34" charset="-122"/>
            </a:endParaRPr>
          </a:p>
          <a:p>
            <a:r>
              <a:rPr lang="en-US" altLang="zh-CN" sz="3000" b="1" spc="300">
                <a:solidFill>
                  <a:schemeClr val="bg1"/>
                </a:solidFill>
                <a:latin typeface="微软雅黑" panose="020B0503020204020204" pitchFamily="34" charset="-122"/>
                <a:ea typeface="微软雅黑" panose="020B0503020204020204" pitchFamily="34" charset="-122"/>
              </a:rPr>
              <a:t>INSERT HETITLE</a:t>
            </a:r>
            <a:endParaRPr lang="en-US" altLang="zh-CN" sz="2500"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wipe(left)">
                                      <p:cBhvr>
                                        <p:cTn id="36" dur="500"/>
                                        <p:tgtEl>
                                          <p:spTgt spid="1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4">
                                            <p:txEl>
                                              <p:pRg st="1" end="1"/>
                                            </p:txEl>
                                          </p:spTgt>
                                        </p:tgtEl>
                                        <p:attrNameLst>
                                          <p:attrName>style.visibility</p:attrName>
                                        </p:attrNameLst>
                                      </p:cBhvr>
                                      <p:to>
                                        <p:strVal val="visible"/>
                                      </p:to>
                                    </p:set>
                                    <p:animEffect transition="in" filter="wipe(left)">
                                      <p:cBhvr>
                                        <p:cTn id="41"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12" grpId="0" animBg="1"/>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8164403" y="0"/>
            <a:ext cx="4042112" cy="6874270"/>
          </a:xfrm>
          <a:custGeom>
            <a:avLst/>
            <a:gdLst>
              <a:gd name="connsiteX0" fmla="*/ 0 w 2487561"/>
              <a:gd name="connsiteY0" fmla="*/ 0 h 6858000"/>
              <a:gd name="connsiteX1" fmla="*/ 2487561 w 2487561"/>
              <a:gd name="connsiteY1" fmla="*/ 0 h 6858000"/>
              <a:gd name="connsiteX2" fmla="*/ 2487561 w 2487561"/>
              <a:gd name="connsiteY2" fmla="*/ 6858000 h 6858000"/>
              <a:gd name="connsiteX3" fmla="*/ 0 w 2487561"/>
              <a:gd name="connsiteY3" fmla="*/ 6858000 h 6858000"/>
              <a:gd name="connsiteX4" fmla="*/ 0 w 2487561"/>
              <a:gd name="connsiteY4" fmla="*/ 0 h 6858000"/>
              <a:gd name="connsiteX0-1" fmla="*/ 1238865 w 3726426"/>
              <a:gd name="connsiteY0-2" fmla="*/ 0 h 6858000"/>
              <a:gd name="connsiteX1-3" fmla="*/ 3726426 w 3726426"/>
              <a:gd name="connsiteY1-4" fmla="*/ 0 h 6858000"/>
              <a:gd name="connsiteX2-5" fmla="*/ 3726426 w 3726426"/>
              <a:gd name="connsiteY2-6" fmla="*/ 6858000 h 6858000"/>
              <a:gd name="connsiteX3-7" fmla="*/ 0 w 3726426"/>
              <a:gd name="connsiteY3-8" fmla="*/ 6740013 h 6858000"/>
              <a:gd name="connsiteX4-9" fmla="*/ 1238865 w 3726426"/>
              <a:gd name="connsiteY4-10" fmla="*/ 0 h 6858000"/>
              <a:gd name="connsiteX0-11" fmla="*/ 1238865 w 3726426"/>
              <a:gd name="connsiteY0-12" fmla="*/ 0 h 6799943"/>
              <a:gd name="connsiteX1-13" fmla="*/ 3726426 w 3726426"/>
              <a:gd name="connsiteY1-14" fmla="*/ 0 h 6799943"/>
              <a:gd name="connsiteX2-15" fmla="*/ 3653855 w 3726426"/>
              <a:gd name="connsiteY2-16" fmla="*/ 6799943 h 6799943"/>
              <a:gd name="connsiteX3-17" fmla="*/ 0 w 3726426"/>
              <a:gd name="connsiteY3-18" fmla="*/ 6740013 h 6799943"/>
              <a:gd name="connsiteX4-19" fmla="*/ 1238865 w 3726426"/>
              <a:gd name="connsiteY4-20" fmla="*/ 0 h 6799943"/>
              <a:gd name="connsiteX0-21" fmla="*/ 1238865 w 3740941"/>
              <a:gd name="connsiteY0-22" fmla="*/ 0 h 6858000"/>
              <a:gd name="connsiteX1-23" fmla="*/ 3726426 w 3740941"/>
              <a:gd name="connsiteY1-24" fmla="*/ 0 h 6858000"/>
              <a:gd name="connsiteX2-25" fmla="*/ 3740941 w 3740941"/>
              <a:gd name="connsiteY2-26" fmla="*/ 6858000 h 6858000"/>
              <a:gd name="connsiteX3-27" fmla="*/ 0 w 3740941"/>
              <a:gd name="connsiteY3-28" fmla="*/ 6740013 h 6858000"/>
              <a:gd name="connsiteX4-29" fmla="*/ 1238865 w 3740941"/>
              <a:gd name="connsiteY4-30" fmla="*/ 0 h 6858000"/>
              <a:gd name="connsiteX0-31" fmla="*/ 1413036 w 3915112"/>
              <a:gd name="connsiteY0-32" fmla="*/ 0 h 6899670"/>
              <a:gd name="connsiteX1-33" fmla="*/ 3900597 w 3915112"/>
              <a:gd name="connsiteY1-34" fmla="*/ 0 h 6899670"/>
              <a:gd name="connsiteX2-35" fmla="*/ 3915112 w 3915112"/>
              <a:gd name="connsiteY2-36" fmla="*/ 6858000 h 6899670"/>
              <a:gd name="connsiteX3-37" fmla="*/ 0 w 3915112"/>
              <a:gd name="connsiteY3-38" fmla="*/ 6899670 h 6899670"/>
              <a:gd name="connsiteX4-39" fmla="*/ 1413036 w 3915112"/>
              <a:gd name="connsiteY4-40" fmla="*/ 0 h 6899670"/>
              <a:gd name="connsiteX0-41" fmla="*/ 1540036 w 4042112"/>
              <a:gd name="connsiteY0-42" fmla="*/ 0 h 6874270"/>
              <a:gd name="connsiteX1-43" fmla="*/ 4027597 w 4042112"/>
              <a:gd name="connsiteY1-44" fmla="*/ 0 h 6874270"/>
              <a:gd name="connsiteX2-45" fmla="*/ 4042112 w 4042112"/>
              <a:gd name="connsiteY2-46" fmla="*/ 6858000 h 6874270"/>
              <a:gd name="connsiteX3-47" fmla="*/ 0 w 4042112"/>
              <a:gd name="connsiteY3-48" fmla="*/ 6874270 h 6874270"/>
              <a:gd name="connsiteX4-49" fmla="*/ 1540036 w 4042112"/>
              <a:gd name="connsiteY4-50" fmla="*/ 0 h 68742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42112" h="6874270">
                <a:moveTo>
                  <a:pt x="1540036" y="0"/>
                </a:moveTo>
                <a:lnTo>
                  <a:pt x="4027597" y="0"/>
                </a:lnTo>
                <a:cubicBezTo>
                  <a:pt x="4032435" y="2286000"/>
                  <a:pt x="4037274" y="4572000"/>
                  <a:pt x="4042112" y="6858000"/>
                </a:cubicBezTo>
                <a:lnTo>
                  <a:pt x="0" y="6874270"/>
                </a:lnTo>
                <a:lnTo>
                  <a:pt x="1540036"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249688" y="1630981"/>
            <a:ext cx="9692625" cy="3329339"/>
            <a:chOff x="1249688" y="1630981"/>
            <a:chExt cx="9692625" cy="3329339"/>
          </a:xfrm>
        </p:grpSpPr>
        <p:sp>
          <p:nvSpPr>
            <p:cNvPr id="11" name="矩形 10"/>
            <p:cNvSpPr/>
            <p:nvPr/>
          </p:nvSpPr>
          <p:spPr>
            <a:xfrm>
              <a:off x="1315909" y="1630981"/>
              <a:ext cx="9626404" cy="3313113"/>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b="1" spc="300" dirty="0">
                <a:solidFill>
                  <a:srgbClr val="0070C0"/>
                </a:solidFill>
                <a:latin typeface="微软雅黑" panose="020B0503020204020204" pitchFamily="34" charset="-122"/>
                <a:ea typeface="微软雅黑" panose="020B0503020204020204" pitchFamily="34" charset="-122"/>
                <a:cs typeface="PT Sans" pitchFamily="34" charset="0"/>
              </a:endParaRPr>
            </a:p>
          </p:txBody>
        </p:sp>
        <p:sp>
          <p:nvSpPr>
            <p:cNvPr id="7" name="矩形 5"/>
            <p:cNvSpPr/>
            <p:nvPr/>
          </p:nvSpPr>
          <p:spPr>
            <a:xfrm flipH="1">
              <a:off x="1249688" y="1640089"/>
              <a:ext cx="2478556" cy="3320231"/>
            </a:xfrm>
            <a:custGeom>
              <a:avLst/>
              <a:gdLst>
                <a:gd name="connsiteX0" fmla="*/ 0 w 2487561"/>
                <a:gd name="connsiteY0" fmla="*/ 0 h 6858000"/>
                <a:gd name="connsiteX1" fmla="*/ 2487561 w 2487561"/>
                <a:gd name="connsiteY1" fmla="*/ 0 h 6858000"/>
                <a:gd name="connsiteX2" fmla="*/ 2487561 w 2487561"/>
                <a:gd name="connsiteY2" fmla="*/ 6858000 h 6858000"/>
                <a:gd name="connsiteX3" fmla="*/ 0 w 2487561"/>
                <a:gd name="connsiteY3" fmla="*/ 6858000 h 6858000"/>
                <a:gd name="connsiteX4" fmla="*/ 0 w 2487561"/>
                <a:gd name="connsiteY4" fmla="*/ 0 h 6858000"/>
                <a:gd name="connsiteX0-1" fmla="*/ 1238865 w 3726426"/>
                <a:gd name="connsiteY0-2" fmla="*/ 0 h 6858000"/>
                <a:gd name="connsiteX1-3" fmla="*/ 3726426 w 3726426"/>
                <a:gd name="connsiteY1-4" fmla="*/ 0 h 6858000"/>
                <a:gd name="connsiteX2-5" fmla="*/ 3726426 w 3726426"/>
                <a:gd name="connsiteY2-6" fmla="*/ 6858000 h 6858000"/>
                <a:gd name="connsiteX3-7" fmla="*/ 0 w 3726426"/>
                <a:gd name="connsiteY3-8" fmla="*/ 6740013 h 6858000"/>
                <a:gd name="connsiteX4-9" fmla="*/ 1238865 w 3726426"/>
                <a:gd name="connsiteY4-10" fmla="*/ 0 h 6858000"/>
                <a:gd name="connsiteX0-11" fmla="*/ 1238865 w 3726426"/>
                <a:gd name="connsiteY0-12" fmla="*/ 0 h 6799943"/>
                <a:gd name="connsiteX1-13" fmla="*/ 3726426 w 3726426"/>
                <a:gd name="connsiteY1-14" fmla="*/ 0 h 6799943"/>
                <a:gd name="connsiteX2-15" fmla="*/ 3653855 w 3726426"/>
                <a:gd name="connsiteY2-16" fmla="*/ 6799943 h 6799943"/>
                <a:gd name="connsiteX3-17" fmla="*/ 0 w 3726426"/>
                <a:gd name="connsiteY3-18" fmla="*/ 6740013 h 6799943"/>
                <a:gd name="connsiteX4-19" fmla="*/ 1238865 w 3726426"/>
                <a:gd name="connsiteY4-20" fmla="*/ 0 h 6799943"/>
                <a:gd name="connsiteX0-21" fmla="*/ 2701643 w 3726426"/>
                <a:gd name="connsiteY0-22" fmla="*/ 907762 h 6799943"/>
                <a:gd name="connsiteX1-23" fmla="*/ 3726426 w 3726426"/>
                <a:gd name="connsiteY1-24" fmla="*/ 0 h 6799943"/>
                <a:gd name="connsiteX2-25" fmla="*/ 3653855 w 3726426"/>
                <a:gd name="connsiteY2-26" fmla="*/ 6799943 h 6799943"/>
                <a:gd name="connsiteX3-27" fmla="*/ 0 w 3726426"/>
                <a:gd name="connsiteY3-28" fmla="*/ 6740013 h 6799943"/>
                <a:gd name="connsiteX4-29" fmla="*/ 2701643 w 3726426"/>
                <a:gd name="connsiteY4-30" fmla="*/ 907762 h 6799943"/>
                <a:gd name="connsiteX0-31" fmla="*/ 1096651 w 3726426"/>
                <a:gd name="connsiteY0-32" fmla="*/ 78936 h 6799943"/>
                <a:gd name="connsiteX1-33" fmla="*/ 3726426 w 3726426"/>
                <a:gd name="connsiteY1-34" fmla="*/ 0 h 6799943"/>
                <a:gd name="connsiteX2-35" fmla="*/ 3653855 w 3726426"/>
                <a:gd name="connsiteY2-36" fmla="*/ 6799943 h 6799943"/>
                <a:gd name="connsiteX3-37" fmla="*/ 0 w 3726426"/>
                <a:gd name="connsiteY3-38" fmla="*/ 6740013 h 6799943"/>
                <a:gd name="connsiteX4-39" fmla="*/ 1096651 w 3726426"/>
                <a:gd name="connsiteY4-40" fmla="*/ 78936 h 6799943"/>
                <a:gd name="connsiteX0-41" fmla="*/ 0 w 2629775"/>
                <a:gd name="connsiteY0-42" fmla="*/ 78936 h 6897886"/>
                <a:gd name="connsiteX1-43" fmla="*/ 2629775 w 2629775"/>
                <a:gd name="connsiteY1-44" fmla="*/ 0 h 6897886"/>
                <a:gd name="connsiteX2-45" fmla="*/ 2557204 w 2629775"/>
                <a:gd name="connsiteY2-46" fmla="*/ 6799943 h 6897886"/>
                <a:gd name="connsiteX3-47" fmla="*/ 934985 w 2629775"/>
                <a:gd name="connsiteY3-48" fmla="*/ 6897886 h 6897886"/>
                <a:gd name="connsiteX4-49" fmla="*/ 0 w 2629775"/>
                <a:gd name="connsiteY4-50" fmla="*/ 78936 h 6897886"/>
                <a:gd name="connsiteX0-51" fmla="*/ 0 w 2623003"/>
                <a:gd name="connsiteY0-52" fmla="*/ 13156 h 6832106"/>
                <a:gd name="connsiteX1-53" fmla="*/ 2623003 w 2623003"/>
                <a:gd name="connsiteY1-54" fmla="*/ 0 h 6832106"/>
                <a:gd name="connsiteX2-55" fmla="*/ 2557204 w 2623003"/>
                <a:gd name="connsiteY2-56" fmla="*/ 6734163 h 6832106"/>
                <a:gd name="connsiteX3-57" fmla="*/ 934985 w 2623003"/>
                <a:gd name="connsiteY3-58" fmla="*/ 6832106 h 6832106"/>
                <a:gd name="connsiteX4-59" fmla="*/ 0 w 2623003"/>
                <a:gd name="connsiteY4-60" fmla="*/ 13156 h 6832106"/>
                <a:gd name="connsiteX0-61" fmla="*/ 0 w 2643319"/>
                <a:gd name="connsiteY0-62" fmla="*/ 0 h 6845262"/>
                <a:gd name="connsiteX1-63" fmla="*/ 2643319 w 2643319"/>
                <a:gd name="connsiteY1-64" fmla="*/ 13156 h 6845262"/>
                <a:gd name="connsiteX2-65" fmla="*/ 2577520 w 2643319"/>
                <a:gd name="connsiteY2-66" fmla="*/ 6747319 h 6845262"/>
                <a:gd name="connsiteX3-67" fmla="*/ 955301 w 2643319"/>
                <a:gd name="connsiteY3-68" fmla="*/ 6845262 h 6845262"/>
                <a:gd name="connsiteX4-69" fmla="*/ 0 w 2643319"/>
                <a:gd name="connsiteY4-70" fmla="*/ 0 h 6845262"/>
                <a:gd name="connsiteX0-71" fmla="*/ 0 w 2643319"/>
                <a:gd name="connsiteY0-72" fmla="*/ 0 h 6878879"/>
                <a:gd name="connsiteX1-73" fmla="*/ 2643319 w 2643319"/>
                <a:gd name="connsiteY1-74" fmla="*/ 13156 h 6878879"/>
                <a:gd name="connsiteX2-75" fmla="*/ 2591064 w 2643319"/>
                <a:gd name="connsiteY2-76" fmla="*/ 6878879 h 6878879"/>
                <a:gd name="connsiteX3-77" fmla="*/ 955301 w 2643319"/>
                <a:gd name="connsiteY3-78" fmla="*/ 6845262 h 6878879"/>
                <a:gd name="connsiteX4-79" fmla="*/ 0 w 2643319"/>
                <a:gd name="connsiteY4-80" fmla="*/ 0 h 68788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43319" h="6878879">
                  <a:moveTo>
                    <a:pt x="0" y="0"/>
                  </a:moveTo>
                  <a:lnTo>
                    <a:pt x="2643319" y="13156"/>
                  </a:lnTo>
                  <a:lnTo>
                    <a:pt x="2591064" y="6878879"/>
                  </a:lnTo>
                  <a:lnTo>
                    <a:pt x="955301" y="6845262"/>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1436458" y="2471929"/>
            <a:ext cx="1705916" cy="1631216"/>
          </a:xfrm>
          <a:prstGeom prst="rect">
            <a:avLst/>
          </a:prstGeom>
          <a:noFill/>
        </p:spPr>
        <p:txBody>
          <a:bodyPr wrap="none" rtlCol="0">
            <a:spAutoFit/>
          </a:bodyPr>
          <a:lstStyle/>
          <a:p>
            <a:r>
              <a:rPr lang="en-US" altLang="zh-CN" sz="10000" spc="600">
                <a:solidFill>
                  <a:schemeClr val="bg1"/>
                </a:solidFill>
                <a:latin typeface="Impact" panose="020B0806030902050204" pitchFamily="34" charset="0"/>
              </a:rPr>
              <a:t>03</a:t>
            </a:r>
            <a:endParaRPr lang="zh-CN" altLang="en-US" sz="10000" spc="600" dirty="0">
              <a:solidFill>
                <a:schemeClr val="bg1"/>
              </a:solidFill>
              <a:latin typeface="Impact" panose="020B0806030902050204" pitchFamily="34" charset="0"/>
            </a:endParaRPr>
          </a:p>
        </p:txBody>
      </p:sp>
      <p:grpSp>
        <p:nvGrpSpPr>
          <p:cNvPr id="20" name="组合 19"/>
          <p:cNvGrpSpPr/>
          <p:nvPr/>
        </p:nvGrpSpPr>
        <p:grpSpPr>
          <a:xfrm>
            <a:off x="4891314" y="1751694"/>
            <a:ext cx="5919954" cy="2078061"/>
            <a:chOff x="4891314" y="1751694"/>
            <a:chExt cx="5919954" cy="2078061"/>
          </a:xfrm>
        </p:grpSpPr>
        <p:grpSp>
          <p:nvGrpSpPr>
            <p:cNvPr id="17" name="组合 16"/>
            <p:cNvGrpSpPr/>
            <p:nvPr/>
          </p:nvGrpSpPr>
          <p:grpSpPr>
            <a:xfrm>
              <a:off x="4891314" y="2783315"/>
              <a:ext cx="3229546" cy="1046440"/>
              <a:chOff x="4891314" y="3025151"/>
              <a:chExt cx="3229546" cy="1046440"/>
            </a:xfrm>
          </p:grpSpPr>
          <p:sp>
            <p:nvSpPr>
              <p:cNvPr id="9" name="矩形 8"/>
              <p:cNvSpPr/>
              <p:nvPr/>
            </p:nvSpPr>
            <p:spPr>
              <a:xfrm>
                <a:off x="4929477" y="3733037"/>
                <a:ext cx="3191383" cy="338554"/>
              </a:xfrm>
              <a:prstGeom prst="rect">
                <a:avLst/>
              </a:prstGeom>
            </p:spPr>
            <p:txBody>
              <a:bodyPr wrap="square">
                <a:spAutoFit/>
              </a:bodyPr>
              <a:lstStyle/>
              <a:p>
                <a:r>
                  <a:rPr lang="en-US" altLang="zh-CN" sz="1600" i="0" spc="300">
                    <a:solidFill>
                      <a:schemeClr val="bg1">
                        <a:lumMod val="65000"/>
                      </a:schemeClr>
                    </a:solidFill>
                    <a:effectLst/>
                    <a:latin typeface="微软雅黑" panose="020B0503020204020204" pitchFamily="34" charset="-122"/>
                    <a:ea typeface="微软雅黑" panose="020B0503020204020204" pitchFamily="34" charset="-122"/>
                  </a:rPr>
                  <a:t>SYSTEM OF POST</a:t>
                </a:r>
                <a:endParaRPr lang="zh-CN" altLang="en-US" sz="1600" spc="3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4891314" y="3025151"/>
                <a:ext cx="1838965" cy="707886"/>
              </a:xfrm>
              <a:prstGeom prst="rect">
                <a:avLst/>
              </a:prstGeom>
            </p:spPr>
            <p:txBody>
              <a:bodyPr wrap="none">
                <a:spAutoFit/>
              </a:bodyPr>
              <a:lstStyle/>
              <a:p>
                <a:pPr algn="ctr"/>
                <a:r>
                  <a:rPr lang="zh-CN" altLang="en-US" sz="4000" b="1" spc="300">
                    <a:solidFill>
                      <a:srgbClr val="0070C0"/>
                    </a:solidFill>
                    <a:latin typeface="微软雅黑" panose="020B0503020204020204" pitchFamily="34" charset="-122"/>
                    <a:ea typeface="微软雅黑" panose="020B0503020204020204" pitchFamily="34" charset="-122"/>
                    <a:cs typeface="PT Sans" pitchFamily="34" charset="0"/>
                  </a:rPr>
                  <a:t>制度篇</a:t>
                </a:r>
                <a:endParaRPr lang="en-US" altLang="zh-CN" sz="4000" b="1" spc="300" dirty="0">
                  <a:solidFill>
                    <a:srgbClr val="0070C0"/>
                  </a:solidFill>
                  <a:latin typeface="微软雅黑" panose="020B0503020204020204" pitchFamily="34" charset="-122"/>
                  <a:ea typeface="微软雅黑" panose="020B0503020204020204" pitchFamily="34" charset="-122"/>
                  <a:cs typeface="PT Sans" pitchFamily="34" charset="0"/>
                </a:endParaRPr>
              </a:p>
            </p:txBody>
          </p:sp>
        </p:grpSp>
        <p:sp>
          <p:nvSpPr>
            <p:cNvPr id="18" name="矩形 17"/>
            <p:cNvSpPr/>
            <p:nvPr/>
          </p:nvSpPr>
          <p:spPr>
            <a:xfrm>
              <a:off x="9714493" y="1751694"/>
              <a:ext cx="1096775" cy="553998"/>
            </a:xfrm>
            <a:prstGeom prst="rect">
              <a:avLst/>
            </a:prstGeom>
          </p:spPr>
          <p:txBody>
            <a:bodyPr wrap="none">
              <a:spAutoFit/>
            </a:bodyPr>
            <a:lstStyle/>
            <a:p>
              <a:pPr>
                <a:defRPr/>
              </a:pPr>
              <a:r>
                <a:rPr lang="en-US" altLang="zh-CN" sz="3000">
                  <a:solidFill>
                    <a:schemeClr val="accent1">
                      <a:lumMod val="75000"/>
                    </a:schemeClr>
                  </a:solidFill>
                  <a:latin typeface="Bauhaus 93" panose="04030905020B02020C02" pitchFamily="82" charset="0"/>
                </a:rPr>
                <a:t>lOgO</a:t>
              </a:r>
              <a:endParaRPr lang="en-US" altLang="zh-CN" sz="3000" dirty="0">
                <a:solidFill>
                  <a:schemeClr val="bg1">
                    <a:lumMod val="6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6000" fill="hold" grpId="0" nodeType="afterEffect" p14:presetBounceEnd="7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2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72000">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6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07019" y="507678"/>
            <a:ext cx="5020491" cy="750776"/>
            <a:chOff x="1582138" y="578932"/>
            <a:chExt cx="5020491" cy="750776"/>
          </a:xfrm>
        </p:grpSpPr>
        <p:sp>
          <p:nvSpPr>
            <p:cNvPr id="9"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考勤管理</a:t>
              </a:r>
              <a:endParaRPr lang="id-ID" sz="2600" b="1" spc="300" dirty="0">
                <a:latin typeface="微软雅黑" panose="020B0503020204020204" pitchFamily="34" charset="-122"/>
                <a:ea typeface="微软雅黑" panose="020B0503020204020204" pitchFamily="34" charset="-122"/>
              </a:endParaRPr>
            </a:p>
          </p:txBody>
        </p:sp>
        <p:sp>
          <p:nvSpPr>
            <p:cNvPr id="10" name="Text Box 7"/>
            <p:cNvSpPr txBox="1">
              <a:spLocks noChangeArrowheads="1"/>
            </p:cNvSpPr>
            <p:nvPr/>
          </p:nvSpPr>
          <p:spPr bwMode="auto">
            <a:xfrm>
              <a:off x="1639288" y="1052709"/>
              <a:ext cx="2846870" cy="276999"/>
            </a:xfrm>
            <a:prstGeom prst="rect">
              <a:avLst/>
            </a:prstGeom>
            <a:noFill/>
            <a:ln w="9525">
              <a:noFill/>
              <a:miter lim="800000"/>
            </a:ln>
          </p:spPr>
          <p:txBody>
            <a:bodyPr wrap="none" lIns="45720" tIns="22860" rIns="45720" bIns="22860">
              <a:spAutoFit/>
            </a:bodyPr>
            <a:lstStyle/>
            <a:p>
              <a:pPr defTabSz="1088390"/>
              <a:r>
                <a:rPr lang="en-CA"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ATTENDANCE MANAGEMENT</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1" name="矩形 10"/>
          <p:cNvSpPr/>
          <p:nvPr/>
        </p:nvSpPr>
        <p:spPr>
          <a:xfrm>
            <a:off x="1104900" y="4901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214665" y="1973487"/>
            <a:ext cx="3960133" cy="5863144"/>
          </a:xfrm>
          <a:prstGeom prst="rect">
            <a:avLst/>
          </a:prstGeom>
        </p:spPr>
        <p:txBody>
          <a:bodyPr wrap="square">
            <a:spAutoFit/>
          </a:bodyPr>
          <a:lstStyle/>
          <a:p>
            <a:pPr algn="just"/>
            <a:r>
              <a:rPr lang="zh-CN" altLang="en-US" sz="1500" b="1" spc="300">
                <a:solidFill>
                  <a:srgbClr val="0070C0"/>
                </a:solidFill>
                <a:latin typeface="微软雅黑" panose="020B0503020204020204" pitchFamily="34" charset="-122"/>
                <a:ea typeface="微软雅黑" panose="020B0503020204020204" pitchFamily="34" charset="-122"/>
              </a:rPr>
              <a:t>第一条</a:t>
            </a:r>
            <a:endParaRPr lang="zh-CN" altLang="en-US" sz="1500" b="1" spc="300">
              <a:solidFill>
                <a:srgbClr val="0070C0"/>
              </a:solidFill>
              <a:latin typeface="微软雅黑" panose="020B0503020204020204" pitchFamily="34" charset="-122"/>
              <a:ea typeface="微软雅黑" panose="020B0503020204020204" pitchFamily="34" charset="-122"/>
            </a:endParaRPr>
          </a:p>
          <a:p>
            <a:pPr algn="just"/>
            <a:r>
              <a:rPr lang="zh-CN" altLang="en-US" sz="1500" b="1" spc="300">
                <a:solidFill>
                  <a:srgbClr val="0070C0"/>
                </a:solidFill>
                <a:latin typeface="微软雅黑" panose="020B0503020204020204" pitchFamily="34" charset="-122"/>
                <a:ea typeface="微软雅黑" panose="020B0503020204020204" pitchFamily="34" charset="-122"/>
              </a:rPr>
              <a:t>为维护正常的工作秩序，强化全体职工的纪律观念，结合公司实际情况，制定本制度。</a:t>
            </a:r>
            <a:endParaRPr lang="zh-CN" altLang="en-US" sz="1500" b="1" spc="300">
              <a:solidFill>
                <a:srgbClr val="0070C0"/>
              </a:solidFill>
              <a:latin typeface="微软雅黑" panose="020B0503020204020204" pitchFamily="34" charset="-122"/>
              <a:ea typeface="微软雅黑" panose="020B0503020204020204" pitchFamily="34" charset="-122"/>
            </a:endParaRPr>
          </a:p>
          <a:p>
            <a:pPr algn="just"/>
            <a:r>
              <a:rPr lang="zh-CN" altLang="en-US" sz="1500" b="1" spc="300">
                <a:solidFill>
                  <a:srgbClr val="0070C0"/>
                </a:solidFill>
                <a:latin typeface="微软雅黑" panose="020B0503020204020204" pitchFamily="34" charset="-122"/>
                <a:ea typeface="微软雅黑" panose="020B0503020204020204" pitchFamily="34" charset="-122"/>
              </a:rPr>
              <a:t> </a:t>
            </a:r>
            <a:endParaRPr lang="zh-CN" altLang="en-US" sz="1500" b="1" spc="300">
              <a:solidFill>
                <a:srgbClr val="0070C0"/>
              </a:solidFill>
              <a:latin typeface="微软雅黑" panose="020B0503020204020204" pitchFamily="34" charset="-122"/>
              <a:ea typeface="微软雅黑" panose="020B0503020204020204" pitchFamily="34" charset="-122"/>
            </a:endParaRPr>
          </a:p>
          <a:p>
            <a:pPr algn="just"/>
            <a:r>
              <a:rPr lang="zh-CN" altLang="en-US" sz="1500" b="1" spc="300">
                <a:solidFill>
                  <a:srgbClr val="0070C0"/>
                </a:solidFill>
                <a:latin typeface="微软雅黑" panose="020B0503020204020204" pitchFamily="34" charset="-122"/>
                <a:ea typeface="微软雅黑" panose="020B0503020204020204" pitchFamily="34" charset="-122"/>
              </a:rPr>
              <a:t>第二条 </a:t>
            </a:r>
            <a:endParaRPr lang="zh-CN" altLang="en-US" sz="1500" b="1" spc="300">
              <a:solidFill>
                <a:srgbClr val="0070C0"/>
              </a:solidFill>
              <a:latin typeface="微软雅黑" panose="020B0503020204020204" pitchFamily="34" charset="-122"/>
              <a:ea typeface="微软雅黑" panose="020B0503020204020204" pitchFamily="34" charset="-122"/>
            </a:endParaRPr>
          </a:p>
          <a:p>
            <a:pPr algn="just"/>
            <a:r>
              <a:rPr lang="zh-CN" altLang="en-US" sz="1500" b="1" spc="300">
                <a:solidFill>
                  <a:srgbClr val="0070C0"/>
                </a:solidFill>
                <a:latin typeface="微软雅黑" panose="020B0503020204020204" pitchFamily="34" charset="-122"/>
                <a:ea typeface="微软雅黑" panose="020B0503020204020204" pitchFamily="34" charset="-122"/>
              </a:rPr>
              <a:t>考勤制度是加强公司劳动纪律，维护正常的生产秩序和工作秩序，提高劳动生产效率，搞好企业管理的一项重要工作。全体员工要提高认识，自觉地、认真地执行考勤制度。 </a:t>
            </a:r>
            <a:endParaRPr lang="zh-CN" altLang="en-US" sz="1500" b="1" spc="300">
              <a:solidFill>
                <a:srgbClr val="0070C0"/>
              </a:solidFill>
              <a:latin typeface="微软雅黑" panose="020B0503020204020204" pitchFamily="34" charset="-122"/>
              <a:ea typeface="微软雅黑" panose="020B0503020204020204" pitchFamily="34" charset="-122"/>
            </a:endParaRPr>
          </a:p>
          <a:p>
            <a:pPr algn="just"/>
            <a:endParaRPr lang="zh-CN" altLang="en-US" sz="1500" b="1" spc="300">
              <a:solidFill>
                <a:srgbClr val="0070C0"/>
              </a:solidFill>
              <a:latin typeface="微软雅黑" panose="020B0503020204020204" pitchFamily="34" charset="-122"/>
              <a:ea typeface="微软雅黑" panose="020B0503020204020204" pitchFamily="34" charset="-122"/>
            </a:endParaRPr>
          </a:p>
          <a:p>
            <a:pPr algn="just"/>
            <a:r>
              <a:rPr lang="zh-CN" altLang="en-US" sz="1500" b="1" spc="300">
                <a:solidFill>
                  <a:srgbClr val="0070C0"/>
                </a:solidFill>
                <a:latin typeface="微软雅黑" panose="020B0503020204020204" pitchFamily="34" charset="-122"/>
                <a:ea typeface="微软雅黑" panose="020B0503020204020204" pitchFamily="34" charset="-122"/>
              </a:rPr>
              <a:t>第三条 </a:t>
            </a:r>
            <a:endParaRPr lang="zh-CN" altLang="en-US" sz="1500" b="1" spc="300">
              <a:solidFill>
                <a:srgbClr val="0070C0"/>
              </a:solidFill>
              <a:latin typeface="微软雅黑" panose="020B0503020204020204" pitchFamily="34" charset="-122"/>
              <a:ea typeface="微软雅黑" panose="020B0503020204020204" pitchFamily="34" charset="-122"/>
            </a:endParaRPr>
          </a:p>
          <a:p>
            <a:pPr algn="just"/>
            <a:r>
              <a:rPr lang="zh-CN" altLang="en-US" sz="1500" b="1" spc="300">
                <a:solidFill>
                  <a:srgbClr val="0070C0"/>
                </a:solidFill>
                <a:latin typeface="微软雅黑" panose="020B0503020204020204" pitchFamily="34" charset="-122"/>
                <a:ea typeface="微软雅黑" panose="020B0503020204020204" pitchFamily="34" charset="-122"/>
              </a:rPr>
              <a:t>公司的考勤管理由人力资源部负责实施。 </a:t>
            </a:r>
            <a:endParaRPr lang="zh-CN" altLang="en-US" sz="1500" b="1" spc="300">
              <a:solidFill>
                <a:srgbClr val="0070C0"/>
              </a:solidFill>
              <a:latin typeface="微软雅黑" panose="020B0503020204020204" pitchFamily="34" charset="-122"/>
              <a:ea typeface="微软雅黑" panose="020B0503020204020204" pitchFamily="34" charset="-122"/>
            </a:endParaRPr>
          </a:p>
          <a:p>
            <a:pPr algn="just"/>
            <a:endParaRPr lang="zh-CN" altLang="en-US" sz="1500" b="1" spc="300">
              <a:solidFill>
                <a:srgbClr val="0070C0"/>
              </a:solidFill>
              <a:latin typeface="微软雅黑" panose="020B0503020204020204" pitchFamily="34" charset="-122"/>
              <a:ea typeface="微软雅黑" panose="020B0503020204020204" pitchFamily="34" charset="-122"/>
            </a:endParaRPr>
          </a:p>
          <a:p>
            <a:pPr algn="just"/>
            <a:r>
              <a:rPr lang="zh-CN" altLang="en-US" sz="1500" b="1" spc="300">
                <a:solidFill>
                  <a:srgbClr val="0070C0"/>
                </a:solidFill>
                <a:latin typeface="微软雅黑" panose="020B0503020204020204" pitchFamily="34" charset="-122"/>
                <a:ea typeface="微软雅黑" panose="020B0503020204020204" pitchFamily="34" charset="-122"/>
              </a:rPr>
              <a:t>第四条 </a:t>
            </a:r>
            <a:endParaRPr lang="zh-CN" altLang="en-US" sz="1500" b="1" spc="300">
              <a:solidFill>
                <a:srgbClr val="0070C0"/>
              </a:solidFill>
              <a:latin typeface="微软雅黑" panose="020B0503020204020204" pitchFamily="34" charset="-122"/>
              <a:ea typeface="微软雅黑" panose="020B0503020204020204" pitchFamily="34" charset="-122"/>
            </a:endParaRPr>
          </a:p>
          <a:p>
            <a:pPr algn="just"/>
            <a:r>
              <a:rPr lang="zh-CN" altLang="en-US" sz="1500" b="1" spc="300">
                <a:solidFill>
                  <a:srgbClr val="0070C0"/>
                </a:solidFill>
                <a:latin typeface="微软雅黑" panose="020B0503020204020204" pitchFamily="34" charset="-122"/>
                <a:ea typeface="微软雅黑" panose="020B0503020204020204" pitchFamily="34" charset="-122"/>
              </a:rPr>
              <a:t>各部门经理、主管对本部门人员的考勤工作负有监督的义务。 </a:t>
            </a:r>
            <a:endParaRPr lang="zh-CN" altLang="en-US" sz="1500" b="1" spc="300">
              <a:solidFill>
                <a:srgbClr val="0070C0"/>
              </a:solidFill>
              <a:latin typeface="微软雅黑" panose="020B0503020204020204" pitchFamily="34" charset="-122"/>
              <a:ea typeface="微软雅黑" panose="020B0503020204020204" pitchFamily="34" charset="-122"/>
            </a:endParaRPr>
          </a:p>
          <a:p>
            <a:pPr algn="just"/>
            <a:endParaRPr lang="zh-CN" altLang="en-US" sz="1500" b="1" spc="300">
              <a:solidFill>
                <a:srgbClr val="0070C0"/>
              </a:solidFill>
              <a:latin typeface="微软雅黑" panose="020B0503020204020204" pitchFamily="34" charset="-122"/>
              <a:ea typeface="微软雅黑" panose="020B0503020204020204" pitchFamily="34" charset="-122"/>
            </a:endParaRPr>
          </a:p>
          <a:p>
            <a:pPr algn="just"/>
            <a:r>
              <a:rPr lang="zh-CN" altLang="en-US" sz="1500" b="1" spc="300">
                <a:solidFill>
                  <a:srgbClr val="0070C0"/>
                </a:solidFill>
                <a:latin typeface="微软雅黑" panose="020B0503020204020204" pitchFamily="34" charset="-122"/>
                <a:ea typeface="微软雅黑" panose="020B0503020204020204" pitchFamily="34" charset="-122"/>
              </a:rPr>
              <a:t>第五条 </a:t>
            </a:r>
            <a:endParaRPr lang="zh-CN" altLang="en-US" sz="1500" b="1" spc="300">
              <a:solidFill>
                <a:srgbClr val="0070C0"/>
              </a:solidFill>
              <a:latin typeface="微软雅黑" panose="020B0503020204020204" pitchFamily="34" charset="-122"/>
              <a:ea typeface="微软雅黑" panose="020B0503020204020204" pitchFamily="34" charset="-122"/>
            </a:endParaRPr>
          </a:p>
          <a:p>
            <a:pPr algn="just"/>
            <a:r>
              <a:rPr lang="zh-CN" altLang="en-US" sz="1500" b="1" spc="300">
                <a:solidFill>
                  <a:srgbClr val="0070C0"/>
                </a:solidFill>
                <a:latin typeface="微软雅黑" panose="020B0503020204020204" pitchFamily="34" charset="-122"/>
                <a:ea typeface="微软雅黑" panose="020B0503020204020204" pitchFamily="34" charset="-122"/>
              </a:rPr>
              <a:t>公司考勤实行打卡制度，员工上、下班均需打卡（共计每日</a:t>
            </a:r>
            <a:r>
              <a:rPr lang="en-US" altLang="zh-CN" sz="1500" b="1" spc="300">
                <a:solidFill>
                  <a:srgbClr val="0070C0"/>
                </a:solidFill>
                <a:latin typeface="微软雅黑" panose="020B0503020204020204" pitchFamily="34" charset="-122"/>
                <a:ea typeface="微软雅黑" panose="020B0503020204020204" pitchFamily="34" charset="-122"/>
              </a:rPr>
              <a:t>2</a:t>
            </a:r>
            <a:r>
              <a:rPr lang="zh-CN" altLang="en-US" sz="1500" b="1" spc="300">
                <a:solidFill>
                  <a:srgbClr val="0070C0"/>
                </a:solidFill>
                <a:latin typeface="微软雅黑" panose="020B0503020204020204" pitchFamily="34" charset="-122"/>
                <a:ea typeface="微软雅黑" panose="020B0503020204020204" pitchFamily="34" charset="-122"/>
              </a:rPr>
              <a:t>次）。员工应亲自打卡，不得帮助他人打卡和接受他人帮助打卡。</a:t>
            </a:r>
            <a:endParaRPr lang="zh-CN" altLang="en-US" sz="1200" spc="300" dirty="0">
              <a:latin typeface="微软雅黑" panose="020B0503020204020204" pitchFamily="34" charset="-122"/>
              <a:ea typeface="微软雅黑" panose="020B0503020204020204" pitchFamily="34" charset="-122"/>
            </a:endParaRPr>
          </a:p>
        </p:txBody>
      </p:sp>
      <p:sp>
        <p:nvSpPr>
          <p:cNvPr id="7" name="矩形 6"/>
          <p:cNvSpPr/>
          <p:nvPr/>
        </p:nvSpPr>
        <p:spPr>
          <a:xfrm>
            <a:off x="5866002" y="1973487"/>
            <a:ext cx="5243014" cy="4478149"/>
          </a:xfrm>
          <a:prstGeom prst="rect">
            <a:avLst/>
          </a:prstGeom>
        </p:spPr>
        <p:txBody>
          <a:bodyPr wrap="square">
            <a:spAutoFit/>
          </a:bodyPr>
          <a:lstStyle/>
          <a:p>
            <a:pPr algn="just"/>
            <a:r>
              <a:rPr lang="zh-CN" altLang="en-US" sz="1500" b="1">
                <a:solidFill>
                  <a:srgbClr val="0070C0"/>
                </a:solidFill>
                <a:latin typeface="微软雅黑" panose="020B0503020204020204" pitchFamily="34" charset="-122"/>
                <a:ea typeface="微软雅黑" panose="020B0503020204020204" pitchFamily="34" charset="-122"/>
              </a:rPr>
              <a:t>第六条 </a:t>
            </a:r>
            <a:endParaRPr lang="zh-CN" altLang="en-US" sz="1500" b="1">
              <a:solidFill>
                <a:srgbClr val="0070C0"/>
              </a:solidFill>
              <a:latin typeface="微软雅黑" panose="020B0503020204020204" pitchFamily="34" charset="-122"/>
              <a:ea typeface="微软雅黑" panose="020B0503020204020204" pitchFamily="34" charset="-122"/>
            </a:endParaRPr>
          </a:p>
          <a:p>
            <a:pPr algn="just"/>
            <a:endParaRPr lang="zh-CN" altLang="en-US" sz="1500" b="1">
              <a:solidFill>
                <a:srgbClr val="0070C0"/>
              </a:solidFill>
              <a:latin typeface="微软雅黑" panose="020B0503020204020204" pitchFamily="34" charset="-122"/>
              <a:ea typeface="微软雅黑" panose="020B0503020204020204" pitchFamily="34" charset="-122"/>
            </a:endParaRPr>
          </a:p>
          <a:p>
            <a:pPr algn="just"/>
            <a:r>
              <a:rPr lang="zh-CN" altLang="en-US" sz="1500" b="1">
                <a:solidFill>
                  <a:srgbClr val="0070C0"/>
                </a:solidFill>
                <a:latin typeface="微软雅黑" panose="020B0503020204020204" pitchFamily="34" charset="-122"/>
                <a:ea typeface="微软雅黑" panose="020B0503020204020204" pitchFamily="34" charset="-122"/>
              </a:rPr>
              <a:t>考勤记录作为年度个人工作考评的参考依据。 </a:t>
            </a:r>
            <a:endParaRPr lang="zh-CN" altLang="en-US" sz="1500" b="1">
              <a:solidFill>
                <a:srgbClr val="0070C0"/>
              </a:solidFill>
              <a:latin typeface="微软雅黑" panose="020B0503020204020204" pitchFamily="34" charset="-122"/>
              <a:ea typeface="微软雅黑" panose="020B0503020204020204" pitchFamily="34" charset="-122"/>
            </a:endParaRPr>
          </a:p>
          <a:p>
            <a:pPr algn="just"/>
            <a:endParaRPr lang="zh-CN" altLang="en-US" sz="1500" b="1">
              <a:solidFill>
                <a:srgbClr val="0070C0"/>
              </a:solidFill>
              <a:latin typeface="微软雅黑" panose="020B0503020204020204" pitchFamily="34" charset="-122"/>
              <a:ea typeface="微软雅黑" panose="020B0503020204020204" pitchFamily="34" charset="-122"/>
            </a:endParaRPr>
          </a:p>
          <a:p>
            <a:pPr algn="just"/>
            <a:r>
              <a:rPr lang="zh-CN" altLang="en-US" sz="1500" b="1">
                <a:solidFill>
                  <a:srgbClr val="0070C0"/>
                </a:solidFill>
                <a:latin typeface="微软雅黑" panose="020B0503020204020204" pitchFamily="34" charset="-122"/>
                <a:ea typeface="微软雅黑" panose="020B0503020204020204" pitchFamily="34" charset="-122"/>
              </a:rPr>
              <a:t>第七条 工作时间</a:t>
            </a:r>
            <a:endParaRPr lang="zh-CN" altLang="en-US" sz="1500" b="1">
              <a:solidFill>
                <a:srgbClr val="0070C0"/>
              </a:solidFill>
              <a:latin typeface="微软雅黑" panose="020B0503020204020204" pitchFamily="34" charset="-122"/>
              <a:ea typeface="微软雅黑" panose="020B0503020204020204" pitchFamily="34" charset="-122"/>
            </a:endParaRPr>
          </a:p>
          <a:p>
            <a:pPr algn="just"/>
            <a:r>
              <a:rPr lang="en-US" altLang="zh-CN" sz="1500" b="1">
                <a:solidFill>
                  <a:srgbClr val="0070C0"/>
                </a:solidFill>
                <a:latin typeface="微软雅黑" panose="020B0503020204020204" pitchFamily="34" charset="-122"/>
                <a:ea typeface="微软雅黑" panose="020B0503020204020204" pitchFamily="34" charset="-122"/>
              </a:rPr>
              <a:t>1</a:t>
            </a:r>
            <a:r>
              <a:rPr lang="zh-CN" altLang="en-US" sz="1500" b="1">
                <a:solidFill>
                  <a:srgbClr val="0070C0"/>
                </a:solidFill>
                <a:latin typeface="微软雅黑" panose="020B0503020204020204" pitchFamily="34" charset="-122"/>
                <a:ea typeface="微软雅黑" panose="020B0503020204020204" pitchFamily="34" charset="-122"/>
              </a:rPr>
              <a:t>、本企业全体员工每日工作时间一律以八小时为标准。 </a:t>
            </a:r>
            <a:endParaRPr lang="zh-CN" altLang="en-US" sz="1500" b="1">
              <a:solidFill>
                <a:srgbClr val="0070C0"/>
              </a:solidFill>
              <a:latin typeface="微软雅黑" panose="020B0503020204020204" pitchFamily="34" charset="-122"/>
              <a:ea typeface="微软雅黑" panose="020B0503020204020204" pitchFamily="34" charset="-122"/>
            </a:endParaRPr>
          </a:p>
          <a:p>
            <a:pPr algn="just"/>
            <a:r>
              <a:rPr lang="en-US" altLang="zh-CN" sz="1500" b="1">
                <a:solidFill>
                  <a:srgbClr val="0070C0"/>
                </a:solidFill>
                <a:latin typeface="微软雅黑" panose="020B0503020204020204" pitchFamily="34" charset="-122"/>
                <a:ea typeface="微软雅黑" panose="020B0503020204020204" pitchFamily="34" charset="-122"/>
              </a:rPr>
              <a:t>2</a:t>
            </a:r>
            <a:r>
              <a:rPr lang="zh-CN" altLang="en-US" sz="1500" b="1">
                <a:solidFill>
                  <a:srgbClr val="0070C0"/>
                </a:solidFill>
                <a:latin typeface="微软雅黑" panose="020B0503020204020204" pitchFamily="34" charset="-122"/>
                <a:ea typeface="微软雅黑" panose="020B0503020204020204" pitchFamily="34" charset="-122"/>
              </a:rPr>
              <a:t>、上午上班时间为</a:t>
            </a:r>
            <a:r>
              <a:rPr lang="en-US" altLang="zh-CN" sz="1500" b="1">
                <a:solidFill>
                  <a:srgbClr val="0070C0"/>
                </a:solidFill>
                <a:latin typeface="微软雅黑" panose="020B0503020204020204" pitchFamily="34" charset="-122"/>
                <a:ea typeface="微软雅黑" panose="020B0503020204020204" pitchFamily="34" charset="-122"/>
              </a:rPr>
              <a:t>8</a:t>
            </a:r>
            <a:r>
              <a:rPr lang="zh-CN" altLang="en-US" sz="1500" b="1">
                <a:solidFill>
                  <a:srgbClr val="0070C0"/>
                </a:solidFill>
                <a:latin typeface="微软雅黑" panose="020B0503020204020204" pitchFamily="34" charset="-122"/>
                <a:ea typeface="微软雅黑" panose="020B0503020204020204" pitchFamily="34" charset="-122"/>
              </a:rPr>
              <a:t>时</a:t>
            </a:r>
            <a:r>
              <a:rPr lang="en-US" altLang="zh-CN" sz="1500" b="1">
                <a:solidFill>
                  <a:srgbClr val="0070C0"/>
                </a:solidFill>
                <a:latin typeface="微软雅黑" panose="020B0503020204020204" pitchFamily="34" charset="-122"/>
                <a:ea typeface="微软雅黑" panose="020B0503020204020204" pitchFamily="34" charset="-122"/>
              </a:rPr>
              <a:t>30</a:t>
            </a:r>
            <a:r>
              <a:rPr lang="zh-CN" altLang="en-US" sz="1500" b="1">
                <a:solidFill>
                  <a:srgbClr val="0070C0"/>
                </a:solidFill>
                <a:latin typeface="微软雅黑" panose="020B0503020204020204" pitchFamily="34" charset="-122"/>
                <a:ea typeface="微软雅黑" panose="020B0503020204020204" pitchFamily="34" charset="-122"/>
              </a:rPr>
              <a:t>分，下班时间为</a:t>
            </a:r>
            <a:r>
              <a:rPr lang="en-US" altLang="zh-CN" sz="1500" b="1">
                <a:solidFill>
                  <a:srgbClr val="0070C0"/>
                </a:solidFill>
                <a:latin typeface="微软雅黑" panose="020B0503020204020204" pitchFamily="34" charset="-122"/>
                <a:ea typeface="微软雅黑" panose="020B0503020204020204" pitchFamily="34" charset="-122"/>
              </a:rPr>
              <a:t>12</a:t>
            </a:r>
            <a:r>
              <a:rPr lang="zh-CN" altLang="en-US" sz="1500" b="1">
                <a:solidFill>
                  <a:srgbClr val="0070C0"/>
                </a:solidFill>
                <a:latin typeface="微软雅黑" panose="020B0503020204020204" pitchFamily="34" charset="-122"/>
                <a:ea typeface="微软雅黑" panose="020B0503020204020204" pitchFamily="34" charset="-122"/>
              </a:rPr>
              <a:t>时；下午上班时间为</a:t>
            </a:r>
            <a:r>
              <a:rPr lang="en-US" altLang="zh-CN" sz="1500" b="1">
                <a:solidFill>
                  <a:srgbClr val="0070C0"/>
                </a:solidFill>
                <a:latin typeface="微软雅黑" panose="020B0503020204020204" pitchFamily="34" charset="-122"/>
                <a:ea typeface="微软雅黑" panose="020B0503020204020204" pitchFamily="34" charset="-122"/>
              </a:rPr>
              <a:t>13</a:t>
            </a:r>
            <a:r>
              <a:rPr lang="zh-CN" altLang="en-US" sz="1500" b="1">
                <a:solidFill>
                  <a:srgbClr val="0070C0"/>
                </a:solidFill>
                <a:latin typeface="微软雅黑" panose="020B0503020204020204" pitchFamily="34" charset="-122"/>
                <a:ea typeface="微软雅黑" panose="020B0503020204020204" pitchFamily="34" charset="-122"/>
              </a:rPr>
              <a:t>时，下班时间为</a:t>
            </a:r>
            <a:r>
              <a:rPr lang="en-US" altLang="zh-CN" sz="1500" b="1">
                <a:solidFill>
                  <a:srgbClr val="0070C0"/>
                </a:solidFill>
                <a:latin typeface="微软雅黑" panose="020B0503020204020204" pitchFamily="34" charset="-122"/>
                <a:ea typeface="微软雅黑" panose="020B0503020204020204" pitchFamily="34" charset="-122"/>
              </a:rPr>
              <a:t>17</a:t>
            </a:r>
            <a:r>
              <a:rPr lang="zh-CN" altLang="en-US" sz="1500" b="1">
                <a:solidFill>
                  <a:srgbClr val="0070C0"/>
                </a:solidFill>
                <a:latin typeface="微软雅黑" panose="020B0503020204020204" pitchFamily="34" charset="-122"/>
                <a:ea typeface="微软雅黑" panose="020B0503020204020204" pitchFamily="34" charset="-122"/>
              </a:rPr>
              <a:t>时</a:t>
            </a:r>
            <a:r>
              <a:rPr lang="en-US" altLang="zh-CN" sz="1500" b="1">
                <a:solidFill>
                  <a:srgbClr val="0070C0"/>
                </a:solidFill>
                <a:latin typeface="微软雅黑" panose="020B0503020204020204" pitchFamily="34" charset="-122"/>
                <a:ea typeface="微软雅黑" panose="020B0503020204020204" pitchFamily="34" charset="-122"/>
              </a:rPr>
              <a:t>30</a:t>
            </a:r>
            <a:r>
              <a:rPr lang="zh-CN" altLang="en-US" sz="1500" b="1">
                <a:solidFill>
                  <a:srgbClr val="0070C0"/>
                </a:solidFill>
                <a:latin typeface="微软雅黑" panose="020B0503020204020204" pitchFamily="34" charset="-122"/>
                <a:ea typeface="微软雅黑" panose="020B0503020204020204" pitchFamily="34" charset="-122"/>
              </a:rPr>
              <a:t>分。</a:t>
            </a:r>
            <a:endParaRPr lang="zh-CN" altLang="en-US" sz="1500" b="1">
              <a:solidFill>
                <a:srgbClr val="0070C0"/>
              </a:solidFill>
              <a:latin typeface="微软雅黑" panose="020B0503020204020204" pitchFamily="34" charset="-122"/>
              <a:ea typeface="微软雅黑" panose="020B0503020204020204" pitchFamily="34" charset="-122"/>
            </a:endParaRPr>
          </a:p>
          <a:p>
            <a:pPr algn="just"/>
            <a:r>
              <a:rPr lang="zh-CN" altLang="en-US" sz="1500" b="1">
                <a:solidFill>
                  <a:srgbClr val="0070C0"/>
                </a:solidFill>
                <a:latin typeface="微软雅黑" panose="020B0503020204020204" pitchFamily="34" charset="-122"/>
                <a:ea typeface="微软雅黑" panose="020B0503020204020204" pitchFamily="34" charset="-122"/>
              </a:rPr>
              <a:t> </a:t>
            </a:r>
            <a:endParaRPr lang="zh-CN" altLang="en-US" sz="1500" b="1">
              <a:solidFill>
                <a:srgbClr val="0070C0"/>
              </a:solidFill>
              <a:latin typeface="微软雅黑" panose="020B0503020204020204" pitchFamily="34" charset="-122"/>
              <a:ea typeface="微软雅黑" panose="020B0503020204020204" pitchFamily="34" charset="-122"/>
            </a:endParaRPr>
          </a:p>
          <a:p>
            <a:pPr algn="just"/>
            <a:r>
              <a:rPr lang="zh-CN" altLang="en-US" sz="1500" b="1">
                <a:solidFill>
                  <a:srgbClr val="0070C0"/>
                </a:solidFill>
                <a:latin typeface="微软雅黑" panose="020B0503020204020204" pitchFamily="34" charset="-122"/>
                <a:ea typeface="微软雅黑" panose="020B0503020204020204" pitchFamily="34" charset="-122"/>
              </a:rPr>
              <a:t>第八条 迟到、早退 </a:t>
            </a:r>
            <a:endParaRPr lang="zh-CN" altLang="en-US" sz="1500" b="1">
              <a:solidFill>
                <a:srgbClr val="0070C0"/>
              </a:solidFill>
              <a:latin typeface="微软雅黑" panose="020B0503020204020204" pitchFamily="34" charset="-122"/>
              <a:ea typeface="微软雅黑" panose="020B0503020204020204" pitchFamily="34" charset="-122"/>
            </a:endParaRPr>
          </a:p>
          <a:p>
            <a:pPr algn="just"/>
            <a:endParaRPr lang="zh-CN" altLang="en-US" sz="1500" b="1">
              <a:solidFill>
                <a:srgbClr val="0070C0"/>
              </a:solidFill>
              <a:latin typeface="微软雅黑" panose="020B0503020204020204" pitchFamily="34" charset="-122"/>
              <a:ea typeface="微软雅黑" panose="020B0503020204020204" pitchFamily="34" charset="-122"/>
            </a:endParaRPr>
          </a:p>
          <a:p>
            <a:pPr algn="just"/>
            <a:r>
              <a:rPr lang="en-US" altLang="zh-CN" sz="1500" b="1">
                <a:solidFill>
                  <a:srgbClr val="0070C0"/>
                </a:solidFill>
                <a:latin typeface="微软雅黑" panose="020B0503020204020204" pitchFamily="34" charset="-122"/>
                <a:ea typeface="微软雅黑" panose="020B0503020204020204" pitchFamily="34" charset="-122"/>
              </a:rPr>
              <a:t>1</a:t>
            </a:r>
            <a:r>
              <a:rPr lang="zh-CN" altLang="en-US" sz="1500" b="1">
                <a:solidFill>
                  <a:srgbClr val="0070C0"/>
                </a:solidFill>
                <a:latin typeface="微软雅黑" panose="020B0503020204020204" pitchFamily="34" charset="-122"/>
                <a:ea typeface="微软雅黑" panose="020B0503020204020204" pitchFamily="34" charset="-122"/>
              </a:rPr>
              <a:t>、班</a:t>
            </a:r>
            <a:r>
              <a:rPr lang="en-US" altLang="zh-CN" sz="1500" b="1">
                <a:solidFill>
                  <a:srgbClr val="0070C0"/>
                </a:solidFill>
                <a:latin typeface="微软雅黑" panose="020B0503020204020204" pitchFamily="34" charset="-122"/>
                <a:ea typeface="微软雅黑" panose="020B0503020204020204" pitchFamily="34" charset="-122"/>
              </a:rPr>
              <a:t>15</a:t>
            </a:r>
            <a:r>
              <a:rPr lang="zh-CN" altLang="en-US" sz="1500" b="1">
                <a:solidFill>
                  <a:srgbClr val="0070C0"/>
                </a:solidFill>
                <a:latin typeface="微软雅黑" panose="020B0503020204020204" pitchFamily="34" charset="-122"/>
                <a:ea typeface="微软雅黑" panose="020B0503020204020204" pitchFamily="34" charset="-122"/>
              </a:rPr>
              <a:t>分钟以后到达，视为迟到，下班</a:t>
            </a:r>
            <a:r>
              <a:rPr lang="en-US" altLang="zh-CN" sz="1500" b="1">
                <a:solidFill>
                  <a:srgbClr val="0070C0"/>
                </a:solidFill>
                <a:latin typeface="微软雅黑" panose="020B0503020204020204" pitchFamily="34" charset="-122"/>
                <a:ea typeface="微软雅黑" panose="020B0503020204020204" pitchFamily="34" charset="-122"/>
              </a:rPr>
              <a:t>15</a:t>
            </a:r>
            <a:r>
              <a:rPr lang="zh-CN" altLang="en-US" sz="1500" b="1">
                <a:solidFill>
                  <a:srgbClr val="0070C0"/>
                </a:solidFill>
                <a:latin typeface="微软雅黑" panose="020B0503020204020204" pitchFamily="34" charset="-122"/>
                <a:ea typeface="微软雅黑" panose="020B0503020204020204" pitchFamily="34" charset="-122"/>
              </a:rPr>
              <a:t>分钟以前离开，视为早退。 </a:t>
            </a:r>
            <a:endParaRPr lang="zh-CN" altLang="en-US" sz="1500" b="1">
              <a:solidFill>
                <a:srgbClr val="0070C0"/>
              </a:solidFill>
              <a:latin typeface="微软雅黑" panose="020B0503020204020204" pitchFamily="34" charset="-122"/>
              <a:ea typeface="微软雅黑" panose="020B0503020204020204" pitchFamily="34" charset="-122"/>
            </a:endParaRPr>
          </a:p>
          <a:p>
            <a:pPr algn="just"/>
            <a:r>
              <a:rPr lang="en-US" altLang="zh-CN" sz="1500" b="1">
                <a:solidFill>
                  <a:srgbClr val="0070C0"/>
                </a:solidFill>
                <a:latin typeface="微软雅黑" panose="020B0503020204020204" pitchFamily="34" charset="-122"/>
                <a:ea typeface="微软雅黑" panose="020B0503020204020204" pitchFamily="34" charset="-122"/>
              </a:rPr>
              <a:t>2</a:t>
            </a:r>
            <a:r>
              <a:rPr lang="zh-CN" altLang="en-US" sz="1500" b="1">
                <a:solidFill>
                  <a:srgbClr val="0070C0"/>
                </a:solidFill>
                <a:latin typeface="微软雅黑" panose="020B0503020204020204" pitchFamily="34" charset="-122"/>
                <a:ea typeface="微软雅黑" panose="020B0503020204020204" pitchFamily="34" charset="-122"/>
              </a:rPr>
              <a:t>、以月为计算单位，第一次迟到早退扣款</a:t>
            </a:r>
            <a:r>
              <a:rPr lang="en-US" altLang="zh-CN" sz="1500" b="1">
                <a:solidFill>
                  <a:srgbClr val="0070C0"/>
                </a:solidFill>
                <a:latin typeface="微软雅黑" panose="020B0503020204020204" pitchFamily="34" charset="-122"/>
                <a:ea typeface="微软雅黑" panose="020B0503020204020204" pitchFamily="34" charset="-122"/>
              </a:rPr>
              <a:t>10</a:t>
            </a:r>
            <a:r>
              <a:rPr lang="zh-CN" altLang="en-US" sz="1500" b="1">
                <a:solidFill>
                  <a:srgbClr val="0070C0"/>
                </a:solidFill>
                <a:latin typeface="微软雅黑" panose="020B0503020204020204" pitchFamily="34" charset="-122"/>
                <a:ea typeface="微软雅黑" panose="020B0503020204020204" pitchFamily="34" charset="-122"/>
              </a:rPr>
              <a:t>元，第二次迟到早退扣款</a:t>
            </a:r>
            <a:r>
              <a:rPr lang="en-US" altLang="zh-CN" sz="1500" b="1">
                <a:solidFill>
                  <a:srgbClr val="0070C0"/>
                </a:solidFill>
                <a:latin typeface="微软雅黑" panose="020B0503020204020204" pitchFamily="34" charset="-122"/>
                <a:ea typeface="微软雅黑" panose="020B0503020204020204" pitchFamily="34" charset="-122"/>
              </a:rPr>
              <a:t>20</a:t>
            </a:r>
            <a:r>
              <a:rPr lang="zh-CN" altLang="en-US" sz="1500" b="1">
                <a:solidFill>
                  <a:srgbClr val="0070C0"/>
                </a:solidFill>
                <a:latin typeface="微软雅黑" panose="020B0503020204020204" pitchFamily="34" charset="-122"/>
                <a:ea typeface="微软雅黑" panose="020B0503020204020204" pitchFamily="34" charset="-122"/>
              </a:rPr>
              <a:t>元；第三次迟到早退扣款</a:t>
            </a:r>
            <a:r>
              <a:rPr lang="en-US" altLang="zh-CN" sz="1500" b="1">
                <a:solidFill>
                  <a:srgbClr val="0070C0"/>
                </a:solidFill>
                <a:latin typeface="微软雅黑" panose="020B0503020204020204" pitchFamily="34" charset="-122"/>
                <a:ea typeface="微软雅黑" panose="020B0503020204020204" pitchFamily="34" charset="-122"/>
              </a:rPr>
              <a:t>30</a:t>
            </a:r>
            <a:r>
              <a:rPr lang="zh-CN" altLang="en-US" sz="1500" b="1">
                <a:solidFill>
                  <a:srgbClr val="0070C0"/>
                </a:solidFill>
                <a:latin typeface="微软雅黑" panose="020B0503020204020204" pitchFamily="34" charset="-122"/>
                <a:ea typeface="微软雅黑" panose="020B0503020204020204" pitchFamily="34" charset="-122"/>
              </a:rPr>
              <a:t>元，累计增加。 </a:t>
            </a:r>
            <a:endParaRPr lang="zh-CN" altLang="en-US" sz="1500" b="1">
              <a:solidFill>
                <a:srgbClr val="0070C0"/>
              </a:solidFill>
              <a:latin typeface="微软雅黑" panose="020B0503020204020204" pitchFamily="34" charset="-122"/>
              <a:ea typeface="微软雅黑" panose="020B0503020204020204" pitchFamily="34" charset="-122"/>
            </a:endParaRPr>
          </a:p>
          <a:p>
            <a:pPr algn="just"/>
            <a:r>
              <a:rPr lang="en-US" altLang="zh-CN" sz="1500" b="1">
                <a:solidFill>
                  <a:srgbClr val="0070C0"/>
                </a:solidFill>
                <a:latin typeface="微软雅黑" panose="020B0503020204020204" pitchFamily="34" charset="-122"/>
                <a:ea typeface="微软雅黑" panose="020B0503020204020204" pitchFamily="34" charset="-122"/>
              </a:rPr>
              <a:t>3</a:t>
            </a:r>
            <a:r>
              <a:rPr lang="zh-CN" altLang="en-US" sz="1500" b="1">
                <a:solidFill>
                  <a:srgbClr val="0070C0"/>
                </a:solidFill>
                <a:latin typeface="微软雅黑" panose="020B0503020204020204" pitchFamily="34" charset="-122"/>
                <a:ea typeface="微软雅黑" panose="020B0503020204020204" pitchFamily="34" charset="-122"/>
              </a:rPr>
              <a:t>、迟到早退情节严重屡教不改者，将给予通报批评、扣除绩效工资、直至解除劳动合同处理。 </a:t>
            </a:r>
            <a:endParaRPr lang="zh-CN" altLang="en-US" sz="1500" b="1">
              <a:solidFill>
                <a:srgbClr val="0070C0"/>
              </a:solidFill>
              <a:latin typeface="微软雅黑" panose="020B0503020204020204" pitchFamily="34" charset="-122"/>
              <a:ea typeface="微软雅黑" panose="020B0503020204020204" pitchFamily="34" charset="-122"/>
            </a:endParaRPr>
          </a:p>
          <a:p>
            <a:pPr algn="just"/>
            <a:r>
              <a:rPr lang="en-US" altLang="zh-CN" sz="1500" b="1">
                <a:solidFill>
                  <a:srgbClr val="0070C0"/>
                </a:solidFill>
                <a:latin typeface="微软雅黑" panose="020B0503020204020204" pitchFamily="34" charset="-122"/>
                <a:ea typeface="微软雅黑" panose="020B0503020204020204" pitchFamily="34" charset="-122"/>
              </a:rPr>
              <a:t>4</a:t>
            </a:r>
            <a:r>
              <a:rPr lang="zh-CN" altLang="en-US" sz="1500" b="1">
                <a:solidFill>
                  <a:srgbClr val="0070C0"/>
                </a:solidFill>
                <a:latin typeface="微软雅黑" panose="020B0503020204020204" pitchFamily="34" charset="-122"/>
                <a:ea typeface="微软雅黑" panose="020B0503020204020204" pitchFamily="34" charset="-122"/>
              </a:rPr>
              <a:t>、遇到恶劣天气、交通事故等特殊情况，属实的，经公司领导批准可不按迟到早退处理。</a:t>
            </a:r>
            <a:endParaRPr lang="zh-CN" altLang="en-US" sz="1200" spc="300" dirty="0"/>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0"/>
            <a:ext cx="12192000" cy="41590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91588" y="1673942"/>
            <a:ext cx="11608824" cy="4970206"/>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spc="300">
              <a:solidFill>
                <a:srgbClr val="0070C0"/>
              </a:solidFill>
              <a:latin typeface="微软雅黑" panose="020B0503020204020204" pitchFamily="34" charset="-122"/>
              <a:ea typeface="微软雅黑" panose="020B0503020204020204" pitchFamily="34" charset="-122"/>
              <a:cs typeface="PT Sans" pitchFamily="34" charset="0"/>
            </a:endParaRPr>
          </a:p>
        </p:txBody>
      </p:sp>
      <p:grpSp>
        <p:nvGrpSpPr>
          <p:cNvPr id="8" name="组合 7"/>
          <p:cNvGrpSpPr/>
          <p:nvPr/>
        </p:nvGrpSpPr>
        <p:grpSpPr>
          <a:xfrm>
            <a:off x="1407019" y="507678"/>
            <a:ext cx="5020491" cy="750776"/>
            <a:chOff x="1582138" y="578932"/>
            <a:chExt cx="5020491" cy="750776"/>
          </a:xfrm>
        </p:grpSpPr>
        <p:sp>
          <p:nvSpPr>
            <p:cNvPr id="9" name="TextBox 24"/>
            <p:cNvSpPr txBox="1"/>
            <p:nvPr/>
          </p:nvSpPr>
          <p:spPr>
            <a:xfrm>
              <a:off x="1582138" y="578932"/>
              <a:ext cx="5020491" cy="492443"/>
            </a:xfrm>
            <a:prstGeom prst="rect">
              <a:avLst/>
            </a:prstGeom>
            <a:noFill/>
          </p:spPr>
          <p:txBody>
            <a:bodyPr wrap="square" rtlCol="0">
              <a:spAutoFit/>
            </a:bodyPr>
            <a:lstStyle/>
            <a:p>
              <a:r>
                <a:rPr lang="zh-CN" altLang="en-US" sz="2600" b="1" spc="300">
                  <a:solidFill>
                    <a:schemeClr val="bg1"/>
                  </a:solidFill>
                  <a:latin typeface="微软雅黑" panose="020B0503020204020204" pitchFamily="34" charset="-122"/>
                  <a:ea typeface="微软雅黑" panose="020B0503020204020204" pitchFamily="34" charset="-122"/>
                </a:rPr>
                <a:t>请假流程</a:t>
              </a:r>
              <a:endParaRPr lang="id-ID" sz="2600" b="1" spc="300" dirty="0">
                <a:solidFill>
                  <a:schemeClr val="bg1"/>
                </a:solidFill>
                <a:latin typeface="微软雅黑" panose="020B0503020204020204" pitchFamily="34" charset="-122"/>
                <a:ea typeface="微软雅黑" panose="020B0503020204020204" pitchFamily="34" charset="-122"/>
              </a:endParaRPr>
            </a:p>
          </p:txBody>
        </p:sp>
        <p:sp>
          <p:nvSpPr>
            <p:cNvPr id="10" name="Text Box 7"/>
            <p:cNvSpPr txBox="1">
              <a:spLocks noChangeArrowheads="1"/>
            </p:cNvSpPr>
            <p:nvPr/>
          </p:nvSpPr>
          <p:spPr bwMode="auto">
            <a:xfrm>
              <a:off x="1639288" y="1052709"/>
              <a:ext cx="2047933" cy="276999"/>
            </a:xfrm>
            <a:prstGeom prst="rect">
              <a:avLst/>
            </a:prstGeom>
            <a:noFill/>
            <a:ln w="9525">
              <a:noFill/>
              <a:miter lim="800000"/>
            </a:ln>
          </p:spPr>
          <p:txBody>
            <a:bodyPr wrap="none" lIns="45720" tIns="22860" rIns="45720" bIns="22860">
              <a:spAutoFit/>
            </a:bodyPr>
            <a:lstStyle/>
            <a:p>
              <a:pPr defTabSz="1088390"/>
              <a:r>
                <a:rPr lang="en-CA" sz="1500">
                  <a:solidFill>
                    <a:schemeClr val="bg1"/>
                  </a:solidFill>
                  <a:latin typeface="微软雅黑" panose="020B0503020204020204" pitchFamily="34" charset="-122"/>
                  <a:ea typeface="微软雅黑" panose="020B0503020204020204" pitchFamily="34" charset="-122"/>
                  <a:cs typeface="Open Sans" panose="020B0606030504020204" pitchFamily="34" charset="0"/>
                </a:rPr>
                <a:t>LEAVE THE PROCESS </a:t>
              </a:r>
              <a:endParaRPr lang="en-CA" sz="15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1" name="矩形 10"/>
          <p:cNvSpPr/>
          <p:nvPr/>
        </p:nvSpPr>
        <p:spPr>
          <a:xfrm>
            <a:off x="1104900" y="490104"/>
            <a:ext cx="109765" cy="768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t="21631"/>
          <a:stretch>
            <a:fillRect/>
          </a:stretch>
        </p:blipFill>
        <p:spPr>
          <a:xfrm>
            <a:off x="569774" y="1804882"/>
            <a:ext cx="11052452" cy="47083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07019" y="507678"/>
            <a:ext cx="5020491" cy="750776"/>
            <a:chOff x="1582138" y="578932"/>
            <a:chExt cx="5020491" cy="750776"/>
          </a:xfrm>
        </p:grpSpPr>
        <p:sp>
          <p:nvSpPr>
            <p:cNvPr id="9"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转正管理</a:t>
              </a:r>
              <a:endParaRPr lang="id-ID" sz="2600" b="1" spc="300" dirty="0">
                <a:latin typeface="微软雅黑" panose="020B0503020204020204" pitchFamily="34" charset="-122"/>
                <a:ea typeface="微软雅黑" panose="020B0503020204020204" pitchFamily="34" charset="-122"/>
              </a:endParaRPr>
            </a:p>
          </p:txBody>
        </p:sp>
        <p:sp>
          <p:nvSpPr>
            <p:cNvPr id="10" name="Text Box 7"/>
            <p:cNvSpPr txBox="1">
              <a:spLocks noChangeArrowheads="1"/>
            </p:cNvSpPr>
            <p:nvPr/>
          </p:nvSpPr>
          <p:spPr bwMode="auto">
            <a:xfrm>
              <a:off x="1639288" y="1052709"/>
              <a:ext cx="2413994" cy="276999"/>
            </a:xfrm>
            <a:prstGeom prst="rect">
              <a:avLst/>
            </a:prstGeom>
            <a:noFill/>
            <a:ln w="9525">
              <a:noFill/>
              <a:miter lim="800000"/>
            </a:ln>
          </p:spPr>
          <p:txBody>
            <a:bodyPr wrap="none" lIns="45720" tIns="22860" rIns="45720" bIns="22860">
              <a:spAutoFit/>
            </a:bodyPr>
            <a:lstStyle/>
            <a:p>
              <a:pPr defTabSz="1088390"/>
              <a:r>
                <a:rPr lang="en-CA"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POSITIVE MANAGEMENT</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1" name="矩形 10"/>
          <p:cNvSpPr/>
          <p:nvPr/>
        </p:nvSpPr>
        <p:spPr>
          <a:xfrm>
            <a:off x="1104900" y="4901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Picture 8" descr="iPhone6_mockup_front_white.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471415" y="914680"/>
            <a:ext cx="3440459" cy="538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14"/>
          <p:cNvGrpSpPr/>
          <p:nvPr/>
        </p:nvGrpSpPr>
        <p:grpSpPr bwMode="auto">
          <a:xfrm>
            <a:off x="1826985" y="2293245"/>
            <a:ext cx="2386496" cy="326189"/>
            <a:chOff x="1848067" y="2697524"/>
            <a:chExt cx="2311184" cy="316190"/>
          </a:xfrm>
        </p:grpSpPr>
        <p:cxnSp>
          <p:nvCxnSpPr>
            <p:cNvPr id="37" name="Straight Connector 15"/>
            <p:cNvCxnSpPr/>
            <p:nvPr/>
          </p:nvCxnSpPr>
          <p:spPr>
            <a:xfrm flipH="1" flipV="1">
              <a:off x="3661197" y="2697524"/>
              <a:ext cx="498054" cy="316190"/>
            </a:xfrm>
            <a:prstGeom prst="line">
              <a:avLst/>
            </a:prstGeom>
            <a:ln>
              <a:solidFill>
                <a:schemeClr val="bg1">
                  <a:lumMod val="6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38" name="Straight Connector 17"/>
            <p:cNvCxnSpPr/>
            <p:nvPr/>
          </p:nvCxnSpPr>
          <p:spPr>
            <a:xfrm flipH="1">
              <a:off x="1848067" y="2697524"/>
              <a:ext cx="1813130" cy="0"/>
            </a:xfrm>
            <a:prstGeom prst="line">
              <a:avLst/>
            </a:prstGeom>
            <a:ln>
              <a:solidFill>
                <a:schemeClr val="bg1">
                  <a:lumMod val="65000"/>
                </a:schemeClr>
              </a:solidFill>
              <a:prstDash val="lgDashDot"/>
              <a:tailEnd type="oval"/>
            </a:ln>
          </p:spPr>
          <p:style>
            <a:lnRef idx="1">
              <a:schemeClr val="accent1"/>
            </a:lnRef>
            <a:fillRef idx="0">
              <a:schemeClr val="accent1"/>
            </a:fillRef>
            <a:effectRef idx="0">
              <a:schemeClr val="accent1"/>
            </a:effectRef>
            <a:fontRef idx="minor">
              <a:schemeClr val="tx1"/>
            </a:fontRef>
          </p:style>
        </p:cxnSp>
      </p:grpSp>
      <p:grpSp>
        <p:nvGrpSpPr>
          <p:cNvPr id="39" name="Group 18"/>
          <p:cNvGrpSpPr/>
          <p:nvPr/>
        </p:nvGrpSpPr>
        <p:grpSpPr bwMode="auto">
          <a:xfrm>
            <a:off x="1802382" y="1916262"/>
            <a:ext cx="2133322" cy="1136502"/>
            <a:chOff x="838200" y="2992185"/>
            <a:chExt cx="1600200" cy="852868"/>
          </a:xfrm>
        </p:grpSpPr>
        <p:sp>
          <p:nvSpPr>
            <p:cNvPr id="40" name="TextBox 19"/>
            <p:cNvSpPr txBox="1">
              <a:spLocks noChangeArrowheads="1"/>
            </p:cNvSpPr>
            <p:nvPr/>
          </p:nvSpPr>
          <p:spPr bwMode="auto">
            <a:xfrm>
              <a:off x="838200" y="2992185"/>
              <a:ext cx="1600200" cy="29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nSpc>
                  <a:spcPct val="120000"/>
                </a:lnSpc>
              </a:pPr>
              <a:r>
                <a:rPr lang="zh-CN" altLang="en-US" sz="1800" b="1" spc="300">
                  <a:solidFill>
                    <a:srgbClr val="0070C0"/>
                  </a:solidFill>
                  <a:latin typeface="Impact" panose="020B0806030902050204" pitchFamily="34" charset="0"/>
                  <a:ea typeface="微软雅黑" panose="020B0503020204020204" pitchFamily="34" charset="-122"/>
                  <a:cs typeface="Open Sans Light" panose="020B0306030504020204" pitchFamily="34" charset="0"/>
                </a:rPr>
                <a:t>目的</a:t>
              </a:r>
              <a:endParaRPr lang="zh-CN" altLang="en-US" sz="1800" b="1" spc="300" dirty="0">
                <a:solidFill>
                  <a:srgbClr val="0070C0"/>
                </a:solidFill>
                <a:latin typeface="Impact" panose="020B0806030902050204" pitchFamily="34" charset="0"/>
                <a:ea typeface="微软雅黑" panose="020B0503020204020204" pitchFamily="34" charset="-122"/>
                <a:cs typeface="Open Sans Light" panose="020B0306030504020204" pitchFamily="34" charset="0"/>
              </a:endParaRPr>
            </a:p>
          </p:txBody>
        </p:sp>
        <p:sp>
          <p:nvSpPr>
            <p:cNvPr id="41" name="TextBox 20"/>
            <p:cNvSpPr txBox="1">
              <a:spLocks noChangeArrowheads="1"/>
            </p:cNvSpPr>
            <p:nvPr/>
          </p:nvSpPr>
          <p:spPr bwMode="auto">
            <a:xfrm>
              <a:off x="838200" y="3326260"/>
              <a:ext cx="1600200" cy="51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nSpc>
                  <a:spcPct val="120000"/>
                </a:lnSpc>
              </a:pPr>
              <a:r>
                <a:rPr lang="zh-CN" altLang="en-US" sz="1050" spc="300">
                  <a:solidFill>
                    <a:schemeClr val="tx2"/>
                  </a:solidFill>
                  <a:latin typeface="微软雅黑" panose="020B0503020204020204" pitchFamily="34" charset="-122"/>
                  <a:ea typeface="微软雅黑" panose="020B0503020204020204" pitchFamily="34" charset="-122"/>
                  <a:cs typeface="Open Sans Light" panose="020B0306030504020204" pitchFamily="34" charset="0"/>
                </a:rPr>
                <a:t>为规范公司员工试用期</a:t>
              </a:r>
              <a:r>
                <a:rPr lang="en-US" altLang="zh-CN" sz="1050" spc="300">
                  <a:solidFill>
                    <a:schemeClr val="tx2"/>
                  </a:solidFill>
                  <a:latin typeface="微软雅黑" panose="020B0503020204020204" pitchFamily="34" charset="-122"/>
                  <a:ea typeface="微软雅黑" panose="020B0503020204020204" pitchFamily="34" charset="-122"/>
                  <a:cs typeface="Open Sans Light" panose="020B0306030504020204" pitchFamily="34" charset="0"/>
                </a:rPr>
                <a:t>/</a:t>
              </a:r>
              <a:r>
                <a:rPr lang="zh-CN" altLang="en-US" sz="1050" spc="300">
                  <a:solidFill>
                    <a:schemeClr val="tx2"/>
                  </a:solidFill>
                  <a:latin typeface="微软雅黑" panose="020B0503020204020204" pitchFamily="34" charset="-122"/>
                  <a:ea typeface="微软雅黑" panose="020B0503020204020204" pitchFamily="34" charset="-122"/>
                  <a:cs typeface="Open Sans Light" panose="020B0306030504020204" pitchFamily="34" charset="0"/>
                </a:rPr>
                <a:t>考察期管理与转正评估事项，特制定本制度；</a:t>
              </a:r>
              <a:endParaRPr lang="en-US" altLang="zh-CN" sz="1050" spc="300" dirty="0">
                <a:solidFill>
                  <a:schemeClr val="tx2"/>
                </a:solidFill>
                <a:latin typeface="微软雅黑" panose="020B0503020204020204" pitchFamily="34" charset="-122"/>
                <a:ea typeface="微软雅黑" panose="020B0503020204020204" pitchFamily="34" charset="-122"/>
                <a:cs typeface="Open Sans Light" panose="020B0306030504020204" pitchFamily="34" charset="0"/>
              </a:endParaRPr>
            </a:p>
          </p:txBody>
        </p:sp>
      </p:grpSp>
      <p:grpSp>
        <p:nvGrpSpPr>
          <p:cNvPr id="42" name="Group 21"/>
          <p:cNvGrpSpPr/>
          <p:nvPr/>
        </p:nvGrpSpPr>
        <p:grpSpPr bwMode="auto">
          <a:xfrm>
            <a:off x="8029334" y="2343244"/>
            <a:ext cx="2430146" cy="254761"/>
            <a:chOff x="7528087" y="2680840"/>
            <a:chExt cx="2061939" cy="316190"/>
          </a:xfrm>
        </p:grpSpPr>
        <p:cxnSp>
          <p:nvCxnSpPr>
            <p:cNvPr id="43" name="Straight Connector 22"/>
            <p:cNvCxnSpPr/>
            <p:nvPr/>
          </p:nvCxnSpPr>
          <p:spPr>
            <a:xfrm flipV="1">
              <a:off x="7528087" y="2680840"/>
              <a:ext cx="497640" cy="316190"/>
            </a:xfrm>
            <a:prstGeom prst="line">
              <a:avLst/>
            </a:prstGeom>
            <a:ln>
              <a:solidFill>
                <a:schemeClr val="bg1">
                  <a:lumMod val="6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44" name="Straight Connector 23"/>
            <p:cNvCxnSpPr/>
            <p:nvPr/>
          </p:nvCxnSpPr>
          <p:spPr>
            <a:xfrm>
              <a:off x="8025727" y="2680840"/>
              <a:ext cx="1564299" cy="0"/>
            </a:xfrm>
            <a:prstGeom prst="line">
              <a:avLst/>
            </a:prstGeom>
            <a:ln>
              <a:solidFill>
                <a:schemeClr val="bg1">
                  <a:lumMod val="65000"/>
                </a:schemeClr>
              </a:solidFill>
              <a:prstDash val="lgDashDot"/>
              <a:tailEnd type="oval"/>
            </a:ln>
          </p:spPr>
          <p:style>
            <a:lnRef idx="1">
              <a:schemeClr val="accent1"/>
            </a:lnRef>
            <a:fillRef idx="0">
              <a:schemeClr val="accent1"/>
            </a:fillRef>
            <a:effectRef idx="0">
              <a:schemeClr val="accent1"/>
            </a:effectRef>
            <a:fontRef idx="minor">
              <a:schemeClr val="tx1"/>
            </a:fontRef>
          </p:style>
        </p:cxnSp>
      </p:grpSp>
      <p:grpSp>
        <p:nvGrpSpPr>
          <p:cNvPr id="45" name="Group 24"/>
          <p:cNvGrpSpPr/>
          <p:nvPr/>
        </p:nvGrpSpPr>
        <p:grpSpPr bwMode="auto">
          <a:xfrm>
            <a:off x="8347586" y="1944041"/>
            <a:ext cx="2133322" cy="1137295"/>
            <a:chOff x="838200" y="2992185"/>
            <a:chExt cx="1600200" cy="852868"/>
          </a:xfrm>
        </p:grpSpPr>
        <p:sp>
          <p:nvSpPr>
            <p:cNvPr id="46" name="TextBox 25"/>
            <p:cNvSpPr txBox="1">
              <a:spLocks noChangeArrowheads="1"/>
            </p:cNvSpPr>
            <p:nvPr/>
          </p:nvSpPr>
          <p:spPr bwMode="auto">
            <a:xfrm>
              <a:off x="838200" y="2992185"/>
              <a:ext cx="1600200" cy="29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r">
                <a:lnSpc>
                  <a:spcPct val="120000"/>
                </a:lnSpc>
              </a:pPr>
              <a:r>
                <a:rPr lang="zh-CN" altLang="en-US" sz="1800" b="1" spc="300">
                  <a:solidFill>
                    <a:srgbClr val="0070C0"/>
                  </a:solidFill>
                  <a:latin typeface="微软雅黑" panose="020B0503020204020204" pitchFamily="34" charset="-122"/>
                  <a:ea typeface="微软雅黑" panose="020B0503020204020204" pitchFamily="34" charset="-122"/>
                  <a:cs typeface="Open Sans Light" panose="020B0306030504020204" pitchFamily="34" charset="0"/>
                </a:rPr>
                <a:t>适用范围</a:t>
              </a:r>
              <a:endParaRPr lang="zh-CN" altLang="en-US" sz="1800" b="1" spc="300" dirty="0">
                <a:solidFill>
                  <a:srgbClr val="0070C0"/>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47" name="TextBox 26"/>
            <p:cNvSpPr txBox="1">
              <a:spLocks noChangeArrowheads="1"/>
            </p:cNvSpPr>
            <p:nvPr/>
          </p:nvSpPr>
          <p:spPr bwMode="auto">
            <a:xfrm>
              <a:off x="838200" y="3326260"/>
              <a:ext cx="1600200" cy="51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r">
                <a:lnSpc>
                  <a:spcPct val="120000"/>
                </a:lnSpc>
              </a:pPr>
              <a:r>
                <a:rPr lang="zh-CN" altLang="en-US" sz="1050" spc="300">
                  <a:solidFill>
                    <a:schemeClr val="tx2"/>
                  </a:solidFill>
                  <a:latin typeface="微软雅黑" panose="020B0503020204020204" pitchFamily="34" charset="-122"/>
                  <a:ea typeface="微软雅黑" panose="020B0503020204020204" pitchFamily="34" charset="-122"/>
                  <a:cs typeface="Open Sans Light" panose="020B0306030504020204" pitchFamily="34" charset="0"/>
                </a:rPr>
                <a:t>本制度适用于新入职试用期、转岗或升级在考察期的员工；</a:t>
              </a:r>
              <a:endParaRPr lang="en-US" altLang="zh-CN" sz="1050" spc="300" dirty="0">
                <a:solidFill>
                  <a:schemeClr val="tx2"/>
                </a:solidFill>
                <a:latin typeface="微软雅黑" panose="020B0503020204020204" pitchFamily="34" charset="-122"/>
                <a:ea typeface="微软雅黑" panose="020B0503020204020204" pitchFamily="34" charset="-122"/>
                <a:cs typeface="Open Sans Light" panose="020B0306030504020204" pitchFamily="34" charset="0"/>
              </a:endParaRPr>
            </a:p>
          </p:txBody>
        </p:sp>
      </p:grpSp>
      <p:grpSp>
        <p:nvGrpSpPr>
          <p:cNvPr id="48" name="Group 27"/>
          <p:cNvGrpSpPr/>
          <p:nvPr/>
        </p:nvGrpSpPr>
        <p:grpSpPr bwMode="auto">
          <a:xfrm flipV="1">
            <a:off x="8029334" y="3605937"/>
            <a:ext cx="2430146" cy="433331"/>
            <a:chOff x="7528087" y="2680840"/>
            <a:chExt cx="2061939" cy="316190"/>
          </a:xfrm>
        </p:grpSpPr>
        <p:cxnSp>
          <p:nvCxnSpPr>
            <p:cNvPr id="49" name="Straight Connector 28"/>
            <p:cNvCxnSpPr/>
            <p:nvPr/>
          </p:nvCxnSpPr>
          <p:spPr>
            <a:xfrm flipV="1">
              <a:off x="7528087" y="2680840"/>
              <a:ext cx="497640" cy="316190"/>
            </a:xfrm>
            <a:prstGeom prst="line">
              <a:avLst/>
            </a:prstGeom>
            <a:ln>
              <a:solidFill>
                <a:schemeClr val="bg1">
                  <a:lumMod val="6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50" name="Straight Connector 29"/>
            <p:cNvCxnSpPr/>
            <p:nvPr/>
          </p:nvCxnSpPr>
          <p:spPr>
            <a:xfrm>
              <a:off x="8025727" y="2680840"/>
              <a:ext cx="1564299" cy="0"/>
            </a:xfrm>
            <a:prstGeom prst="line">
              <a:avLst/>
            </a:prstGeom>
            <a:ln>
              <a:solidFill>
                <a:schemeClr val="bg1">
                  <a:lumMod val="65000"/>
                </a:schemeClr>
              </a:solidFill>
              <a:prstDash val="lgDashDot"/>
              <a:tailEnd type="oval"/>
            </a:ln>
          </p:spPr>
          <p:style>
            <a:lnRef idx="1">
              <a:schemeClr val="accent1"/>
            </a:lnRef>
            <a:fillRef idx="0">
              <a:schemeClr val="accent1"/>
            </a:fillRef>
            <a:effectRef idx="0">
              <a:schemeClr val="accent1"/>
            </a:effectRef>
            <a:fontRef idx="minor">
              <a:schemeClr val="tx1"/>
            </a:fontRef>
          </p:style>
        </p:cxnSp>
      </p:grpSp>
      <p:grpSp>
        <p:nvGrpSpPr>
          <p:cNvPr id="51" name="Group 30"/>
          <p:cNvGrpSpPr/>
          <p:nvPr/>
        </p:nvGrpSpPr>
        <p:grpSpPr bwMode="auto">
          <a:xfrm>
            <a:off x="8062754" y="3640066"/>
            <a:ext cx="3301931" cy="2506362"/>
            <a:chOff x="624548" y="2992185"/>
            <a:chExt cx="2476771" cy="1879541"/>
          </a:xfrm>
        </p:grpSpPr>
        <p:sp>
          <p:nvSpPr>
            <p:cNvPr id="52" name="TextBox 31"/>
            <p:cNvSpPr txBox="1">
              <a:spLocks noChangeArrowheads="1"/>
            </p:cNvSpPr>
            <p:nvPr/>
          </p:nvSpPr>
          <p:spPr bwMode="auto">
            <a:xfrm>
              <a:off x="838200" y="2992185"/>
              <a:ext cx="1600200" cy="29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r">
                <a:lnSpc>
                  <a:spcPct val="120000"/>
                </a:lnSpc>
              </a:pPr>
              <a:r>
                <a:rPr lang="zh-CN" altLang="en-US" sz="1800" b="1" spc="300">
                  <a:solidFill>
                    <a:srgbClr val="0070C0"/>
                  </a:solidFill>
                  <a:latin typeface="微软雅黑" panose="020B0503020204020204" pitchFamily="34" charset="-122"/>
                  <a:ea typeface="微软雅黑" panose="020B0503020204020204" pitchFamily="34" charset="-122"/>
                  <a:cs typeface="Open Sans Light" panose="020B0306030504020204" pitchFamily="34" charset="0"/>
                </a:rPr>
                <a:t>转正测评</a:t>
              </a:r>
              <a:endParaRPr lang="zh-CN" altLang="en-US" sz="1800" b="1" spc="300" dirty="0">
                <a:solidFill>
                  <a:srgbClr val="0070C0"/>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53" name="TextBox 32"/>
            <p:cNvSpPr txBox="1">
              <a:spLocks noChangeArrowheads="1"/>
            </p:cNvSpPr>
            <p:nvPr/>
          </p:nvSpPr>
          <p:spPr bwMode="auto">
            <a:xfrm>
              <a:off x="624548" y="3406930"/>
              <a:ext cx="2476771" cy="146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just">
                <a:lnSpc>
                  <a:spcPct val="120000"/>
                </a:lnSpc>
              </a:pPr>
              <a:r>
                <a:rPr lang="zh-CN" altLang="en-US" sz="1050" spc="300">
                  <a:solidFill>
                    <a:schemeClr val="tx2"/>
                  </a:solidFill>
                  <a:latin typeface="微软雅黑" panose="020B0503020204020204" pitchFamily="34" charset="-122"/>
                  <a:ea typeface="微软雅黑" panose="020B0503020204020204" pitchFamily="34" charset="-122"/>
                  <a:cs typeface="Open Sans Light" panose="020B0306030504020204" pitchFamily="34" charset="0"/>
                </a:rPr>
                <a:t>试用期结束申请转正者，人力资源部对其进行</a:t>
              </a:r>
              <a:r>
                <a:rPr lang="en-US" altLang="zh-CN" sz="1050" spc="300">
                  <a:solidFill>
                    <a:schemeClr val="tx2"/>
                  </a:solidFill>
                  <a:latin typeface="微软雅黑" panose="020B0503020204020204" pitchFamily="34" charset="-122"/>
                  <a:ea typeface="微软雅黑" panose="020B0503020204020204" pitchFamily="34" charset="-122"/>
                  <a:cs typeface="Open Sans Light" panose="020B0306030504020204" pitchFamily="34" charset="0"/>
                </a:rPr>
                <a:t>360</a:t>
              </a:r>
              <a:r>
                <a:rPr lang="zh-CN" altLang="en-US" sz="1050" spc="300">
                  <a:solidFill>
                    <a:schemeClr val="tx2"/>
                  </a:solidFill>
                  <a:latin typeface="微软雅黑" panose="020B0503020204020204" pitchFamily="34" charset="-122"/>
                  <a:ea typeface="微软雅黑" panose="020B0503020204020204" pitchFamily="34" charset="-122"/>
                  <a:cs typeface="Open Sans Light" panose="020B0306030504020204" pitchFamily="34" charset="0"/>
                </a:rPr>
                <a:t>度测评，得分低于</a:t>
              </a:r>
              <a:r>
                <a:rPr lang="en-US" altLang="zh-CN" sz="1050" spc="300">
                  <a:solidFill>
                    <a:schemeClr val="tx2"/>
                  </a:solidFill>
                  <a:latin typeface="微软雅黑" panose="020B0503020204020204" pitchFamily="34" charset="-122"/>
                  <a:ea typeface="微软雅黑" panose="020B0503020204020204" pitchFamily="34" charset="-122"/>
                  <a:cs typeface="Open Sans Light" panose="020B0306030504020204" pitchFamily="34" charset="0"/>
                </a:rPr>
                <a:t>80</a:t>
              </a:r>
              <a:r>
                <a:rPr lang="zh-CN" altLang="en-US" sz="1050" spc="300">
                  <a:solidFill>
                    <a:schemeClr val="tx2"/>
                  </a:solidFill>
                  <a:latin typeface="微软雅黑" panose="020B0503020204020204" pitchFamily="34" charset="-122"/>
                  <a:ea typeface="微软雅黑" panose="020B0503020204020204" pitchFamily="34" charset="-122"/>
                  <a:cs typeface="Open Sans Light" panose="020B0306030504020204" pitchFamily="34" charset="0"/>
                </a:rPr>
                <a:t>分者不予以转正，人力资源部将对其做相应调整，延长试用期、调岗或劝退处理。得分</a:t>
              </a:r>
              <a:r>
                <a:rPr lang="en-US" altLang="zh-CN" sz="1050" spc="300">
                  <a:solidFill>
                    <a:schemeClr val="tx2"/>
                  </a:solidFill>
                  <a:latin typeface="微软雅黑" panose="020B0503020204020204" pitchFamily="34" charset="-122"/>
                  <a:ea typeface="微软雅黑" panose="020B0503020204020204" pitchFamily="34" charset="-122"/>
                  <a:cs typeface="Open Sans Light" panose="020B0306030504020204" pitchFamily="34" charset="0"/>
                </a:rPr>
                <a:t>80</a:t>
              </a:r>
              <a:r>
                <a:rPr lang="zh-CN" altLang="en-US" sz="1050" spc="300">
                  <a:solidFill>
                    <a:schemeClr val="tx2"/>
                  </a:solidFill>
                  <a:latin typeface="微软雅黑" panose="020B0503020204020204" pitchFamily="34" charset="-122"/>
                  <a:ea typeface="微软雅黑" panose="020B0503020204020204" pitchFamily="34" charset="-122"/>
                  <a:cs typeface="Open Sans Light" panose="020B0306030504020204" pitchFamily="34" charset="0"/>
                </a:rPr>
                <a:t>分以上者予以转正，并缴纳社会保险。</a:t>
              </a:r>
              <a:endParaRPr lang="zh-CN" altLang="en-US" sz="1050" spc="300">
                <a:solidFill>
                  <a:schemeClr val="tx2"/>
                </a:solidFill>
                <a:latin typeface="微软雅黑" panose="020B0503020204020204" pitchFamily="34" charset="-122"/>
                <a:ea typeface="微软雅黑" panose="020B0503020204020204" pitchFamily="34" charset="-122"/>
                <a:cs typeface="Open Sans Light" panose="020B0306030504020204" pitchFamily="34" charset="0"/>
              </a:endParaRPr>
            </a:p>
            <a:p>
              <a:pPr algn="just">
                <a:lnSpc>
                  <a:spcPct val="120000"/>
                </a:lnSpc>
              </a:pPr>
              <a:r>
                <a:rPr lang="zh-CN" altLang="en-US" sz="1050" spc="300">
                  <a:solidFill>
                    <a:schemeClr val="tx2"/>
                  </a:solidFill>
                  <a:latin typeface="微软雅黑" panose="020B0503020204020204" pitchFamily="34" charset="-122"/>
                  <a:ea typeface="微软雅黑" panose="020B0503020204020204" pitchFamily="34" charset="-122"/>
                  <a:cs typeface="Open Sans Light" panose="020B0306030504020204" pitchFamily="34" charset="0"/>
                </a:rPr>
                <a:t>转正后员工享受各项正式员工待遇并根据公司规定进行相应考核作为工资发放及晋升依据</a:t>
              </a:r>
              <a:endParaRPr lang="en-US" altLang="zh-CN" sz="1050" spc="300" dirty="0">
                <a:solidFill>
                  <a:schemeClr val="tx2"/>
                </a:solidFill>
                <a:latin typeface="微软雅黑" panose="020B0503020204020204" pitchFamily="34" charset="-122"/>
                <a:ea typeface="微软雅黑" panose="020B0503020204020204" pitchFamily="34" charset="-122"/>
                <a:cs typeface="Open Sans Light" panose="020B0306030504020204" pitchFamily="34" charset="0"/>
              </a:endParaRPr>
            </a:p>
          </p:txBody>
        </p:sp>
      </p:grpSp>
      <p:grpSp>
        <p:nvGrpSpPr>
          <p:cNvPr id="54" name="Group 33"/>
          <p:cNvGrpSpPr/>
          <p:nvPr/>
        </p:nvGrpSpPr>
        <p:grpSpPr bwMode="auto">
          <a:xfrm flipV="1">
            <a:off x="1856350" y="3605936"/>
            <a:ext cx="2385702" cy="428569"/>
            <a:chOff x="1848067" y="2697524"/>
            <a:chExt cx="2311184" cy="316190"/>
          </a:xfrm>
        </p:grpSpPr>
        <p:cxnSp>
          <p:nvCxnSpPr>
            <p:cNvPr id="55" name="Straight Connector 34"/>
            <p:cNvCxnSpPr/>
            <p:nvPr/>
          </p:nvCxnSpPr>
          <p:spPr>
            <a:xfrm flipH="1" flipV="1">
              <a:off x="3661032" y="2697524"/>
              <a:ext cx="498219" cy="316190"/>
            </a:xfrm>
            <a:prstGeom prst="line">
              <a:avLst/>
            </a:prstGeom>
            <a:ln>
              <a:solidFill>
                <a:schemeClr val="bg1">
                  <a:lumMod val="6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56" name="Straight Connector 35"/>
            <p:cNvCxnSpPr/>
            <p:nvPr/>
          </p:nvCxnSpPr>
          <p:spPr>
            <a:xfrm flipH="1">
              <a:off x="1848067" y="2697524"/>
              <a:ext cx="1812965" cy="0"/>
            </a:xfrm>
            <a:prstGeom prst="line">
              <a:avLst/>
            </a:prstGeom>
            <a:ln>
              <a:solidFill>
                <a:schemeClr val="bg1">
                  <a:lumMod val="65000"/>
                </a:schemeClr>
              </a:solidFill>
              <a:prstDash val="lgDashDot"/>
              <a:tailEnd type="oval"/>
            </a:ln>
          </p:spPr>
          <p:style>
            <a:lnRef idx="1">
              <a:schemeClr val="accent1"/>
            </a:lnRef>
            <a:fillRef idx="0">
              <a:schemeClr val="accent1"/>
            </a:fillRef>
            <a:effectRef idx="0">
              <a:schemeClr val="accent1"/>
            </a:effectRef>
            <a:fontRef idx="minor">
              <a:schemeClr val="tx1"/>
            </a:fontRef>
          </p:style>
        </p:cxnSp>
      </p:grpSp>
      <p:grpSp>
        <p:nvGrpSpPr>
          <p:cNvPr id="57" name="Group 36"/>
          <p:cNvGrpSpPr/>
          <p:nvPr/>
        </p:nvGrpSpPr>
        <p:grpSpPr bwMode="auto">
          <a:xfrm>
            <a:off x="801914" y="3644826"/>
            <a:ext cx="3705938" cy="3233437"/>
            <a:chOff x="87751" y="2992185"/>
            <a:chExt cx="2779816" cy="2424782"/>
          </a:xfrm>
        </p:grpSpPr>
        <p:sp>
          <p:nvSpPr>
            <p:cNvPr id="58" name="TextBox 37"/>
            <p:cNvSpPr txBox="1">
              <a:spLocks noChangeArrowheads="1"/>
            </p:cNvSpPr>
            <p:nvPr/>
          </p:nvSpPr>
          <p:spPr bwMode="auto">
            <a:xfrm>
              <a:off x="838200" y="2992185"/>
              <a:ext cx="1600200" cy="2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r>
                <a:rPr lang="zh-CN" altLang="en-US" sz="1800" b="1" spc="300">
                  <a:solidFill>
                    <a:srgbClr val="0070C0"/>
                  </a:solidFill>
                  <a:latin typeface="微软雅黑" panose="020B0503020204020204" pitchFamily="34" charset="-122"/>
                  <a:ea typeface="微软雅黑" panose="020B0503020204020204" pitchFamily="34" charset="-122"/>
                  <a:cs typeface="Open Sans Light" panose="020B0306030504020204" pitchFamily="34" charset="0"/>
                </a:rPr>
                <a:t>转正流程</a:t>
              </a:r>
              <a:endParaRPr lang="en-US" altLang="zh-CN" sz="1800" b="1" spc="300" dirty="0">
                <a:solidFill>
                  <a:srgbClr val="0070C0"/>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59" name="TextBox 38"/>
            <p:cNvSpPr txBox="1">
              <a:spLocks noChangeArrowheads="1"/>
            </p:cNvSpPr>
            <p:nvPr/>
          </p:nvSpPr>
          <p:spPr bwMode="auto">
            <a:xfrm>
              <a:off x="87751" y="3403360"/>
              <a:ext cx="2779816" cy="201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nSpc>
                  <a:spcPct val="120000"/>
                </a:lnSpc>
              </a:pPr>
              <a:r>
                <a:rPr lang="zh-CN" altLang="en-US" sz="1050" b="1" spc="300">
                  <a:solidFill>
                    <a:srgbClr val="0070C0"/>
                  </a:solidFill>
                  <a:latin typeface="微软雅黑" panose="020B0503020204020204" pitchFamily="34" charset="-122"/>
                  <a:ea typeface="微软雅黑" panose="020B0503020204020204" pitchFamily="34" charset="-122"/>
                  <a:cs typeface="Open Sans Light" panose="020B0306030504020204" pitchFamily="34" charset="0"/>
                </a:rPr>
                <a:t>试用期限：</a:t>
              </a:r>
              <a:endParaRPr lang="zh-CN" altLang="en-US" sz="1050" b="1" spc="300">
                <a:solidFill>
                  <a:srgbClr val="0070C0"/>
                </a:solidFill>
                <a:latin typeface="微软雅黑" panose="020B0503020204020204" pitchFamily="34" charset="-122"/>
                <a:ea typeface="微软雅黑" panose="020B0503020204020204" pitchFamily="34" charset="-122"/>
                <a:cs typeface="Open Sans Light" panose="020B0306030504020204" pitchFamily="34" charset="0"/>
              </a:endParaRPr>
            </a:p>
            <a:p>
              <a:pPr>
                <a:lnSpc>
                  <a:spcPct val="120000"/>
                </a:lnSpc>
              </a:pPr>
              <a:r>
                <a:rPr lang="zh-CN" altLang="en-US" sz="1050" b="1" spc="300">
                  <a:solidFill>
                    <a:srgbClr val="0070C0"/>
                  </a:solidFill>
                  <a:latin typeface="微软雅黑" panose="020B0503020204020204" pitchFamily="34" charset="-122"/>
                  <a:ea typeface="微软雅黑" panose="020B0503020204020204" pitchFamily="34" charset="-122"/>
                  <a:cs typeface="Open Sans Light" panose="020B0306030504020204" pitchFamily="34" charset="0"/>
                </a:rPr>
                <a:t>新入职人员试用期一般为</a:t>
              </a:r>
              <a:r>
                <a:rPr lang="en-US" altLang="zh-CN" sz="1050" b="1" spc="300">
                  <a:solidFill>
                    <a:srgbClr val="0070C0"/>
                  </a:solidFill>
                  <a:latin typeface="微软雅黑" panose="020B0503020204020204" pitchFamily="34" charset="-122"/>
                  <a:ea typeface="微软雅黑" panose="020B0503020204020204" pitchFamily="34" charset="-122"/>
                  <a:cs typeface="Open Sans Light" panose="020B0306030504020204" pitchFamily="34" charset="0"/>
                </a:rPr>
                <a:t>1-3</a:t>
              </a:r>
              <a:r>
                <a:rPr lang="zh-CN" altLang="en-US" sz="1050" b="1" spc="300">
                  <a:solidFill>
                    <a:srgbClr val="0070C0"/>
                  </a:solidFill>
                  <a:latin typeface="微软雅黑" panose="020B0503020204020204" pitchFamily="34" charset="-122"/>
                  <a:ea typeface="微软雅黑" panose="020B0503020204020204" pitchFamily="34" charset="-122"/>
                  <a:cs typeface="Open Sans Light" panose="020B0306030504020204" pitchFamily="34" charset="0"/>
                </a:rPr>
                <a:t>个月，转岗或升职人员考察期一般为</a:t>
              </a:r>
              <a:r>
                <a:rPr lang="en-US" altLang="zh-CN" sz="1050" b="1" spc="300">
                  <a:solidFill>
                    <a:srgbClr val="0070C0"/>
                  </a:solidFill>
                  <a:latin typeface="微软雅黑" panose="020B0503020204020204" pitchFamily="34" charset="-122"/>
                  <a:ea typeface="微软雅黑" panose="020B0503020204020204" pitchFamily="34" charset="-122"/>
                  <a:cs typeface="Open Sans Light" panose="020B0306030504020204" pitchFamily="34" charset="0"/>
                </a:rPr>
                <a:t>3</a:t>
              </a:r>
              <a:r>
                <a:rPr lang="zh-CN" altLang="en-US" sz="1050" b="1" spc="300">
                  <a:solidFill>
                    <a:srgbClr val="0070C0"/>
                  </a:solidFill>
                  <a:latin typeface="微软雅黑" panose="020B0503020204020204" pitchFamily="34" charset="-122"/>
                  <a:ea typeface="微软雅黑" panose="020B0503020204020204" pitchFamily="34" charset="-122"/>
                  <a:cs typeface="Open Sans Light" panose="020B0306030504020204" pitchFamily="34" charset="0"/>
                </a:rPr>
                <a:t>个月。</a:t>
              </a:r>
              <a:endParaRPr lang="zh-CN" altLang="en-US" sz="1050" b="1" spc="300">
                <a:solidFill>
                  <a:srgbClr val="0070C0"/>
                </a:solidFill>
                <a:latin typeface="微软雅黑" panose="020B0503020204020204" pitchFamily="34" charset="-122"/>
                <a:ea typeface="微软雅黑" panose="020B0503020204020204" pitchFamily="34" charset="-122"/>
                <a:cs typeface="Open Sans Light" panose="020B0306030504020204" pitchFamily="34" charset="0"/>
              </a:endParaRPr>
            </a:p>
            <a:p>
              <a:pPr>
                <a:lnSpc>
                  <a:spcPct val="120000"/>
                </a:lnSpc>
              </a:pPr>
              <a:r>
                <a:rPr lang="zh-CN" altLang="en-US" sz="1050" b="1" spc="300">
                  <a:solidFill>
                    <a:srgbClr val="0070C0"/>
                  </a:solidFill>
                  <a:latin typeface="微软雅黑" panose="020B0503020204020204" pitchFamily="34" charset="-122"/>
                  <a:ea typeface="微软雅黑" panose="020B0503020204020204" pitchFamily="34" charset="-122"/>
                  <a:cs typeface="Open Sans Light" panose="020B0306030504020204" pitchFamily="34" charset="0"/>
                </a:rPr>
                <a:t>提交转正申请：</a:t>
              </a:r>
              <a:endParaRPr lang="zh-CN" altLang="en-US" sz="1050" b="1" spc="300">
                <a:solidFill>
                  <a:srgbClr val="0070C0"/>
                </a:solidFill>
                <a:latin typeface="微软雅黑" panose="020B0503020204020204" pitchFamily="34" charset="-122"/>
                <a:ea typeface="微软雅黑" panose="020B0503020204020204" pitchFamily="34" charset="-122"/>
                <a:cs typeface="Open Sans Light" panose="020B0306030504020204" pitchFamily="34" charset="0"/>
              </a:endParaRPr>
            </a:p>
            <a:p>
              <a:pPr>
                <a:lnSpc>
                  <a:spcPct val="120000"/>
                </a:lnSpc>
              </a:pPr>
              <a:r>
                <a:rPr lang="zh-CN" altLang="en-US" sz="1050" b="1" spc="300">
                  <a:solidFill>
                    <a:srgbClr val="0070C0"/>
                  </a:solidFill>
                  <a:latin typeface="微软雅黑" panose="020B0503020204020204" pitchFamily="34" charset="-122"/>
                  <a:ea typeface="微软雅黑" panose="020B0503020204020204" pitchFamily="34" charset="-122"/>
                  <a:cs typeface="Open Sans Light" panose="020B0306030504020204" pitchFamily="34" charset="0"/>
                </a:rPr>
                <a:t>员工职后有一定时间的试用期，一般为</a:t>
              </a:r>
              <a:r>
                <a:rPr lang="en-US" altLang="zh-CN" sz="1050" b="1" spc="300">
                  <a:solidFill>
                    <a:srgbClr val="0070C0"/>
                  </a:solidFill>
                  <a:latin typeface="微软雅黑" panose="020B0503020204020204" pitchFamily="34" charset="-122"/>
                  <a:ea typeface="微软雅黑" panose="020B0503020204020204" pitchFamily="34" charset="-122"/>
                  <a:cs typeface="Open Sans Light" panose="020B0306030504020204" pitchFamily="34" charset="0"/>
                </a:rPr>
                <a:t>1—3</a:t>
              </a:r>
              <a:r>
                <a:rPr lang="zh-CN" altLang="en-US" sz="1050" b="1" spc="300">
                  <a:solidFill>
                    <a:srgbClr val="0070C0"/>
                  </a:solidFill>
                  <a:latin typeface="微软雅黑" panose="020B0503020204020204" pitchFamily="34" charset="-122"/>
                  <a:ea typeface="微软雅黑" panose="020B0503020204020204" pitchFamily="34" charset="-122"/>
                  <a:cs typeface="Open Sans Light" panose="020B0306030504020204" pitchFamily="34" charset="0"/>
                </a:rPr>
                <a:t>个月，试用期结束前</a:t>
              </a:r>
              <a:r>
                <a:rPr lang="en-US" altLang="zh-CN" sz="1050" b="1" spc="300">
                  <a:solidFill>
                    <a:srgbClr val="0070C0"/>
                  </a:solidFill>
                  <a:latin typeface="微软雅黑" panose="020B0503020204020204" pitchFamily="34" charset="-122"/>
                  <a:ea typeface="微软雅黑" panose="020B0503020204020204" pitchFamily="34" charset="-122"/>
                  <a:cs typeface="Open Sans Light" panose="020B0306030504020204" pitchFamily="34" charset="0"/>
                </a:rPr>
                <a:t>10</a:t>
              </a:r>
              <a:r>
                <a:rPr lang="zh-CN" altLang="en-US" sz="1050" b="1" spc="300">
                  <a:solidFill>
                    <a:srgbClr val="0070C0"/>
                  </a:solidFill>
                  <a:latin typeface="微软雅黑" panose="020B0503020204020204" pitchFamily="34" charset="-122"/>
                  <a:ea typeface="微软雅黑" panose="020B0503020204020204" pitchFamily="34" charset="-122"/>
                  <a:cs typeface="Open Sans Light" panose="020B0306030504020204" pitchFamily="34" charset="0"/>
                </a:rPr>
                <a:t>天，员工提出转正申请，经公司考核合格后，方可转正。</a:t>
              </a:r>
              <a:endParaRPr lang="zh-CN" altLang="en-US" sz="1050" b="1" spc="300">
                <a:solidFill>
                  <a:srgbClr val="0070C0"/>
                </a:solidFill>
                <a:latin typeface="微软雅黑" panose="020B0503020204020204" pitchFamily="34" charset="-122"/>
                <a:ea typeface="微软雅黑" panose="020B0503020204020204" pitchFamily="34" charset="-122"/>
                <a:cs typeface="Open Sans Light" panose="020B0306030504020204" pitchFamily="34" charset="0"/>
              </a:endParaRPr>
            </a:p>
            <a:p>
              <a:pPr>
                <a:lnSpc>
                  <a:spcPct val="120000"/>
                </a:lnSpc>
              </a:pPr>
              <a:r>
                <a:rPr lang="zh-CN" altLang="en-US" sz="1050" b="1" spc="300">
                  <a:solidFill>
                    <a:srgbClr val="0070C0"/>
                  </a:solidFill>
                  <a:latin typeface="微软雅黑" panose="020B0503020204020204" pitchFamily="34" charset="-122"/>
                  <a:ea typeface="微软雅黑" panose="020B0503020204020204" pitchFamily="34" charset="-122"/>
                  <a:cs typeface="Open Sans Light" panose="020B0306030504020204" pitchFamily="34" charset="0"/>
                </a:rPr>
                <a:t>员工可申请提前转正，经过人力资源部测评，得分少于</a:t>
              </a:r>
              <a:r>
                <a:rPr lang="en-US" altLang="zh-CN" sz="1050" b="1" spc="300">
                  <a:solidFill>
                    <a:srgbClr val="0070C0"/>
                  </a:solidFill>
                  <a:latin typeface="微软雅黑" panose="020B0503020204020204" pitchFamily="34" charset="-122"/>
                  <a:ea typeface="微软雅黑" panose="020B0503020204020204" pitchFamily="34" charset="-122"/>
                  <a:cs typeface="Open Sans Light" panose="020B0306030504020204" pitchFamily="34" charset="0"/>
                </a:rPr>
                <a:t>95</a:t>
              </a:r>
              <a:r>
                <a:rPr lang="zh-CN" altLang="en-US" sz="1050" b="1" spc="300">
                  <a:solidFill>
                    <a:srgbClr val="0070C0"/>
                  </a:solidFill>
                  <a:latin typeface="微软雅黑" panose="020B0503020204020204" pitchFamily="34" charset="-122"/>
                  <a:ea typeface="微软雅黑" panose="020B0503020204020204" pitchFamily="34" charset="-122"/>
                  <a:cs typeface="Open Sans Light" panose="020B0306030504020204" pitchFamily="34" charset="0"/>
                </a:rPr>
                <a:t>分的，不予以转正</a:t>
              </a:r>
              <a:endParaRPr lang="en-US" altLang="zh-CN" sz="1050" spc="300" dirty="0">
                <a:solidFill>
                  <a:schemeClr val="tx2"/>
                </a:solidFill>
                <a:latin typeface="微软雅黑" panose="020B0503020204020204" pitchFamily="34" charset="-122"/>
                <a:ea typeface="微软雅黑" panose="020B0503020204020204" pitchFamily="34" charset="-122"/>
                <a:cs typeface="Open Sans Light" panose="020B0306030504020204" pitchFamily="34" charset="0"/>
              </a:endParaRPr>
            </a:p>
          </p:txBody>
        </p:sp>
      </p:grpSp>
      <p:sp>
        <p:nvSpPr>
          <p:cNvPr id="60" name="AutoShape 37"/>
          <p:cNvSpPr/>
          <p:nvPr/>
        </p:nvSpPr>
        <p:spPr bwMode="auto">
          <a:xfrm>
            <a:off x="10672177" y="1955151"/>
            <a:ext cx="330157" cy="3214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12" y="0"/>
                </a:moveTo>
                <a:cubicBezTo>
                  <a:pt x="20751" y="0"/>
                  <a:pt x="21033" y="104"/>
                  <a:pt x="21260" y="316"/>
                </a:cubicBezTo>
                <a:cubicBezTo>
                  <a:pt x="21487" y="530"/>
                  <a:pt x="21599" y="790"/>
                  <a:pt x="21599" y="1109"/>
                </a:cubicBezTo>
                <a:lnTo>
                  <a:pt x="21599" y="15003"/>
                </a:lnTo>
                <a:cubicBezTo>
                  <a:pt x="21599" y="15537"/>
                  <a:pt x="21466" y="16008"/>
                  <a:pt x="21203" y="16415"/>
                </a:cubicBezTo>
                <a:cubicBezTo>
                  <a:pt x="20936" y="16827"/>
                  <a:pt x="20582" y="17169"/>
                  <a:pt x="20143" y="17446"/>
                </a:cubicBezTo>
                <a:cubicBezTo>
                  <a:pt x="19700" y="17719"/>
                  <a:pt x="19219" y="17931"/>
                  <a:pt x="18701" y="18078"/>
                </a:cubicBezTo>
                <a:cubicBezTo>
                  <a:pt x="18177" y="18228"/>
                  <a:pt x="17668" y="18301"/>
                  <a:pt x="17174" y="18301"/>
                </a:cubicBezTo>
                <a:cubicBezTo>
                  <a:pt x="16686" y="18301"/>
                  <a:pt x="16172" y="18228"/>
                  <a:pt x="15644" y="18078"/>
                </a:cubicBezTo>
                <a:cubicBezTo>
                  <a:pt x="15117" y="17931"/>
                  <a:pt x="14642" y="17719"/>
                  <a:pt x="14215" y="17446"/>
                </a:cubicBezTo>
                <a:cubicBezTo>
                  <a:pt x="13788" y="17169"/>
                  <a:pt x="13445" y="16830"/>
                  <a:pt x="13179" y="16423"/>
                </a:cubicBezTo>
                <a:cubicBezTo>
                  <a:pt x="12912" y="16019"/>
                  <a:pt x="12779" y="15545"/>
                  <a:pt x="12779" y="15003"/>
                </a:cubicBezTo>
                <a:cubicBezTo>
                  <a:pt x="12779" y="14492"/>
                  <a:pt x="12912" y="14029"/>
                  <a:pt x="13179" y="13611"/>
                </a:cubicBezTo>
                <a:cubicBezTo>
                  <a:pt x="13445" y="13198"/>
                  <a:pt x="13788" y="12851"/>
                  <a:pt x="14215" y="12572"/>
                </a:cubicBezTo>
                <a:cubicBezTo>
                  <a:pt x="14642" y="12295"/>
                  <a:pt x="15117" y="12080"/>
                  <a:pt x="15644" y="11936"/>
                </a:cubicBezTo>
                <a:cubicBezTo>
                  <a:pt x="16172" y="11792"/>
                  <a:pt x="16686" y="11719"/>
                  <a:pt x="17174" y="11719"/>
                </a:cubicBezTo>
                <a:cubicBezTo>
                  <a:pt x="17441" y="11719"/>
                  <a:pt x="17692" y="11736"/>
                  <a:pt x="17940" y="11775"/>
                </a:cubicBezTo>
                <a:cubicBezTo>
                  <a:pt x="18183" y="11812"/>
                  <a:pt x="18422" y="11854"/>
                  <a:pt x="18652" y="11908"/>
                </a:cubicBezTo>
                <a:lnTo>
                  <a:pt x="18652" y="4648"/>
                </a:lnTo>
                <a:lnTo>
                  <a:pt x="8823" y="7285"/>
                </a:lnTo>
                <a:lnTo>
                  <a:pt x="8823" y="18301"/>
                </a:lnTo>
                <a:cubicBezTo>
                  <a:pt x="8823" y="18835"/>
                  <a:pt x="8690" y="19307"/>
                  <a:pt x="8423" y="19716"/>
                </a:cubicBezTo>
                <a:cubicBezTo>
                  <a:pt x="8157" y="20125"/>
                  <a:pt x="7811" y="20467"/>
                  <a:pt x="7384" y="20744"/>
                </a:cubicBezTo>
                <a:cubicBezTo>
                  <a:pt x="6960" y="21018"/>
                  <a:pt x="6485" y="21230"/>
                  <a:pt x="5955" y="21376"/>
                </a:cubicBezTo>
                <a:cubicBezTo>
                  <a:pt x="5428" y="21526"/>
                  <a:pt x="4919" y="21599"/>
                  <a:pt x="4425" y="21599"/>
                </a:cubicBezTo>
                <a:cubicBezTo>
                  <a:pt x="3913" y="21599"/>
                  <a:pt x="3398" y="21526"/>
                  <a:pt x="2880" y="21376"/>
                </a:cubicBezTo>
                <a:cubicBezTo>
                  <a:pt x="2362" y="21230"/>
                  <a:pt x="1887" y="21018"/>
                  <a:pt x="1450" y="20744"/>
                </a:cubicBezTo>
                <a:cubicBezTo>
                  <a:pt x="1014" y="20467"/>
                  <a:pt x="666" y="20125"/>
                  <a:pt x="399" y="19716"/>
                </a:cubicBezTo>
                <a:cubicBezTo>
                  <a:pt x="133" y="19307"/>
                  <a:pt x="0" y="18835"/>
                  <a:pt x="0" y="18301"/>
                </a:cubicBezTo>
                <a:cubicBezTo>
                  <a:pt x="0" y="17790"/>
                  <a:pt x="133" y="17327"/>
                  <a:pt x="399" y="16909"/>
                </a:cubicBezTo>
                <a:cubicBezTo>
                  <a:pt x="666" y="16497"/>
                  <a:pt x="1014" y="16149"/>
                  <a:pt x="1450" y="15870"/>
                </a:cubicBezTo>
                <a:cubicBezTo>
                  <a:pt x="1887" y="15590"/>
                  <a:pt x="2362" y="15376"/>
                  <a:pt x="2880" y="15229"/>
                </a:cubicBezTo>
                <a:cubicBezTo>
                  <a:pt x="3398" y="15079"/>
                  <a:pt x="3913" y="15003"/>
                  <a:pt x="4425" y="15003"/>
                </a:cubicBezTo>
                <a:cubicBezTo>
                  <a:pt x="4667" y="15003"/>
                  <a:pt x="4913" y="15023"/>
                  <a:pt x="5158" y="15059"/>
                </a:cubicBezTo>
                <a:cubicBezTo>
                  <a:pt x="5403" y="15096"/>
                  <a:pt x="5649" y="15144"/>
                  <a:pt x="5888" y="15209"/>
                </a:cubicBezTo>
                <a:lnTo>
                  <a:pt x="5888" y="4676"/>
                </a:lnTo>
                <a:cubicBezTo>
                  <a:pt x="5888" y="4433"/>
                  <a:pt x="5967" y="4216"/>
                  <a:pt x="6121" y="4029"/>
                </a:cubicBezTo>
                <a:cubicBezTo>
                  <a:pt x="6276" y="3837"/>
                  <a:pt x="6482" y="3707"/>
                  <a:pt x="6745" y="3634"/>
                </a:cubicBezTo>
                <a:cubicBezTo>
                  <a:pt x="6966" y="3583"/>
                  <a:pt x="7445" y="3453"/>
                  <a:pt x="8187" y="3241"/>
                </a:cubicBezTo>
                <a:cubicBezTo>
                  <a:pt x="8926" y="3035"/>
                  <a:pt x="9786" y="2798"/>
                  <a:pt x="10771" y="2533"/>
                </a:cubicBezTo>
                <a:cubicBezTo>
                  <a:pt x="11755" y="2267"/>
                  <a:pt x="12791" y="1985"/>
                  <a:pt x="13888" y="1688"/>
                </a:cubicBezTo>
                <a:cubicBezTo>
                  <a:pt x="14984" y="1392"/>
                  <a:pt x="16005" y="1118"/>
                  <a:pt x="16947" y="872"/>
                </a:cubicBezTo>
                <a:cubicBezTo>
                  <a:pt x="17892" y="624"/>
                  <a:pt x="18683" y="415"/>
                  <a:pt x="19328" y="248"/>
                </a:cubicBezTo>
                <a:cubicBezTo>
                  <a:pt x="19976" y="81"/>
                  <a:pt x="20336" y="0"/>
                  <a:pt x="20412" y="0"/>
                </a:cubicBezTo>
              </a:path>
            </a:pathLst>
          </a:custGeom>
          <a:solidFill>
            <a:schemeClr val="accent3"/>
          </a:solidFill>
          <a:ln>
            <a:noFill/>
          </a:ln>
          <a:effectLst/>
        </p:spPr>
        <p:txBody>
          <a:bodyPr lIns="19048" tIns="19048" rIns="19048" bIns="19048" anchor="ctr"/>
          <a:lstStyle/>
          <a:p>
            <a:pPr defTabSz="171450" fontAlgn="auto">
              <a:spcBef>
                <a:spcPts val="0"/>
              </a:spcBef>
              <a:spcAft>
                <a:spcPts val="0"/>
              </a:spcAft>
              <a:defRPr/>
            </a:pPr>
            <a:endParaRPr lang="es-ES" sz="1050" spc="300">
              <a:solidFill>
                <a:srgbClr val="44CEB9"/>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sym typeface="Gill Sans" charset="0"/>
            </a:endParaRPr>
          </a:p>
        </p:txBody>
      </p:sp>
      <p:sp>
        <p:nvSpPr>
          <p:cNvPr id="61" name="AutoShape 96"/>
          <p:cNvSpPr/>
          <p:nvPr/>
        </p:nvSpPr>
        <p:spPr bwMode="auto">
          <a:xfrm>
            <a:off x="1255559" y="3697206"/>
            <a:ext cx="399205" cy="388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45" y="434"/>
                </a:moveTo>
                <a:cubicBezTo>
                  <a:pt x="19000" y="276"/>
                  <a:pt x="19186" y="194"/>
                  <a:pt x="19399" y="194"/>
                </a:cubicBezTo>
                <a:cubicBezTo>
                  <a:pt x="19670" y="194"/>
                  <a:pt x="19900" y="332"/>
                  <a:pt x="20087" y="602"/>
                </a:cubicBezTo>
                <a:cubicBezTo>
                  <a:pt x="20165" y="716"/>
                  <a:pt x="20282" y="872"/>
                  <a:pt x="20432" y="1072"/>
                </a:cubicBezTo>
                <a:cubicBezTo>
                  <a:pt x="20586" y="1274"/>
                  <a:pt x="20733" y="1483"/>
                  <a:pt x="20880" y="1692"/>
                </a:cubicBezTo>
                <a:cubicBezTo>
                  <a:pt x="21024" y="1903"/>
                  <a:pt x="21147" y="2127"/>
                  <a:pt x="21252" y="2359"/>
                </a:cubicBezTo>
                <a:cubicBezTo>
                  <a:pt x="21357" y="2597"/>
                  <a:pt x="21411" y="2796"/>
                  <a:pt x="21411" y="2967"/>
                </a:cubicBezTo>
                <a:cubicBezTo>
                  <a:pt x="21411" y="3334"/>
                  <a:pt x="21298" y="3616"/>
                  <a:pt x="21071" y="3825"/>
                </a:cubicBezTo>
                <a:lnTo>
                  <a:pt x="2568" y="21376"/>
                </a:lnTo>
                <a:cubicBezTo>
                  <a:pt x="2408" y="21526"/>
                  <a:pt x="2227" y="21599"/>
                  <a:pt x="2017" y="21599"/>
                </a:cubicBezTo>
                <a:cubicBezTo>
                  <a:pt x="1725" y="21599"/>
                  <a:pt x="1495" y="21464"/>
                  <a:pt x="1324" y="21194"/>
                </a:cubicBezTo>
                <a:cubicBezTo>
                  <a:pt x="1248" y="21082"/>
                  <a:pt x="1128" y="20924"/>
                  <a:pt x="971" y="20724"/>
                </a:cubicBezTo>
                <a:cubicBezTo>
                  <a:pt x="817" y="20521"/>
                  <a:pt x="668" y="20316"/>
                  <a:pt x="528" y="20104"/>
                </a:cubicBezTo>
                <a:cubicBezTo>
                  <a:pt x="386" y="19893"/>
                  <a:pt x="261" y="19672"/>
                  <a:pt x="156" y="19443"/>
                </a:cubicBezTo>
                <a:cubicBezTo>
                  <a:pt x="51" y="19214"/>
                  <a:pt x="0" y="19008"/>
                  <a:pt x="0" y="18832"/>
                </a:cubicBezTo>
                <a:cubicBezTo>
                  <a:pt x="0" y="18465"/>
                  <a:pt x="115" y="18177"/>
                  <a:pt x="337" y="17971"/>
                </a:cubicBezTo>
                <a:lnTo>
                  <a:pt x="18845" y="434"/>
                </a:lnTo>
                <a:close/>
                <a:moveTo>
                  <a:pt x="4372" y="9154"/>
                </a:moveTo>
                <a:lnTo>
                  <a:pt x="2998" y="8634"/>
                </a:lnTo>
                <a:lnTo>
                  <a:pt x="4372" y="8126"/>
                </a:lnTo>
                <a:lnTo>
                  <a:pt x="4805" y="6484"/>
                </a:lnTo>
                <a:lnTo>
                  <a:pt x="5204" y="8126"/>
                </a:lnTo>
                <a:lnTo>
                  <a:pt x="6597" y="8634"/>
                </a:lnTo>
                <a:lnTo>
                  <a:pt x="5204" y="9154"/>
                </a:lnTo>
                <a:lnTo>
                  <a:pt x="4805" y="10800"/>
                </a:lnTo>
                <a:lnTo>
                  <a:pt x="4372" y="9154"/>
                </a:lnTo>
                <a:close/>
                <a:moveTo>
                  <a:pt x="7126" y="5329"/>
                </a:moveTo>
                <a:lnTo>
                  <a:pt x="4372" y="4316"/>
                </a:lnTo>
                <a:lnTo>
                  <a:pt x="7126" y="3317"/>
                </a:lnTo>
                <a:lnTo>
                  <a:pt x="7971" y="0"/>
                </a:lnTo>
                <a:lnTo>
                  <a:pt x="8810" y="3317"/>
                </a:lnTo>
                <a:lnTo>
                  <a:pt x="11565" y="4316"/>
                </a:lnTo>
                <a:lnTo>
                  <a:pt x="8810" y="5329"/>
                </a:lnTo>
                <a:lnTo>
                  <a:pt x="7971" y="8634"/>
                </a:lnTo>
                <a:lnTo>
                  <a:pt x="7126" y="5329"/>
                </a:lnTo>
                <a:close/>
                <a:moveTo>
                  <a:pt x="12412" y="2670"/>
                </a:moveTo>
                <a:lnTo>
                  <a:pt x="11041" y="2162"/>
                </a:lnTo>
                <a:lnTo>
                  <a:pt x="12412" y="1642"/>
                </a:lnTo>
                <a:lnTo>
                  <a:pt x="12845" y="0"/>
                </a:lnTo>
                <a:lnTo>
                  <a:pt x="13278" y="1642"/>
                </a:lnTo>
                <a:lnTo>
                  <a:pt x="14637" y="2162"/>
                </a:lnTo>
                <a:lnTo>
                  <a:pt x="13278" y="2670"/>
                </a:lnTo>
                <a:lnTo>
                  <a:pt x="12845" y="4316"/>
                </a:lnTo>
                <a:lnTo>
                  <a:pt x="12412" y="2670"/>
                </a:lnTo>
                <a:close/>
                <a:moveTo>
                  <a:pt x="20498" y="2993"/>
                </a:moveTo>
                <a:lnTo>
                  <a:pt x="19399" y="1289"/>
                </a:lnTo>
                <a:lnTo>
                  <a:pt x="15070" y="5385"/>
                </a:lnTo>
                <a:lnTo>
                  <a:pt x="16172" y="7086"/>
                </a:lnTo>
                <a:lnTo>
                  <a:pt x="20498" y="2993"/>
                </a:lnTo>
                <a:close/>
                <a:moveTo>
                  <a:pt x="21599" y="9154"/>
                </a:moveTo>
                <a:lnTo>
                  <a:pt x="20229" y="9674"/>
                </a:lnTo>
                <a:lnTo>
                  <a:pt x="19807" y="11320"/>
                </a:lnTo>
                <a:lnTo>
                  <a:pt x="19374" y="9674"/>
                </a:lnTo>
                <a:lnTo>
                  <a:pt x="18001" y="9154"/>
                </a:lnTo>
                <a:lnTo>
                  <a:pt x="19374" y="8661"/>
                </a:lnTo>
                <a:lnTo>
                  <a:pt x="19807" y="7004"/>
                </a:lnTo>
                <a:lnTo>
                  <a:pt x="20229" y="8661"/>
                </a:lnTo>
                <a:lnTo>
                  <a:pt x="21599" y="9154"/>
                </a:lnTo>
                <a:close/>
              </a:path>
            </a:pathLst>
          </a:custGeom>
          <a:solidFill>
            <a:schemeClr val="accent2"/>
          </a:solidFill>
          <a:ln>
            <a:noFill/>
          </a:ln>
          <a:effectLst/>
        </p:spPr>
        <p:txBody>
          <a:bodyPr lIns="19048" tIns="19048" rIns="19048" bIns="19048" anchor="ctr"/>
          <a:lstStyle/>
          <a:p>
            <a:pPr defTabSz="171450" fontAlgn="auto">
              <a:spcBef>
                <a:spcPts val="0"/>
              </a:spcBef>
              <a:spcAft>
                <a:spcPts val="0"/>
              </a:spcAft>
              <a:defRPr/>
            </a:pPr>
            <a:endParaRPr lang="es-ES" sz="1050" spc="300">
              <a:solidFill>
                <a:srgbClr val="44CEB9"/>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sym typeface="Gill Sans" charset="0"/>
            </a:endParaRPr>
          </a:p>
        </p:txBody>
      </p:sp>
      <p:sp>
        <p:nvSpPr>
          <p:cNvPr id="62" name="AutoShape 98"/>
          <p:cNvSpPr/>
          <p:nvPr/>
        </p:nvSpPr>
        <p:spPr bwMode="auto">
          <a:xfrm>
            <a:off x="10661860" y="3673396"/>
            <a:ext cx="273014" cy="388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647"/>
                </a:moveTo>
                <a:cubicBezTo>
                  <a:pt x="21599" y="8410"/>
                  <a:pt x="21443" y="9124"/>
                  <a:pt x="21132" y="9804"/>
                </a:cubicBezTo>
                <a:cubicBezTo>
                  <a:pt x="20820" y="10488"/>
                  <a:pt x="20404" y="11134"/>
                  <a:pt x="19880" y="11747"/>
                </a:cubicBezTo>
                <a:lnTo>
                  <a:pt x="12619" y="20679"/>
                </a:lnTo>
                <a:cubicBezTo>
                  <a:pt x="12095" y="21292"/>
                  <a:pt x="11491" y="21599"/>
                  <a:pt x="10804" y="21599"/>
                </a:cubicBezTo>
                <a:cubicBezTo>
                  <a:pt x="10112" y="21599"/>
                  <a:pt x="9520" y="21292"/>
                  <a:pt x="9024" y="20679"/>
                </a:cubicBezTo>
                <a:lnTo>
                  <a:pt x="1727" y="11718"/>
                </a:lnTo>
                <a:cubicBezTo>
                  <a:pt x="1203" y="11106"/>
                  <a:pt x="783" y="10462"/>
                  <a:pt x="472" y="9782"/>
                </a:cubicBezTo>
                <a:cubicBezTo>
                  <a:pt x="156" y="9110"/>
                  <a:pt x="0" y="8398"/>
                  <a:pt x="0" y="7647"/>
                </a:cubicBezTo>
                <a:cubicBezTo>
                  <a:pt x="0" y="6594"/>
                  <a:pt x="279" y="5601"/>
                  <a:pt x="843" y="4669"/>
                </a:cubicBezTo>
                <a:cubicBezTo>
                  <a:pt x="1403" y="3737"/>
                  <a:pt x="2179" y="2921"/>
                  <a:pt x="3164" y="2227"/>
                </a:cubicBezTo>
                <a:cubicBezTo>
                  <a:pt x="4143" y="1538"/>
                  <a:pt x="5296" y="990"/>
                  <a:pt x="6615" y="595"/>
                </a:cubicBezTo>
                <a:cubicBezTo>
                  <a:pt x="7936" y="197"/>
                  <a:pt x="9344" y="0"/>
                  <a:pt x="10819" y="0"/>
                </a:cubicBezTo>
                <a:cubicBezTo>
                  <a:pt x="12315" y="0"/>
                  <a:pt x="13719" y="197"/>
                  <a:pt x="15023" y="595"/>
                </a:cubicBezTo>
                <a:cubicBezTo>
                  <a:pt x="16335" y="993"/>
                  <a:pt x="17475" y="1538"/>
                  <a:pt x="18451" y="2227"/>
                </a:cubicBezTo>
                <a:cubicBezTo>
                  <a:pt x="19427" y="2921"/>
                  <a:pt x="20200" y="3737"/>
                  <a:pt x="20756" y="4669"/>
                </a:cubicBezTo>
                <a:cubicBezTo>
                  <a:pt x="21320" y="5603"/>
                  <a:pt x="21599" y="6594"/>
                  <a:pt x="21599" y="7647"/>
                </a:cubicBezTo>
                <a:moveTo>
                  <a:pt x="10819" y="11408"/>
                </a:moveTo>
                <a:cubicBezTo>
                  <a:pt x="11547" y="11408"/>
                  <a:pt x="12240" y="11309"/>
                  <a:pt x="12900" y="11114"/>
                </a:cubicBezTo>
                <a:cubicBezTo>
                  <a:pt x="13556" y="10922"/>
                  <a:pt x="14127" y="10651"/>
                  <a:pt x="14612" y="10310"/>
                </a:cubicBezTo>
                <a:cubicBezTo>
                  <a:pt x="15096" y="9968"/>
                  <a:pt x="15476" y="9564"/>
                  <a:pt x="15748" y="9107"/>
                </a:cubicBezTo>
                <a:cubicBezTo>
                  <a:pt x="16028" y="8650"/>
                  <a:pt x="16164" y="8158"/>
                  <a:pt x="16164" y="7645"/>
                </a:cubicBezTo>
                <a:cubicBezTo>
                  <a:pt x="16164" y="7131"/>
                  <a:pt x="16028" y="6642"/>
                  <a:pt x="15748" y="6176"/>
                </a:cubicBezTo>
                <a:cubicBezTo>
                  <a:pt x="15476" y="5713"/>
                  <a:pt x="15096" y="5304"/>
                  <a:pt x="14612" y="4951"/>
                </a:cubicBezTo>
                <a:cubicBezTo>
                  <a:pt x="14128" y="4604"/>
                  <a:pt x="13564" y="4327"/>
                  <a:pt x="12908" y="4135"/>
                </a:cubicBezTo>
                <a:cubicBezTo>
                  <a:pt x="12256" y="3943"/>
                  <a:pt x="11564" y="3842"/>
                  <a:pt x="10820" y="3842"/>
                </a:cubicBezTo>
                <a:cubicBezTo>
                  <a:pt x="10068" y="3842"/>
                  <a:pt x="9376" y="3940"/>
                  <a:pt x="8736" y="4135"/>
                </a:cubicBezTo>
                <a:cubicBezTo>
                  <a:pt x="8092" y="4327"/>
                  <a:pt x="7528" y="4604"/>
                  <a:pt x="7032" y="4951"/>
                </a:cubicBezTo>
                <a:cubicBezTo>
                  <a:pt x="6532" y="5304"/>
                  <a:pt x="6148" y="5713"/>
                  <a:pt x="5872" y="6171"/>
                </a:cubicBezTo>
                <a:cubicBezTo>
                  <a:pt x="5596" y="6628"/>
                  <a:pt x="5460" y="7119"/>
                  <a:pt x="5460" y="7642"/>
                </a:cubicBezTo>
                <a:cubicBezTo>
                  <a:pt x="5460" y="8155"/>
                  <a:pt x="5596" y="8644"/>
                  <a:pt x="5872" y="9104"/>
                </a:cubicBezTo>
                <a:cubicBezTo>
                  <a:pt x="6148" y="9561"/>
                  <a:pt x="6532" y="9965"/>
                  <a:pt x="7032" y="10307"/>
                </a:cubicBezTo>
                <a:cubicBezTo>
                  <a:pt x="7528" y="10648"/>
                  <a:pt x="8092" y="10919"/>
                  <a:pt x="8736" y="11111"/>
                </a:cubicBezTo>
                <a:cubicBezTo>
                  <a:pt x="9376" y="11309"/>
                  <a:pt x="10068" y="11408"/>
                  <a:pt x="10819" y="11408"/>
                </a:cubicBezTo>
              </a:path>
            </a:pathLst>
          </a:custGeom>
          <a:solidFill>
            <a:schemeClr val="accent4"/>
          </a:solidFill>
          <a:ln>
            <a:noFill/>
          </a:ln>
          <a:effectLst/>
        </p:spPr>
        <p:txBody>
          <a:bodyPr lIns="19048" tIns="19048" rIns="19048" bIns="19048" anchor="ctr"/>
          <a:lstStyle/>
          <a:p>
            <a:pPr defTabSz="171450" fontAlgn="auto">
              <a:spcBef>
                <a:spcPts val="0"/>
              </a:spcBef>
              <a:spcAft>
                <a:spcPts val="0"/>
              </a:spcAft>
              <a:defRPr/>
            </a:pPr>
            <a:endParaRPr lang="es-ES" sz="1050" spc="300">
              <a:solidFill>
                <a:srgbClr val="44CEB9"/>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sym typeface="Gill Sans" charset="0"/>
            </a:endParaRPr>
          </a:p>
        </p:txBody>
      </p:sp>
      <p:sp>
        <p:nvSpPr>
          <p:cNvPr id="63" name="AutoShape 10"/>
          <p:cNvSpPr/>
          <p:nvPr/>
        </p:nvSpPr>
        <p:spPr bwMode="auto">
          <a:xfrm>
            <a:off x="1203179" y="1867850"/>
            <a:ext cx="440474" cy="3214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58"/>
                  <a:pt x="21208" y="475"/>
                </a:cubicBezTo>
                <a:cubicBezTo>
                  <a:pt x="21470" y="796"/>
                  <a:pt x="21599" y="1175"/>
                  <a:pt x="21599" y="1615"/>
                </a:cubicBezTo>
                <a:lnTo>
                  <a:pt x="21599" y="19984"/>
                </a:lnTo>
                <a:cubicBezTo>
                  <a:pt x="21599" y="20419"/>
                  <a:pt x="21470" y="20803"/>
                  <a:pt x="21208" y="21121"/>
                </a:cubicBezTo>
                <a:cubicBezTo>
                  <a:pt x="20946" y="21441"/>
                  <a:pt x="20630" y="21599"/>
                  <a:pt x="20263" y="21599"/>
                </a:cubicBezTo>
                <a:lnTo>
                  <a:pt x="1370" y="21599"/>
                </a:lnTo>
                <a:cubicBezTo>
                  <a:pt x="1003" y="21599"/>
                  <a:pt x="683" y="21441"/>
                  <a:pt x="411" y="21121"/>
                </a:cubicBezTo>
                <a:cubicBezTo>
                  <a:pt x="137" y="20803"/>
                  <a:pt x="0" y="20422"/>
                  <a:pt x="0" y="19984"/>
                </a:cubicBezTo>
                <a:lnTo>
                  <a:pt x="0" y="1615"/>
                </a:lnTo>
                <a:cubicBezTo>
                  <a:pt x="0" y="1175"/>
                  <a:pt x="137" y="796"/>
                  <a:pt x="411" y="475"/>
                </a:cubicBezTo>
                <a:cubicBezTo>
                  <a:pt x="683" y="158"/>
                  <a:pt x="1003" y="0"/>
                  <a:pt x="1370" y="0"/>
                </a:cubicBezTo>
                <a:lnTo>
                  <a:pt x="20263" y="0"/>
                </a:lnTo>
                <a:close/>
                <a:moveTo>
                  <a:pt x="19805" y="2162"/>
                </a:moveTo>
                <a:lnTo>
                  <a:pt x="1804" y="2162"/>
                </a:lnTo>
                <a:lnTo>
                  <a:pt x="1804" y="19432"/>
                </a:lnTo>
                <a:lnTo>
                  <a:pt x="19805" y="19432"/>
                </a:lnTo>
                <a:lnTo>
                  <a:pt x="19805" y="2162"/>
                </a:lnTo>
                <a:close/>
                <a:moveTo>
                  <a:pt x="5978" y="17886"/>
                </a:moveTo>
                <a:lnTo>
                  <a:pt x="3598" y="17886"/>
                </a:lnTo>
                <a:lnTo>
                  <a:pt x="3598" y="12784"/>
                </a:lnTo>
                <a:lnTo>
                  <a:pt x="5978" y="12784"/>
                </a:lnTo>
                <a:lnTo>
                  <a:pt x="5978" y="17886"/>
                </a:lnTo>
                <a:close/>
                <a:moveTo>
                  <a:pt x="9961" y="17886"/>
                </a:moveTo>
                <a:lnTo>
                  <a:pt x="7606" y="17886"/>
                </a:lnTo>
                <a:lnTo>
                  <a:pt x="7606" y="6973"/>
                </a:lnTo>
                <a:lnTo>
                  <a:pt x="9961" y="6973"/>
                </a:lnTo>
                <a:lnTo>
                  <a:pt x="9961" y="17886"/>
                </a:lnTo>
                <a:close/>
                <a:moveTo>
                  <a:pt x="14018" y="17886"/>
                </a:moveTo>
                <a:lnTo>
                  <a:pt x="11638" y="17886"/>
                </a:lnTo>
                <a:lnTo>
                  <a:pt x="11638" y="9561"/>
                </a:lnTo>
                <a:lnTo>
                  <a:pt x="14018" y="9561"/>
                </a:lnTo>
                <a:lnTo>
                  <a:pt x="14018" y="17886"/>
                </a:lnTo>
                <a:close/>
                <a:moveTo>
                  <a:pt x="18001" y="17886"/>
                </a:moveTo>
                <a:lnTo>
                  <a:pt x="15621" y="17886"/>
                </a:lnTo>
                <a:lnTo>
                  <a:pt x="15621" y="4920"/>
                </a:lnTo>
                <a:lnTo>
                  <a:pt x="18001" y="4920"/>
                </a:lnTo>
                <a:lnTo>
                  <a:pt x="18001" y="17886"/>
                </a:lnTo>
                <a:close/>
              </a:path>
            </a:pathLst>
          </a:custGeom>
          <a:solidFill>
            <a:schemeClr val="accent1"/>
          </a:solidFill>
          <a:ln>
            <a:noFill/>
          </a:ln>
          <a:effectLst/>
        </p:spPr>
        <p:txBody>
          <a:bodyPr lIns="19048" tIns="19048" rIns="19048" bIns="19048" anchor="ctr"/>
          <a:lstStyle/>
          <a:p>
            <a:pPr defTabSz="171450" fontAlgn="auto">
              <a:spcBef>
                <a:spcPts val="0"/>
              </a:spcBef>
              <a:spcAft>
                <a:spcPts val="0"/>
              </a:spcAft>
              <a:defRPr/>
            </a:pPr>
            <a:endParaRPr lang="es-ES" sz="1050" spc="300">
              <a:solidFill>
                <a:srgbClr val="44CEB9"/>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sym typeface="Gill Sans" charset="0"/>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500"/>
                                        <p:tgtEl>
                                          <p:spTgt spid="5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500"/>
                                        <p:tgtEl>
                                          <p:spTgt spid="48"/>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500"/>
                                        <p:tgtEl>
                                          <p:spTgt spid="62"/>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fade">
                                      <p:cBhvr>
                                        <p:cTn id="6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41590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91588" y="1673942"/>
            <a:ext cx="11608824" cy="4970206"/>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spc="300">
              <a:solidFill>
                <a:srgbClr val="0070C0"/>
              </a:solidFill>
              <a:latin typeface="微软雅黑" panose="020B0503020204020204" pitchFamily="34" charset="-122"/>
              <a:ea typeface="微软雅黑" panose="020B0503020204020204" pitchFamily="34" charset="-122"/>
              <a:cs typeface="PT Sans" pitchFamily="34" charset="0"/>
            </a:endParaRPr>
          </a:p>
        </p:txBody>
      </p:sp>
      <p:sp>
        <p:nvSpPr>
          <p:cNvPr id="7" name="Content Placeholder 2"/>
          <p:cNvSpPr>
            <a:spLocks noGrp="1"/>
          </p:cNvSpPr>
          <p:nvPr>
            <p:ph sz="quarter" idx="4294967295"/>
          </p:nvPr>
        </p:nvSpPr>
        <p:spPr>
          <a:xfrm>
            <a:off x="4100265" y="4746098"/>
            <a:ext cx="1675557" cy="401638"/>
          </a:xfrm>
          <a:prstGeom prst="rect">
            <a:avLst/>
          </a:prstGeom>
        </p:spPr>
        <p:txBody>
          <a:bodyPr/>
          <a:lstStyle/>
          <a:p>
            <a:pPr algn="ctr"/>
            <a:r>
              <a:rPr lang="zh-CN" altLang="en-US" sz="2000" b="1" spc="300">
                <a:solidFill>
                  <a:srgbClr val="0070C0"/>
                </a:solidFill>
                <a:latin typeface="微软雅黑" panose="020B0503020204020204" pitchFamily="34" charset="-122"/>
                <a:ea typeface="微软雅黑" panose="020B0503020204020204" pitchFamily="34" charset="-122"/>
                <a:cs typeface="PT Sans" pitchFamily="34" charset="0"/>
              </a:rPr>
              <a:t>人员篇</a:t>
            </a:r>
            <a:endParaRPr lang="en-US" altLang="zh-CN" sz="2000" b="1" spc="300" dirty="0">
              <a:solidFill>
                <a:srgbClr val="0070C0"/>
              </a:solidFill>
              <a:latin typeface="微软雅黑" panose="020B0503020204020204" pitchFamily="34" charset="-122"/>
              <a:ea typeface="微软雅黑" panose="020B0503020204020204" pitchFamily="34" charset="-122"/>
              <a:cs typeface="PT Sans" pitchFamily="34" charset="0"/>
            </a:endParaRPr>
          </a:p>
        </p:txBody>
      </p:sp>
      <p:sp>
        <p:nvSpPr>
          <p:cNvPr id="8" name="Content Placeholder 3"/>
          <p:cNvSpPr>
            <a:spLocks noGrp="1"/>
          </p:cNvSpPr>
          <p:nvPr>
            <p:ph sz="quarter" idx="4294967295"/>
          </p:nvPr>
        </p:nvSpPr>
        <p:spPr>
          <a:xfrm>
            <a:off x="6017122" y="4746098"/>
            <a:ext cx="1919722" cy="401638"/>
          </a:xfrm>
          <a:prstGeom prst="rect">
            <a:avLst/>
          </a:prstGeom>
        </p:spPr>
        <p:txBody>
          <a:bodyPr/>
          <a:lstStyle/>
          <a:p>
            <a:pPr algn="ctr"/>
            <a:r>
              <a:rPr lang="zh-CN" altLang="en-US" sz="2000" b="1" spc="300">
                <a:solidFill>
                  <a:srgbClr val="0070C0"/>
                </a:solidFill>
                <a:latin typeface="微软雅黑" panose="020B0503020204020204" pitchFamily="34" charset="-122"/>
                <a:ea typeface="微软雅黑" panose="020B0503020204020204" pitchFamily="34" charset="-122"/>
                <a:cs typeface="PT Sans" pitchFamily="34" charset="0"/>
              </a:rPr>
              <a:t>制度篇</a:t>
            </a:r>
            <a:endParaRPr lang="en-US" altLang="zh-CN" sz="2000" b="1" spc="300" dirty="0">
              <a:solidFill>
                <a:srgbClr val="0070C0"/>
              </a:solidFill>
              <a:latin typeface="微软雅黑" panose="020B0503020204020204" pitchFamily="34" charset="-122"/>
              <a:ea typeface="微软雅黑" panose="020B0503020204020204" pitchFamily="34" charset="-122"/>
              <a:cs typeface="PT Sans" pitchFamily="34" charset="0"/>
            </a:endParaRPr>
          </a:p>
        </p:txBody>
      </p:sp>
      <p:sp>
        <p:nvSpPr>
          <p:cNvPr id="9" name="Content Placeholder 4"/>
          <p:cNvSpPr>
            <a:spLocks noGrp="1"/>
          </p:cNvSpPr>
          <p:nvPr>
            <p:ph sz="quarter" idx="4294967295"/>
          </p:nvPr>
        </p:nvSpPr>
        <p:spPr>
          <a:xfrm>
            <a:off x="1968500" y="4746098"/>
            <a:ext cx="1926537" cy="401638"/>
          </a:xfrm>
          <a:prstGeom prst="rect">
            <a:avLst/>
          </a:prstGeom>
        </p:spPr>
        <p:txBody>
          <a:bodyPr/>
          <a:lstStyle/>
          <a:p>
            <a:pPr algn="ctr"/>
            <a:r>
              <a:rPr lang="zh-CN" altLang="en-US" sz="2000" b="1" spc="300">
                <a:solidFill>
                  <a:srgbClr val="0070C0"/>
                </a:solidFill>
                <a:latin typeface="微软雅黑" panose="020B0503020204020204" pitchFamily="34" charset="-122"/>
                <a:ea typeface="微软雅黑" panose="020B0503020204020204" pitchFamily="34" charset="-122"/>
                <a:cs typeface="PT Sans" pitchFamily="34" charset="0"/>
              </a:rPr>
              <a:t>公司篇</a:t>
            </a:r>
            <a:endParaRPr lang="en-US" altLang="zh-CN" sz="2000" b="1" spc="300" dirty="0">
              <a:solidFill>
                <a:srgbClr val="0070C0"/>
              </a:solidFill>
              <a:latin typeface="微软雅黑" panose="020B0503020204020204" pitchFamily="34" charset="-122"/>
              <a:ea typeface="微软雅黑" panose="020B0503020204020204" pitchFamily="34" charset="-122"/>
              <a:cs typeface="PT Sans" pitchFamily="34" charset="0"/>
            </a:endParaRPr>
          </a:p>
        </p:txBody>
      </p:sp>
      <p:sp>
        <p:nvSpPr>
          <p:cNvPr id="10" name="Content Placeholder 14"/>
          <p:cNvSpPr>
            <a:spLocks noGrp="1"/>
          </p:cNvSpPr>
          <p:nvPr>
            <p:ph sz="quarter" idx="4294967295"/>
          </p:nvPr>
        </p:nvSpPr>
        <p:spPr>
          <a:xfrm>
            <a:off x="7935259" y="4746099"/>
            <a:ext cx="1917700" cy="401637"/>
          </a:xfrm>
          <a:prstGeom prst="rect">
            <a:avLst/>
          </a:prstGeom>
        </p:spPr>
        <p:txBody>
          <a:bodyPr/>
          <a:lstStyle/>
          <a:p>
            <a:pPr algn="ctr"/>
            <a:r>
              <a:rPr lang="zh-CN" altLang="en-US" sz="2000" b="1" spc="300">
                <a:solidFill>
                  <a:srgbClr val="0070C0"/>
                </a:solidFill>
                <a:latin typeface="微软雅黑" panose="020B0503020204020204" pitchFamily="34" charset="-122"/>
                <a:ea typeface="微软雅黑" panose="020B0503020204020204" pitchFamily="34" charset="-122"/>
                <a:cs typeface="PT Sans" pitchFamily="34" charset="0"/>
              </a:rPr>
              <a:t>规划篇</a:t>
            </a:r>
            <a:endParaRPr lang="en-US" altLang="zh-CN" sz="2000" b="1" spc="300" dirty="0">
              <a:solidFill>
                <a:srgbClr val="0070C0"/>
              </a:solidFill>
              <a:latin typeface="微软雅黑" panose="020B0503020204020204" pitchFamily="34" charset="-122"/>
              <a:ea typeface="微软雅黑" panose="020B0503020204020204" pitchFamily="34" charset="-122"/>
              <a:cs typeface="PT Sans" pitchFamily="34" charset="0"/>
            </a:endParaRPr>
          </a:p>
        </p:txBody>
      </p:sp>
      <p:grpSp>
        <p:nvGrpSpPr>
          <p:cNvPr id="11" name="组合 10"/>
          <p:cNvGrpSpPr/>
          <p:nvPr/>
        </p:nvGrpSpPr>
        <p:grpSpPr>
          <a:xfrm>
            <a:off x="4556743" y="597577"/>
            <a:ext cx="3257803" cy="635239"/>
            <a:chOff x="-3965474" y="185507"/>
            <a:chExt cx="3232479" cy="630301"/>
          </a:xfrm>
        </p:grpSpPr>
        <p:sp>
          <p:nvSpPr>
            <p:cNvPr id="12" name="Text Box 7"/>
            <p:cNvSpPr txBox="1">
              <a:spLocks noChangeArrowheads="1"/>
            </p:cNvSpPr>
            <p:nvPr/>
          </p:nvSpPr>
          <p:spPr bwMode="auto">
            <a:xfrm>
              <a:off x="-2552530" y="504691"/>
              <a:ext cx="1819535" cy="259938"/>
            </a:xfrm>
            <a:prstGeom prst="rect">
              <a:avLst/>
            </a:prstGeom>
            <a:noFill/>
            <a:ln w="9525">
              <a:noFill/>
              <a:miter lim="800000"/>
            </a:ln>
          </p:spPr>
          <p:txBody>
            <a:bodyPr wrap="none" lIns="46078" tIns="23040" rIns="46078" bIns="23040">
              <a:spAutoFit/>
            </a:bodyPr>
            <a:lstStyle/>
            <a:p>
              <a:pPr algn="ctr" defTabSz="1096645"/>
              <a:r>
                <a:rPr lang="en-CA" sz="1400" b="1" spc="604">
                  <a:solidFill>
                    <a:schemeClr val="bg1"/>
                  </a:solidFill>
                  <a:latin typeface="造字工房悦黑演示版常规体" pitchFamily="50" charset="-122"/>
                  <a:ea typeface="造字工房悦黑演示版常规体" pitchFamily="50" charset="-122"/>
                  <a:cs typeface="Open Sans" panose="020B0606030504020204" pitchFamily="34" charset="0"/>
                </a:rPr>
                <a:t>DIRECTORY</a:t>
              </a:r>
              <a:endParaRPr lang="en-CA" sz="1400" b="1" spc="604" dirty="0">
                <a:solidFill>
                  <a:schemeClr val="bg1"/>
                </a:solidFill>
                <a:latin typeface="造字工房悦黑演示版常规体" pitchFamily="50" charset="-122"/>
                <a:ea typeface="造字工房悦黑演示版常规体" pitchFamily="50" charset="-122"/>
                <a:cs typeface="Open Sans" panose="020B0606030504020204" pitchFamily="34" charset="0"/>
              </a:endParaRPr>
            </a:p>
          </p:txBody>
        </p:sp>
        <p:sp>
          <p:nvSpPr>
            <p:cNvPr id="13" name="矩形 12"/>
            <p:cNvSpPr/>
            <p:nvPr/>
          </p:nvSpPr>
          <p:spPr>
            <a:xfrm>
              <a:off x="-3965474" y="185507"/>
              <a:ext cx="1363414" cy="630301"/>
            </a:xfrm>
            <a:prstGeom prst="rect">
              <a:avLst/>
            </a:prstGeom>
          </p:spPr>
          <p:txBody>
            <a:bodyPr wrap="none">
              <a:spAutoFit/>
            </a:bodyPr>
            <a:lstStyle/>
            <a:p>
              <a:pPr algn="ctr" defTabSz="1096645"/>
              <a:r>
                <a:rPr lang="zh-CN" altLang="en-US" sz="3530" b="1">
                  <a:solidFill>
                    <a:schemeClr val="bg1"/>
                  </a:solidFill>
                  <a:latin typeface="微软雅黑" panose="020B0503020204020204" pitchFamily="34" charset="-122"/>
                  <a:ea typeface="微软雅黑" panose="020B0503020204020204" pitchFamily="34" charset="-122"/>
                  <a:cs typeface="Open Sans" panose="020B0606030504020204" pitchFamily="34" charset="0"/>
                </a:rPr>
                <a:t>目  录</a:t>
              </a:r>
              <a:endParaRPr lang="en-CA" altLang="zh-CN" sz="3530"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4" name="矩形 21"/>
          <p:cNvSpPr/>
          <p:nvPr/>
        </p:nvSpPr>
        <p:spPr>
          <a:xfrm>
            <a:off x="5676186" y="374972"/>
            <a:ext cx="556024" cy="206735"/>
          </a:xfrm>
          <a:custGeom>
            <a:avLst/>
            <a:gdLst>
              <a:gd name="connsiteX0" fmla="*/ 0 w 530507"/>
              <a:gd name="connsiteY0" fmla="*/ 0 h 319434"/>
              <a:gd name="connsiteX1" fmla="*/ 530507 w 530507"/>
              <a:gd name="connsiteY1" fmla="*/ 0 h 319434"/>
              <a:gd name="connsiteX2" fmla="*/ 530507 w 530507"/>
              <a:gd name="connsiteY2" fmla="*/ 319434 h 319434"/>
              <a:gd name="connsiteX3" fmla="*/ 0 w 530507"/>
              <a:gd name="connsiteY3" fmla="*/ 319434 h 319434"/>
              <a:gd name="connsiteX4" fmla="*/ 0 w 530507"/>
              <a:gd name="connsiteY4" fmla="*/ 0 h 319434"/>
              <a:gd name="connsiteX0-1" fmla="*/ 0 w 530507"/>
              <a:gd name="connsiteY0-2" fmla="*/ 0 h 319434"/>
              <a:gd name="connsiteX1-3" fmla="*/ 530507 w 530507"/>
              <a:gd name="connsiteY1-4" fmla="*/ 319434 h 319434"/>
              <a:gd name="connsiteX2-5" fmla="*/ 0 w 530507"/>
              <a:gd name="connsiteY2-6" fmla="*/ 319434 h 319434"/>
              <a:gd name="connsiteX3-7" fmla="*/ 0 w 530507"/>
              <a:gd name="connsiteY3-8" fmla="*/ 0 h 319434"/>
              <a:gd name="connsiteX0-9" fmla="*/ 279118 w 279118"/>
              <a:gd name="connsiteY0-10" fmla="*/ 0 h 319434"/>
              <a:gd name="connsiteX1-11" fmla="*/ 0 w 279118"/>
              <a:gd name="connsiteY1-12" fmla="*/ 28921 h 319434"/>
              <a:gd name="connsiteX2-13" fmla="*/ 279118 w 279118"/>
              <a:gd name="connsiteY2-14" fmla="*/ 319434 h 319434"/>
              <a:gd name="connsiteX3-15" fmla="*/ 279118 w 279118"/>
              <a:gd name="connsiteY3-16" fmla="*/ 0 h 319434"/>
              <a:gd name="connsiteX0-17" fmla="*/ 288643 w 288643"/>
              <a:gd name="connsiteY0-18" fmla="*/ 0 h 290859"/>
              <a:gd name="connsiteX1-19" fmla="*/ 0 w 288643"/>
              <a:gd name="connsiteY1-20" fmla="*/ 346 h 290859"/>
              <a:gd name="connsiteX2-21" fmla="*/ 279118 w 288643"/>
              <a:gd name="connsiteY2-22" fmla="*/ 290859 h 290859"/>
              <a:gd name="connsiteX3-23" fmla="*/ 288643 w 288643"/>
              <a:gd name="connsiteY3-24" fmla="*/ 0 h 290859"/>
              <a:gd name="connsiteX0-25" fmla="*/ 288643 w 288643"/>
              <a:gd name="connsiteY0-26" fmla="*/ 0 h 157509"/>
              <a:gd name="connsiteX1-27" fmla="*/ 0 w 288643"/>
              <a:gd name="connsiteY1-28" fmla="*/ 346 h 157509"/>
              <a:gd name="connsiteX2-29" fmla="*/ 155293 w 288643"/>
              <a:gd name="connsiteY2-30" fmla="*/ 157509 h 157509"/>
              <a:gd name="connsiteX3-31" fmla="*/ 288643 w 288643"/>
              <a:gd name="connsiteY3-32" fmla="*/ 0 h 157509"/>
              <a:gd name="connsiteX0-33" fmla="*/ 284981 w 284981"/>
              <a:gd name="connsiteY0-34" fmla="*/ 3153 h 157163"/>
              <a:gd name="connsiteX1-35" fmla="*/ 0 w 284981"/>
              <a:gd name="connsiteY1-36" fmla="*/ 0 h 157163"/>
              <a:gd name="connsiteX2-37" fmla="*/ 155293 w 284981"/>
              <a:gd name="connsiteY2-38" fmla="*/ 157163 h 157163"/>
              <a:gd name="connsiteX3-39" fmla="*/ 284981 w 284981"/>
              <a:gd name="connsiteY3-40" fmla="*/ 3153 h 157163"/>
              <a:gd name="connsiteX0-41" fmla="*/ 284981 w 284981"/>
              <a:gd name="connsiteY0-42" fmla="*/ 3153 h 151913"/>
              <a:gd name="connsiteX1-43" fmla="*/ 0 w 284981"/>
              <a:gd name="connsiteY1-44" fmla="*/ 0 h 151913"/>
              <a:gd name="connsiteX2-45" fmla="*/ 145529 w 284981"/>
              <a:gd name="connsiteY2-46" fmla="*/ 151913 h 151913"/>
              <a:gd name="connsiteX3-47" fmla="*/ 284981 w 284981"/>
              <a:gd name="connsiteY3-48" fmla="*/ 3153 h 151913"/>
            </a:gdLst>
            <a:ahLst/>
            <a:cxnLst>
              <a:cxn ang="0">
                <a:pos x="connsiteX0-1" y="connsiteY0-2"/>
              </a:cxn>
              <a:cxn ang="0">
                <a:pos x="connsiteX1-3" y="connsiteY1-4"/>
              </a:cxn>
              <a:cxn ang="0">
                <a:pos x="connsiteX2-5" y="connsiteY2-6"/>
              </a:cxn>
              <a:cxn ang="0">
                <a:pos x="connsiteX3-7" y="connsiteY3-8"/>
              </a:cxn>
            </a:cxnLst>
            <a:rect l="l" t="t" r="r" b="b"/>
            <a:pathLst>
              <a:path w="284981" h="151913">
                <a:moveTo>
                  <a:pt x="284981" y="3153"/>
                </a:moveTo>
                <a:lnTo>
                  <a:pt x="0" y="0"/>
                </a:lnTo>
                <a:lnTo>
                  <a:pt x="145529" y="151913"/>
                </a:lnTo>
                <a:lnTo>
                  <a:pt x="284981" y="3153"/>
                </a:lnTo>
                <a:close/>
              </a:path>
            </a:pathLst>
          </a:cu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矩形 14"/>
          <p:cNvSpPr/>
          <p:nvPr/>
        </p:nvSpPr>
        <p:spPr>
          <a:xfrm>
            <a:off x="2393410" y="5147734"/>
            <a:ext cx="1269836" cy="646331"/>
          </a:xfrm>
          <a:prstGeom prst="rect">
            <a:avLst/>
          </a:prstGeom>
        </p:spPr>
        <p:txBody>
          <a:bodyPr wrap="none">
            <a:spAutoFit/>
          </a:bodyPr>
          <a:lstStyle/>
          <a:p>
            <a:pPr algn="ctr"/>
            <a:r>
              <a:rPr lang="en-US" altLang="zh-CN" i="0">
                <a:solidFill>
                  <a:schemeClr val="bg1">
                    <a:lumMod val="65000"/>
                  </a:schemeClr>
                </a:solidFill>
                <a:effectLst/>
                <a:latin typeface="微软雅黑" panose="020B0503020204020204" pitchFamily="34" charset="-122"/>
                <a:ea typeface="微软雅黑" panose="020B0503020204020204" pitchFamily="34" charset="-122"/>
              </a:rPr>
              <a:t>company </a:t>
            </a:r>
            <a:endParaRPr lang="en-US" altLang="zh-CN" i="0">
              <a:solidFill>
                <a:schemeClr val="bg1">
                  <a:lumMod val="65000"/>
                </a:schemeClr>
              </a:solidFill>
              <a:effectLst/>
              <a:latin typeface="微软雅黑" panose="020B0503020204020204" pitchFamily="34" charset="-122"/>
              <a:ea typeface="微软雅黑" panose="020B0503020204020204" pitchFamily="34" charset="-122"/>
            </a:endParaRPr>
          </a:p>
          <a:p>
            <a:pPr algn="ctr"/>
            <a:r>
              <a:rPr lang="en-US" altLang="zh-CN" i="0">
                <a:solidFill>
                  <a:schemeClr val="bg1">
                    <a:lumMod val="65000"/>
                  </a:schemeClr>
                </a:solidFill>
                <a:effectLst/>
                <a:latin typeface="微软雅黑" panose="020B0503020204020204" pitchFamily="34" charset="-122"/>
                <a:ea typeface="微软雅黑" panose="020B0503020204020204" pitchFamily="34" charset="-122"/>
              </a:rPr>
              <a:t>articles</a:t>
            </a:r>
            <a:endParaRPr lang="zh-CN" altLang="en-US"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4337327" y="5147736"/>
            <a:ext cx="1439753" cy="646331"/>
          </a:xfrm>
          <a:prstGeom prst="rect">
            <a:avLst/>
          </a:prstGeom>
        </p:spPr>
        <p:txBody>
          <a:bodyPr wrap="none">
            <a:spAutoFit/>
          </a:bodyPr>
          <a:lstStyle/>
          <a:p>
            <a:pPr algn="ctr"/>
            <a:r>
              <a:rPr lang="en-US" altLang="zh-CN" i="0">
                <a:solidFill>
                  <a:schemeClr val="bg1">
                    <a:lumMod val="65000"/>
                  </a:schemeClr>
                </a:solidFill>
                <a:effectLst/>
                <a:latin typeface="微软雅黑" panose="020B0503020204020204" pitchFamily="34" charset="-122"/>
                <a:ea typeface="微软雅黑" panose="020B0503020204020204" pitchFamily="34" charset="-122"/>
              </a:rPr>
              <a:t>researchers</a:t>
            </a:r>
            <a:endParaRPr lang="en-US" altLang="zh-CN" i="0">
              <a:solidFill>
                <a:schemeClr val="bg1">
                  <a:lumMod val="65000"/>
                </a:schemeClr>
              </a:solidFill>
              <a:effectLst/>
              <a:latin typeface="微软雅黑" panose="020B0503020204020204" pitchFamily="34" charset="-122"/>
              <a:ea typeface="微软雅黑" panose="020B0503020204020204" pitchFamily="34" charset="-122"/>
            </a:endParaRPr>
          </a:p>
          <a:p>
            <a:pPr algn="ctr"/>
            <a:r>
              <a:rPr lang="en-US" altLang="zh-CN" i="0">
                <a:solidFill>
                  <a:schemeClr val="bg1">
                    <a:lumMod val="65000"/>
                  </a:schemeClr>
                </a:solidFill>
                <a:effectLst/>
                <a:latin typeface="微软雅黑" panose="020B0503020204020204" pitchFamily="34" charset="-122"/>
                <a:ea typeface="微软雅黑" panose="020B0503020204020204" pitchFamily="34" charset="-122"/>
              </a:rPr>
              <a:t> report</a:t>
            </a:r>
            <a:endParaRPr lang="zh-CN" altLang="en-US"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7" name="矩形 16"/>
          <p:cNvSpPr/>
          <p:nvPr/>
        </p:nvSpPr>
        <p:spPr>
          <a:xfrm>
            <a:off x="6607419" y="5147735"/>
            <a:ext cx="1042593" cy="646331"/>
          </a:xfrm>
          <a:prstGeom prst="rect">
            <a:avLst/>
          </a:prstGeom>
        </p:spPr>
        <p:txBody>
          <a:bodyPr wrap="none">
            <a:spAutoFit/>
          </a:bodyPr>
          <a:lstStyle/>
          <a:p>
            <a:pPr algn="ctr"/>
            <a:r>
              <a:rPr lang="en-US" altLang="zh-CN" i="0">
                <a:solidFill>
                  <a:schemeClr val="bg1">
                    <a:lumMod val="65000"/>
                  </a:schemeClr>
                </a:solidFill>
                <a:effectLst/>
                <a:latin typeface="微软雅黑" panose="020B0503020204020204" pitchFamily="34" charset="-122"/>
                <a:ea typeface="微软雅黑" panose="020B0503020204020204" pitchFamily="34" charset="-122"/>
              </a:rPr>
              <a:t>system </a:t>
            </a:r>
            <a:endParaRPr lang="en-US" altLang="zh-CN" i="0">
              <a:solidFill>
                <a:schemeClr val="bg1">
                  <a:lumMod val="65000"/>
                </a:schemeClr>
              </a:solidFill>
              <a:effectLst/>
              <a:latin typeface="微软雅黑" panose="020B0503020204020204" pitchFamily="34" charset="-122"/>
              <a:ea typeface="微软雅黑" panose="020B0503020204020204" pitchFamily="34" charset="-122"/>
            </a:endParaRPr>
          </a:p>
          <a:p>
            <a:pPr algn="ctr"/>
            <a:r>
              <a:rPr lang="en-US" altLang="zh-CN" i="0">
                <a:solidFill>
                  <a:schemeClr val="bg1">
                    <a:lumMod val="65000"/>
                  </a:schemeClr>
                </a:solidFill>
                <a:effectLst/>
                <a:latin typeface="微软雅黑" panose="020B0503020204020204" pitchFamily="34" charset="-122"/>
                <a:ea typeface="微软雅黑" panose="020B0503020204020204" pitchFamily="34" charset="-122"/>
              </a:rPr>
              <a:t>of post</a:t>
            </a:r>
            <a:endParaRPr lang="zh-CN" altLang="en-US"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8424143" y="5147734"/>
            <a:ext cx="1220206" cy="646331"/>
          </a:xfrm>
          <a:prstGeom prst="rect">
            <a:avLst/>
          </a:prstGeom>
        </p:spPr>
        <p:txBody>
          <a:bodyPr wrap="none">
            <a:spAutoFit/>
          </a:bodyPr>
          <a:lstStyle/>
          <a:p>
            <a:pPr algn="ctr"/>
            <a:r>
              <a:rPr lang="en-US" altLang="zh-CN" i="0">
                <a:solidFill>
                  <a:schemeClr val="bg1">
                    <a:lumMod val="65000"/>
                  </a:schemeClr>
                </a:solidFill>
                <a:effectLst/>
                <a:latin typeface="微软雅黑" panose="020B0503020204020204" pitchFamily="34" charset="-122"/>
                <a:ea typeface="微软雅黑" panose="020B0503020204020204" pitchFamily="34" charset="-122"/>
              </a:rPr>
              <a:t>planning </a:t>
            </a:r>
            <a:endParaRPr lang="en-US" altLang="zh-CN" i="0">
              <a:solidFill>
                <a:schemeClr val="bg1">
                  <a:lumMod val="65000"/>
                </a:schemeClr>
              </a:solidFill>
              <a:effectLst/>
              <a:latin typeface="微软雅黑" panose="020B0503020204020204" pitchFamily="34" charset="-122"/>
              <a:ea typeface="微软雅黑" panose="020B0503020204020204" pitchFamily="34" charset="-122"/>
            </a:endParaRPr>
          </a:p>
          <a:p>
            <a:pPr algn="ctr"/>
            <a:r>
              <a:rPr lang="en-US" altLang="zh-CN" i="0">
                <a:solidFill>
                  <a:schemeClr val="bg1">
                    <a:lumMod val="65000"/>
                  </a:schemeClr>
                </a:solidFill>
                <a:effectLst/>
                <a:latin typeface="微软雅黑" panose="020B0503020204020204" pitchFamily="34" charset="-122"/>
                <a:ea typeface="微软雅黑" panose="020B0503020204020204" pitchFamily="34" charset="-122"/>
              </a:rPr>
              <a:t>report</a:t>
            </a:r>
            <a:endParaRPr lang="zh-CN" altLang="en-US"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9" name="Freeform 6"/>
          <p:cNvSpPr>
            <a:spLocks noEditPoints="1"/>
          </p:cNvSpPr>
          <p:nvPr/>
        </p:nvSpPr>
        <p:spPr bwMode="auto">
          <a:xfrm flipH="1">
            <a:off x="8045186" y="2910183"/>
            <a:ext cx="1247759" cy="1331772"/>
          </a:xfrm>
          <a:custGeom>
            <a:avLst/>
            <a:gdLst>
              <a:gd name="T0" fmla="*/ 743 w 957"/>
              <a:gd name="T1" fmla="*/ 313 h 1020"/>
              <a:gd name="T2" fmla="*/ 756 w 957"/>
              <a:gd name="T3" fmla="*/ 428 h 1020"/>
              <a:gd name="T4" fmla="*/ 704 w 957"/>
              <a:gd name="T5" fmla="*/ 513 h 1020"/>
              <a:gd name="T6" fmla="*/ 724 w 957"/>
              <a:gd name="T7" fmla="*/ 341 h 1020"/>
              <a:gd name="T8" fmla="*/ 704 w 957"/>
              <a:gd name="T9" fmla="*/ 152 h 1020"/>
              <a:gd name="T10" fmla="*/ 953 w 957"/>
              <a:gd name="T11" fmla="*/ 925 h 1020"/>
              <a:gd name="T12" fmla="*/ 704 w 957"/>
              <a:gd name="T13" fmla="*/ 1020 h 1020"/>
              <a:gd name="T14" fmla="*/ 478 w 957"/>
              <a:gd name="T15" fmla="*/ 16 h 1020"/>
              <a:gd name="T16" fmla="*/ 704 w 957"/>
              <a:gd name="T17" fmla="*/ 308 h 1020"/>
              <a:gd name="T18" fmla="*/ 679 w 957"/>
              <a:gd name="T19" fmla="*/ 494 h 1020"/>
              <a:gd name="T20" fmla="*/ 704 w 957"/>
              <a:gd name="T21" fmla="*/ 513 h 1020"/>
              <a:gd name="T22" fmla="*/ 665 w 957"/>
              <a:gd name="T23" fmla="*/ 566 h 1020"/>
              <a:gd name="T24" fmla="*/ 684 w 957"/>
              <a:gd name="T25" fmla="*/ 723 h 1020"/>
              <a:gd name="T26" fmla="*/ 704 w 957"/>
              <a:gd name="T27" fmla="*/ 1020 h 1020"/>
              <a:gd name="T28" fmla="*/ 478 w 957"/>
              <a:gd name="T29" fmla="*/ 984 h 1020"/>
              <a:gd name="T30" fmla="*/ 493 w 957"/>
              <a:gd name="T31" fmla="*/ 969 h 1020"/>
              <a:gd name="T32" fmla="*/ 478 w 957"/>
              <a:gd name="T33" fmla="*/ 955 h 1020"/>
              <a:gd name="T34" fmla="*/ 480 w 957"/>
              <a:gd name="T35" fmla="*/ 945 h 1020"/>
              <a:gd name="T36" fmla="*/ 480 w 957"/>
              <a:gd name="T37" fmla="*/ 916 h 1020"/>
              <a:gd name="T38" fmla="*/ 478 w 957"/>
              <a:gd name="T39" fmla="*/ 901 h 1020"/>
              <a:gd name="T40" fmla="*/ 589 w 957"/>
              <a:gd name="T41" fmla="*/ 663 h 1020"/>
              <a:gd name="T42" fmla="*/ 479 w 957"/>
              <a:gd name="T43" fmla="*/ 709 h 1020"/>
              <a:gd name="T44" fmla="*/ 478 w 957"/>
              <a:gd name="T45" fmla="*/ 613 h 1020"/>
              <a:gd name="T46" fmla="*/ 519 w 957"/>
              <a:gd name="T47" fmla="*/ 628 h 1020"/>
              <a:gd name="T48" fmla="*/ 478 w 957"/>
              <a:gd name="T49" fmla="*/ 512 h 1020"/>
              <a:gd name="T50" fmla="*/ 587 w 957"/>
              <a:gd name="T51" fmla="*/ 502 h 1020"/>
              <a:gd name="T52" fmla="*/ 664 w 957"/>
              <a:gd name="T53" fmla="*/ 319 h 1020"/>
              <a:gd name="T54" fmla="*/ 478 w 957"/>
              <a:gd name="T55" fmla="*/ 16 h 1020"/>
              <a:gd name="T56" fmla="*/ 395 w 957"/>
              <a:gd name="T57" fmla="*/ 35 h 1020"/>
              <a:gd name="T58" fmla="*/ 478 w 957"/>
              <a:gd name="T59" fmla="*/ 16 h 1020"/>
              <a:gd name="T60" fmla="*/ 425 w 957"/>
              <a:gd name="T61" fmla="*/ 204 h 1020"/>
              <a:gd name="T62" fmla="*/ 294 w 957"/>
              <a:gd name="T63" fmla="*/ 284 h 1020"/>
              <a:gd name="T64" fmla="*/ 362 w 957"/>
              <a:gd name="T65" fmla="*/ 506 h 1020"/>
              <a:gd name="T66" fmla="*/ 477 w 957"/>
              <a:gd name="T67" fmla="*/ 478 h 1020"/>
              <a:gd name="T68" fmla="*/ 478 w 957"/>
              <a:gd name="T69" fmla="*/ 512 h 1020"/>
              <a:gd name="T70" fmla="*/ 438 w 957"/>
              <a:gd name="T71" fmla="*/ 628 h 1020"/>
              <a:gd name="T72" fmla="*/ 478 w 957"/>
              <a:gd name="T73" fmla="*/ 709 h 1020"/>
              <a:gd name="T74" fmla="*/ 370 w 957"/>
              <a:gd name="T75" fmla="*/ 665 h 1020"/>
              <a:gd name="T76" fmla="*/ 478 w 957"/>
              <a:gd name="T77" fmla="*/ 901 h 1020"/>
              <a:gd name="T78" fmla="*/ 478 w 957"/>
              <a:gd name="T79" fmla="*/ 916 h 1020"/>
              <a:gd name="T80" fmla="*/ 478 w 957"/>
              <a:gd name="T81" fmla="*/ 945 h 1020"/>
              <a:gd name="T82" fmla="*/ 466 w 957"/>
              <a:gd name="T83" fmla="*/ 969 h 1020"/>
              <a:gd name="T84" fmla="*/ 478 w 957"/>
              <a:gd name="T85" fmla="*/ 1020 h 1020"/>
              <a:gd name="T86" fmla="*/ 253 w 957"/>
              <a:gd name="T87" fmla="*/ 730 h 1020"/>
              <a:gd name="T88" fmla="*/ 342 w 957"/>
              <a:gd name="T89" fmla="*/ 640 h 1020"/>
              <a:gd name="T90" fmla="*/ 265 w 957"/>
              <a:gd name="T91" fmla="*/ 519 h 1020"/>
              <a:gd name="T92" fmla="*/ 253 w 957"/>
              <a:gd name="T93" fmla="*/ 477 h 1020"/>
              <a:gd name="T94" fmla="*/ 276 w 957"/>
              <a:gd name="T95" fmla="*/ 341 h 1020"/>
              <a:gd name="T96" fmla="*/ 253 w 957"/>
              <a:gd name="T97" fmla="*/ 143 h 1020"/>
              <a:gd name="T98" fmla="*/ 214 w 957"/>
              <a:gd name="T99" fmla="*/ 313 h 1020"/>
              <a:gd name="T100" fmla="*/ 253 w 957"/>
              <a:gd name="T101" fmla="*/ 310 h 1020"/>
              <a:gd name="T102" fmla="*/ 253 w 957"/>
              <a:gd name="T103" fmla="*/ 477 h 1020"/>
              <a:gd name="T104" fmla="*/ 227 w 957"/>
              <a:gd name="T105" fmla="*/ 490 h 1020"/>
              <a:gd name="T106" fmla="*/ 199 w 957"/>
              <a:gd name="T107" fmla="*/ 359 h 1020"/>
              <a:gd name="T108" fmla="*/ 253 w 957"/>
              <a:gd name="T109" fmla="*/ 1020 h 1020"/>
              <a:gd name="T110" fmla="*/ 3 w 957"/>
              <a:gd name="T111" fmla="*/ 925 h 1020"/>
              <a:gd name="T112" fmla="*/ 253 w 957"/>
              <a:gd name="T113" fmla="*/ 1020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chemeClr val="bg1">
              <a:lumMod val="85000"/>
            </a:schemeClr>
          </a:solidFill>
          <a:ln>
            <a:noFill/>
          </a:ln>
        </p:spPr>
        <p:txBody>
          <a:bodyPr lIns="121920" tIns="60960" rIns="121920" bIns="60960"/>
          <a:lstStyle/>
          <a:p>
            <a:pPr eaLnBrk="1" fontAlgn="auto" hangingPunct="1">
              <a:spcBef>
                <a:spcPts val="0"/>
              </a:spcBef>
              <a:spcAft>
                <a:spcPts val="0"/>
              </a:spcAft>
              <a:defRPr/>
            </a:pPr>
            <a:endParaRPr lang="id-ID" sz="2400" dirty="0">
              <a:latin typeface="+mn-lt"/>
              <a:ea typeface="+mn-ea"/>
            </a:endParaRPr>
          </a:p>
        </p:txBody>
      </p:sp>
      <p:sp>
        <p:nvSpPr>
          <p:cNvPr id="20" name="Freeform 27"/>
          <p:cNvSpPr>
            <a:spLocks noEditPoints="1"/>
          </p:cNvSpPr>
          <p:nvPr/>
        </p:nvSpPr>
        <p:spPr bwMode="auto">
          <a:xfrm>
            <a:off x="5028536" y="2136712"/>
            <a:ext cx="1828699" cy="2105243"/>
          </a:xfrm>
          <a:custGeom>
            <a:avLst/>
            <a:gdLst>
              <a:gd name="T0" fmla="*/ 396 w 792"/>
              <a:gd name="T1" fmla="*/ 85 h 914"/>
              <a:gd name="T2" fmla="*/ 395 w 792"/>
              <a:gd name="T3" fmla="*/ 10 h 914"/>
              <a:gd name="T4" fmla="*/ 547 w 792"/>
              <a:gd name="T5" fmla="*/ 166 h 914"/>
              <a:gd name="T6" fmla="*/ 627 w 792"/>
              <a:gd name="T7" fmla="*/ 367 h 914"/>
              <a:gd name="T8" fmla="*/ 604 w 792"/>
              <a:gd name="T9" fmla="*/ 475 h 914"/>
              <a:gd name="T10" fmla="*/ 507 w 792"/>
              <a:gd name="T11" fmla="*/ 588 h 914"/>
              <a:gd name="T12" fmla="*/ 790 w 792"/>
              <a:gd name="T13" fmla="*/ 836 h 914"/>
              <a:gd name="T14" fmla="*/ 395 w 792"/>
              <a:gd name="T15" fmla="*/ 914 h 914"/>
              <a:gd name="T16" fmla="*/ 397 w 792"/>
              <a:gd name="T17" fmla="*/ 860 h 914"/>
              <a:gd name="T18" fmla="*/ 504 w 792"/>
              <a:gd name="T19" fmla="*/ 838 h 914"/>
              <a:gd name="T20" fmla="*/ 532 w 792"/>
              <a:gd name="T21" fmla="*/ 677 h 914"/>
              <a:gd name="T22" fmla="*/ 395 w 792"/>
              <a:gd name="T23" fmla="*/ 816 h 914"/>
              <a:gd name="T24" fmla="*/ 399 w 792"/>
              <a:gd name="T25" fmla="*/ 789 h 914"/>
              <a:gd name="T26" fmla="*/ 484 w 792"/>
              <a:gd name="T27" fmla="*/ 605 h 914"/>
              <a:gd name="T28" fmla="*/ 395 w 792"/>
              <a:gd name="T29" fmla="*/ 629 h 914"/>
              <a:gd name="T30" fmla="*/ 396 w 792"/>
              <a:gd name="T31" fmla="*/ 604 h 914"/>
              <a:gd name="T32" fmla="*/ 597 w 792"/>
              <a:gd name="T33" fmla="*/ 344 h 914"/>
              <a:gd name="T34" fmla="*/ 557 w 792"/>
              <a:gd name="T35" fmla="*/ 420 h 914"/>
              <a:gd name="T36" fmla="*/ 549 w 792"/>
              <a:gd name="T37" fmla="*/ 342 h 914"/>
              <a:gd name="T38" fmla="*/ 530 w 792"/>
              <a:gd name="T39" fmla="*/ 239 h 914"/>
              <a:gd name="T40" fmla="*/ 476 w 792"/>
              <a:gd name="T41" fmla="*/ 217 h 914"/>
              <a:gd name="T42" fmla="*/ 395 w 792"/>
              <a:gd name="T43" fmla="*/ 243 h 914"/>
              <a:gd name="T44" fmla="*/ 29 w 792"/>
              <a:gd name="T45" fmla="*/ 914 h 914"/>
              <a:gd name="T46" fmla="*/ 226 w 792"/>
              <a:gd name="T47" fmla="*/ 668 h 914"/>
              <a:gd name="T48" fmla="*/ 219 w 792"/>
              <a:gd name="T49" fmla="*/ 499 h 914"/>
              <a:gd name="T50" fmla="*/ 166 w 792"/>
              <a:gd name="T51" fmla="*/ 424 h 914"/>
              <a:gd name="T52" fmla="*/ 176 w 792"/>
              <a:gd name="T53" fmla="*/ 330 h 914"/>
              <a:gd name="T54" fmla="*/ 240 w 792"/>
              <a:gd name="T55" fmla="*/ 168 h 914"/>
              <a:gd name="T56" fmla="*/ 296 w 792"/>
              <a:gd name="T57" fmla="*/ 118 h 914"/>
              <a:gd name="T58" fmla="*/ 395 w 792"/>
              <a:gd name="T59" fmla="*/ 82 h 914"/>
              <a:gd name="T60" fmla="*/ 278 w 792"/>
              <a:gd name="T61" fmla="*/ 221 h 914"/>
              <a:gd name="T62" fmla="*/ 243 w 792"/>
              <a:gd name="T63" fmla="*/ 339 h 914"/>
              <a:gd name="T64" fmla="*/ 262 w 792"/>
              <a:gd name="T65" fmla="*/ 440 h 914"/>
              <a:gd name="T66" fmla="*/ 198 w 792"/>
              <a:gd name="T67" fmla="*/ 343 h 914"/>
              <a:gd name="T68" fmla="*/ 236 w 792"/>
              <a:gd name="T69" fmla="*/ 480 h 914"/>
              <a:gd name="T70" fmla="*/ 395 w 792"/>
              <a:gd name="T71" fmla="*/ 629 h 914"/>
              <a:gd name="T72" fmla="*/ 280 w 792"/>
              <a:gd name="T73" fmla="*/ 657 h 914"/>
              <a:gd name="T74" fmla="*/ 395 w 792"/>
              <a:gd name="T75" fmla="*/ 816 h 914"/>
              <a:gd name="T76" fmla="*/ 266 w 792"/>
              <a:gd name="T77" fmla="*/ 669 h 914"/>
              <a:gd name="T78" fmla="*/ 291 w 792"/>
              <a:gd name="T79" fmla="*/ 839 h 914"/>
              <a:gd name="T80" fmla="*/ 395 w 792"/>
              <a:gd name="T81" fmla="*/ 847 h 914"/>
              <a:gd name="T82" fmla="*/ 29 w 792"/>
              <a:gd name="T83" fmla="*/ 914 h 914"/>
              <a:gd name="T84" fmla="*/ 395 w 792"/>
              <a:gd name="T85" fmla="*/ 10 h 914"/>
              <a:gd name="T86" fmla="*/ 395 w 792"/>
              <a:gd name="T87" fmla="*/ 5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2" h="914">
                <a:moveTo>
                  <a:pt x="395" y="82"/>
                </a:moveTo>
                <a:cubicBezTo>
                  <a:pt x="395" y="83"/>
                  <a:pt x="395" y="84"/>
                  <a:pt x="396" y="85"/>
                </a:cubicBezTo>
                <a:cubicBezTo>
                  <a:pt x="402" y="73"/>
                  <a:pt x="401" y="61"/>
                  <a:pt x="395" y="50"/>
                </a:cubicBezTo>
                <a:cubicBezTo>
                  <a:pt x="395" y="10"/>
                  <a:pt x="395" y="10"/>
                  <a:pt x="395" y="10"/>
                </a:cubicBezTo>
                <a:cubicBezTo>
                  <a:pt x="483" y="0"/>
                  <a:pt x="549" y="69"/>
                  <a:pt x="521" y="140"/>
                </a:cubicBezTo>
                <a:cubicBezTo>
                  <a:pt x="531" y="148"/>
                  <a:pt x="540" y="157"/>
                  <a:pt x="547" y="166"/>
                </a:cubicBezTo>
                <a:cubicBezTo>
                  <a:pt x="582" y="207"/>
                  <a:pt x="608" y="265"/>
                  <a:pt x="615" y="329"/>
                </a:cubicBezTo>
                <a:cubicBezTo>
                  <a:pt x="621" y="340"/>
                  <a:pt x="625" y="353"/>
                  <a:pt x="627" y="367"/>
                </a:cubicBezTo>
                <a:cubicBezTo>
                  <a:pt x="630" y="385"/>
                  <a:pt x="630" y="406"/>
                  <a:pt x="626" y="424"/>
                </a:cubicBezTo>
                <a:cubicBezTo>
                  <a:pt x="622" y="444"/>
                  <a:pt x="615" y="462"/>
                  <a:pt x="604" y="475"/>
                </a:cubicBezTo>
                <a:cubicBezTo>
                  <a:pt x="596" y="486"/>
                  <a:pt x="585" y="495"/>
                  <a:pt x="573" y="499"/>
                </a:cubicBezTo>
                <a:cubicBezTo>
                  <a:pt x="557" y="535"/>
                  <a:pt x="535" y="566"/>
                  <a:pt x="507" y="588"/>
                </a:cubicBezTo>
                <a:cubicBezTo>
                  <a:pt x="511" y="623"/>
                  <a:pt x="525" y="651"/>
                  <a:pt x="567" y="668"/>
                </a:cubicBezTo>
                <a:cubicBezTo>
                  <a:pt x="661" y="708"/>
                  <a:pt x="792" y="718"/>
                  <a:pt x="790" y="836"/>
                </a:cubicBezTo>
                <a:cubicBezTo>
                  <a:pt x="789" y="861"/>
                  <a:pt x="779" y="888"/>
                  <a:pt x="763" y="914"/>
                </a:cubicBezTo>
                <a:cubicBezTo>
                  <a:pt x="395" y="914"/>
                  <a:pt x="395" y="914"/>
                  <a:pt x="395" y="914"/>
                </a:cubicBezTo>
                <a:cubicBezTo>
                  <a:pt x="395" y="847"/>
                  <a:pt x="395" y="847"/>
                  <a:pt x="395" y="847"/>
                </a:cubicBezTo>
                <a:cubicBezTo>
                  <a:pt x="396" y="851"/>
                  <a:pt x="397" y="856"/>
                  <a:pt x="397" y="860"/>
                </a:cubicBezTo>
                <a:cubicBezTo>
                  <a:pt x="401" y="837"/>
                  <a:pt x="430" y="790"/>
                  <a:pt x="453" y="775"/>
                </a:cubicBezTo>
                <a:cubicBezTo>
                  <a:pt x="479" y="790"/>
                  <a:pt x="489" y="819"/>
                  <a:pt x="504" y="838"/>
                </a:cubicBezTo>
                <a:cubicBezTo>
                  <a:pt x="531" y="811"/>
                  <a:pt x="557" y="741"/>
                  <a:pt x="574" y="699"/>
                </a:cubicBezTo>
                <a:cubicBezTo>
                  <a:pt x="558" y="695"/>
                  <a:pt x="544" y="687"/>
                  <a:pt x="532" y="677"/>
                </a:cubicBezTo>
                <a:cubicBezTo>
                  <a:pt x="485" y="727"/>
                  <a:pt x="439" y="766"/>
                  <a:pt x="399" y="820"/>
                </a:cubicBezTo>
                <a:cubicBezTo>
                  <a:pt x="398" y="818"/>
                  <a:pt x="396" y="817"/>
                  <a:pt x="395" y="816"/>
                </a:cubicBezTo>
                <a:cubicBezTo>
                  <a:pt x="395" y="786"/>
                  <a:pt x="395" y="786"/>
                  <a:pt x="395" y="786"/>
                </a:cubicBezTo>
                <a:cubicBezTo>
                  <a:pt x="396" y="787"/>
                  <a:pt x="397" y="788"/>
                  <a:pt x="399" y="789"/>
                </a:cubicBezTo>
                <a:cubicBezTo>
                  <a:pt x="433" y="752"/>
                  <a:pt x="467" y="728"/>
                  <a:pt x="518" y="665"/>
                </a:cubicBezTo>
                <a:cubicBezTo>
                  <a:pt x="501" y="648"/>
                  <a:pt x="490" y="626"/>
                  <a:pt x="484" y="605"/>
                </a:cubicBezTo>
                <a:cubicBezTo>
                  <a:pt x="458" y="620"/>
                  <a:pt x="429" y="629"/>
                  <a:pt x="396" y="629"/>
                </a:cubicBezTo>
                <a:cubicBezTo>
                  <a:pt x="395" y="629"/>
                  <a:pt x="395" y="629"/>
                  <a:pt x="395" y="629"/>
                </a:cubicBezTo>
                <a:cubicBezTo>
                  <a:pt x="395" y="604"/>
                  <a:pt x="395" y="604"/>
                  <a:pt x="395" y="604"/>
                </a:cubicBezTo>
                <a:cubicBezTo>
                  <a:pt x="395" y="604"/>
                  <a:pt x="396" y="604"/>
                  <a:pt x="396" y="604"/>
                </a:cubicBezTo>
                <a:cubicBezTo>
                  <a:pt x="471" y="604"/>
                  <a:pt x="526" y="551"/>
                  <a:pt x="556" y="480"/>
                </a:cubicBezTo>
                <a:cubicBezTo>
                  <a:pt x="600" y="472"/>
                  <a:pt x="618" y="391"/>
                  <a:pt x="597" y="344"/>
                </a:cubicBezTo>
                <a:cubicBezTo>
                  <a:pt x="596" y="343"/>
                  <a:pt x="596" y="343"/>
                  <a:pt x="595" y="343"/>
                </a:cubicBezTo>
                <a:cubicBezTo>
                  <a:pt x="566" y="324"/>
                  <a:pt x="557" y="411"/>
                  <a:pt x="557" y="420"/>
                </a:cubicBezTo>
                <a:cubicBezTo>
                  <a:pt x="556" y="451"/>
                  <a:pt x="523" y="461"/>
                  <a:pt x="531" y="440"/>
                </a:cubicBezTo>
                <a:cubicBezTo>
                  <a:pt x="538" y="418"/>
                  <a:pt x="548" y="385"/>
                  <a:pt x="549" y="342"/>
                </a:cubicBezTo>
                <a:cubicBezTo>
                  <a:pt x="549" y="340"/>
                  <a:pt x="550" y="338"/>
                  <a:pt x="550" y="336"/>
                </a:cubicBezTo>
                <a:cubicBezTo>
                  <a:pt x="550" y="304"/>
                  <a:pt x="543" y="271"/>
                  <a:pt x="530" y="239"/>
                </a:cubicBezTo>
                <a:cubicBezTo>
                  <a:pt x="530" y="239"/>
                  <a:pt x="530" y="239"/>
                  <a:pt x="529" y="238"/>
                </a:cubicBezTo>
                <a:cubicBezTo>
                  <a:pt x="516" y="219"/>
                  <a:pt x="507" y="209"/>
                  <a:pt x="476" y="217"/>
                </a:cubicBezTo>
                <a:cubicBezTo>
                  <a:pt x="475" y="217"/>
                  <a:pt x="475" y="217"/>
                  <a:pt x="475" y="217"/>
                </a:cubicBezTo>
                <a:cubicBezTo>
                  <a:pt x="445" y="231"/>
                  <a:pt x="419" y="239"/>
                  <a:pt x="395" y="243"/>
                </a:cubicBezTo>
                <a:lnTo>
                  <a:pt x="395" y="82"/>
                </a:lnTo>
                <a:close/>
                <a:moveTo>
                  <a:pt x="29" y="914"/>
                </a:moveTo>
                <a:cubicBezTo>
                  <a:pt x="14" y="888"/>
                  <a:pt x="3" y="861"/>
                  <a:pt x="3" y="836"/>
                </a:cubicBezTo>
                <a:cubicBezTo>
                  <a:pt x="0" y="718"/>
                  <a:pt x="132" y="708"/>
                  <a:pt x="226" y="668"/>
                </a:cubicBezTo>
                <a:cubicBezTo>
                  <a:pt x="267" y="651"/>
                  <a:pt x="282" y="623"/>
                  <a:pt x="285" y="588"/>
                </a:cubicBezTo>
                <a:cubicBezTo>
                  <a:pt x="257" y="566"/>
                  <a:pt x="235" y="535"/>
                  <a:pt x="219" y="499"/>
                </a:cubicBezTo>
                <a:cubicBezTo>
                  <a:pt x="207" y="495"/>
                  <a:pt x="197" y="486"/>
                  <a:pt x="188" y="475"/>
                </a:cubicBezTo>
                <a:cubicBezTo>
                  <a:pt x="178" y="462"/>
                  <a:pt x="170" y="444"/>
                  <a:pt x="166" y="424"/>
                </a:cubicBezTo>
                <a:cubicBezTo>
                  <a:pt x="163" y="406"/>
                  <a:pt x="162" y="385"/>
                  <a:pt x="165" y="367"/>
                </a:cubicBezTo>
                <a:cubicBezTo>
                  <a:pt x="167" y="354"/>
                  <a:pt x="171" y="341"/>
                  <a:pt x="176" y="330"/>
                </a:cubicBezTo>
                <a:cubicBezTo>
                  <a:pt x="176" y="327"/>
                  <a:pt x="176" y="323"/>
                  <a:pt x="176" y="318"/>
                </a:cubicBezTo>
                <a:cubicBezTo>
                  <a:pt x="180" y="263"/>
                  <a:pt x="205" y="208"/>
                  <a:pt x="240" y="168"/>
                </a:cubicBezTo>
                <a:cubicBezTo>
                  <a:pt x="230" y="138"/>
                  <a:pt x="232" y="103"/>
                  <a:pt x="246" y="69"/>
                </a:cubicBezTo>
                <a:cubicBezTo>
                  <a:pt x="258" y="99"/>
                  <a:pt x="267" y="119"/>
                  <a:pt x="296" y="118"/>
                </a:cubicBezTo>
                <a:cubicBezTo>
                  <a:pt x="297" y="88"/>
                  <a:pt x="289" y="71"/>
                  <a:pt x="263" y="53"/>
                </a:cubicBezTo>
                <a:cubicBezTo>
                  <a:pt x="265" y="24"/>
                  <a:pt x="364" y="0"/>
                  <a:pt x="395" y="82"/>
                </a:cubicBezTo>
                <a:cubicBezTo>
                  <a:pt x="395" y="243"/>
                  <a:pt x="395" y="243"/>
                  <a:pt x="395" y="243"/>
                </a:cubicBezTo>
                <a:cubicBezTo>
                  <a:pt x="344" y="252"/>
                  <a:pt x="305" y="242"/>
                  <a:pt x="278" y="221"/>
                </a:cubicBezTo>
                <a:cubicBezTo>
                  <a:pt x="273" y="226"/>
                  <a:pt x="268" y="231"/>
                  <a:pt x="264" y="238"/>
                </a:cubicBezTo>
                <a:cubicBezTo>
                  <a:pt x="250" y="270"/>
                  <a:pt x="242" y="306"/>
                  <a:pt x="243" y="339"/>
                </a:cubicBezTo>
                <a:cubicBezTo>
                  <a:pt x="243" y="340"/>
                  <a:pt x="244" y="341"/>
                  <a:pt x="244" y="342"/>
                </a:cubicBezTo>
                <a:cubicBezTo>
                  <a:pt x="245" y="385"/>
                  <a:pt x="255" y="418"/>
                  <a:pt x="262" y="440"/>
                </a:cubicBezTo>
                <a:cubicBezTo>
                  <a:pt x="270" y="461"/>
                  <a:pt x="237" y="451"/>
                  <a:pt x="236" y="420"/>
                </a:cubicBezTo>
                <a:cubicBezTo>
                  <a:pt x="236" y="411"/>
                  <a:pt x="227" y="324"/>
                  <a:pt x="198" y="343"/>
                </a:cubicBezTo>
                <a:cubicBezTo>
                  <a:pt x="197" y="343"/>
                  <a:pt x="196" y="344"/>
                  <a:pt x="195" y="344"/>
                </a:cubicBezTo>
                <a:cubicBezTo>
                  <a:pt x="174" y="392"/>
                  <a:pt x="192" y="473"/>
                  <a:pt x="236" y="480"/>
                </a:cubicBezTo>
                <a:cubicBezTo>
                  <a:pt x="266" y="550"/>
                  <a:pt x="320" y="603"/>
                  <a:pt x="395" y="604"/>
                </a:cubicBezTo>
                <a:cubicBezTo>
                  <a:pt x="395" y="629"/>
                  <a:pt x="395" y="629"/>
                  <a:pt x="395" y="629"/>
                </a:cubicBezTo>
                <a:cubicBezTo>
                  <a:pt x="364" y="629"/>
                  <a:pt x="336" y="621"/>
                  <a:pt x="311" y="606"/>
                </a:cubicBezTo>
                <a:cubicBezTo>
                  <a:pt x="305" y="624"/>
                  <a:pt x="294" y="641"/>
                  <a:pt x="280" y="657"/>
                </a:cubicBezTo>
                <a:cubicBezTo>
                  <a:pt x="328" y="725"/>
                  <a:pt x="365" y="766"/>
                  <a:pt x="395" y="786"/>
                </a:cubicBezTo>
                <a:cubicBezTo>
                  <a:pt x="395" y="816"/>
                  <a:pt x="395" y="816"/>
                  <a:pt x="395" y="816"/>
                </a:cubicBezTo>
                <a:cubicBezTo>
                  <a:pt x="357" y="783"/>
                  <a:pt x="300" y="719"/>
                  <a:pt x="268" y="674"/>
                </a:cubicBezTo>
                <a:cubicBezTo>
                  <a:pt x="267" y="673"/>
                  <a:pt x="267" y="671"/>
                  <a:pt x="266" y="669"/>
                </a:cubicBezTo>
                <a:cubicBezTo>
                  <a:pt x="251" y="682"/>
                  <a:pt x="233" y="692"/>
                  <a:pt x="215" y="696"/>
                </a:cubicBezTo>
                <a:cubicBezTo>
                  <a:pt x="229" y="754"/>
                  <a:pt x="274" y="818"/>
                  <a:pt x="291" y="839"/>
                </a:cubicBezTo>
                <a:cubicBezTo>
                  <a:pt x="307" y="818"/>
                  <a:pt x="315" y="795"/>
                  <a:pt x="340" y="783"/>
                </a:cubicBezTo>
                <a:cubicBezTo>
                  <a:pt x="351" y="794"/>
                  <a:pt x="385" y="818"/>
                  <a:pt x="395" y="847"/>
                </a:cubicBezTo>
                <a:cubicBezTo>
                  <a:pt x="395" y="914"/>
                  <a:pt x="395" y="914"/>
                  <a:pt x="395" y="914"/>
                </a:cubicBezTo>
                <a:lnTo>
                  <a:pt x="29" y="914"/>
                </a:lnTo>
                <a:close/>
                <a:moveTo>
                  <a:pt x="395" y="50"/>
                </a:moveTo>
                <a:cubicBezTo>
                  <a:pt x="395" y="10"/>
                  <a:pt x="395" y="10"/>
                  <a:pt x="395" y="10"/>
                </a:cubicBezTo>
                <a:cubicBezTo>
                  <a:pt x="384" y="11"/>
                  <a:pt x="372" y="13"/>
                  <a:pt x="360" y="17"/>
                </a:cubicBezTo>
                <a:cubicBezTo>
                  <a:pt x="375" y="25"/>
                  <a:pt x="388" y="37"/>
                  <a:pt x="395" y="50"/>
                </a:cubicBezTo>
                <a:close/>
              </a:path>
            </a:pathLst>
          </a:custGeom>
          <a:solidFill>
            <a:schemeClr val="bg1">
              <a:lumMod val="85000"/>
            </a:schemeClr>
          </a:solidFill>
          <a:ln>
            <a:noFill/>
          </a:ln>
        </p:spPr>
        <p:txBody>
          <a:bodyPr vert="horz" wrap="square" lIns="91440" tIns="45720" rIns="91440" bIns="45720" numCol="1" anchor="t" anchorCtr="0" compatLnSpc="1"/>
          <a:lstStyle/>
          <a:p>
            <a:endParaRPr lang="en-US"/>
          </a:p>
        </p:txBody>
      </p:sp>
      <p:sp>
        <p:nvSpPr>
          <p:cNvPr id="21" name="Freeform 14"/>
          <p:cNvSpPr>
            <a:spLocks noEditPoints="1"/>
          </p:cNvSpPr>
          <p:nvPr/>
        </p:nvSpPr>
        <p:spPr bwMode="auto">
          <a:xfrm>
            <a:off x="2699688" y="2969886"/>
            <a:ext cx="1213882" cy="1272069"/>
          </a:xfrm>
          <a:custGeom>
            <a:avLst/>
            <a:gdLst>
              <a:gd name="T0" fmla="*/ 717 w 829"/>
              <a:gd name="T1" fmla="*/ 568 h 869"/>
              <a:gd name="T2" fmla="*/ 634 w 829"/>
              <a:gd name="T3" fmla="*/ 869 h 869"/>
              <a:gd name="T4" fmla="*/ 634 w 829"/>
              <a:gd name="T5" fmla="*/ 758 h 869"/>
              <a:gd name="T6" fmla="*/ 593 w 829"/>
              <a:gd name="T7" fmla="*/ 81 h 869"/>
              <a:gd name="T8" fmla="*/ 593 w 829"/>
              <a:gd name="T9" fmla="*/ 390 h 869"/>
              <a:gd name="T10" fmla="*/ 593 w 829"/>
              <a:gd name="T11" fmla="*/ 203 h 869"/>
              <a:gd name="T12" fmla="*/ 593 w 829"/>
              <a:gd name="T13" fmla="*/ 81 h 869"/>
              <a:gd name="T14" fmla="*/ 634 w 829"/>
              <a:gd name="T15" fmla="*/ 758 h 869"/>
              <a:gd name="T16" fmla="*/ 634 w 829"/>
              <a:gd name="T17" fmla="*/ 869 h 869"/>
              <a:gd name="T18" fmla="*/ 568 w 829"/>
              <a:gd name="T19" fmla="*/ 125 h 869"/>
              <a:gd name="T20" fmla="*/ 568 w 829"/>
              <a:gd name="T21" fmla="*/ 770 h 869"/>
              <a:gd name="T22" fmla="*/ 593 w 829"/>
              <a:gd name="T23" fmla="*/ 288 h 869"/>
              <a:gd name="T24" fmla="*/ 568 w 829"/>
              <a:gd name="T25" fmla="*/ 173 h 869"/>
              <a:gd name="T26" fmla="*/ 568 w 829"/>
              <a:gd name="T27" fmla="*/ 663 h 869"/>
              <a:gd name="T28" fmla="*/ 568 w 829"/>
              <a:gd name="T29" fmla="*/ 433 h 869"/>
              <a:gd name="T30" fmla="*/ 527 w 829"/>
              <a:gd name="T31" fmla="*/ 24 h 869"/>
              <a:gd name="T32" fmla="*/ 527 w 829"/>
              <a:gd name="T33" fmla="*/ 24 h 869"/>
              <a:gd name="T34" fmla="*/ 547 w 829"/>
              <a:gd name="T35" fmla="*/ 819 h 869"/>
              <a:gd name="T36" fmla="*/ 568 w 829"/>
              <a:gd name="T37" fmla="*/ 869 h 869"/>
              <a:gd name="T38" fmla="*/ 534 w 829"/>
              <a:gd name="T39" fmla="*/ 132 h 869"/>
              <a:gd name="T40" fmla="*/ 527 w 829"/>
              <a:gd name="T41" fmla="*/ 394 h 869"/>
              <a:gd name="T42" fmla="*/ 568 w 829"/>
              <a:gd name="T43" fmla="*/ 173 h 869"/>
              <a:gd name="T44" fmla="*/ 527 w 829"/>
              <a:gd name="T45" fmla="*/ 633 h 869"/>
              <a:gd name="T46" fmla="*/ 414 w 829"/>
              <a:gd name="T47" fmla="*/ 0 h 869"/>
              <a:gd name="T48" fmla="*/ 413 w 829"/>
              <a:gd name="T49" fmla="*/ 0 h 869"/>
              <a:gd name="T50" fmla="*/ 432 w 829"/>
              <a:gd name="T51" fmla="*/ 821 h 869"/>
              <a:gd name="T52" fmla="*/ 527 w 829"/>
              <a:gd name="T53" fmla="*/ 798 h 869"/>
              <a:gd name="T54" fmla="*/ 527 w 829"/>
              <a:gd name="T55" fmla="*/ 105 h 869"/>
              <a:gd name="T56" fmla="*/ 527 w 829"/>
              <a:gd name="T57" fmla="*/ 286 h 869"/>
              <a:gd name="T58" fmla="*/ 527 w 829"/>
              <a:gd name="T59" fmla="*/ 323 h 869"/>
              <a:gd name="T60" fmla="*/ 507 w 829"/>
              <a:gd name="T61" fmla="*/ 559 h 869"/>
              <a:gd name="T62" fmla="*/ 388 w 829"/>
              <a:gd name="T63" fmla="*/ 1 h 869"/>
              <a:gd name="T64" fmla="*/ 388 w 829"/>
              <a:gd name="T65" fmla="*/ 1 h 869"/>
              <a:gd name="T66" fmla="*/ 413 w 829"/>
              <a:gd name="T67" fmla="*/ 777 h 869"/>
              <a:gd name="T68" fmla="*/ 413 w 829"/>
              <a:gd name="T69" fmla="*/ 841 h 869"/>
              <a:gd name="T70" fmla="*/ 413 w 829"/>
              <a:gd name="T71" fmla="*/ 159 h 869"/>
              <a:gd name="T72" fmla="*/ 413 w 829"/>
              <a:gd name="T73" fmla="*/ 558 h 869"/>
              <a:gd name="T74" fmla="*/ 388 w 829"/>
              <a:gd name="T75" fmla="*/ 556 h 869"/>
              <a:gd name="T76" fmla="*/ 388 w 829"/>
              <a:gd name="T77" fmla="*/ 1 h 869"/>
              <a:gd name="T78" fmla="*/ 388 w 829"/>
              <a:gd name="T79" fmla="*/ 869 h 869"/>
              <a:gd name="T80" fmla="*/ 299 w 829"/>
              <a:gd name="T81" fmla="*/ 798 h 869"/>
              <a:gd name="T82" fmla="*/ 388 w 829"/>
              <a:gd name="T83" fmla="*/ 69 h 869"/>
              <a:gd name="T84" fmla="*/ 388 w 829"/>
              <a:gd name="T85" fmla="*/ 154 h 869"/>
              <a:gd name="T86" fmla="*/ 318 w 829"/>
              <a:gd name="T87" fmla="*/ 559 h 869"/>
              <a:gd name="T88" fmla="*/ 192 w 829"/>
              <a:gd name="T89" fmla="*/ 178 h 869"/>
              <a:gd name="T90" fmla="*/ 266 w 829"/>
              <a:gd name="T91" fmla="*/ 167 h 869"/>
              <a:gd name="T92" fmla="*/ 260 w 829"/>
              <a:gd name="T93" fmla="*/ 297 h 869"/>
              <a:gd name="T94" fmla="*/ 299 w 829"/>
              <a:gd name="T95" fmla="*/ 508 h 869"/>
              <a:gd name="T96" fmla="*/ 192 w 829"/>
              <a:gd name="T97" fmla="*/ 178 h 869"/>
              <a:gd name="T98" fmla="*/ 211 w 829"/>
              <a:gd name="T99" fmla="*/ 811 h 869"/>
              <a:gd name="T100" fmla="*/ 299 w 829"/>
              <a:gd name="T101" fmla="*/ 798 h 869"/>
              <a:gd name="T102" fmla="*/ 45 w 829"/>
              <a:gd name="T103" fmla="*/ 869 h 869"/>
              <a:gd name="T104" fmla="*/ 157 w 829"/>
              <a:gd name="T105" fmla="*/ 393 h 869"/>
              <a:gd name="T106" fmla="*/ 158 w 829"/>
              <a:gd name="T107" fmla="*/ 719 h 869"/>
              <a:gd name="T108" fmla="*/ 192 w 829"/>
              <a:gd name="T109" fmla="*/ 832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9" h="869">
                <a:moveTo>
                  <a:pt x="634" y="173"/>
                </a:moveTo>
                <a:cubicBezTo>
                  <a:pt x="638" y="190"/>
                  <a:pt x="641" y="208"/>
                  <a:pt x="644" y="226"/>
                </a:cubicBezTo>
                <a:cubicBezTo>
                  <a:pt x="651" y="284"/>
                  <a:pt x="718" y="320"/>
                  <a:pt x="671" y="393"/>
                </a:cubicBezTo>
                <a:cubicBezTo>
                  <a:pt x="629" y="458"/>
                  <a:pt x="780" y="432"/>
                  <a:pt x="717" y="568"/>
                </a:cubicBezTo>
                <a:cubicBezTo>
                  <a:pt x="690" y="626"/>
                  <a:pt x="829" y="602"/>
                  <a:pt x="776" y="710"/>
                </a:cubicBezTo>
                <a:cubicBezTo>
                  <a:pt x="795" y="730"/>
                  <a:pt x="807" y="755"/>
                  <a:pt x="806" y="791"/>
                </a:cubicBezTo>
                <a:cubicBezTo>
                  <a:pt x="805" y="816"/>
                  <a:pt x="795" y="843"/>
                  <a:pt x="779" y="869"/>
                </a:cubicBezTo>
                <a:cubicBezTo>
                  <a:pt x="634" y="869"/>
                  <a:pt x="634" y="869"/>
                  <a:pt x="634" y="869"/>
                </a:cubicBezTo>
                <a:cubicBezTo>
                  <a:pt x="634" y="832"/>
                  <a:pt x="634" y="832"/>
                  <a:pt x="634" y="832"/>
                </a:cubicBezTo>
                <a:cubicBezTo>
                  <a:pt x="645" y="832"/>
                  <a:pt x="653" y="822"/>
                  <a:pt x="653" y="811"/>
                </a:cubicBezTo>
                <a:cubicBezTo>
                  <a:pt x="653" y="800"/>
                  <a:pt x="645" y="791"/>
                  <a:pt x="634" y="791"/>
                </a:cubicBezTo>
                <a:cubicBezTo>
                  <a:pt x="634" y="758"/>
                  <a:pt x="634" y="758"/>
                  <a:pt x="634" y="758"/>
                </a:cubicBezTo>
                <a:cubicBezTo>
                  <a:pt x="665" y="749"/>
                  <a:pt x="683" y="736"/>
                  <a:pt x="679" y="721"/>
                </a:cubicBezTo>
                <a:cubicBezTo>
                  <a:pt x="663" y="704"/>
                  <a:pt x="649" y="696"/>
                  <a:pt x="634" y="689"/>
                </a:cubicBezTo>
                <a:lnTo>
                  <a:pt x="634" y="173"/>
                </a:lnTo>
                <a:close/>
                <a:moveTo>
                  <a:pt x="593" y="81"/>
                </a:moveTo>
                <a:cubicBezTo>
                  <a:pt x="612" y="107"/>
                  <a:pt x="625" y="138"/>
                  <a:pt x="634" y="173"/>
                </a:cubicBezTo>
                <a:cubicBezTo>
                  <a:pt x="634" y="689"/>
                  <a:pt x="634" y="689"/>
                  <a:pt x="634" y="689"/>
                </a:cubicBezTo>
                <a:cubicBezTo>
                  <a:pt x="621" y="684"/>
                  <a:pt x="608" y="680"/>
                  <a:pt x="593" y="674"/>
                </a:cubicBezTo>
                <a:cubicBezTo>
                  <a:pt x="593" y="390"/>
                  <a:pt x="593" y="390"/>
                  <a:pt x="593" y="390"/>
                </a:cubicBezTo>
                <a:cubicBezTo>
                  <a:pt x="599" y="392"/>
                  <a:pt x="605" y="396"/>
                  <a:pt x="610" y="401"/>
                </a:cubicBezTo>
                <a:cubicBezTo>
                  <a:pt x="621" y="377"/>
                  <a:pt x="625" y="345"/>
                  <a:pt x="620" y="318"/>
                </a:cubicBezTo>
                <a:cubicBezTo>
                  <a:pt x="615" y="295"/>
                  <a:pt x="604" y="285"/>
                  <a:pt x="593" y="288"/>
                </a:cubicBezTo>
                <a:cubicBezTo>
                  <a:pt x="593" y="203"/>
                  <a:pt x="593" y="203"/>
                  <a:pt x="593" y="203"/>
                </a:cubicBezTo>
                <a:cubicBezTo>
                  <a:pt x="593" y="204"/>
                  <a:pt x="593" y="205"/>
                  <a:pt x="594" y="206"/>
                </a:cubicBezTo>
                <a:cubicBezTo>
                  <a:pt x="599" y="213"/>
                  <a:pt x="605" y="221"/>
                  <a:pt x="610" y="229"/>
                </a:cubicBezTo>
                <a:cubicBezTo>
                  <a:pt x="606" y="207"/>
                  <a:pt x="601" y="188"/>
                  <a:pt x="593" y="170"/>
                </a:cubicBezTo>
                <a:cubicBezTo>
                  <a:pt x="593" y="81"/>
                  <a:pt x="593" y="81"/>
                  <a:pt x="593" y="81"/>
                </a:cubicBezTo>
                <a:close/>
                <a:moveTo>
                  <a:pt x="634" y="869"/>
                </a:moveTo>
                <a:cubicBezTo>
                  <a:pt x="593" y="869"/>
                  <a:pt x="593" y="869"/>
                  <a:pt x="593" y="869"/>
                </a:cubicBezTo>
                <a:cubicBezTo>
                  <a:pt x="593" y="767"/>
                  <a:pt x="593" y="767"/>
                  <a:pt x="593" y="767"/>
                </a:cubicBezTo>
                <a:cubicBezTo>
                  <a:pt x="608" y="764"/>
                  <a:pt x="622" y="761"/>
                  <a:pt x="634" y="758"/>
                </a:cubicBezTo>
                <a:cubicBezTo>
                  <a:pt x="634" y="791"/>
                  <a:pt x="634" y="791"/>
                  <a:pt x="634" y="791"/>
                </a:cubicBezTo>
                <a:cubicBezTo>
                  <a:pt x="623" y="791"/>
                  <a:pt x="615" y="800"/>
                  <a:pt x="615" y="811"/>
                </a:cubicBezTo>
                <a:cubicBezTo>
                  <a:pt x="615" y="822"/>
                  <a:pt x="623" y="832"/>
                  <a:pt x="634" y="832"/>
                </a:cubicBezTo>
                <a:lnTo>
                  <a:pt x="634" y="869"/>
                </a:lnTo>
                <a:close/>
                <a:moveTo>
                  <a:pt x="568" y="53"/>
                </a:moveTo>
                <a:cubicBezTo>
                  <a:pt x="577" y="62"/>
                  <a:pt x="586" y="71"/>
                  <a:pt x="593" y="81"/>
                </a:cubicBezTo>
                <a:cubicBezTo>
                  <a:pt x="593" y="170"/>
                  <a:pt x="593" y="170"/>
                  <a:pt x="593" y="170"/>
                </a:cubicBezTo>
                <a:cubicBezTo>
                  <a:pt x="586" y="153"/>
                  <a:pt x="578" y="138"/>
                  <a:pt x="568" y="125"/>
                </a:cubicBezTo>
                <a:cubicBezTo>
                  <a:pt x="568" y="53"/>
                  <a:pt x="568" y="53"/>
                  <a:pt x="568" y="53"/>
                </a:cubicBezTo>
                <a:close/>
                <a:moveTo>
                  <a:pt x="593" y="869"/>
                </a:moveTo>
                <a:cubicBezTo>
                  <a:pt x="568" y="869"/>
                  <a:pt x="568" y="869"/>
                  <a:pt x="568" y="869"/>
                </a:cubicBezTo>
                <a:cubicBezTo>
                  <a:pt x="568" y="770"/>
                  <a:pt x="568" y="770"/>
                  <a:pt x="568" y="770"/>
                </a:cubicBezTo>
                <a:cubicBezTo>
                  <a:pt x="577" y="769"/>
                  <a:pt x="585" y="768"/>
                  <a:pt x="593" y="767"/>
                </a:cubicBezTo>
                <a:cubicBezTo>
                  <a:pt x="593" y="869"/>
                  <a:pt x="593" y="869"/>
                  <a:pt x="593" y="869"/>
                </a:cubicBezTo>
                <a:close/>
                <a:moveTo>
                  <a:pt x="593" y="203"/>
                </a:moveTo>
                <a:cubicBezTo>
                  <a:pt x="593" y="288"/>
                  <a:pt x="593" y="288"/>
                  <a:pt x="593" y="288"/>
                </a:cubicBezTo>
                <a:cubicBezTo>
                  <a:pt x="587" y="290"/>
                  <a:pt x="581" y="296"/>
                  <a:pt x="577" y="307"/>
                </a:cubicBezTo>
                <a:cubicBezTo>
                  <a:pt x="574" y="317"/>
                  <a:pt x="571" y="326"/>
                  <a:pt x="569" y="330"/>
                </a:cubicBezTo>
                <a:cubicBezTo>
                  <a:pt x="569" y="331"/>
                  <a:pt x="569" y="332"/>
                  <a:pt x="568" y="333"/>
                </a:cubicBezTo>
                <a:cubicBezTo>
                  <a:pt x="568" y="173"/>
                  <a:pt x="568" y="173"/>
                  <a:pt x="568" y="173"/>
                </a:cubicBezTo>
                <a:cubicBezTo>
                  <a:pt x="579" y="179"/>
                  <a:pt x="589" y="187"/>
                  <a:pt x="593" y="203"/>
                </a:cubicBezTo>
                <a:close/>
                <a:moveTo>
                  <a:pt x="593" y="390"/>
                </a:moveTo>
                <a:cubicBezTo>
                  <a:pt x="593" y="674"/>
                  <a:pt x="593" y="674"/>
                  <a:pt x="593" y="674"/>
                </a:cubicBezTo>
                <a:cubicBezTo>
                  <a:pt x="585" y="671"/>
                  <a:pt x="577" y="668"/>
                  <a:pt x="568" y="663"/>
                </a:cubicBezTo>
                <a:cubicBezTo>
                  <a:pt x="568" y="444"/>
                  <a:pt x="568" y="444"/>
                  <a:pt x="568" y="444"/>
                </a:cubicBezTo>
                <a:cubicBezTo>
                  <a:pt x="570" y="441"/>
                  <a:pt x="571" y="438"/>
                  <a:pt x="572" y="435"/>
                </a:cubicBezTo>
                <a:cubicBezTo>
                  <a:pt x="573" y="434"/>
                  <a:pt x="573" y="433"/>
                  <a:pt x="573" y="433"/>
                </a:cubicBezTo>
                <a:cubicBezTo>
                  <a:pt x="571" y="433"/>
                  <a:pt x="570" y="433"/>
                  <a:pt x="568" y="433"/>
                </a:cubicBezTo>
                <a:cubicBezTo>
                  <a:pt x="568" y="381"/>
                  <a:pt x="568" y="381"/>
                  <a:pt x="568" y="381"/>
                </a:cubicBezTo>
                <a:cubicBezTo>
                  <a:pt x="571" y="385"/>
                  <a:pt x="575" y="387"/>
                  <a:pt x="581" y="387"/>
                </a:cubicBezTo>
                <a:cubicBezTo>
                  <a:pt x="585" y="388"/>
                  <a:pt x="589" y="389"/>
                  <a:pt x="593" y="390"/>
                </a:cubicBezTo>
                <a:close/>
                <a:moveTo>
                  <a:pt x="527" y="24"/>
                </a:moveTo>
                <a:cubicBezTo>
                  <a:pt x="543" y="32"/>
                  <a:pt x="556" y="42"/>
                  <a:pt x="568" y="53"/>
                </a:cubicBezTo>
                <a:cubicBezTo>
                  <a:pt x="568" y="125"/>
                  <a:pt x="568" y="125"/>
                  <a:pt x="568" y="125"/>
                </a:cubicBezTo>
                <a:cubicBezTo>
                  <a:pt x="556" y="108"/>
                  <a:pt x="542" y="93"/>
                  <a:pt x="527" y="82"/>
                </a:cubicBezTo>
                <a:cubicBezTo>
                  <a:pt x="527" y="24"/>
                  <a:pt x="527" y="24"/>
                  <a:pt x="527" y="24"/>
                </a:cubicBezTo>
                <a:close/>
                <a:moveTo>
                  <a:pt x="568" y="869"/>
                </a:moveTo>
                <a:cubicBezTo>
                  <a:pt x="527" y="869"/>
                  <a:pt x="527" y="869"/>
                  <a:pt x="527" y="869"/>
                </a:cubicBezTo>
                <a:cubicBezTo>
                  <a:pt x="527" y="839"/>
                  <a:pt x="527" y="839"/>
                  <a:pt x="527" y="839"/>
                </a:cubicBezTo>
                <a:cubicBezTo>
                  <a:pt x="538" y="839"/>
                  <a:pt x="547" y="830"/>
                  <a:pt x="547" y="819"/>
                </a:cubicBezTo>
                <a:cubicBezTo>
                  <a:pt x="547" y="808"/>
                  <a:pt x="538" y="798"/>
                  <a:pt x="527" y="798"/>
                </a:cubicBezTo>
                <a:cubicBezTo>
                  <a:pt x="527" y="774"/>
                  <a:pt x="527" y="774"/>
                  <a:pt x="527" y="774"/>
                </a:cubicBezTo>
                <a:cubicBezTo>
                  <a:pt x="541" y="773"/>
                  <a:pt x="555" y="772"/>
                  <a:pt x="568" y="770"/>
                </a:cubicBezTo>
                <a:cubicBezTo>
                  <a:pt x="568" y="869"/>
                  <a:pt x="568" y="869"/>
                  <a:pt x="568" y="869"/>
                </a:cubicBezTo>
                <a:close/>
                <a:moveTo>
                  <a:pt x="568" y="173"/>
                </a:moveTo>
                <a:cubicBezTo>
                  <a:pt x="565" y="171"/>
                  <a:pt x="562" y="170"/>
                  <a:pt x="559" y="168"/>
                </a:cubicBezTo>
                <a:cubicBezTo>
                  <a:pt x="552" y="162"/>
                  <a:pt x="545" y="157"/>
                  <a:pt x="539" y="152"/>
                </a:cubicBezTo>
                <a:cubicBezTo>
                  <a:pt x="535" y="147"/>
                  <a:pt x="534" y="140"/>
                  <a:pt x="534" y="132"/>
                </a:cubicBezTo>
                <a:cubicBezTo>
                  <a:pt x="534" y="122"/>
                  <a:pt x="531" y="113"/>
                  <a:pt x="527" y="105"/>
                </a:cubicBezTo>
                <a:cubicBezTo>
                  <a:pt x="527" y="286"/>
                  <a:pt x="527" y="286"/>
                  <a:pt x="527" y="286"/>
                </a:cubicBezTo>
                <a:cubicBezTo>
                  <a:pt x="533" y="291"/>
                  <a:pt x="535" y="301"/>
                  <a:pt x="527" y="323"/>
                </a:cubicBezTo>
                <a:cubicBezTo>
                  <a:pt x="527" y="394"/>
                  <a:pt x="527" y="394"/>
                  <a:pt x="527" y="394"/>
                </a:cubicBezTo>
                <a:cubicBezTo>
                  <a:pt x="536" y="416"/>
                  <a:pt x="553" y="431"/>
                  <a:pt x="568" y="433"/>
                </a:cubicBezTo>
                <a:cubicBezTo>
                  <a:pt x="568" y="381"/>
                  <a:pt x="568" y="381"/>
                  <a:pt x="568" y="381"/>
                </a:cubicBezTo>
                <a:cubicBezTo>
                  <a:pt x="561" y="371"/>
                  <a:pt x="563" y="353"/>
                  <a:pt x="568" y="333"/>
                </a:cubicBezTo>
                <a:cubicBezTo>
                  <a:pt x="568" y="173"/>
                  <a:pt x="568" y="173"/>
                  <a:pt x="568" y="173"/>
                </a:cubicBezTo>
                <a:close/>
                <a:moveTo>
                  <a:pt x="568" y="444"/>
                </a:moveTo>
                <a:cubicBezTo>
                  <a:pt x="568" y="663"/>
                  <a:pt x="568" y="663"/>
                  <a:pt x="568" y="663"/>
                </a:cubicBezTo>
                <a:cubicBezTo>
                  <a:pt x="565" y="661"/>
                  <a:pt x="561" y="659"/>
                  <a:pt x="557" y="656"/>
                </a:cubicBezTo>
                <a:cubicBezTo>
                  <a:pt x="544" y="648"/>
                  <a:pt x="534" y="641"/>
                  <a:pt x="527" y="633"/>
                </a:cubicBezTo>
                <a:cubicBezTo>
                  <a:pt x="527" y="506"/>
                  <a:pt x="527" y="506"/>
                  <a:pt x="527" y="506"/>
                </a:cubicBezTo>
                <a:cubicBezTo>
                  <a:pt x="544" y="489"/>
                  <a:pt x="557" y="468"/>
                  <a:pt x="568" y="444"/>
                </a:cubicBezTo>
                <a:close/>
                <a:moveTo>
                  <a:pt x="413" y="0"/>
                </a:moveTo>
                <a:cubicBezTo>
                  <a:pt x="414" y="0"/>
                  <a:pt x="414" y="0"/>
                  <a:pt x="414" y="0"/>
                </a:cubicBezTo>
                <a:cubicBezTo>
                  <a:pt x="459" y="0"/>
                  <a:pt x="497" y="9"/>
                  <a:pt x="527" y="24"/>
                </a:cubicBezTo>
                <a:cubicBezTo>
                  <a:pt x="527" y="82"/>
                  <a:pt x="527" y="82"/>
                  <a:pt x="527" y="82"/>
                </a:cubicBezTo>
                <a:cubicBezTo>
                  <a:pt x="493" y="55"/>
                  <a:pt x="453" y="42"/>
                  <a:pt x="413" y="42"/>
                </a:cubicBezTo>
                <a:cubicBezTo>
                  <a:pt x="413" y="0"/>
                  <a:pt x="413" y="0"/>
                  <a:pt x="413" y="0"/>
                </a:cubicBezTo>
                <a:close/>
                <a:moveTo>
                  <a:pt x="527" y="869"/>
                </a:moveTo>
                <a:cubicBezTo>
                  <a:pt x="413" y="869"/>
                  <a:pt x="413" y="869"/>
                  <a:pt x="413" y="869"/>
                </a:cubicBezTo>
                <a:cubicBezTo>
                  <a:pt x="413" y="841"/>
                  <a:pt x="413" y="841"/>
                  <a:pt x="413" y="841"/>
                </a:cubicBezTo>
                <a:cubicBezTo>
                  <a:pt x="424" y="841"/>
                  <a:pt x="432" y="832"/>
                  <a:pt x="432" y="821"/>
                </a:cubicBezTo>
                <a:cubicBezTo>
                  <a:pt x="432" y="810"/>
                  <a:pt x="424" y="800"/>
                  <a:pt x="413" y="800"/>
                </a:cubicBezTo>
                <a:cubicBezTo>
                  <a:pt x="413" y="777"/>
                  <a:pt x="413" y="777"/>
                  <a:pt x="413" y="777"/>
                </a:cubicBezTo>
                <a:cubicBezTo>
                  <a:pt x="452" y="778"/>
                  <a:pt x="491" y="777"/>
                  <a:pt x="527" y="774"/>
                </a:cubicBezTo>
                <a:cubicBezTo>
                  <a:pt x="527" y="798"/>
                  <a:pt x="527" y="798"/>
                  <a:pt x="527" y="798"/>
                </a:cubicBezTo>
                <a:cubicBezTo>
                  <a:pt x="517" y="798"/>
                  <a:pt x="508" y="808"/>
                  <a:pt x="508" y="819"/>
                </a:cubicBezTo>
                <a:cubicBezTo>
                  <a:pt x="508" y="830"/>
                  <a:pt x="517" y="839"/>
                  <a:pt x="527" y="839"/>
                </a:cubicBezTo>
                <a:cubicBezTo>
                  <a:pt x="527" y="869"/>
                  <a:pt x="527" y="869"/>
                  <a:pt x="527" y="869"/>
                </a:cubicBezTo>
                <a:close/>
                <a:moveTo>
                  <a:pt x="527" y="105"/>
                </a:moveTo>
                <a:cubicBezTo>
                  <a:pt x="511" y="73"/>
                  <a:pt x="465" y="55"/>
                  <a:pt x="413" y="63"/>
                </a:cubicBezTo>
                <a:cubicBezTo>
                  <a:pt x="413" y="159"/>
                  <a:pt x="413" y="159"/>
                  <a:pt x="413" y="159"/>
                </a:cubicBezTo>
                <a:cubicBezTo>
                  <a:pt x="451" y="171"/>
                  <a:pt x="476" y="198"/>
                  <a:pt x="470" y="223"/>
                </a:cubicBezTo>
                <a:cubicBezTo>
                  <a:pt x="449" y="308"/>
                  <a:pt x="509" y="273"/>
                  <a:pt x="527" y="286"/>
                </a:cubicBezTo>
                <a:cubicBezTo>
                  <a:pt x="527" y="105"/>
                  <a:pt x="527" y="105"/>
                  <a:pt x="527" y="105"/>
                </a:cubicBezTo>
                <a:close/>
                <a:moveTo>
                  <a:pt x="527" y="323"/>
                </a:moveTo>
                <a:cubicBezTo>
                  <a:pt x="527" y="394"/>
                  <a:pt x="527" y="394"/>
                  <a:pt x="527" y="394"/>
                </a:cubicBezTo>
                <a:cubicBezTo>
                  <a:pt x="519" y="376"/>
                  <a:pt x="517" y="351"/>
                  <a:pt x="527" y="323"/>
                </a:cubicBezTo>
                <a:cubicBezTo>
                  <a:pt x="527" y="323"/>
                  <a:pt x="527" y="323"/>
                  <a:pt x="527" y="323"/>
                </a:cubicBezTo>
                <a:close/>
                <a:moveTo>
                  <a:pt x="527" y="506"/>
                </a:moveTo>
                <a:cubicBezTo>
                  <a:pt x="527" y="633"/>
                  <a:pt x="527" y="633"/>
                  <a:pt x="527" y="633"/>
                </a:cubicBezTo>
                <a:cubicBezTo>
                  <a:pt x="504" y="610"/>
                  <a:pt x="506" y="588"/>
                  <a:pt x="507" y="559"/>
                </a:cubicBezTo>
                <a:cubicBezTo>
                  <a:pt x="480" y="576"/>
                  <a:pt x="448" y="587"/>
                  <a:pt x="413" y="587"/>
                </a:cubicBezTo>
                <a:cubicBezTo>
                  <a:pt x="413" y="558"/>
                  <a:pt x="413" y="558"/>
                  <a:pt x="413" y="558"/>
                </a:cubicBezTo>
                <a:cubicBezTo>
                  <a:pt x="459" y="558"/>
                  <a:pt x="498" y="538"/>
                  <a:pt x="527" y="506"/>
                </a:cubicBezTo>
                <a:close/>
                <a:moveTo>
                  <a:pt x="388" y="1"/>
                </a:moveTo>
                <a:cubicBezTo>
                  <a:pt x="396" y="0"/>
                  <a:pt x="404" y="0"/>
                  <a:pt x="413" y="0"/>
                </a:cubicBezTo>
                <a:cubicBezTo>
                  <a:pt x="413" y="42"/>
                  <a:pt x="413" y="42"/>
                  <a:pt x="413" y="42"/>
                </a:cubicBezTo>
                <a:cubicBezTo>
                  <a:pt x="405" y="42"/>
                  <a:pt x="396" y="42"/>
                  <a:pt x="388" y="43"/>
                </a:cubicBezTo>
                <a:cubicBezTo>
                  <a:pt x="388" y="1"/>
                  <a:pt x="388" y="1"/>
                  <a:pt x="388" y="1"/>
                </a:cubicBezTo>
                <a:close/>
                <a:moveTo>
                  <a:pt x="413" y="869"/>
                </a:moveTo>
                <a:cubicBezTo>
                  <a:pt x="388" y="869"/>
                  <a:pt x="388" y="869"/>
                  <a:pt x="388" y="869"/>
                </a:cubicBezTo>
                <a:cubicBezTo>
                  <a:pt x="388" y="777"/>
                  <a:pt x="388" y="777"/>
                  <a:pt x="388" y="777"/>
                </a:cubicBezTo>
                <a:cubicBezTo>
                  <a:pt x="396" y="777"/>
                  <a:pt x="405" y="777"/>
                  <a:pt x="413" y="777"/>
                </a:cubicBezTo>
                <a:cubicBezTo>
                  <a:pt x="413" y="800"/>
                  <a:pt x="413" y="800"/>
                  <a:pt x="413" y="800"/>
                </a:cubicBezTo>
                <a:cubicBezTo>
                  <a:pt x="413" y="800"/>
                  <a:pt x="413" y="800"/>
                  <a:pt x="413" y="800"/>
                </a:cubicBezTo>
                <a:cubicBezTo>
                  <a:pt x="402" y="800"/>
                  <a:pt x="394" y="810"/>
                  <a:pt x="394" y="821"/>
                </a:cubicBezTo>
                <a:cubicBezTo>
                  <a:pt x="394" y="832"/>
                  <a:pt x="402" y="841"/>
                  <a:pt x="413" y="841"/>
                </a:cubicBezTo>
                <a:cubicBezTo>
                  <a:pt x="413" y="841"/>
                  <a:pt x="413" y="841"/>
                  <a:pt x="413" y="841"/>
                </a:cubicBezTo>
                <a:cubicBezTo>
                  <a:pt x="413" y="869"/>
                  <a:pt x="413" y="869"/>
                  <a:pt x="413" y="869"/>
                </a:cubicBezTo>
                <a:close/>
                <a:moveTo>
                  <a:pt x="413" y="63"/>
                </a:moveTo>
                <a:cubicBezTo>
                  <a:pt x="413" y="159"/>
                  <a:pt x="413" y="159"/>
                  <a:pt x="413" y="159"/>
                </a:cubicBezTo>
                <a:cubicBezTo>
                  <a:pt x="405" y="157"/>
                  <a:pt x="397" y="155"/>
                  <a:pt x="388" y="154"/>
                </a:cubicBezTo>
                <a:cubicBezTo>
                  <a:pt x="388" y="69"/>
                  <a:pt x="388" y="69"/>
                  <a:pt x="388" y="69"/>
                </a:cubicBezTo>
                <a:cubicBezTo>
                  <a:pt x="396" y="66"/>
                  <a:pt x="405" y="65"/>
                  <a:pt x="413" y="63"/>
                </a:cubicBezTo>
                <a:close/>
                <a:moveTo>
                  <a:pt x="413" y="558"/>
                </a:moveTo>
                <a:cubicBezTo>
                  <a:pt x="413" y="587"/>
                  <a:pt x="413" y="587"/>
                  <a:pt x="413" y="587"/>
                </a:cubicBezTo>
                <a:cubicBezTo>
                  <a:pt x="412" y="587"/>
                  <a:pt x="412" y="587"/>
                  <a:pt x="412" y="587"/>
                </a:cubicBezTo>
                <a:cubicBezTo>
                  <a:pt x="404" y="587"/>
                  <a:pt x="396" y="586"/>
                  <a:pt x="388" y="585"/>
                </a:cubicBezTo>
                <a:cubicBezTo>
                  <a:pt x="388" y="556"/>
                  <a:pt x="388" y="556"/>
                  <a:pt x="388" y="556"/>
                </a:cubicBezTo>
                <a:cubicBezTo>
                  <a:pt x="396" y="558"/>
                  <a:pt x="404" y="558"/>
                  <a:pt x="412" y="558"/>
                </a:cubicBezTo>
                <a:lnTo>
                  <a:pt x="413" y="558"/>
                </a:lnTo>
                <a:close/>
                <a:moveTo>
                  <a:pt x="299" y="25"/>
                </a:moveTo>
                <a:cubicBezTo>
                  <a:pt x="324" y="12"/>
                  <a:pt x="353" y="4"/>
                  <a:pt x="388" y="1"/>
                </a:cubicBezTo>
                <a:cubicBezTo>
                  <a:pt x="388" y="43"/>
                  <a:pt x="388" y="43"/>
                  <a:pt x="388" y="43"/>
                </a:cubicBezTo>
                <a:cubicBezTo>
                  <a:pt x="356" y="47"/>
                  <a:pt x="326" y="60"/>
                  <a:pt x="299" y="80"/>
                </a:cubicBezTo>
                <a:cubicBezTo>
                  <a:pt x="299" y="25"/>
                  <a:pt x="299" y="25"/>
                  <a:pt x="299" y="25"/>
                </a:cubicBezTo>
                <a:close/>
                <a:moveTo>
                  <a:pt x="388" y="869"/>
                </a:moveTo>
                <a:cubicBezTo>
                  <a:pt x="299" y="869"/>
                  <a:pt x="299" y="869"/>
                  <a:pt x="299" y="869"/>
                </a:cubicBezTo>
                <a:cubicBezTo>
                  <a:pt x="299" y="839"/>
                  <a:pt x="299" y="839"/>
                  <a:pt x="299" y="839"/>
                </a:cubicBezTo>
                <a:cubicBezTo>
                  <a:pt x="310" y="839"/>
                  <a:pt x="318" y="830"/>
                  <a:pt x="318" y="819"/>
                </a:cubicBezTo>
                <a:cubicBezTo>
                  <a:pt x="318" y="808"/>
                  <a:pt x="310" y="798"/>
                  <a:pt x="299" y="798"/>
                </a:cubicBezTo>
                <a:cubicBezTo>
                  <a:pt x="299" y="770"/>
                  <a:pt x="299" y="770"/>
                  <a:pt x="299" y="770"/>
                </a:cubicBezTo>
                <a:cubicBezTo>
                  <a:pt x="327" y="773"/>
                  <a:pt x="357" y="776"/>
                  <a:pt x="388" y="777"/>
                </a:cubicBezTo>
                <a:cubicBezTo>
                  <a:pt x="388" y="869"/>
                  <a:pt x="388" y="869"/>
                  <a:pt x="388" y="869"/>
                </a:cubicBezTo>
                <a:close/>
                <a:moveTo>
                  <a:pt x="388" y="69"/>
                </a:moveTo>
                <a:cubicBezTo>
                  <a:pt x="358" y="78"/>
                  <a:pt x="327" y="96"/>
                  <a:pt x="299" y="125"/>
                </a:cubicBezTo>
                <a:cubicBezTo>
                  <a:pt x="299" y="179"/>
                  <a:pt x="299" y="179"/>
                  <a:pt x="299" y="179"/>
                </a:cubicBezTo>
                <a:cubicBezTo>
                  <a:pt x="303" y="174"/>
                  <a:pt x="308" y="169"/>
                  <a:pt x="313" y="165"/>
                </a:cubicBezTo>
                <a:cubicBezTo>
                  <a:pt x="339" y="154"/>
                  <a:pt x="365" y="152"/>
                  <a:pt x="388" y="154"/>
                </a:cubicBezTo>
                <a:cubicBezTo>
                  <a:pt x="388" y="69"/>
                  <a:pt x="388" y="69"/>
                  <a:pt x="388" y="69"/>
                </a:cubicBezTo>
                <a:close/>
                <a:moveTo>
                  <a:pt x="388" y="556"/>
                </a:moveTo>
                <a:cubicBezTo>
                  <a:pt x="388" y="585"/>
                  <a:pt x="388" y="585"/>
                  <a:pt x="388" y="585"/>
                </a:cubicBezTo>
                <a:cubicBezTo>
                  <a:pt x="362" y="581"/>
                  <a:pt x="339" y="572"/>
                  <a:pt x="318" y="559"/>
                </a:cubicBezTo>
                <a:cubicBezTo>
                  <a:pt x="319" y="587"/>
                  <a:pt x="320" y="611"/>
                  <a:pt x="299" y="633"/>
                </a:cubicBezTo>
                <a:cubicBezTo>
                  <a:pt x="299" y="508"/>
                  <a:pt x="299" y="508"/>
                  <a:pt x="299" y="508"/>
                </a:cubicBezTo>
                <a:cubicBezTo>
                  <a:pt x="323" y="533"/>
                  <a:pt x="353" y="551"/>
                  <a:pt x="388" y="556"/>
                </a:cubicBezTo>
                <a:close/>
                <a:moveTo>
                  <a:pt x="192" y="178"/>
                </a:moveTo>
                <a:cubicBezTo>
                  <a:pt x="208" y="110"/>
                  <a:pt x="241" y="55"/>
                  <a:pt x="299" y="25"/>
                </a:cubicBezTo>
                <a:cubicBezTo>
                  <a:pt x="299" y="80"/>
                  <a:pt x="299" y="80"/>
                  <a:pt x="299" y="80"/>
                </a:cubicBezTo>
                <a:cubicBezTo>
                  <a:pt x="258" y="111"/>
                  <a:pt x="227" y="161"/>
                  <a:pt x="214" y="229"/>
                </a:cubicBezTo>
                <a:cubicBezTo>
                  <a:pt x="230" y="205"/>
                  <a:pt x="247" y="184"/>
                  <a:pt x="266" y="167"/>
                </a:cubicBezTo>
                <a:cubicBezTo>
                  <a:pt x="276" y="151"/>
                  <a:pt x="287" y="137"/>
                  <a:pt x="299" y="125"/>
                </a:cubicBezTo>
                <a:cubicBezTo>
                  <a:pt x="299" y="179"/>
                  <a:pt x="299" y="179"/>
                  <a:pt x="299" y="179"/>
                </a:cubicBezTo>
                <a:cubicBezTo>
                  <a:pt x="276" y="204"/>
                  <a:pt x="261" y="238"/>
                  <a:pt x="259" y="283"/>
                </a:cubicBezTo>
                <a:cubicBezTo>
                  <a:pt x="259" y="287"/>
                  <a:pt x="259" y="292"/>
                  <a:pt x="260" y="297"/>
                </a:cubicBezTo>
                <a:cubicBezTo>
                  <a:pt x="263" y="349"/>
                  <a:pt x="260" y="334"/>
                  <a:pt x="248" y="307"/>
                </a:cubicBezTo>
                <a:cubicBezTo>
                  <a:pt x="232" y="274"/>
                  <a:pt x="214" y="281"/>
                  <a:pt x="206" y="317"/>
                </a:cubicBezTo>
                <a:cubicBezTo>
                  <a:pt x="195" y="365"/>
                  <a:pt x="214" y="428"/>
                  <a:pt x="252" y="435"/>
                </a:cubicBezTo>
                <a:cubicBezTo>
                  <a:pt x="264" y="463"/>
                  <a:pt x="280" y="488"/>
                  <a:pt x="299" y="508"/>
                </a:cubicBezTo>
                <a:cubicBezTo>
                  <a:pt x="299" y="633"/>
                  <a:pt x="299" y="633"/>
                  <a:pt x="299" y="633"/>
                </a:cubicBezTo>
                <a:cubicBezTo>
                  <a:pt x="292" y="641"/>
                  <a:pt x="281" y="649"/>
                  <a:pt x="268" y="656"/>
                </a:cubicBezTo>
                <a:cubicBezTo>
                  <a:pt x="232" y="675"/>
                  <a:pt x="212" y="679"/>
                  <a:pt x="192" y="690"/>
                </a:cubicBezTo>
                <a:cubicBezTo>
                  <a:pt x="192" y="178"/>
                  <a:pt x="192" y="178"/>
                  <a:pt x="192" y="178"/>
                </a:cubicBezTo>
                <a:close/>
                <a:moveTo>
                  <a:pt x="299" y="869"/>
                </a:moveTo>
                <a:cubicBezTo>
                  <a:pt x="192" y="869"/>
                  <a:pt x="192" y="869"/>
                  <a:pt x="192" y="869"/>
                </a:cubicBezTo>
                <a:cubicBezTo>
                  <a:pt x="192" y="832"/>
                  <a:pt x="192" y="832"/>
                  <a:pt x="192" y="832"/>
                </a:cubicBezTo>
                <a:cubicBezTo>
                  <a:pt x="203" y="832"/>
                  <a:pt x="211" y="822"/>
                  <a:pt x="211" y="811"/>
                </a:cubicBezTo>
                <a:cubicBezTo>
                  <a:pt x="211" y="800"/>
                  <a:pt x="203" y="791"/>
                  <a:pt x="192" y="791"/>
                </a:cubicBezTo>
                <a:cubicBezTo>
                  <a:pt x="192" y="750"/>
                  <a:pt x="192" y="750"/>
                  <a:pt x="192" y="750"/>
                </a:cubicBezTo>
                <a:cubicBezTo>
                  <a:pt x="218" y="759"/>
                  <a:pt x="255" y="766"/>
                  <a:pt x="299" y="770"/>
                </a:cubicBezTo>
                <a:cubicBezTo>
                  <a:pt x="299" y="798"/>
                  <a:pt x="299" y="798"/>
                  <a:pt x="299" y="798"/>
                </a:cubicBezTo>
                <a:cubicBezTo>
                  <a:pt x="288" y="798"/>
                  <a:pt x="280" y="808"/>
                  <a:pt x="280" y="819"/>
                </a:cubicBezTo>
                <a:cubicBezTo>
                  <a:pt x="280" y="830"/>
                  <a:pt x="288" y="839"/>
                  <a:pt x="299" y="839"/>
                </a:cubicBezTo>
                <a:lnTo>
                  <a:pt x="299" y="869"/>
                </a:lnTo>
                <a:close/>
                <a:moveTo>
                  <a:pt x="45" y="869"/>
                </a:moveTo>
                <a:cubicBezTo>
                  <a:pt x="30" y="843"/>
                  <a:pt x="20" y="816"/>
                  <a:pt x="19" y="791"/>
                </a:cubicBezTo>
                <a:cubicBezTo>
                  <a:pt x="18" y="754"/>
                  <a:pt x="30" y="728"/>
                  <a:pt x="50" y="708"/>
                </a:cubicBezTo>
                <a:cubicBezTo>
                  <a:pt x="0" y="602"/>
                  <a:pt x="137" y="626"/>
                  <a:pt x="111" y="568"/>
                </a:cubicBezTo>
                <a:cubicBezTo>
                  <a:pt x="48" y="432"/>
                  <a:pt x="198" y="458"/>
                  <a:pt x="157" y="393"/>
                </a:cubicBezTo>
                <a:cubicBezTo>
                  <a:pt x="109" y="320"/>
                  <a:pt x="176" y="284"/>
                  <a:pt x="184" y="226"/>
                </a:cubicBezTo>
                <a:cubicBezTo>
                  <a:pt x="186" y="209"/>
                  <a:pt x="188" y="193"/>
                  <a:pt x="192" y="178"/>
                </a:cubicBezTo>
                <a:cubicBezTo>
                  <a:pt x="192" y="690"/>
                  <a:pt x="192" y="690"/>
                  <a:pt x="192" y="690"/>
                </a:cubicBezTo>
                <a:cubicBezTo>
                  <a:pt x="182" y="696"/>
                  <a:pt x="171" y="705"/>
                  <a:pt x="158" y="719"/>
                </a:cubicBezTo>
                <a:cubicBezTo>
                  <a:pt x="155" y="731"/>
                  <a:pt x="168" y="741"/>
                  <a:pt x="192" y="750"/>
                </a:cubicBezTo>
                <a:cubicBezTo>
                  <a:pt x="192" y="791"/>
                  <a:pt x="192" y="791"/>
                  <a:pt x="192" y="791"/>
                </a:cubicBezTo>
                <a:cubicBezTo>
                  <a:pt x="181" y="791"/>
                  <a:pt x="173" y="800"/>
                  <a:pt x="173" y="811"/>
                </a:cubicBezTo>
                <a:cubicBezTo>
                  <a:pt x="173" y="822"/>
                  <a:pt x="181" y="832"/>
                  <a:pt x="192" y="832"/>
                </a:cubicBezTo>
                <a:cubicBezTo>
                  <a:pt x="192" y="869"/>
                  <a:pt x="192" y="869"/>
                  <a:pt x="192" y="869"/>
                </a:cubicBezTo>
                <a:lnTo>
                  <a:pt x="45" y="869"/>
                </a:lnTo>
                <a:close/>
              </a:path>
            </a:pathLst>
          </a:custGeom>
          <a:solidFill>
            <a:srgbClr val="0070C0"/>
          </a:solidFill>
          <a:ln>
            <a:noFill/>
          </a:ln>
        </p:spPr>
        <p:txBody>
          <a:bodyPr vert="horz" wrap="square" lIns="91440" tIns="45720" rIns="91440" bIns="45720" numCol="1" anchor="t" anchorCtr="0" compatLnSpc="1"/>
          <a:lstStyle/>
          <a:p>
            <a:endParaRPr lang="en-US"/>
          </a:p>
        </p:txBody>
      </p:sp>
      <p:grpSp>
        <p:nvGrpSpPr>
          <p:cNvPr id="22" name="Group 15"/>
          <p:cNvGrpSpPr/>
          <p:nvPr/>
        </p:nvGrpSpPr>
        <p:grpSpPr>
          <a:xfrm>
            <a:off x="3804908" y="2589218"/>
            <a:ext cx="1452024" cy="1652597"/>
            <a:chOff x="6456267" y="4489600"/>
            <a:chExt cx="2077323" cy="2364270"/>
          </a:xfrm>
          <a:solidFill>
            <a:schemeClr val="bg1">
              <a:lumMod val="85000"/>
            </a:schemeClr>
          </a:solidFill>
        </p:grpSpPr>
        <p:sp>
          <p:nvSpPr>
            <p:cNvPr id="23" name="Freeform 16"/>
            <p:cNvSpPr/>
            <p:nvPr/>
          </p:nvSpPr>
          <p:spPr bwMode="auto">
            <a:xfrm>
              <a:off x="6456267" y="4489600"/>
              <a:ext cx="2077323" cy="2364270"/>
            </a:xfrm>
            <a:custGeom>
              <a:avLst/>
              <a:gdLst>
                <a:gd name="T0" fmla="*/ 550 w 793"/>
                <a:gd name="T1" fmla="*/ 630 h 902"/>
                <a:gd name="T2" fmla="*/ 511 w 793"/>
                <a:gd name="T3" fmla="*/ 596 h 902"/>
                <a:gd name="T4" fmla="*/ 567 w 793"/>
                <a:gd name="T5" fmla="*/ 656 h 902"/>
                <a:gd name="T6" fmla="*/ 790 w 793"/>
                <a:gd name="T7" fmla="*/ 824 h 902"/>
                <a:gd name="T8" fmla="*/ 763 w 793"/>
                <a:gd name="T9" fmla="*/ 902 h 902"/>
                <a:gd name="T10" fmla="*/ 30 w 793"/>
                <a:gd name="T11" fmla="*/ 902 h 902"/>
                <a:gd name="T12" fmla="*/ 3 w 793"/>
                <a:gd name="T13" fmla="*/ 824 h 902"/>
                <a:gd name="T14" fmla="*/ 226 w 793"/>
                <a:gd name="T15" fmla="*/ 656 h 902"/>
                <a:gd name="T16" fmla="*/ 283 w 793"/>
                <a:gd name="T17" fmla="*/ 591 h 902"/>
                <a:gd name="T18" fmla="*/ 238 w 793"/>
                <a:gd name="T19" fmla="*/ 627 h 902"/>
                <a:gd name="T20" fmla="*/ 140 w 793"/>
                <a:gd name="T21" fmla="*/ 357 h 902"/>
                <a:gd name="T22" fmla="*/ 503 w 793"/>
                <a:gd name="T23" fmla="*/ 95 h 902"/>
                <a:gd name="T24" fmla="*/ 550 w 793"/>
                <a:gd name="T25" fmla="*/ 630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3" h="902">
                  <a:moveTo>
                    <a:pt x="550" y="630"/>
                  </a:moveTo>
                  <a:cubicBezTo>
                    <a:pt x="537" y="617"/>
                    <a:pt x="524" y="606"/>
                    <a:pt x="511" y="596"/>
                  </a:cubicBezTo>
                  <a:cubicBezTo>
                    <a:pt x="518" y="622"/>
                    <a:pt x="534" y="643"/>
                    <a:pt x="567" y="656"/>
                  </a:cubicBezTo>
                  <a:cubicBezTo>
                    <a:pt x="661" y="696"/>
                    <a:pt x="793" y="706"/>
                    <a:pt x="790" y="824"/>
                  </a:cubicBezTo>
                  <a:cubicBezTo>
                    <a:pt x="789" y="849"/>
                    <a:pt x="779" y="876"/>
                    <a:pt x="763" y="902"/>
                  </a:cubicBezTo>
                  <a:cubicBezTo>
                    <a:pt x="30" y="902"/>
                    <a:pt x="30" y="902"/>
                    <a:pt x="30" y="902"/>
                  </a:cubicBezTo>
                  <a:cubicBezTo>
                    <a:pt x="14" y="876"/>
                    <a:pt x="4" y="849"/>
                    <a:pt x="3" y="824"/>
                  </a:cubicBezTo>
                  <a:cubicBezTo>
                    <a:pt x="0" y="706"/>
                    <a:pt x="132" y="696"/>
                    <a:pt x="226" y="656"/>
                  </a:cubicBezTo>
                  <a:cubicBezTo>
                    <a:pt x="261" y="642"/>
                    <a:pt x="277" y="619"/>
                    <a:pt x="283" y="591"/>
                  </a:cubicBezTo>
                  <a:cubicBezTo>
                    <a:pt x="268" y="601"/>
                    <a:pt x="253" y="613"/>
                    <a:pt x="238" y="627"/>
                  </a:cubicBezTo>
                  <a:cubicBezTo>
                    <a:pt x="177" y="550"/>
                    <a:pt x="141" y="487"/>
                    <a:pt x="140" y="357"/>
                  </a:cubicBezTo>
                  <a:cubicBezTo>
                    <a:pt x="137" y="74"/>
                    <a:pt x="400" y="0"/>
                    <a:pt x="503" y="95"/>
                  </a:cubicBezTo>
                  <a:cubicBezTo>
                    <a:pt x="736" y="95"/>
                    <a:pt x="676" y="514"/>
                    <a:pt x="550" y="630"/>
                  </a:cubicBezTo>
                  <a:close/>
                </a:path>
              </a:pathLst>
            </a:custGeom>
            <a:grpFill/>
            <a:ln>
              <a:noFill/>
            </a:ln>
          </p:spPr>
          <p:txBody>
            <a:bodyPr vert="horz" wrap="square" lIns="91440" tIns="45720" rIns="91440" bIns="45720" numCol="1" anchor="t" anchorCtr="0" compatLnSpc="1"/>
            <a:lstStyle/>
            <a:p>
              <a:endParaRPr lang="en-US"/>
            </a:p>
          </p:txBody>
        </p:sp>
        <p:sp>
          <p:nvSpPr>
            <p:cNvPr id="24" name="Freeform 17"/>
            <p:cNvSpPr/>
            <p:nvPr/>
          </p:nvSpPr>
          <p:spPr bwMode="auto">
            <a:xfrm>
              <a:off x="6962465" y="5147696"/>
              <a:ext cx="953907" cy="894080"/>
            </a:xfrm>
            <a:custGeom>
              <a:avLst/>
              <a:gdLst>
                <a:gd name="T0" fmla="*/ 364 w 364"/>
                <a:gd name="T1" fmla="*/ 204 h 341"/>
                <a:gd name="T2" fmla="*/ 340 w 364"/>
                <a:gd name="T3" fmla="*/ 217 h 341"/>
                <a:gd name="T4" fmla="*/ 180 w 364"/>
                <a:gd name="T5" fmla="*/ 341 h 341"/>
                <a:gd name="T6" fmla="*/ 20 w 364"/>
                <a:gd name="T7" fmla="*/ 217 h 341"/>
                <a:gd name="T8" fmla="*/ 0 w 364"/>
                <a:gd name="T9" fmla="*/ 208 h 341"/>
                <a:gd name="T10" fmla="*/ 226 w 364"/>
                <a:gd name="T11" fmla="*/ 0 h 341"/>
                <a:gd name="T12" fmla="*/ 57 w 364"/>
                <a:gd name="T13" fmla="*/ 194 h 341"/>
                <a:gd name="T14" fmla="*/ 300 w 364"/>
                <a:gd name="T15" fmla="*/ 42 h 341"/>
                <a:gd name="T16" fmla="*/ 364 w 364"/>
                <a:gd name="T17" fmla="*/ 20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41">
                  <a:moveTo>
                    <a:pt x="364" y="204"/>
                  </a:moveTo>
                  <a:cubicBezTo>
                    <a:pt x="357" y="211"/>
                    <a:pt x="349" y="216"/>
                    <a:pt x="340" y="217"/>
                  </a:cubicBezTo>
                  <a:cubicBezTo>
                    <a:pt x="310" y="288"/>
                    <a:pt x="255" y="341"/>
                    <a:pt x="180" y="341"/>
                  </a:cubicBezTo>
                  <a:cubicBezTo>
                    <a:pt x="104" y="341"/>
                    <a:pt x="49" y="288"/>
                    <a:pt x="20" y="217"/>
                  </a:cubicBezTo>
                  <a:cubicBezTo>
                    <a:pt x="12" y="216"/>
                    <a:pt x="6" y="213"/>
                    <a:pt x="0" y="208"/>
                  </a:cubicBezTo>
                  <a:cubicBezTo>
                    <a:pt x="56" y="174"/>
                    <a:pt x="105" y="108"/>
                    <a:pt x="226" y="0"/>
                  </a:cubicBezTo>
                  <a:cubicBezTo>
                    <a:pt x="208" y="32"/>
                    <a:pt x="174" y="90"/>
                    <a:pt x="57" y="194"/>
                  </a:cubicBezTo>
                  <a:cubicBezTo>
                    <a:pt x="120" y="204"/>
                    <a:pt x="237" y="125"/>
                    <a:pt x="300" y="42"/>
                  </a:cubicBezTo>
                  <a:cubicBezTo>
                    <a:pt x="315" y="101"/>
                    <a:pt x="336" y="166"/>
                    <a:pt x="364" y="20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 name="Freeform 18"/>
            <p:cNvSpPr/>
            <p:nvPr/>
          </p:nvSpPr>
          <p:spPr bwMode="auto">
            <a:xfrm>
              <a:off x="6708324" y="6047315"/>
              <a:ext cx="1547744" cy="796584"/>
            </a:xfrm>
            <a:custGeom>
              <a:avLst/>
              <a:gdLst>
                <a:gd name="T0" fmla="*/ 0 w 591"/>
                <a:gd name="T1" fmla="*/ 135 h 304"/>
                <a:gd name="T2" fmla="*/ 142 w 591"/>
                <a:gd name="T3" fmla="*/ 85 h 304"/>
                <a:gd name="T4" fmla="*/ 206 w 591"/>
                <a:gd name="T5" fmla="*/ 0 h 304"/>
                <a:gd name="T6" fmla="*/ 293 w 591"/>
                <a:gd name="T7" fmla="*/ 23 h 304"/>
                <a:gd name="T8" fmla="*/ 378 w 591"/>
                <a:gd name="T9" fmla="*/ 0 h 304"/>
                <a:gd name="T10" fmla="*/ 437 w 591"/>
                <a:gd name="T11" fmla="*/ 85 h 304"/>
                <a:gd name="T12" fmla="*/ 591 w 591"/>
                <a:gd name="T13" fmla="*/ 138 h 304"/>
                <a:gd name="T14" fmla="*/ 0 w 591"/>
                <a:gd name="T15" fmla="*/ 135 h 3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1" h="304">
                  <a:moveTo>
                    <a:pt x="0" y="135"/>
                  </a:moveTo>
                  <a:cubicBezTo>
                    <a:pt x="39" y="116"/>
                    <a:pt x="93" y="103"/>
                    <a:pt x="142" y="85"/>
                  </a:cubicBezTo>
                  <a:cubicBezTo>
                    <a:pt x="176" y="72"/>
                    <a:pt x="196" y="39"/>
                    <a:pt x="206" y="0"/>
                  </a:cubicBezTo>
                  <a:cubicBezTo>
                    <a:pt x="232" y="15"/>
                    <a:pt x="260" y="23"/>
                    <a:pt x="293" y="23"/>
                  </a:cubicBezTo>
                  <a:cubicBezTo>
                    <a:pt x="324" y="23"/>
                    <a:pt x="353" y="15"/>
                    <a:pt x="378" y="0"/>
                  </a:cubicBezTo>
                  <a:cubicBezTo>
                    <a:pt x="388" y="38"/>
                    <a:pt x="406" y="71"/>
                    <a:pt x="437" y="85"/>
                  </a:cubicBezTo>
                  <a:cubicBezTo>
                    <a:pt x="480" y="103"/>
                    <a:pt x="544" y="116"/>
                    <a:pt x="591" y="138"/>
                  </a:cubicBezTo>
                  <a:cubicBezTo>
                    <a:pt x="415" y="304"/>
                    <a:pt x="142" y="297"/>
                    <a:pt x="0" y="13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6" name="Freeform 19"/>
          <p:cNvSpPr>
            <a:spLocks noEditPoints="1"/>
          </p:cNvSpPr>
          <p:nvPr/>
        </p:nvSpPr>
        <p:spPr bwMode="auto">
          <a:xfrm>
            <a:off x="6699184" y="2522155"/>
            <a:ext cx="1482457" cy="1718573"/>
          </a:xfrm>
          <a:custGeom>
            <a:avLst/>
            <a:gdLst>
              <a:gd name="T0" fmla="*/ 710 w 791"/>
              <a:gd name="T1" fmla="*/ 420 h 917"/>
              <a:gd name="T2" fmla="*/ 689 w 791"/>
              <a:gd name="T3" fmla="*/ 503 h 917"/>
              <a:gd name="T4" fmla="*/ 607 w 791"/>
              <a:gd name="T5" fmla="*/ 596 h 917"/>
              <a:gd name="T6" fmla="*/ 567 w 791"/>
              <a:gd name="T7" fmla="*/ 671 h 917"/>
              <a:gd name="T8" fmla="*/ 709 w 791"/>
              <a:gd name="T9" fmla="*/ 723 h 917"/>
              <a:gd name="T10" fmla="*/ 790 w 791"/>
              <a:gd name="T11" fmla="*/ 839 h 917"/>
              <a:gd name="T12" fmla="*/ 753 w 791"/>
              <a:gd name="T13" fmla="*/ 917 h 917"/>
              <a:gd name="T14" fmla="*/ 740 w 791"/>
              <a:gd name="T15" fmla="*/ 917 h 917"/>
              <a:gd name="T16" fmla="*/ 398 w 791"/>
              <a:gd name="T17" fmla="*/ 917 h 917"/>
              <a:gd name="T18" fmla="*/ 399 w 791"/>
              <a:gd name="T19" fmla="*/ 906 h 917"/>
              <a:gd name="T20" fmla="*/ 697 w 791"/>
              <a:gd name="T21" fmla="*/ 755 h 917"/>
              <a:gd name="T22" fmla="*/ 692 w 791"/>
              <a:gd name="T23" fmla="*/ 743 h 917"/>
              <a:gd name="T24" fmla="*/ 610 w 791"/>
              <a:gd name="T25" fmla="*/ 842 h 917"/>
              <a:gd name="T26" fmla="*/ 398 w 791"/>
              <a:gd name="T27" fmla="*/ 896 h 917"/>
              <a:gd name="T28" fmla="*/ 555 w 791"/>
              <a:gd name="T29" fmla="*/ 842 h 917"/>
              <a:gd name="T30" fmla="*/ 541 w 791"/>
              <a:gd name="T31" fmla="*/ 694 h 917"/>
              <a:gd name="T32" fmla="*/ 398 w 791"/>
              <a:gd name="T33" fmla="*/ 632 h 917"/>
              <a:gd name="T34" fmla="*/ 556 w 791"/>
              <a:gd name="T35" fmla="*/ 483 h 917"/>
              <a:gd name="T36" fmla="*/ 561 w 791"/>
              <a:gd name="T37" fmla="*/ 356 h 917"/>
              <a:gd name="T38" fmla="*/ 547 w 791"/>
              <a:gd name="T39" fmla="*/ 297 h 917"/>
              <a:gd name="T40" fmla="*/ 445 w 791"/>
              <a:gd name="T41" fmla="*/ 203 h 917"/>
              <a:gd name="T42" fmla="*/ 398 w 791"/>
              <a:gd name="T43" fmla="*/ 262 h 917"/>
              <a:gd name="T44" fmla="*/ 186 w 791"/>
              <a:gd name="T45" fmla="*/ 596 h 917"/>
              <a:gd name="T46" fmla="*/ 104 w 791"/>
              <a:gd name="T47" fmla="*/ 503 h 917"/>
              <a:gd name="T48" fmla="*/ 83 w 791"/>
              <a:gd name="T49" fmla="*/ 420 h 917"/>
              <a:gd name="T50" fmla="*/ 398 w 791"/>
              <a:gd name="T51" fmla="*/ 80 h 917"/>
              <a:gd name="T52" fmla="*/ 341 w 791"/>
              <a:gd name="T53" fmla="*/ 268 h 917"/>
              <a:gd name="T54" fmla="*/ 315 w 791"/>
              <a:gd name="T55" fmla="*/ 275 h 917"/>
              <a:gd name="T56" fmla="*/ 244 w 791"/>
              <a:gd name="T57" fmla="*/ 345 h 917"/>
              <a:gd name="T58" fmla="*/ 210 w 791"/>
              <a:gd name="T59" fmla="*/ 326 h 917"/>
              <a:gd name="T60" fmla="*/ 396 w 791"/>
              <a:gd name="T61" fmla="*/ 607 h 917"/>
              <a:gd name="T62" fmla="*/ 398 w 791"/>
              <a:gd name="T63" fmla="*/ 632 h 917"/>
              <a:gd name="T64" fmla="*/ 310 w 791"/>
              <a:gd name="T65" fmla="*/ 609 h 917"/>
              <a:gd name="T66" fmla="*/ 125 w 791"/>
              <a:gd name="T67" fmla="*/ 734 h 917"/>
              <a:gd name="T68" fmla="*/ 398 w 791"/>
              <a:gd name="T69" fmla="*/ 876 h 917"/>
              <a:gd name="T70" fmla="*/ 187 w 791"/>
              <a:gd name="T71" fmla="*/ 842 h 917"/>
              <a:gd name="T72" fmla="*/ 105 w 791"/>
              <a:gd name="T73" fmla="*/ 743 h 917"/>
              <a:gd name="T74" fmla="*/ 101 w 791"/>
              <a:gd name="T75" fmla="*/ 755 h 917"/>
              <a:gd name="T76" fmla="*/ 398 w 791"/>
              <a:gd name="T77" fmla="*/ 906 h 917"/>
              <a:gd name="T78" fmla="*/ 69 w 791"/>
              <a:gd name="T79" fmla="*/ 917 h 917"/>
              <a:gd name="T80" fmla="*/ 49 w 791"/>
              <a:gd name="T81" fmla="*/ 917 h 917"/>
              <a:gd name="T82" fmla="*/ 29 w 791"/>
              <a:gd name="T83" fmla="*/ 917 h 917"/>
              <a:gd name="T84" fmla="*/ 226 w 791"/>
              <a:gd name="T85" fmla="*/ 671 h 917"/>
              <a:gd name="T86" fmla="*/ 186 w 791"/>
              <a:gd name="T87" fmla="*/ 596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1" h="917">
                <a:moveTo>
                  <a:pt x="398" y="80"/>
                </a:moveTo>
                <a:cubicBezTo>
                  <a:pt x="680" y="0"/>
                  <a:pt x="604" y="490"/>
                  <a:pt x="710" y="420"/>
                </a:cubicBezTo>
                <a:cubicBezTo>
                  <a:pt x="716" y="450"/>
                  <a:pt x="668" y="484"/>
                  <a:pt x="625" y="491"/>
                </a:cubicBezTo>
                <a:cubicBezTo>
                  <a:pt x="639" y="503"/>
                  <a:pt x="652" y="509"/>
                  <a:pt x="689" y="503"/>
                </a:cubicBezTo>
                <a:cubicBezTo>
                  <a:pt x="654" y="565"/>
                  <a:pt x="603" y="568"/>
                  <a:pt x="573" y="568"/>
                </a:cubicBezTo>
                <a:cubicBezTo>
                  <a:pt x="575" y="578"/>
                  <a:pt x="583" y="591"/>
                  <a:pt x="607" y="596"/>
                </a:cubicBezTo>
                <a:cubicBezTo>
                  <a:pt x="589" y="616"/>
                  <a:pt x="560" y="631"/>
                  <a:pt x="526" y="642"/>
                </a:cubicBezTo>
                <a:cubicBezTo>
                  <a:pt x="536" y="654"/>
                  <a:pt x="549" y="664"/>
                  <a:pt x="567" y="671"/>
                </a:cubicBezTo>
                <a:cubicBezTo>
                  <a:pt x="612" y="690"/>
                  <a:pt x="666" y="702"/>
                  <a:pt x="709" y="723"/>
                </a:cubicBezTo>
                <a:cubicBezTo>
                  <a:pt x="709" y="723"/>
                  <a:pt x="709" y="723"/>
                  <a:pt x="709" y="723"/>
                </a:cubicBezTo>
                <a:cubicBezTo>
                  <a:pt x="709" y="723"/>
                  <a:pt x="709" y="723"/>
                  <a:pt x="709" y="723"/>
                </a:cubicBezTo>
                <a:cubicBezTo>
                  <a:pt x="756" y="745"/>
                  <a:pt x="791" y="778"/>
                  <a:pt x="790" y="839"/>
                </a:cubicBezTo>
                <a:cubicBezTo>
                  <a:pt x="789" y="864"/>
                  <a:pt x="779" y="891"/>
                  <a:pt x="763" y="917"/>
                </a:cubicBezTo>
                <a:cubicBezTo>
                  <a:pt x="753" y="917"/>
                  <a:pt x="753" y="917"/>
                  <a:pt x="753" y="917"/>
                </a:cubicBezTo>
                <a:cubicBezTo>
                  <a:pt x="744" y="917"/>
                  <a:pt x="744" y="917"/>
                  <a:pt x="744" y="917"/>
                </a:cubicBezTo>
                <a:cubicBezTo>
                  <a:pt x="740" y="917"/>
                  <a:pt x="740" y="917"/>
                  <a:pt x="740" y="917"/>
                </a:cubicBezTo>
                <a:cubicBezTo>
                  <a:pt x="729" y="917"/>
                  <a:pt x="729" y="917"/>
                  <a:pt x="729" y="917"/>
                </a:cubicBezTo>
                <a:cubicBezTo>
                  <a:pt x="398" y="917"/>
                  <a:pt x="398" y="917"/>
                  <a:pt x="398" y="917"/>
                </a:cubicBezTo>
                <a:cubicBezTo>
                  <a:pt x="398" y="906"/>
                  <a:pt x="398" y="906"/>
                  <a:pt x="398" y="906"/>
                </a:cubicBezTo>
                <a:cubicBezTo>
                  <a:pt x="399" y="906"/>
                  <a:pt x="399" y="906"/>
                  <a:pt x="399" y="906"/>
                </a:cubicBezTo>
                <a:cubicBezTo>
                  <a:pt x="503" y="906"/>
                  <a:pt x="570" y="882"/>
                  <a:pt x="616" y="850"/>
                </a:cubicBezTo>
                <a:cubicBezTo>
                  <a:pt x="658" y="821"/>
                  <a:pt x="680" y="785"/>
                  <a:pt x="697" y="755"/>
                </a:cubicBezTo>
                <a:cubicBezTo>
                  <a:pt x="700" y="746"/>
                  <a:pt x="700" y="746"/>
                  <a:pt x="700" y="746"/>
                </a:cubicBezTo>
                <a:cubicBezTo>
                  <a:pt x="697" y="745"/>
                  <a:pt x="695" y="744"/>
                  <a:pt x="692" y="743"/>
                </a:cubicBezTo>
                <a:cubicBezTo>
                  <a:pt x="692" y="744"/>
                  <a:pt x="692" y="744"/>
                  <a:pt x="692" y="744"/>
                </a:cubicBezTo>
                <a:cubicBezTo>
                  <a:pt x="676" y="774"/>
                  <a:pt x="654" y="812"/>
                  <a:pt x="610" y="842"/>
                </a:cubicBezTo>
                <a:cubicBezTo>
                  <a:pt x="567" y="873"/>
                  <a:pt x="501" y="896"/>
                  <a:pt x="399" y="896"/>
                </a:cubicBezTo>
                <a:cubicBezTo>
                  <a:pt x="398" y="896"/>
                  <a:pt x="398" y="896"/>
                  <a:pt x="398" y="896"/>
                </a:cubicBezTo>
                <a:cubicBezTo>
                  <a:pt x="398" y="876"/>
                  <a:pt x="398" y="876"/>
                  <a:pt x="398" y="876"/>
                </a:cubicBezTo>
                <a:cubicBezTo>
                  <a:pt x="452" y="876"/>
                  <a:pt x="505" y="864"/>
                  <a:pt x="555" y="842"/>
                </a:cubicBezTo>
                <a:cubicBezTo>
                  <a:pt x="624" y="810"/>
                  <a:pt x="659" y="765"/>
                  <a:pt x="667" y="736"/>
                </a:cubicBezTo>
                <a:cubicBezTo>
                  <a:pt x="629" y="723"/>
                  <a:pt x="584" y="712"/>
                  <a:pt x="541" y="694"/>
                </a:cubicBezTo>
                <a:cubicBezTo>
                  <a:pt x="510" y="680"/>
                  <a:pt x="492" y="647"/>
                  <a:pt x="482" y="609"/>
                </a:cubicBezTo>
                <a:cubicBezTo>
                  <a:pt x="457" y="624"/>
                  <a:pt x="429" y="632"/>
                  <a:pt x="398" y="632"/>
                </a:cubicBezTo>
                <a:cubicBezTo>
                  <a:pt x="398" y="607"/>
                  <a:pt x="398" y="607"/>
                  <a:pt x="398" y="607"/>
                </a:cubicBezTo>
                <a:cubicBezTo>
                  <a:pt x="472" y="606"/>
                  <a:pt x="527" y="553"/>
                  <a:pt x="556" y="483"/>
                </a:cubicBezTo>
                <a:cubicBezTo>
                  <a:pt x="608" y="474"/>
                  <a:pt x="623" y="365"/>
                  <a:pt x="583" y="326"/>
                </a:cubicBezTo>
                <a:cubicBezTo>
                  <a:pt x="573" y="327"/>
                  <a:pt x="566" y="341"/>
                  <a:pt x="561" y="356"/>
                </a:cubicBezTo>
                <a:cubicBezTo>
                  <a:pt x="552" y="383"/>
                  <a:pt x="548" y="397"/>
                  <a:pt x="550" y="345"/>
                </a:cubicBezTo>
                <a:cubicBezTo>
                  <a:pt x="551" y="329"/>
                  <a:pt x="549" y="313"/>
                  <a:pt x="547" y="297"/>
                </a:cubicBezTo>
                <a:cubicBezTo>
                  <a:pt x="532" y="292"/>
                  <a:pt x="512" y="284"/>
                  <a:pt x="487" y="276"/>
                </a:cubicBezTo>
                <a:cubicBezTo>
                  <a:pt x="486" y="257"/>
                  <a:pt x="479" y="235"/>
                  <a:pt x="445" y="203"/>
                </a:cubicBezTo>
                <a:cubicBezTo>
                  <a:pt x="448" y="215"/>
                  <a:pt x="459" y="238"/>
                  <a:pt x="461" y="269"/>
                </a:cubicBezTo>
                <a:cubicBezTo>
                  <a:pt x="440" y="265"/>
                  <a:pt x="419" y="262"/>
                  <a:pt x="398" y="262"/>
                </a:cubicBezTo>
                <a:lnTo>
                  <a:pt x="398" y="80"/>
                </a:lnTo>
                <a:close/>
                <a:moveTo>
                  <a:pt x="186" y="596"/>
                </a:moveTo>
                <a:cubicBezTo>
                  <a:pt x="209" y="591"/>
                  <a:pt x="218" y="578"/>
                  <a:pt x="220" y="568"/>
                </a:cubicBezTo>
                <a:cubicBezTo>
                  <a:pt x="190" y="568"/>
                  <a:pt x="139" y="565"/>
                  <a:pt x="104" y="503"/>
                </a:cubicBezTo>
                <a:cubicBezTo>
                  <a:pt x="140" y="509"/>
                  <a:pt x="154" y="503"/>
                  <a:pt x="168" y="491"/>
                </a:cubicBezTo>
                <a:cubicBezTo>
                  <a:pt x="125" y="484"/>
                  <a:pt x="77" y="450"/>
                  <a:pt x="83" y="420"/>
                </a:cubicBezTo>
                <a:cubicBezTo>
                  <a:pt x="189" y="490"/>
                  <a:pt x="119" y="22"/>
                  <a:pt x="396" y="80"/>
                </a:cubicBezTo>
                <a:cubicBezTo>
                  <a:pt x="397" y="80"/>
                  <a:pt x="397" y="80"/>
                  <a:pt x="398" y="80"/>
                </a:cubicBezTo>
                <a:cubicBezTo>
                  <a:pt x="398" y="262"/>
                  <a:pt x="398" y="262"/>
                  <a:pt x="398" y="262"/>
                </a:cubicBezTo>
                <a:cubicBezTo>
                  <a:pt x="379" y="262"/>
                  <a:pt x="360" y="264"/>
                  <a:pt x="341" y="268"/>
                </a:cubicBezTo>
                <a:cubicBezTo>
                  <a:pt x="343" y="238"/>
                  <a:pt x="353" y="215"/>
                  <a:pt x="357" y="203"/>
                </a:cubicBezTo>
                <a:cubicBezTo>
                  <a:pt x="324" y="234"/>
                  <a:pt x="316" y="256"/>
                  <a:pt x="315" y="275"/>
                </a:cubicBezTo>
                <a:cubicBezTo>
                  <a:pt x="285" y="283"/>
                  <a:pt x="263" y="294"/>
                  <a:pt x="247" y="299"/>
                </a:cubicBezTo>
                <a:cubicBezTo>
                  <a:pt x="244" y="314"/>
                  <a:pt x="243" y="330"/>
                  <a:pt x="244" y="345"/>
                </a:cubicBezTo>
                <a:cubicBezTo>
                  <a:pt x="246" y="397"/>
                  <a:pt x="241" y="383"/>
                  <a:pt x="232" y="356"/>
                </a:cubicBezTo>
                <a:cubicBezTo>
                  <a:pt x="227" y="341"/>
                  <a:pt x="220" y="327"/>
                  <a:pt x="210" y="326"/>
                </a:cubicBezTo>
                <a:cubicBezTo>
                  <a:pt x="170" y="365"/>
                  <a:pt x="185" y="474"/>
                  <a:pt x="236" y="483"/>
                </a:cubicBezTo>
                <a:cubicBezTo>
                  <a:pt x="266" y="554"/>
                  <a:pt x="321" y="607"/>
                  <a:pt x="396" y="607"/>
                </a:cubicBezTo>
                <a:cubicBezTo>
                  <a:pt x="397" y="607"/>
                  <a:pt x="397" y="607"/>
                  <a:pt x="398" y="607"/>
                </a:cubicBezTo>
                <a:cubicBezTo>
                  <a:pt x="398" y="632"/>
                  <a:pt x="398" y="632"/>
                  <a:pt x="398" y="632"/>
                </a:cubicBezTo>
                <a:cubicBezTo>
                  <a:pt x="396" y="632"/>
                  <a:pt x="396" y="632"/>
                  <a:pt x="396" y="632"/>
                </a:cubicBezTo>
                <a:cubicBezTo>
                  <a:pt x="364" y="632"/>
                  <a:pt x="336" y="624"/>
                  <a:pt x="310" y="609"/>
                </a:cubicBezTo>
                <a:cubicBezTo>
                  <a:pt x="300" y="648"/>
                  <a:pt x="280" y="681"/>
                  <a:pt x="246" y="694"/>
                </a:cubicBezTo>
                <a:cubicBezTo>
                  <a:pt x="205" y="709"/>
                  <a:pt x="162" y="720"/>
                  <a:pt x="125" y="734"/>
                </a:cubicBezTo>
                <a:cubicBezTo>
                  <a:pt x="132" y="761"/>
                  <a:pt x="164" y="805"/>
                  <a:pt x="229" y="837"/>
                </a:cubicBezTo>
                <a:cubicBezTo>
                  <a:pt x="282" y="864"/>
                  <a:pt x="340" y="877"/>
                  <a:pt x="398" y="876"/>
                </a:cubicBezTo>
                <a:cubicBezTo>
                  <a:pt x="398" y="896"/>
                  <a:pt x="398" y="896"/>
                  <a:pt x="398" y="896"/>
                </a:cubicBezTo>
                <a:cubicBezTo>
                  <a:pt x="296" y="896"/>
                  <a:pt x="230" y="873"/>
                  <a:pt x="187" y="842"/>
                </a:cubicBezTo>
                <a:cubicBezTo>
                  <a:pt x="144" y="812"/>
                  <a:pt x="121" y="774"/>
                  <a:pt x="106" y="744"/>
                </a:cubicBezTo>
                <a:cubicBezTo>
                  <a:pt x="105" y="743"/>
                  <a:pt x="105" y="743"/>
                  <a:pt x="105" y="743"/>
                </a:cubicBezTo>
                <a:cubicBezTo>
                  <a:pt x="102" y="744"/>
                  <a:pt x="99" y="746"/>
                  <a:pt x="96" y="747"/>
                </a:cubicBezTo>
                <a:cubicBezTo>
                  <a:pt x="101" y="755"/>
                  <a:pt x="101" y="755"/>
                  <a:pt x="101" y="755"/>
                </a:cubicBezTo>
                <a:cubicBezTo>
                  <a:pt x="117" y="785"/>
                  <a:pt x="140" y="821"/>
                  <a:pt x="182" y="850"/>
                </a:cubicBezTo>
                <a:cubicBezTo>
                  <a:pt x="227" y="882"/>
                  <a:pt x="294" y="905"/>
                  <a:pt x="398" y="906"/>
                </a:cubicBezTo>
                <a:cubicBezTo>
                  <a:pt x="398" y="917"/>
                  <a:pt x="398" y="917"/>
                  <a:pt x="398" y="917"/>
                </a:cubicBezTo>
                <a:cubicBezTo>
                  <a:pt x="69" y="917"/>
                  <a:pt x="69" y="917"/>
                  <a:pt x="69" y="917"/>
                </a:cubicBezTo>
                <a:cubicBezTo>
                  <a:pt x="57" y="917"/>
                  <a:pt x="57" y="917"/>
                  <a:pt x="57" y="917"/>
                </a:cubicBezTo>
                <a:cubicBezTo>
                  <a:pt x="49" y="917"/>
                  <a:pt x="49" y="917"/>
                  <a:pt x="49" y="917"/>
                </a:cubicBezTo>
                <a:cubicBezTo>
                  <a:pt x="39" y="917"/>
                  <a:pt x="39" y="917"/>
                  <a:pt x="39" y="917"/>
                </a:cubicBezTo>
                <a:cubicBezTo>
                  <a:pt x="29" y="917"/>
                  <a:pt x="29" y="917"/>
                  <a:pt x="29" y="917"/>
                </a:cubicBezTo>
                <a:cubicBezTo>
                  <a:pt x="14" y="891"/>
                  <a:pt x="4" y="864"/>
                  <a:pt x="3" y="839"/>
                </a:cubicBezTo>
                <a:cubicBezTo>
                  <a:pt x="0" y="721"/>
                  <a:pt x="132" y="711"/>
                  <a:pt x="226" y="671"/>
                </a:cubicBezTo>
                <a:cubicBezTo>
                  <a:pt x="244" y="664"/>
                  <a:pt x="257" y="654"/>
                  <a:pt x="267" y="642"/>
                </a:cubicBezTo>
                <a:cubicBezTo>
                  <a:pt x="233" y="631"/>
                  <a:pt x="204" y="616"/>
                  <a:pt x="186" y="596"/>
                </a:cubicBezTo>
                <a:close/>
              </a:path>
            </a:pathLst>
          </a:custGeom>
          <a:solidFill>
            <a:schemeClr val="bg1">
              <a:lumMod val="85000"/>
            </a:schemeClr>
          </a:solidFill>
          <a:ln>
            <a:noFill/>
          </a:ln>
        </p:spPr>
        <p:txBody>
          <a:bodyPr vert="horz" wrap="square" lIns="91440" tIns="45720" rIns="91440" bIns="45720" numCol="1" anchor="t" anchorCtr="0" compatLnSpc="1"/>
          <a:lstStyle/>
          <a:p>
            <a:endParaRPr lang="en-US"/>
          </a:p>
        </p:txBody>
      </p:sp>
      <p:sp>
        <p:nvSpPr>
          <p:cNvPr id="27" name="TextBox 65"/>
          <p:cNvSpPr txBox="1"/>
          <p:nvPr/>
        </p:nvSpPr>
        <p:spPr>
          <a:xfrm>
            <a:off x="9659770" y="8709250"/>
            <a:ext cx="857927" cy="362087"/>
          </a:xfrm>
          <a:prstGeom prst="rect">
            <a:avLst/>
          </a:prstGeom>
          <a:noFill/>
        </p:spPr>
        <p:txBody>
          <a:bodyPr wrap="none" rtlCol="0">
            <a:spAutoFit/>
          </a:bodyPr>
          <a:lstStyle/>
          <a:p>
            <a:r>
              <a:rPr lang="zh-CN" altLang="en-US" sz="1755"/>
              <a:t>延时符</a:t>
            </a:r>
            <a:endParaRPr lang="zh-CN" altLang="en-US" sz="1755" dirty="0"/>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fade">
                                      <p:cBhvr>
                                        <p:cTn id="40" dur="1000"/>
                                        <p:tgtEl>
                                          <p:spTgt spid="9">
                                            <p:txEl>
                                              <p:pRg st="0" end="0"/>
                                            </p:txEl>
                                          </p:spTgt>
                                        </p:tgtEl>
                                      </p:cBhvr>
                                    </p:animEffect>
                                    <p:anim calcmode="lin" valueType="num">
                                      <p:cBhvr>
                                        <p:cTn id="41"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9">
                                            <p:txEl>
                                              <p:pRg st="0" end="0"/>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7">
                                            <p:txEl>
                                              <p:pRg st="0" end="0"/>
                                            </p:txEl>
                                          </p:spTgt>
                                        </p:tgtEl>
                                        <p:attrNameLst>
                                          <p:attrName>style.visibility</p:attrName>
                                        </p:attrNameLst>
                                      </p:cBhvr>
                                      <p:to>
                                        <p:strVal val="visible"/>
                                      </p:to>
                                    </p:set>
                                    <p:animEffect transition="in" filter="fade">
                                      <p:cBhvr>
                                        <p:cTn id="50" dur="1000"/>
                                        <p:tgtEl>
                                          <p:spTgt spid="7">
                                            <p:txEl>
                                              <p:pRg st="0" end="0"/>
                                            </p:txEl>
                                          </p:spTgt>
                                        </p:tgtEl>
                                      </p:cBhvr>
                                    </p:animEffect>
                                    <p:anim calcmode="lin" valueType="num">
                                      <p:cBhvr>
                                        <p:cTn id="5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7">
                                            <p:txEl>
                                              <p:pRg st="0" end="0"/>
                                            </p:tx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8">
                                            <p:txEl>
                                              <p:pRg st="0" end="0"/>
                                            </p:txEl>
                                          </p:spTgt>
                                        </p:tgtEl>
                                        <p:attrNameLst>
                                          <p:attrName>style.visibility</p:attrName>
                                        </p:attrNameLst>
                                      </p:cBhvr>
                                      <p:to>
                                        <p:strVal val="visible"/>
                                      </p:to>
                                    </p:set>
                                    <p:animEffect transition="in" filter="fade">
                                      <p:cBhvr>
                                        <p:cTn id="60" dur="1000"/>
                                        <p:tgtEl>
                                          <p:spTgt spid="8">
                                            <p:txEl>
                                              <p:pRg st="0" end="0"/>
                                            </p:txEl>
                                          </p:spTgt>
                                        </p:tgtEl>
                                      </p:cBhvr>
                                    </p:animEffect>
                                    <p:anim calcmode="lin" valueType="num">
                                      <p:cBhvr>
                                        <p:cTn id="6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62" dur="1000" fill="hold"/>
                                        <p:tgtEl>
                                          <p:spTgt spid="8">
                                            <p:txEl>
                                              <p:pRg st="0" end="0"/>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0">
                                            <p:txEl>
                                              <p:pRg st="0" end="0"/>
                                            </p:txEl>
                                          </p:spTgt>
                                        </p:tgtEl>
                                        <p:attrNameLst>
                                          <p:attrName>style.visibility</p:attrName>
                                        </p:attrNameLst>
                                      </p:cBhvr>
                                      <p:to>
                                        <p:strVal val="visible"/>
                                      </p:to>
                                    </p:set>
                                    <p:animEffect transition="in" filter="fade">
                                      <p:cBhvr>
                                        <p:cTn id="70" dur="1000"/>
                                        <p:tgtEl>
                                          <p:spTgt spid="10">
                                            <p:txEl>
                                              <p:pRg st="0" end="0"/>
                                            </p:txEl>
                                          </p:spTgt>
                                        </p:tgtEl>
                                      </p:cBhvr>
                                    </p:animEffect>
                                    <p:anim calcmode="lin" valueType="num">
                                      <p:cBhvr>
                                        <p:cTn id="71"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1000"/>
                                        <p:tgtEl>
                                          <p:spTgt spid="18"/>
                                        </p:tgtEl>
                                      </p:cBhvr>
                                    </p:animEffect>
                                    <p:anim calcmode="lin" valueType="num">
                                      <p:cBhvr>
                                        <p:cTn id="76" dur="1000" fill="hold"/>
                                        <p:tgtEl>
                                          <p:spTgt spid="18"/>
                                        </p:tgtEl>
                                        <p:attrNameLst>
                                          <p:attrName>ppt_x</p:attrName>
                                        </p:attrNameLst>
                                      </p:cBhvr>
                                      <p:tavLst>
                                        <p:tav tm="0">
                                          <p:val>
                                            <p:strVal val="#ppt_x"/>
                                          </p:val>
                                        </p:tav>
                                        <p:tav tm="100000">
                                          <p:val>
                                            <p:strVal val="#ppt_x"/>
                                          </p:val>
                                        </p:tav>
                                      </p:tavLst>
                                    </p:anim>
                                    <p:anim calcmode="lin" valueType="num">
                                      <p:cBhvr>
                                        <p:cTn id="77" dur="1000" fill="hold"/>
                                        <p:tgtEl>
                                          <p:spTgt spid="18"/>
                                        </p:tgtEl>
                                        <p:attrNameLst>
                                          <p:attrName>ppt_y</p:attrName>
                                        </p:attrNameLst>
                                      </p:cBhvr>
                                      <p:tavLst>
                                        <p:tav tm="0">
                                          <p:val>
                                            <p:strVal val="#ppt_y+.1"/>
                                          </p:val>
                                        </p:tav>
                                        <p:tav tm="100000">
                                          <p:val>
                                            <p:strVal val="#ppt_y"/>
                                          </p:val>
                                        </p:tav>
                                      </p:tavLst>
                                    </p:anim>
                                  </p:childTnLst>
                                </p:cTn>
                              </p:par>
                            </p:childTnLst>
                          </p:cTn>
                        </p:par>
                        <p:par>
                          <p:cTn id="78" fill="hold">
                            <p:stCondLst>
                              <p:cond delay="4500"/>
                            </p:stCondLst>
                            <p:childTnLst>
                              <p:par>
                                <p:cTn id="79" presetID="10" presetClass="entr" presetSubtype="0" fill="hold" grpId="0" nodeType="after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1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bldP spid="8" grpId="0" build="p"/>
      <p:bldP spid="9" grpId="0" build="p"/>
      <p:bldP spid="10" grpId="0" build="p"/>
      <p:bldP spid="14" grpId="0" animBg="1"/>
      <p:bldP spid="15" grpId="0"/>
      <p:bldP spid="16" grpId="0"/>
      <p:bldP spid="17" grpId="0"/>
      <p:bldP spid="18" grpId="0"/>
      <p:bldP spid="19" grpId="0" animBg="1"/>
      <p:bldP spid="20" grpId="0" animBg="1"/>
      <p:bldP spid="21" grpId="0" animBg="1"/>
      <p:bldP spid="26" grpId="0" animBg="1"/>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flipH="1">
            <a:off x="-2" y="0"/>
            <a:ext cx="12192001" cy="6858000"/>
            <a:chOff x="-1" y="0"/>
            <a:chExt cx="12267129" cy="685800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35767"/>
            <a:stretch>
              <a:fillRect/>
            </a:stretch>
          </p:blipFill>
          <p:spPr>
            <a:xfrm>
              <a:off x="-1" y="0"/>
              <a:ext cx="6607669" cy="6858000"/>
            </a:xfrm>
            <a:prstGeom prst="rect">
              <a:avLst/>
            </a:prstGeom>
          </p:spPr>
        </p:pic>
        <p:sp>
          <p:nvSpPr>
            <p:cNvPr id="4" name="矩形 3"/>
            <p:cNvSpPr/>
            <p:nvPr/>
          </p:nvSpPr>
          <p:spPr>
            <a:xfrm>
              <a:off x="3771900" y="0"/>
              <a:ext cx="8495228" cy="6858000"/>
            </a:xfrm>
            <a:custGeom>
              <a:avLst/>
              <a:gdLst>
                <a:gd name="connsiteX0" fmla="*/ 0 w 8495228"/>
                <a:gd name="connsiteY0" fmla="*/ 0 h 6858000"/>
                <a:gd name="connsiteX1" fmla="*/ 8495228 w 8495228"/>
                <a:gd name="connsiteY1" fmla="*/ 0 h 6858000"/>
                <a:gd name="connsiteX2" fmla="*/ 8495228 w 8495228"/>
                <a:gd name="connsiteY2" fmla="*/ 6858000 h 6858000"/>
                <a:gd name="connsiteX3" fmla="*/ 0 w 8495228"/>
                <a:gd name="connsiteY3" fmla="*/ 6858000 h 6858000"/>
                <a:gd name="connsiteX4" fmla="*/ 0 w 8495228"/>
                <a:gd name="connsiteY4" fmla="*/ 0 h 6858000"/>
                <a:gd name="connsiteX0-1" fmla="*/ 0 w 8495228"/>
                <a:gd name="connsiteY0-2" fmla="*/ 0 h 6858000"/>
                <a:gd name="connsiteX1-3" fmla="*/ 8495228 w 8495228"/>
                <a:gd name="connsiteY1-4" fmla="*/ 0 h 6858000"/>
                <a:gd name="connsiteX2-5" fmla="*/ 8495228 w 8495228"/>
                <a:gd name="connsiteY2-6" fmla="*/ 6858000 h 6858000"/>
                <a:gd name="connsiteX3-7" fmla="*/ 3752850 w 8495228"/>
                <a:gd name="connsiteY3-8" fmla="*/ 6267450 h 6858000"/>
                <a:gd name="connsiteX4-9" fmla="*/ 0 w 8495228"/>
                <a:gd name="connsiteY4-10" fmla="*/ 0 h 6858000"/>
                <a:gd name="connsiteX0-11" fmla="*/ 0 w 8495228"/>
                <a:gd name="connsiteY0-12" fmla="*/ 0 h 6858000"/>
                <a:gd name="connsiteX1-13" fmla="*/ 8495228 w 8495228"/>
                <a:gd name="connsiteY1-14" fmla="*/ 0 h 6858000"/>
                <a:gd name="connsiteX2-15" fmla="*/ 8495228 w 8495228"/>
                <a:gd name="connsiteY2-16" fmla="*/ 6858000 h 6858000"/>
                <a:gd name="connsiteX3-17" fmla="*/ 3143250 w 8495228"/>
                <a:gd name="connsiteY3-18" fmla="*/ 6838950 h 6858000"/>
                <a:gd name="connsiteX4-19" fmla="*/ 0 w 8495228"/>
                <a:gd name="connsiteY4-2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495228" h="6858000">
                  <a:moveTo>
                    <a:pt x="0" y="0"/>
                  </a:moveTo>
                  <a:lnTo>
                    <a:pt x="8495228" y="0"/>
                  </a:lnTo>
                  <a:lnTo>
                    <a:pt x="8495228" y="6858000"/>
                  </a:lnTo>
                  <a:lnTo>
                    <a:pt x="3143250" y="6838950"/>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407019" y="507678"/>
            <a:ext cx="5020491" cy="750776"/>
            <a:chOff x="1582138" y="578932"/>
            <a:chExt cx="5020491" cy="750776"/>
          </a:xfrm>
        </p:grpSpPr>
        <p:sp>
          <p:nvSpPr>
            <p:cNvPr id="9"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试用期管理 </a:t>
              </a:r>
              <a:endParaRPr lang="id-ID" sz="2600" b="1" spc="300" dirty="0">
                <a:latin typeface="微软雅黑" panose="020B0503020204020204" pitchFamily="34" charset="-122"/>
                <a:ea typeface="微软雅黑" panose="020B0503020204020204" pitchFamily="34" charset="-122"/>
              </a:endParaRPr>
            </a:p>
          </p:txBody>
        </p:sp>
        <p:sp>
          <p:nvSpPr>
            <p:cNvPr id="10" name="Text Box 7"/>
            <p:cNvSpPr txBox="1">
              <a:spLocks noChangeArrowheads="1"/>
            </p:cNvSpPr>
            <p:nvPr/>
          </p:nvSpPr>
          <p:spPr bwMode="auto">
            <a:xfrm>
              <a:off x="1639288" y="1052709"/>
              <a:ext cx="3453381" cy="276999"/>
            </a:xfrm>
            <a:prstGeom prst="rect">
              <a:avLst/>
            </a:prstGeom>
            <a:noFill/>
            <a:ln w="9525">
              <a:noFill/>
              <a:miter lim="800000"/>
            </a:ln>
          </p:spPr>
          <p:txBody>
            <a:bodyPr wrap="none" lIns="45720" tIns="22860" rIns="45720" bIns="22860">
              <a:spAutoFit/>
            </a:bodyPr>
            <a:lstStyle/>
            <a:p>
              <a:pPr defTabSz="1088390"/>
              <a:r>
                <a:rPr lang="en-CA"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PROBATION PERIOD MANAGEMENT</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1" name="矩形 10"/>
          <p:cNvSpPr/>
          <p:nvPr/>
        </p:nvSpPr>
        <p:spPr>
          <a:xfrm>
            <a:off x="1104900" y="4901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1469789" y="1978883"/>
            <a:ext cx="2261104" cy="3967103"/>
            <a:chOff x="1469789" y="1978883"/>
            <a:chExt cx="2261104" cy="3967103"/>
          </a:xfrm>
        </p:grpSpPr>
        <p:sp>
          <p:nvSpPr>
            <p:cNvPr id="13" name="文本框 12"/>
            <p:cNvSpPr txBox="1"/>
            <p:nvPr/>
          </p:nvSpPr>
          <p:spPr bwMode="auto">
            <a:xfrm>
              <a:off x="1469789" y="2276732"/>
              <a:ext cx="2261104" cy="757130"/>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120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1200" spc="300" dirty="0">
                <a:solidFill>
                  <a:schemeClr val="bg1">
                    <a:lumMod val="50000"/>
                  </a:schemeClr>
                </a:solidFill>
                <a:latin typeface="Impact" panose="020B0806030902050204" pitchFamily="34" charset="0"/>
                <a:sym typeface="微软雅黑" panose="020B0503020204020204" pitchFamily="34" charset="-122"/>
              </a:endParaRPr>
            </a:p>
          </p:txBody>
        </p:sp>
        <p:sp>
          <p:nvSpPr>
            <p:cNvPr id="14" name="文本框 24"/>
            <p:cNvSpPr txBox="1">
              <a:spLocks noChangeArrowheads="1"/>
            </p:cNvSpPr>
            <p:nvPr/>
          </p:nvSpPr>
          <p:spPr bwMode="auto">
            <a:xfrm>
              <a:off x="1475409" y="1978883"/>
              <a:ext cx="1941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b="1" spc="300">
                  <a:latin typeface="微软雅黑" panose="020B0503020204020204" pitchFamily="34" charset="-122"/>
                  <a:ea typeface="微软雅黑" panose="020B0503020204020204" pitchFamily="34" charset="-122"/>
                  <a:cs typeface="Lato Regular"/>
                </a:rPr>
                <a:t>在此添加标题</a:t>
              </a:r>
              <a:endParaRPr lang="id-ID" altLang="zh-CN" b="1" spc="300" dirty="0">
                <a:latin typeface="微软雅黑" panose="020B0503020204020204" pitchFamily="34" charset="-122"/>
                <a:ea typeface="微软雅黑" panose="020B0503020204020204" pitchFamily="34" charset="-122"/>
                <a:cs typeface="Lato Regular"/>
              </a:endParaRPr>
            </a:p>
          </p:txBody>
        </p:sp>
        <p:sp>
          <p:nvSpPr>
            <p:cNvPr id="19" name="文本框 18"/>
            <p:cNvSpPr txBox="1"/>
            <p:nvPr/>
          </p:nvSpPr>
          <p:spPr bwMode="auto">
            <a:xfrm>
              <a:off x="1469789" y="3732794"/>
              <a:ext cx="2261104" cy="757130"/>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120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1200" spc="300" dirty="0">
                <a:solidFill>
                  <a:schemeClr val="bg1">
                    <a:lumMod val="50000"/>
                  </a:schemeClr>
                </a:solidFill>
                <a:latin typeface="Impact" panose="020B0806030902050204" pitchFamily="34" charset="0"/>
                <a:sym typeface="微软雅黑" panose="020B0503020204020204" pitchFamily="34" charset="-122"/>
              </a:endParaRPr>
            </a:p>
          </p:txBody>
        </p:sp>
        <p:sp>
          <p:nvSpPr>
            <p:cNvPr id="20" name="文本框 24"/>
            <p:cNvSpPr txBox="1">
              <a:spLocks noChangeArrowheads="1"/>
            </p:cNvSpPr>
            <p:nvPr/>
          </p:nvSpPr>
          <p:spPr bwMode="auto">
            <a:xfrm>
              <a:off x="1475409" y="3434945"/>
              <a:ext cx="1941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b="1" spc="300">
                  <a:latin typeface="微软雅黑" panose="020B0503020204020204" pitchFamily="34" charset="-122"/>
                  <a:ea typeface="微软雅黑" panose="020B0503020204020204" pitchFamily="34" charset="-122"/>
                  <a:cs typeface="Lato Regular"/>
                </a:rPr>
                <a:t>在此添加标题</a:t>
              </a:r>
              <a:endParaRPr lang="id-ID" altLang="zh-CN" b="1" spc="300" dirty="0">
                <a:latin typeface="微软雅黑" panose="020B0503020204020204" pitchFamily="34" charset="-122"/>
                <a:ea typeface="微软雅黑" panose="020B0503020204020204" pitchFamily="34" charset="-122"/>
                <a:cs typeface="Lato Regular"/>
              </a:endParaRPr>
            </a:p>
          </p:txBody>
        </p:sp>
        <p:sp>
          <p:nvSpPr>
            <p:cNvPr id="21" name="文本框 20"/>
            <p:cNvSpPr txBox="1"/>
            <p:nvPr/>
          </p:nvSpPr>
          <p:spPr bwMode="auto">
            <a:xfrm>
              <a:off x="1469789" y="5188856"/>
              <a:ext cx="2261104" cy="757130"/>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120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1200" spc="300" dirty="0">
                <a:solidFill>
                  <a:schemeClr val="bg1">
                    <a:lumMod val="50000"/>
                  </a:schemeClr>
                </a:solidFill>
                <a:latin typeface="Impact" panose="020B0806030902050204" pitchFamily="34" charset="0"/>
                <a:sym typeface="微软雅黑" panose="020B0503020204020204" pitchFamily="34" charset="-122"/>
              </a:endParaRPr>
            </a:p>
          </p:txBody>
        </p:sp>
        <p:sp>
          <p:nvSpPr>
            <p:cNvPr id="22" name="文本框 24"/>
            <p:cNvSpPr txBox="1">
              <a:spLocks noChangeArrowheads="1"/>
            </p:cNvSpPr>
            <p:nvPr/>
          </p:nvSpPr>
          <p:spPr bwMode="auto">
            <a:xfrm>
              <a:off x="1475409" y="4891007"/>
              <a:ext cx="1941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b="1" spc="300">
                  <a:latin typeface="微软雅黑" panose="020B0503020204020204" pitchFamily="34" charset="-122"/>
                  <a:ea typeface="微软雅黑" panose="020B0503020204020204" pitchFamily="34" charset="-122"/>
                  <a:cs typeface="Lato Regular"/>
                </a:rPr>
                <a:t>在此添加标题</a:t>
              </a:r>
              <a:endParaRPr lang="id-ID" altLang="zh-CN" b="1" spc="300" dirty="0">
                <a:latin typeface="微软雅黑" panose="020B0503020204020204" pitchFamily="34" charset="-122"/>
                <a:ea typeface="微软雅黑" panose="020B0503020204020204" pitchFamily="34" charset="-122"/>
                <a:cs typeface="Lato Regular"/>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t="21781" b="30640"/>
          <a:stretch>
            <a:fillRect/>
          </a:stretch>
        </p:blipFill>
        <p:spPr>
          <a:xfrm>
            <a:off x="-39066" y="0"/>
            <a:ext cx="12231066" cy="3879627"/>
          </a:xfrm>
          <a:prstGeom prst="rect">
            <a:avLst/>
          </a:prstGeom>
        </p:spPr>
      </p:pic>
      <p:grpSp>
        <p:nvGrpSpPr>
          <p:cNvPr id="8" name="组合 7"/>
          <p:cNvGrpSpPr/>
          <p:nvPr/>
        </p:nvGrpSpPr>
        <p:grpSpPr>
          <a:xfrm>
            <a:off x="1407019" y="507678"/>
            <a:ext cx="5020491" cy="750776"/>
            <a:chOff x="1582138" y="578932"/>
            <a:chExt cx="5020491" cy="750776"/>
          </a:xfrm>
        </p:grpSpPr>
        <p:sp>
          <p:nvSpPr>
            <p:cNvPr id="9"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转正条件</a:t>
              </a:r>
              <a:endParaRPr lang="id-ID" sz="2600" b="1" spc="300" dirty="0">
                <a:latin typeface="微软雅黑" panose="020B0503020204020204" pitchFamily="34" charset="-122"/>
                <a:ea typeface="微软雅黑" panose="020B0503020204020204" pitchFamily="34" charset="-122"/>
              </a:endParaRPr>
            </a:p>
          </p:txBody>
        </p:sp>
        <p:sp>
          <p:nvSpPr>
            <p:cNvPr id="10" name="Text Box 7"/>
            <p:cNvSpPr txBox="1">
              <a:spLocks noChangeArrowheads="1"/>
            </p:cNvSpPr>
            <p:nvPr/>
          </p:nvSpPr>
          <p:spPr bwMode="auto">
            <a:xfrm>
              <a:off x="1639288" y="1052709"/>
              <a:ext cx="2226443" cy="276999"/>
            </a:xfrm>
            <a:prstGeom prst="rect">
              <a:avLst/>
            </a:prstGeom>
            <a:noFill/>
            <a:ln w="9525">
              <a:noFill/>
              <a:miter lim="800000"/>
            </a:ln>
          </p:spPr>
          <p:txBody>
            <a:bodyPr wrap="none" lIns="45720" tIns="22860" rIns="45720" bIns="22860">
              <a:spAutoFit/>
            </a:bodyPr>
            <a:lstStyle/>
            <a:p>
              <a:pPr defTabSz="1088390"/>
              <a:r>
                <a:rPr lang="en-CA"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POSITIVE CONDITIONS</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1" name="矩形 10"/>
          <p:cNvSpPr/>
          <p:nvPr/>
        </p:nvSpPr>
        <p:spPr>
          <a:xfrm>
            <a:off x="1104900" y="4901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Group 14"/>
          <p:cNvGrpSpPr/>
          <p:nvPr/>
        </p:nvGrpSpPr>
        <p:grpSpPr bwMode="auto">
          <a:xfrm>
            <a:off x="1141611" y="4500528"/>
            <a:ext cx="3213624" cy="1792659"/>
            <a:chOff x="2828745" y="1643564"/>
            <a:chExt cx="2410406" cy="1345003"/>
          </a:xfrm>
        </p:grpSpPr>
        <p:sp>
          <p:nvSpPr>
            <p:cNvPr id="7" name="Title 20"/>
            <p:cNvSpPr txBox="1"/>
            <p:nvPr/>
          </p:nvSpPr>
          <p:spPr bwMode="auto">
            <a:xfrm>
              <a:off x="2849438" y="1643564"/>
              <a:ext cx="650761" cy="41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a:defRPr sz="4300">
                  <a:solidFill>
                    <a:schemeClr val="tx1"/>
                  </a:solidFill>
                  <a:latin typeface="Calibri" panose="020F0502020204030204" pitchFamily="34" charset="0"/>
                  <a:ea typeface="MS PGothic" panose="020B0600070205080204" pitchFamily="34" charset="-128"/>
                </a:defRPr>
              </a:lvl1pPr>
              <a:lvl2pPr marL="742950" indent="-285750" defTabSz="457200">
                <a:defRPr sz="4300">
                  <a:solidFill>
                    <a:schemeClr val="tx1"/>
                  </a:solidFill>
                  <a:latin typeface="Calibri" panose="020F0502020204030204" pitchFamily="34" charset="0"/>
                  <a:ea typeface="MS PGothic" panose="020B0600070205080204" pitchFamily="34" charset="-128"/>
                </a:defRPr>
              </a:lvl2pPr>
              <a:lvl3pPr marL="1143000" indent="-228600" defTabSz="457200">
                <a:defRPr sz="4300">
                  <a:solidFill>
                    <a:schemeClr val="tx1"/>
                  </a:solidFill>
                  <a:latin typeface="Calibri" panose="020F0502020204030204" pitchFamily="34" charset="0"/>
                  <a:ea typeface="MS PGothic" panose="020B0600070205080204" pitchFamily="34" charset="-128"/>
                </a:defRPr>
              </a:lvl3pPr>
              <a:lvl4pPr marL="1600200" indent="-228600" defTabSz="457200">
                <a:defRPr sz="4300">
                  <a:solidFill>
                    <a:schemeClr val="tx1"/>
                  </a:solidFill>
                  <a:latin typeface="Calibri" panose="020F0502020204030204" pitchFamily="34" charset="0"/>
                  <a:ea typeface="MS PGothic" panose="020B0600070205080204" pitchFamily="34" charset="-128"/>
                </a:defRPr>
              </a:lvl4pPr>
              <a:lvl5pPr marL="2057400" indent="-228600" defTabSz="457200">
                <a:defRPr sz="4300">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ctr"/>
              <a:r>
                <a:rPr lang="en-US" altLang="zh-CN" sz="3000">
                  <a:solidFill>
                    <a:srgbClr val="0070C0"/>
                  </a:solidFill>
                  <a:latin typeface="Impact" panose="020B0806030902050204" pitchFamily="34" charset="0"/>
                  <a:ea typeface="微软雅黑" panose="020B0503020204020204" pitchFamily="34" charset="-122"/>
                  <a:cs typeface="Open Sans Light" panose="020B0306030504020204" pitchFamily="34" charset="0"/>
                </a:rPr>
                <a:t>01 </a:t>
              </a:r>
              <a:endParaRPr lang="en-US" altLang="zh-CN" sz="3000" b="1" dirty="0">
                <a:solidFill>
                  <a:schemeClr val="tx1">
                    <a:lumMod val="85000"/>
                    <a:lumOff val="15000"/>
                  </a:schemeClr>
                </a:solidFill>
                <a:latin typeface="Impact" panose="020B0806030902050204" pitchFamily="34" charset="0"/>
                <a:ea typeface="微软雅黑" panose="020B0503020204020204" pitchFamily="34" charset="-122"/>
                <a:cs typeface="Open Sans Light" panose="020B0306030504020204" pitchFamily="34" charset="0"/>
              </a:endParaRPr>
            </a:p>
          </p:txBody>
        </p:sp>
        <p:sp>
          <p:nvSpPr>
            <p:cNvPr id="12" name="Title 20"/>
            <p:cNvSpPr txBox="1"/>
            <p:nvPr/>
          </p:nvSpPr>
          <p:spPr bwMode="auto">
            <a:xfrm>
              <a:off x="3374566" y="1761180"/>
              <a:ext cx="1864585" cy="24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spAutoFit/>
            </a:bodyPr>
            <a:lstStyle>
              <a:lvl1pPr defTabSz="457200">
                <a:defRPr sz="4300">
                  <a:solidFill>
                    <a:schemeClr val="tx1"/>
                  </a:solidFill>
                  <a:latin typeface="Calibri" panose="020F0502020204030204" pitchFamily="34" charset="0"/>
                  <a:ea typeface="MS PGothic" panose="020B0600070205080204" pitchFamily="34" charset="-128"/>
                </a:defRPr>
              </a:lvl1pPr>
              <a:lvl2pPr marL="742950" indent="-285750" defTabSz="457200">
                <a:defRPr sz="4300">
                  <a:solidFill>
                    <a:schemeClr val="tx1"/>
                  </a:solidFill>
                  <a:latin typeface="Calibri" panose="020F0502020204030204" pitchFamily="34" charset="0"/>
                  <a:ea typeface="MS PGothic" panose="020B0600070205080204" pitchFamily="34" charset="-128"/>
                </a:defRPr>
              </a:lvl2pPr>
              <a:lvl3pPr marL="1143000" indent="-228600" defTabSz="457200">
                <a:defRPr sz="4300">
                  <a:solidFill>
                    <a:schemeClr val="tx1"/>
                  </a:solidFill>
                  <a:latin typeface="Calibri" panose="020F0502020204030204" pitchFamily="34" charset="0"/>
                  <a:ea typeface="MS PGothic" panose="020B0600070205080204" pitchFamily="34" charset="-128"/>
                </a:defRPr>
              </a:lvl3pPr>
              <a:lvl4pPr marL="1600200" indent="-228600" defTabSz="457200">
                <a:defRPr sz="4300">
                  <a:solidFill>
                    <a:schemeClr val="tx1"/>
                  </a:solidFill>
                  <a:latin typeface="Calibri" panose="020F0502020204030204" pitchFamily="34" charset="0"/>
                  <a:ea typeface="MS PGothic" panose="020B0600070205080204" pitchFamily="34" charset="-128"/>
                </a:defRPr>
              </a:lvl4pPr>
              <a:lvl5pPr marL="2057400" indent="-228600" defTabSz="457200">
                <a:defRPr sz="4300">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r>
                <a:rPr lang="zh-CN" altLang="en-US" sz="1800" b="1" spc="300">
                  <a:solidFill>
                    <a:schemeClr val="tx1">
                      <a:lumMod val="85000"/>
                      <a:lumOff val="15000"/>
                    </a:schemeClr>
                  </a:solidFill>
                  <a:latin typeface="Impact" panose="020B0806030902050204" pitchFamily="34" charset="0"/>
                  <a:ea typeface="微软雅黑" panose="020B0503020204020204" pitchFamily="34" charset="-122"/>
                  <a:cs typeface="Open Sans Light" panose="020B0306030504020204" pitchFamily="34" charset="0"/>
                </a:rPr>
                <a:t>提交转正申请</a:t>
              </a:r>
              <a:endParaRPr lang="en-US" altLang="zh-CN" sz="1800" b="1" spc="300" dirty="0">
                <a:solidFill>
                  <a:schemeClr val="tx1">
                    <a:lumMod val="85000"/>
                    <a:lumOff val="15000"/>
                  </a:schemeClr>
                </a:solidFill>
                <a:latin typeface="Impact" panose="020B0806030902050204" pitchFamily="34" charset="0"/>
                <a:ea typeface="微软雅黑" panose="020B0503020204020204" pitchFamily="34" charset="-122"/>
                <a:cs typeface="Open Sans Light" panose="020B0306030504020204" pitchFamily="34" charset="0"/>
              </a:endParaRPr>
            </a:p>
          </p:txBody>
        </p:sp>
        <p:sp>
          <p:nvSpPr>
            <p:cNvPr id="13" name="Title 20"/>
            <p:cNvSpPr txBox="1"/>
            <p:nvPr/>
          </p:nvSpPr>
          <p:spPr bwMode="auto">
            <a:xfrm>
              <a:off x="2828745" y="2238077"/>
              <a:ext cx="1992021" cy="75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nchor="ctr">
              <a:spAutoFit/>
            </a:bodyPr>
            <a:lstStyle>
              <a:lvl1pPr defTabSz="457200">
                <a:defRPr sz="4300">
                  <a:solidFill>
                    <a:schemeClr val="tx1"/>
                  </a:solidFill>
                  <a:latin typeface="Calibri" panose="020F0502020204030204" pitchFamily="34" charset="0"/>
                  <a:ea typeface="MS PGothic" panose="020B0600070205080204" pitchFamily="34" charset="-128"/>
                </a:defRPr>
              </a:lvl1pPr>
              <a:lvl2pPr marL="742950" indent="-285750" defTabSz="457200">
                <a:defRPr sz="4300">
                  <a:solidFill>
                    <a:schemeClr val="tx1"/>
                  </a:solidFill>
                  <a:latin typeface="Calibri" panose="020F0502020204030204" pitchFamily="34" charset="0"/>
                  <a:ea typeface="MS PGothic" panose="020B0600070205080204" pitchFamily="34" charset="-128"/>
                </a:defRPr>
              </a:lvl2pPr>
              <a:lvl3pPr marL="1143000" indent="-228600" defTabSz="457200">
                <a:defRPr sz="4300">
                  <a:solidFill>
                    <a:schemeClr val="tx1"/>
                  </a:solidFill>
                  <a:latin typeface="Calibri" panose="020F0502020204030204" pitchFamily="34" charset="0"/>
                  <a:ea typeface="MS PGothic" panose="020B0600070205080204" pitchFamily="34" charset="-128"/>
                </a:defRPr>
              </a:lvl3pPr>
              <a:lvl4pPr marL="1600200" indent="-228600" defTabSz="457200">
                <a:defRPr sz="4300">
                  <a:solidFill>
                    <a:schemeClr val="tx1"/>
                  </a:solidFill>
                  <a:latin typeface="Calibri" panose="020F0502020204030204" pitchFamily="34" charset="0"/>
                  <a:ea typeface="MS PGothic" panose="020B0600070205080204" pitchFamily="34" charset="-128"/>
                </a:defRPr>
              </a:lvl4pPr>
              <a:lvl5pPr marL="2057400" indent="-228600" defTabSz="457200">
                <a:defRPr sz="4300">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just">
                <a:lnSpc>
                  <a:spcPct val="130000"/>
                </a:lnSpc>
              </a:pPr>
              <a:r>
                <a:rPr lang="zh-CN" altLang="en-US" sz="100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pitchFamily="34" charset="0"/>
                </a:rPr>
                <a:t>员工职后有一定时间的试用期，一般为</a:t>
              </a:r>
              <a:r>
                <a:rPr lang="en-US" altLang="zh-CN" sz="100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pitchFamily="34" charset="0"/>
                </a:rPr>
                <a:t>1—3</a:t>
              </a:r>
              <a:r>
                <a:rPr lang="zh-CN" altLang="en-US" sz="100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pitchFamily="34" charset="0"/>
                </a:rPr>
                <a:t>个月，试用期结束前</a:t>
              </a:r>
              <a:r>
                <a:rPr lang="en-US" altLang="zh-CN" sz="100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pitchFamily="34" charset="0"/>
                </a:rPr>
                <a:t>10</a:t>
              </a:r>
              <a:r>
                <a:rPr lang="zh-CN" altLang="en-US" sz="100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pitchFamily="34" charset="0"/>
                </a:rPr>
                <a:t>天，员工提出转正申请，经公司考核合格后，方可转正。</a:t>
              </a:r>
              <a:endParaRPr lang="zh-CN" altLang="en-US" sz="100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pitchFamily="34" charset="0"/>
              </a:endParaRPr>
            </a:p>
            <a:p>
              <a:pPr algn="just">
                <a:lnSpc>
                  <a:spcPct val="130000"/>
                </a:lnSpc>
              </a:pPr>
              <a:r>
                <a:rPr lang="zh-CN" altLang="en-US" sz="100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pitchFamily="34" charset="0"/>
                </a:rPr>
                <a:t>员工可申请提前转正，经过人力资源部测评，得分少于</a:t>
              </a:r>
              <a:r>
                <a:rPr lang="en-US" altLang="zh-CN" sz="100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pitchFamily="34" charset="0"/>
                </a:rPr>
                <a:t>95</a:t>
              </a:r>
              <a:r>
                <a:rPr lang="zh-CN" altLang="en-US" sz="100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pitchFamily="34" charset="0"/>
                </a:rPr>
                <a:t>分的，不予以转正。</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pitchFamily="34" charset="0"/>
              </a:endParaRPr>
            </a:p>
          </p:txBody>
        </p:sp>
      </p:grpSp>
      <p:grpSp>
        <p:nvGrpSpPr>
          <p:cNvPr id="14" name="Group 54"/>
          <p:cNvGrpSpPr/>
          <p:nvPr/>
        </p:nvGrpSpPr>
        <p:grpSpPr bwMode="auto">
          <a:xfrm>
            <a:off x="4452700" y="4501524"/>
            <a:ext cx="3489567" cy="1774076"/>
            <a:chOff x="2606680" y="1643612"/>
            <a:chExt cx="2616723" cy="1330684"/>
          </a:xfrm>
        </p:grpSpPr>
        <p:sp>
          <p:nvSpPr>
            <p:cNvPr id="15" name="Title 20"/>
            <p:cNvSpPr txBox="1"/>
            <p:nvPr/>
          </p:nvSpPr>
          <p:spPr bwMode="auto">
            <a:xfrm>
              <a:off x="2827670" y="1643612"/>
              <a:ext cx="650761" cy="415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a:defRPr sz="4300">
                  <a:solidFill>
                    <a:schemeClr val="tx1"/>
                  </a:solidFill>
                  <a:latin typeface="Calibri" panose="020F0502020204030204" pitchFamily="34" charset="0"/>
                  <a:ea typeface="MS PGothic" panose="020B0600070205080204" pitchFamily="34" charset="-128"/>
                </a:defRPr>
              </a:lvl1pPr>
              <a:lvl2pPr marL="742950" indent="-285750" defTabSz="457200">
                <a:defRPr sz="4300">
                  <a:solidFill>
                    <a:schemeClr val="tx1"/>
                  </a:solidFill>
                  <a:latin typeface="Calibri" panose="020F0502020204030204" pitchFamily="34" charset="0"/>
                  <a:ea typeface="MS PGothic" panose="020B0600070205080204" pitchFamily="34" charset="-128"/>
                </a:defRPr>
              </a:lvl2pPr>
              <a:lvl3pPr marL="1143000" indent="-228600" defTabSz="457200">
                <a:defRPr sz="4300">
                  <a:solidFill>
                    <a:schemeClr val="tx1"/>
                  </a:solidFill>
                  <a:latin typeface="Calibri" panose="020F0502020204030204" pitchFamily="34" charset="0"/>
                  <a:ea typeface="MS PGothic" panose="020B0600070205080204" pitchFamily="34" charset="-128"/>
                </a:defRPr>
              </a:lvl3pPr>
              <a:lvl4pPr marL="1600200" indent="-228600" defTabSz="457200">
                <a:defRPr sz="4300">
                  <a:solidFill>
                    <a:schemeClr val="tx1"/>
                  </a:solidFill>
                  <a:latin typeface="Calibri" panose="020F0502020204030204" pitchFamily="34" charset="0"/>
                  <a:ea typeface="MS PGothic" panose="020B0600070205080204" pitchFamily="34" charset="-128"/>
                </a:defRPr>
              </a:lvl4pPr>
              <a:lvl5pPr marL="2057400" indent="-228600" defTabSz="457200">
                <a:defRPr sz="4300">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ctr"/>
              <a:r>
                <a:rPr lang="en-US" altLang="zh-CN" sz="3000">
                  <a:solidFill>
                    <a:srgbClr val="0070C0"/>
                  </a:solidFill>
                  <a:latin typeface="Impact" panose="020B0806030902050204" pitchFamily="34" charset="0"/>
                  <a:ea typeface="微软雅黑" panose="020B0503020204020204" pitchFamily="34" charset="-122"/>
                  <a:cs typeface="Open Sans Light" panose="020B0306030504020204" pitchFamily="34" charset="0"/>
                </a:rPr>
                <a:t>02 </a:t>
              </a:r>
              <a:endParaRPr lang="en-US" altLang="zh-CN" sz="3000" b="1" dirty="0">
                <a:solidFill>
                  <a:schemeClr val="tx1">
                    <a:lumMod val="85000"/>
                    <a:lumOff val="15000"/>
                  </a:schemeClr>
                </a:solidFill>
                <a:latin typeface="Impact" panose="020B0806030902050204" pitchFamily="34" charset="0"/>
                <a:ea typeface="微软雅黑" panose="020B0503020204020204" pitchFamily="34" charset="-122"/>
                <a:cs typeface="Open Sans Light" panose="020B0306030504020204" pitchFamily="34" charset="0"/>
              </a:endParaRPr>
            </a:p>
          </p:txBody>
        </p:sp>
        <p:sp>
          <p:nvSpPr>
            <p:cNvPr id="16" name="Title 20"/>
            <p:cNvSpPr txBox="1"/>
            <p:nvPr/>
          </p:nvSpPr>
          <p:spPr bwMode="auto">
            <a:xfrm>
              <a:off x="3358818" y="1761418"/>
              <a:ext cx="1864585" cy="24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spAutoFit/>
            </a:bodyPr>
            <a:lstStyle>
              <a:lvl1pPr defTabSz="457200">
                <a:defRPr sz="4300">
                  <a:solidFill>
                    <a:schemeClr val="tx1"/>
                  </a:solidFill>
                  <a:latin typeface="Calibri" panose="020F0502020204030204" pitchFamily="34" charset="0"/>
                  <a:ea typeface="MS PGothic" panose="020B0600070205080204" pitchFamily="34" charset="-128"/>
                </a:defRPr>
              </a:lvl1pPr>
              <a:lvl2pPr marL="742950" indent="-285750" defTabSz="457200">
                <a:defRPr sz="4300">
                  <a:solidFill>
                    <a:schemeClr val="tx1"/>
                  </a:solidFill>
                  <a:latin typeface="Calibri" panose="020F0502020204030204" pitchFamily="34" charset="0"/>
                  <a:ea typeface="MS PGothic" panose="020B0600070205080204" pitchFamily="34" charset="-128"/>
                </a:defRPr>
              </a:lvl2pPr>
              <a:lvl3pPr marL="1143000" indent="-228600" defTabSz="457200">
                <a:defRPr sz="4300">
                  <a:solidFill>
                    <a:schemeClr val="tx1"/>
                  </a:solidFill>
                  <a:latin typeface="Calibri" panose="020F0502020204030204" pitchFamily="34" charset="0"/>
                  <a:ea typeface="MS PGothic" panose="020B0600070205080204" pitchFamily="34" charset="-128"/>
                </a:defRPr>
              </a:lvl3pPr>
              <a:lvl4pPr marL="1600200" indent="-228600" defTabSz="457200">
                <a:defRPr sz="4300">
                  <a:solidFill>
                    <a:schemeClr val="tx1"/>
                  </a:solidFill>
                  <a:latin typeface="Calibri" panose="020F0502020204030204" pitchFamily="34" charset="0"/>
                  <a:ea typeface="MS PGothic" panose="020B0600070205080204" pitchFamily="34" charset="-128"/>
                </a:defRPr>
              </a:lvl4pPr>
              <a:lvl5pPr marL="2057400" indent="-228600" defTabSz="457200">
                <a:defRPr sz="4300">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r>
                <a:rPr lang="zh-CN" altLang="en-US" sz="1800" b="1" spc="300">
                  <a:solidFill>
                    <a:schemeClr val="tx1">
                      <a:lumMod val="85000"/>
                      <a:lumOff val="15000"/>
                    </a:schemeClr>
                  </a:solidFill>
                  <a:latin typeface="Impact" panose="020B0806030902050204" pitchFamily="34" charset="0"/>
                  <a:ea typeface="微软雅黑" panose="020B0503020204020204" pitchFamily="34" charset="-122"/>
                  <a:cs typeface="Open Sans Light" panose="020B0306030504020204" pitchFamily="34" charset="0"/>
                </a:rPr>
                <a:t>转正测评</a:t>
              </a:r>
              <a:endParaRPr lang="en-US" altLang="zh-CN" sz="1800" b="1" spc="300" dirty="0">
                <a:solidFill>
                  <a:schemeClr val="tx1">
                    <a:lumMod val="85000"/>
                    <a:lumOff val="15000"/>
                  </a:schemeClr>
                </a:solidFill>
                <a:latin typeface="Impact" panose="020B0806030902050204" pitchFamily="34" charset="0"/>
                <a:ea typeface="微软雅黑" panose="020B0503020204020204" pitchFamily="34" charset="-122"/>
                <a:cs typeface="Open Sans Light" panose="020B0306030504020204" pitchFamily="34" charset="0"/>
              </a:endParaRPr>
            </a:p>
          </p:txBody>
        </p:sp>
        <p:sp>
          <p:nvSpPr>
            <p:cNvPr id="17" name="Title 20"/>
            <p:cNvSpPr txBox="1"/>
            <p:nvPr/>
          </p:nvSpPr>
          <p:spPr bwMode="auto">
            <a:xfrm>
              <a:off x="2606680" y="2224019"/>
              <a:ext cx="1992852" cy="75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nchor="ctr">
              <a:spAutoFit/>
            </a:bodyPr>
            <a:lstStyle>
              <a:lvl1pPr defTabSz="457200">
                <a:defRPr sz="4300">
                  <a:solidFill>
                    <a:schemeClr val="tx1"/>
                  </a:solidFill>
                  <a:latin typeface="Calibri" panose="020F0502020204030204" pitchFamily="34" charset="0"/>
                  <a:ea typeface="MS PGothic" panose="020B0600070205080204" pitchFamily="34" charset="-128"/>
                </a:defRPr>
              </a:lvl1pPr>
              <a:lvl2pPr marL="742950" indent="-285750" defTabSz="457200">
                <a:defRPr sz="4300">
                  <a:solidFill>
                    <a:schemeClr val="tx1"/>
                  </a:solidFill>
                  <a:latin typeface="Calibri" panose="020F0502020204030204" pitchFamily="34" charset="0"/>
                  <a:ea typeface="MS PGothic" panose="020B0600070205080204" pitchFamily="34" charset="-128"/>
                </a:defRPr>
              </a:lvl2pPr>
              <a:lvl3pPr marL="1143000" indent="-228600" defTabSz="457200">
                <a:defRPr sz="4300">
                  <a:solidFill>
                    <a:schemeClr val="tx1"/>
                  </a:solidFill>
                  <a:latin typeface="Calibri" panose="020F0502020204030204" pitchFamily="34" charset="0"/>
                  <a:ea typeface="MS PGothic" panose="020B0600070205080204" pitchFamily="34" charset="-128"/>
                </a:defRPr>
              </a:lvl3pPr>
              <a:lvl4pPr marL="1600200" indent="-228600" defTabSz="457200">
                <a:defRPr sz="4300">
                  <a:solidFill>
                    <a:schemeClr val="tx1"/>
                  </a:solidFill>
                  <a:latin typeface="Calibri" panose="020F0502020204030204" pitchFamily="34" charset="0"/>
                  <a:ea typeface="MS PGothic" panose="020B0600070205080204" pitchFamily="34" charset="-128"/>
                </a:defRPr>
              </a:lvl4pPr>
              <a:lvl5pPr marL="2057400" indent="-228600" defTabSz="457200">
                <a:defRPr sz="4300">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just">
                <a:lnSpc>
                  <a:spcPct val="130000"/>
                </a:lnSpc>
              </a:pPr>
              <a:r>
                <a:rPr lang="zh-CN" altLang="en-US" sz="100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pitchFamily="34" charset="0"/>
                </a:rPr>
                <a:t>试用期结束申请转正者，人力资源部对其进行</a:t>
              </a:r>
              <a:r>
                <a:rPr lang="en-US" altLang="zh-CN" sz="100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pitchFamily="34" charset="0"/>
                </a:rPr>
                <a:t>360</a:t>
              </a:r>
              <a:r>
                <a:rPr lang="zh-CN" altLang="en-US" sz="100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pitchFamily="34" charset="0"/>
                </a:rPr>
                <a:t>度测评，得分低于</a:t>
              </a:r>
              <a:r>
                <a:rPr lang="en-US" altLang="zh-CN" sz="100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pitchFamily="34" charset="0"/>
                </a:rPr>
                <a:t>80</a:t>
              </a:r>
              <a:r>
                <a:rPr lang="zh-CN" altLang="en-US" sz="100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pitchFamily="34" charset="0"/>
                </a:rPr>
                <a:t>分者不予以转正，人力资源部将对其做相应调整，延长试用期、调岗或劝退处理。得分</a:t>
              </a:r>
              <a:r>
                <a:rPr lang="en-US" altLang="zh-CN" sz="100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pitchFamily="34" charset="0"/>
                </a:rPr>
                <a:t>80</a:t>
              </a:r>
              <a:r>
                <a:rPr lang="zh-CN" altLang="en-US" sz="100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pitchFamily="34" charset="0"/>
                </a:rPr>
                <a:t>分以上者予以转正，并缴纳社会保险。</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pitchFamily="34" charset="0"/>
              </a:endParaRPr>
            </a:p>
          </p:txBody>
        </p:sp>
      </p:grpSp>
      <p:grpSp>
        <p:nvGrpSpPr>
          <p:cNvPr id="18" name="Group 58"/>
          <p:cNvGrpSpPr/>
          <p:nvPr/>
        </p:nvGrpSpPr>
        <p:grpSpPr bwMode="auto">
          <a:xfrm>
            <a:off x="8096951" y="4489149"/>
            <a:ext cx="3591671" cy="1523960"/>
            <a:chOff x="2751135" y="1447858"/>
            <a:chExt cx="2693965" cy="1143238"/>
          </a:xfrm>
        </p:grpSpPr>
        <p:sp>
          <p:nvSpPr>
            <p:cNvPr id="19" name="Title 20"/>
            <p:cNvSpPr txBox="1"/>
            <p:nvPr/>
          </p:nvSpPr>
          <p:spPr bwMode="auto">
            <a:xfrm>
              <a:off x="3006202" y="1447858"/>
              <a:ext cx="650761" cy="41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a:defRPr sz="4300">
                  <a:solidFill>
                    <a:schemeClr val="tx1"/>
                  </a:solidFill>
                  <a:latin typeface="Calibri" panose="020F0502020204030204" pitchFamily="34" charset="0"/>
                  <a:ea typeface="MS PGothic" panose="020B0600070205080204" pitchFamily="34" charset="-128"/>
                </a:defRPr>
              </a:lvl1pPr>
              <a:lvl2pPr marL="742950" indent="-285750" defTabSz="457200">
                <a:defRPr sz="4300">
                  <a:solidFill>
                    <a:schemeClr val="tx1"/>
                  </a:solidFill>
                  <a:latin typeface="Calibri" panose="020F0502020204030204" pitchFamily="34" charset="0"/>
                  <a:ea typeface="MS PGothic" panose="020B0600070205080204" pitchFamily="34" charset="-128"/>
                </a:defRPr>
              </a:lvl2pPr>
              <a:lvl3pPr marL="1143000" indent="-228600" defTabSz="457200">
                <a:defRPr sz="4300">
                  <a:solidFill>
                    <a:schemeClr val="tx1"/>
                  </a:solidFill>
                  <a:latin typeface="Calibri" panose="020F0502020204030204" pitchFamily="34" charset="0"/>
                  <a:ea typeface="MS PGothic" panose="020B0600070205080204" pitchFamily="34" charset="-128"/>
                </a:defRPr>
              </a:lvl3pPr>
              <a:lvl4pPr marL="1600200" indent="-228600" defTabSz="457200">
                <a:defRPr sz="4300">
                  <a:solidFill>
                    <a:schemeClr val="tx1"/>
                  </a:solidFill>
                  <a:latin typeface="Calibri" panose="020F0502020204030204" pitchFamily="34" charset="0"/>
                  <a:ea typeface="MS PGothic" panose="020B0600070205080204" pitchFamily="34" charset="-128"/>
                </a:defRPr>
              </a:lvl4pPr>
              <a:lvl5pPr marL="2057400" indent="-228600" defTabSz="457200">
                <a:defRPr sz="4300">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ctr"/>
              <a:r>
                <a:rPr lang="en-US" altLang="zh-CN" sz="3000">
                  <a:solidFill>
                    <a:srgbClr val="0070C0"/>
                  </a:solidFill>
                  <a:latin typeface="Impact" panose="020B0806030902050204" pitchFamily="34" charset="0"/>
                  <a:ea typeface="微软雅黑" panose="020B0503020204020204" pitchFamily="34" charset="-122"/>
                  <a:cs typeface="Open Sans Light" panose="020B0306030504020204" pitchFamily="34" charset="0"/>
                </a:rPr>
                <a:t>03 </a:t>
              </a:r>
              <a:endParaRPr lang="en-US" altLang="zh-CN" sz="3000" dirty="0">
                <a:solidFill>
                  <a:schemeClr val="tx1">
                    <a:lumMod val="85000"/>
                    <a:lumOff val="15000"/>
                  </a:schemeClr>
                </a:solidFill>
                <a:latin typeface="Impact" panose="020B0806030902050204" pitchFamily="34" charset="0"/>
                <a:ea typeface="微软雅黑" panose="020B0503020204020204" pitchFamily="34" charset="-122"/>
                <a:cs typeface="Open Sans Light" panose="020B0306030504020204" pitchFamily="34" charset="0"/>
              </a:endParaRPr>
            </a:p>
          </p:txBody>
        </p:sp>
        <p:sp>
          <p:nvSpPr>
            <p:cNvPr id="20" name="Title 20"/>
            <p:cNvSpPr txBox="1"/>
            <p:nvPr/>
          </p:nvSpPr>
          <p:spPr bwMode="auto">
            <a:xfrm>
              <a:off x="3580515" y="1575546"/>
              <a:ext cx="1864585" cy="24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spAutoFit/>
            </a:bodyPr>
            <a:lstStyle>
              <a:lvl1pPr defTabSz="457200">
                <a:defRPr sz="4300">
                  <a:solidFill>
                    <a:schemeClr val="tx1"/>
                  </a:solidFill>
                  <a:latin typeface="Calibri" panose="020F0502020204030204" pitchFamily="34" charset="0"/>
                  <a:ea typeface="MS PGothic" panose="020B0600070205080204" pitchFamily="34" charset="-128"/>
                </a:defRPr>
              </a:lvl1pPr>
              <a:lvl2pPr marL="742950" indent="-285750" defTabSz="457200">
                <a:defRPr sz="4300">
                  <a:solidFill>
                    <a:schemeClr val="tx1"/>
                  </a:solidFill>
                  <a:latin typeface="Calibri" panose="020F0502020204030204" pitchFamily="34" charset="0"/>
                  <a:ea typeface="MS PGothic" panose="020B0600070205080204" pitchFamily="34" charset="-128"/>
                </a:defRPr>
              </a:lvl2pPr>
              <a:lvl3pPr marL="1143000" indent="-228600" defTabSz="457200">
                <a:defRPr sz="4300">
                  <a:solidFill>
                    <a:schemeClr val="tx1"/>
                  </a:solidFill>
                  <a:latin typeface="Calibri" panose="020F0502020204030204" pitchFamily="34" charset="0"/>
                  <a:ea typeface="MS PGothic" panose="020B0600070205080204" pitchFamily="34" charset="-128"/>
                </a:defRPr>
              </a:lvl3pPr>
              <a:lvl4pPr marL="1600200" indent="-228600" defTabSz="457200">
                <a:defRPr sz="4300">
                  <a:solidFill>
                    <a:schemeClr val="tx1"/>
                  </a:solidFill>
                  <a:latin typeface="Calibri" panose="020F0502020204030204" pitchFamily="34" charset="0"/>
                  <a:ea typeface="MS PGothic" panose="020B0600070205080204" pitchFamily="34" charset="-128"/>
                </a:defRPr>
              </a:lvl4pPr>
              <a:lvl5pPr marL="2057400" indent="-228600" defTabSz="457200">
                <a:defRPr sz="4300">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r>
                <a:rPr lang="zh-CN" altLang="en-US" sz="1800" b="1" spc="300">
                  <a:solidFill>
                    <a:schemeClr val="tx1">
                      <a:lumMod val="85000"/>
                      <a:lumOff val="15000"/>
                    </a:schemeClr>
                  </a:solidFill>
                  <a:latin typeface="Impact" panose="020B0806030902050204" pitchFamily="34" charset="0"/>
                  <a:ea typeface="微软雅黑" panose="020B0503020204020204" pitchFamily="34" charset="-122"/>
                  <a:cs typeface="Open Sans Light" panose="020B0306030504020204" pitchFamily="34" charset="0"/>
                </a:rPr>
                <a:t>转正待遇</a:t>
              </a:r>
              <a:endParaRPr lang="en-US" altLang="zh-CN" sz="1800" b="1" spc="300" dirty="0">
                <a:solidFill>
                  <a:schemeClr val="tx1">
                    <a:lumMod val="85000"/>
                    <a:lumOff val="15000"/>
                  </a:schemeClr>
                </a:solidFill>
                <a:latin typeface="Impact" panose="020B0806030902050204" pitchFamily="34" charset="0"/>
                <a:ea typeface="微软雅黑" panose="020B0503020204020204" pitchFamily="34" charset="-122"/>
                <a:cs typeface="Open Sans Light" panose="020B0306030504020204" pitchFamily="34" charset="0"/>
              </a:endParaRPr>
            </a:p>
          </p:txBody>
        </p:sp>
        <p:sp>
          <p:nvSpPr>
            <p:cNvPr id="21" name="Title 20"/>
            <p:cNvSpPr txBox="1"/>
            <p:nvPr/>
          </p:nvSpPr>
          <p:spPr bwMode="auto">
            <a:xfrm>
              <a:off x="2751135" y="2050821"/>
              <a:ext cx="2102219" cy="5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nchor="ctr">
              <a:spAutoFit/>
            </a:bodyPr>
            <a:lstStyle>
              <a:lvl1pPr defTabSz="457200">
                <a:defRPr sz="4300">
                  <a:solidFill>
                    <a:schemeClr val="tx1"/>
                  </a:solidFill>
                  <a:latin typeface="Calibri" panose="020F0502020204030204" pitchFamily="34" charset="0"/>
                  <a:ea typeface="MS PGothic" panose="020B0600070205080204" pitchFamily="34" charset="-128"/>
                </a:defRPr>
              </a:lvl1pPr>
              <a:lvl2pPr marL="742950" indent="-285750" defTabSz="457200">
                <a:defRPr sz="4300">
                  <a:solidFill>
                    <a:schemeClr val="tx1"/>
                  </a:solidFill>
                  <a:latin typeface="Calibri" panose="020F0502020204030204" pitchFamily="34" charset="0"/>
                  <a:ea typeface="MS PGothic" panose="020B0600070205080204" pitchFamily="34" charset="-128"/>
                </a:defRPr>
              </a:lvl2pPr>
              <a:lvl3pPr marL="1143000" indent="-228600" defTabSz="457200">
                <a:defRPr sz="4300">
                  <a:solidFill>
                    <a:schemeClr val="tx1"/>
                  </a:solidFill>
                  <a:latin typeface="Calibri" panose="020F0502020204030204" pitchFamily="34" charset="0"/>
                  <a:ea typeface="MS PGothic" panose="020B0600070205080204" pitchFamily="34" charset="-128"/>
                </a:defRPr>
              </a:lvl3pPr>
              <a:lvl4pPr marL="1600200" indent="-228600" defTabSz="457200">
                <a:defRPr sz="4300">
                  <a:solidFill>
                    <a:schemeClr val="tx1"/>
                  </a:solidFill>
                  <a:latin typeface="Calibri" panose="020F0502020204030204" pitchFamily="34" charset="0"/>
                  <a:ea typeface="MS PGothic" panose="020B0600070205080204" pitchFamily="34" charset="-128"/>
                </a:defRPr>
              </a:lvl4pPr>
              <a:lvl5pPr marL="2057400" indent="-228600" defTabSz="457200">
                <a:defRPr sz="4300">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nSpc>
                  <a:spcPct val="130000"/>
                </a:lnSpc>
              </a:pP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pitchFamily="34" charset="0"/>
                </a:rPr>
                <a:t>转正后员工享受各项正式员工待遇并根据公司规定进行相应考核作为工资发放及晋升依据。</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07019" y="507678"/>
            <a:ext cx="5020491" cy="750776"/>
            <a:chOff x="1582138" y="578932"/>
            <a:chExt cx="5020491" cy="750776"/>
          </a:xfrm>
        </p:grpSpPr>
        <p:sp>
          <p:nvSpPr>
            <p:cNvPr id="9"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薪酬管理</a:t>
              </a:r>
              <a:endParaRPr lang="id-ID" sz="2600" b="1" spc="300" dirty="0">
                <a:latin typeface="微软雅黑" panose="020B0503020204020204" pitchFamily="34" charset="-122"/>
                <a:ea typeface="微软雅黑" panose="020B0503020204020204" pitchFamily="34" charset="-122"/>
              </a:endParaRPr>
            </a:p>
          </p:txBody>
        </p:sp>
        <p:sp>
          <p:nvSpPr>
            <p:cNvPr id="10" name="Text Box 7"/>
            <p:cNvSpPr txBox="1">
              <a:spLocks noChangeArrowheads="1"/>
            </p:cNvSpPr>
            <p:nvPr/>
          </p:nvSpPr>
          <p:spPr bwMode="auto">
            <a:xfrm>
              <a:off x="1639288" y="1052709"/>
              <a:ext cx="3132139" cy="276999"/>
            </a:xfrm>
            <a:prstGeom prst="rect">
              <a:avLst/>
            </a:prstGeom>
            <a:noFill/>
            <a:ln w="9525">
              <a:noFill/>
              <a:miter lim="800000"/>
            </a:ln>
          </p:spPr>
          <p:txBody>
            <a:bodyPr wrap="none" lIns="45720" tIns="22860" rIns="45720" bIns="22860">
              <a:spAutoFit/>
            </a:bodyPr>
            <a:lstStyle/>
            <a:p>
              <a:pPr defTabSz="1088390"/>
              <a:r>
                <a:rPr lang="en-CA"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COMPENSATION MANAGEMENT</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1" name="矩形 10"/>
          <p:cNvSpPr/>
          <p:nvPr/>
        </p:nvSpPr>
        <p:spPr>
          <a:xfrm>
            <a:off x="1104900" y="4901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104900" y="1969671"/>
            <a:ext cx="5700994" cy="5232202"/>
          </a:xfrm>
          <a:prstGeom prst="rect">
            <a:avLst/>
          </a:prstGeom>
        </p:spPr>
        <p:txBody>
          <a:bodyPr wrap="square">
            <a:spAutoFit/>
          </a:bodyPr>
          <a:lstStyle/>
          <a:p>
            <a:pPr algn="just"/>
            <a:r>
              <a:rPr lang="zh-CN" altLang="en-US" sz="1600" b="1" spc="300">
                <a:solidFill>
                  <a:srgbClr val="0070C0"/>
                </a:solidFill>
                <a:latin typeface="微软雅黑" panose="020B0503020204020204" pitchFamily="34" charset="-122"/>
                <a:ea typeface="微软雅黑" panose="020B0503020204020204" pitchFamily="34" charset="-122"/>
              </a:rPr>
              <a:t>一、工资</a:t>
            </a:r>
            <a:r>
              <a:rPr lang="en-US" altLang="zh-CN" sz="1600" b="1" spc="300">
                <a:solidFill>
                  <a:srgbClr val="0070C0"/>
                </a:solidFill>
                <a:latin typeface="微软雅黑" panose="020B0503020204020204" pitchFamily="34" charset="-122"/>
                <a:ea typeface="微软雅黑" panose="020B0503020204020204" pitchFamily="34" charset="-122"/>
              </a:rPr>
              <a:t>: </a:t>
            </a:r>
            <a:endParaRPr lang="en-US" altLang="zh-CN" sz="1600" b="1" spc="300">
              <a:solidFill>
                <a:srgbClr val="0070C0"/>
              </a:solidFill>
              <a:latin typeface="微软雅黑" panose="020B0503020204020204" pitchFamily="34" charset="-122"/>
              <a:ea typeface="微软雅黑" panose="020B0503020204020204" pitchFamily="34" charset="-122"/>
            </a:endParaRPr>
          </a:p>
          <a:p>
            <a:pPr algn="just"/>
            <a:endParaRPr lang="en-US" altLang="zh-CN" sz="1600" b="1" spc="300">
              <a:solidFill>
                <a:srgbClr val="0070C0"/>
              </a:solidFill>
              <a:latin typeface="微软雅黑" panose="020B0503020204020204" pitchFamily="34" charset="-122"/>
              <a:ea typeface="微软雅黑" panose="020B0503020204020204" pitchFamily="34" charset="-122"/>
            </a:endParaRPr>
          </a:p>
          <a:p>
            <a:pPr algn="just"/>
            <a:r>
              <a:rPr lang="zh-CN" altLang="en-US" sz="1600" b="1" spc="300">
                <a:solidFill>
                  <a:srgbClr val="0070C0"/>
                </a:solidFill>
                <a:latin typeface="微软雅黑" panose="020B0503020204020204" pitchFamily="34" charset="-122"/>
                <a:ea typeface="微软雅黑" panose="020B0503020204020204" pitchFamily="34" charset="-122"/>
              </a:rPr>
              <a:t>每月固定工资</a:t>
            </a:r>
            <a:r>
              <a:rPr lang="en-US" altLang="zh-CN" sz="1600" b="1" spc="300">
                <a:solidFill>
                  <a:srgbClr val="0070C0"/>
                </a:solidFill>
                <a:latin typeface="微软雅黑" panose="020B0503020204020204" pitchFamily="34" charset="-122"/>
                <a:ea typeface="微软雅黑" panose="020B0503020204020204" pitchFamily="34" charset="-122"/>
              </a:rPr>
              <a:t>--</a:t>
            </a:r>
            <a:r>
              <a:rPr lang="zh-CN" altLang="en-US" sz="1600" b="1" spc="300">
                <a:solidFill>
                  <a:srgbClr val="0070C0"/>
                </a:solidFill>
                <a:latin typeface="微软雅黑" panose="020B0503020204020204" pitchFamily="34" charset="-122"/>
                <a:ea typeface="微软雅黑" panose="020B0503020204020204" pitchFamily="34" charset="-122"/>
              </a:rPr>
              <a:t>基准内工资</a:t>
            </a:r>
            <a:r>
              <a:rPr lang="en-US" altLang="zh-CN" sz="1600" b="1" spc="300">
                <a:solidFill>
                  <a:srgbClr val="0070C0"/>
                </a:solidFill>
                <a:latin typeface="微软雅黑" panose="020B0503020204020204" pitchFamily="34" charset="-122"/>
                <a:ea typeface="微软雅黑" panose="020B0503020204020204" pitchFamily="34" charset="-122"/>
              </a:rPr>
              <a:t>+</a:t>
            </a:r>
            <a:r>
              <a:rPr lang="zh-CN" altLang="en-US" sz="1600" b="1" spc="300">
                <a:solidFill>
                  <a:srgbClr val="0070C0"/>
                </a:solidFill>
                <a:latin typeface="微软雅黑" panose="020B0503020204020204" pitchFamily="34" charset="-122"/>
                <a:ea typeface="微软雅黑" panose="020B0503020204020204" pitchFamily="34" charset="-122"/>
              </a:rPr>
              <a:t>奖金</a:t>
            </a:r>
            <a:endParaRPr lang="zh-CN" altLang="en-US" sz="1600" b="1" spc="300">
              <a:solidFill>
                <a:srgbClr val="0070C0"/>
              </a:solidFill>
              <a:latin typeface="微软雅黑" panose="020B0503020204020204" pitchFamily="34" charset="-122"/>
              <a:ea typeface="微软雅黑" panose="020B0503020204020204" pitchFamily="34" charset="-122"/>
            </a:endParaRPr>
          </a:p>
          <a:p>
            <a:pPr algn="just"/>
            <a:r>
              <a:rPr lang="zh-CN" altLang="en-US" sz="1600" b="1" spc="300">
                <a:solidFill>
                  <a:srgbClr val="0070C0"/>
                </a:solidFill>
                <a:latin typeface="微软雅黑" panose="020B0503020204020204" pitchFamily="34" charset="-122"/>
                <a:ea typeface="微软雅黑" panose="020B0503020204020204" pitchFamily="34" charset="-122"/>
              </a:rPr>
              <a:t>基准内工资</a:t>
            </a:r>
            <a:r>
              <a:rPr lang="en-US" altLang="zh-CN" sz="1600" b="1" spc="300">
                <a:solidFill>
                  <a:srgbClr val="0070C0"/>
                </a:solidFill>
                <a:latin typeface="微软雅黑" panose="020B0503020204020204" pitchFamily="34" charset="-122"/>
                <a:ea typeface="微软雅黑" panose="020B0503020204020204" pitchFamily="34" charset="-122"/>
              </a:rPr>
              <a:t>:</a:t>
            </a:r>
            <a:r>
              <a:rPr lang="zh-CN" altLang="en-US" sz="1600" b="1" spc="300">
                <a:solidFill>
                  <a:srgbClr val="0070C0"/>
                </a:solidFill>
                <a:latin typeface="微软雅黑" panose="020B0503020204020204" pitchFamily="34" charset="-122"/>
                <a:ea typeface="微软雅黑" panose="020B0503020204020204" pitchFamily="34" charset="-122"/>
              </a:rPr>
              <a:t>基本工资</a:t>
            </a:r>
            <a:r>
              <a:rPr lang="en-US" altLang="zh-CN" sz="1600" b="1" spc="300">
                <a:solidFill>
                  <a:srgbClr val="0070C0"/>
                </a:solidFill>
                <a:latin typeface="微软雅黑" panose="020B0503020204020204" pitchFamily="34" charset="-122"/>
                <a:ea typeface="微软雅黑" panose="020B0503020204020204" pitchFamily="34" charset="-122"/>
              </a:rPr>
              <a:t>+</a:t>
            </a:r>
            <a:r>
              <a:rPr lang="zh-CN" altLang="en-US" sz="1600" b="1" spc="300">
                <a:solidFill>
                  <a:srgbClr val="0070C0"/>
                </a:solidFill>
                <a:latin typeface="微软雅黑" panose="020B0503020204020204" pitchFamily="34" charset="-122"/>
                <a:ea typeface="微软雅黑" panose="020B0503020204020204" pitchFamily="34" charset="-122"/>
              </a:rPr>
              <a:t>职能工资</a:t>
            </a:r>
            <a:r>
              <a:rPr lang="en-US" altLang="zh-CN" sz="1600" b="1" spc="300">
                <a:solidFill>
                  <a:srgbClr val="0070C0"/>
                </a:solidFill>
                <a:latin typeface="微软雅黑" panose="020B0503020204020204" pitchFamily="34" charset="-122"/>
                <a:ea typeface="微软雅黑" panose="020B0503020204020204" pitchFamily="34" charset="-122"/>
              </a:rPr>
              <a:t>+</a:t>
            </a:r>
            <a:r>
              <a:rPr lang="zh-CN" altLang="en-US" sz="1600" b="1" spc="300">
                <a:solidFill>
                  <a:srgbClr val="0070C0"/>
                </a:solidFill>
                <a:latin typeface="微软雅黑" panose="020B0503020204020204" pitchFamily="34" charset="-122"/>
                <a:ea typeface="微软雅黑" panose="020B0503020204020204" pitchFamily="34" charset="-122"/>
              </a:rPr>
              <a:t>补贴</a:t>
            </a:r>
            <a:r>
              <a:rPr lang="en-US" altLang="zh-CN" sz="1600" b="1" spc="300">
                <a:solidFill>
                  <a:srgbClr val="0070C0"/>
                </a:solidFill>
                <a:latin typeface="微软雅黑" panose="020B0503020204020204" pitchFamily="34" charset="-122"/>
                <a:ea typeface="微软雅黑" panose="020B0503020204020204" pitchFamily="34" charset="-122"/>
              </a:rPr>
              <a:t>+</a:t>
            </a:r>
            <a:r>
              <a:rPr lang="zh-CN" altLang="en-US" sz="1600" b="1" spc="300">
                <a:solidFill>
                  <a:srgbClr val="0070C0"/>
                </a:solidFill>
                <a:latin typeface="微软雅黑" panose="020B0503020204020204" pitchFamily="34" charset="-122"/>
                <a:ea typeface="微软雅黑" panose="020B0503020204020204" pitchFamily="34" charset="-122"/>
              </a:rPr>
              <a:t>津贴</a:t>
            </a:r>
            <a:r>
              <a:rPr lang="en-US" altLang="zh-CN" sz="1600" b="1" spc="300">
                <a:solidFill>
                  <a:srgbClr val="0070C0"/>
                </a:solidFill>
                <a:latin typeface="微软雅黑" panose="020B0503020204020204" pitchFamily="34" charset="-122"/>
                <a:ea typeface="微软雅黑" panose="020B0503020204020204" pitchFamily="34" charset="-122"/>
              </a:rPr>
              <a:t>+</a:t>
            </a:r>
            <a:r>
              <a:rPr lang="zh-CN" altLang="en-US" sz="1600" b="1" spc="300">
                <a:solidFill>
                  <a:srgbClr val="0070C0"/>
                </a:solidFill>
                <a:latin typeface="微软雅黑" panose="020B0503020204020204" pitchFamily="34" charset="-122"/>
                <a:ea typeface="微软雅黑" panose="020B0503020204020204" pitchFamily="34" charset="-122"/>
              </a:rPr>
              <a:t>基准外工资</a:t>
            </a:r>
            <a:endParaRPr lang="zh-CN" altLang="en-US" sz="1600" b="1" spc="300">
              <a:solidFill>
                <a:srgbClr val="0070C0"/>
              </a:solidFill>
              <a:latin typeface="微软雅黑" panose="020B0503020204020204" pitchFamily="34" charset="-122"/>
              <a:ea typeface="微软雅黑" panose="020B0503020204020204" pitchFamily="34" charset="-122"/>
            </a:endParaRPr>
          </a:p>
          <a:p>
            <a:pPr algn="just"/>
            <a:endParaRPr lang="zh-CN" altLang="en-US" sz="1600" b="1" spc="300">
              <a:solidFill>
                <a:srgbClr val="0070C0"/>
              </a:solidFill>
              <a:latin typeface="微软雅黑" panose="020B0503020204020204" pitchFamily="34" charset="-122"/>
              <a:ea typeface="微软雅黑" panose="020B0503020204020204" pitchFamily="34" charset="-122"/>
            </a:endParaRPr>
          </a:p>
          <a:p>
            <a:pPr algn="just"/>
            <a:r>
              <a:rPr lang="zh-CN" altLang="en-US" sz="1600" b="1" spc="300">
                <a:solidFill>
                  <a:srgbClr val="0070C0"/>
                </a:solidFill>
                <a:latin typeface="微软雅黑" panose="020B0503020204020204" pitchFamily="34" charset="-122"/>
                <a:ea typeface="微软雅黑" panose="020B0503020204020204" pitchFamily="34" charset="-122"/>
              </a:rPr>
              <a:t>二、工资计算期间及支付规定</a:t>
            </a:r>
            <a:r>
              <a:rPr lang="en-US" altLang="zh-CN" sz="1600" b="1" spc="300">
                <a:solidFill>
                  <a:srgbClr val="0070C0"/>
                </a:solidFill>
                <a:latin typeface="微软雅黑" panose="020B0503020204020204" pitchFamily="34" charset="-122"/>
                <a:ea typeface="微软雅黑" panose="020B0503020204020204" pitchFamily="34" charset="-122"/>
              </a:rPr>
              <a:t>:</a:t>
            </a:r>
            <a:endParaRPr lang="en-US" altLang="zh-CN" sz="1600" b="1" spc="300">
              <a:solidFill>
                <a:srgbClr val="0070C0"/>
              </a:solidFill>
              <a:latin typeface="微软雅黑" panose="020B0503020204020204" pitchFamily="34" charset="-122"/>
              <a:ea typeface="微软雅黑" panose="020B0503020204020204" pitchFamily="34" charset="-122"/>
            </a:endParaRPr>
          </a:p>
          <a:p>
            <a:pPr algn="just"/>
            <a:endParaRPr lang="en-US" altLang="zh-CN" sz="1600" b="1" spc="300">
              <a:solidFill>
                <a:srgbClr val="0070C0"/>
              </a:solidFill>
              <a:latin typeface="微软雅黑" panose="020B0503020204020204" pitchFamily="34" charset="-122"/>
              <a:ea typeface="微软雅黑" panose="020B0503020204020204" pitchFamily="34" charset="-122"/>
            </a:endParaRPr>
          </a:p>
          <a:p>
            <a:pPr algn="just"/>
            <a:r>
              <a:rPr lang="en-US" altLang="zh-CN" sz="1600" b="1" spc="300">
                <a:solidFill>
                  <a:srgbClr val="0070C0"/>
                </a:solidFill>
                <a:latin typeface="微软雅黑" panose="020B0503020204020204" pitchFamily="34" charset="-122"/>
                <a:ea typeface="微软雅黑" panose="020B0503020204020204" pitchFamily="34" charset="-122"/>
              </a:rPr>
              <a:t> 1.</a:t>
            </a:r>
            <a:r>
              <a:rPr lang="zh-CN" altLang="en-US" sz="1600" b="1" spc="300">
                <a:solidFill>
                  <a:srgbClr val="0070C0"/>
                </a:solidFill>
                <a:latin typeface="微软雅黑" panose="020B0503020204020204" pitchFamily="34" charset="-122"/>
                <a:ea typeface="微软雅黑" panose="020B0503020204020204" pitchFamily="34" charset="-122"/>
              </a:rPr>
              <a:t>工资计算期间月</a:t>
            </a:r>
            <a:r>
              <a:rPr lang="en-US" altLang="zh-CN" sz="1600" b="1" spc="300">
                <a:solidFill>
                  <a:srgbClr val="0070C0"/>
                </a:solidFill>
                <a:latin typeface="微软雅黑" panose="020B0503020204020204" pitchFamily="34" charset="-122"/>
                <a:ea typeface="微软雅黑" panose="020B0503020204020204" pitchFamily="34" charset="-122"/>
              </a:rPr>
              <a:t>26</a:t>
            </a:r>
            <a:r>
              <a:rPr lang="zh-CN" altLang="en-US" sz="1600" b="1" spc="300">
                <a:solidFill>
                  <a:srgbClr val="0070C0"/>
                </a:solidFill>
                <a:latin typeface="微软雅黑" panose="020B0503020204020204" pitchFamily="34" charset="-122"/>
                <a:ea typeface="微软雅黑" panose="020B0503020204020204" pitchFamily="34" charset="-122"/>
              </a:rPr>
              <a:t>起至月</a:t>
            </a:r>
            <a:r>
              <a:rPr lang="en-US" altLang="zh-CN" sz="1600" b="1" spc="300">
                <a:solidFill>
                  <a:srgbClr val="0070C0"/>
                </a:solidFill>
                <a:latin typeface="微软雅黑" panose="020B0503020204020204" pitchFamily="34" charset="-122"/>
                <a:ea typeface="微软雅黑" panose="020B0503020204020204" pitchFamily="34" charset="-122"/>
              </a:rPr>
              <a:t>26</a:t>
            </a:r>
            <a:r>
              <a:rPr lang="zh-CN" altLang="en-US" sz="1600" b="1" spc="300">
                <a:solidFill>
                  <a:srgbClr val="0070C0"/>
                </a:solidFill>
                <a:latin typeface="微软雅黑" panose="020B0503020204020204" pitchFamily="34" charset="-122"/>
                <a:ea typeface="微软雅黑" panose="020B0503020204020204" pitchFamily="34" charset="-122"/>
              </a:rPr>
              <a:t>止并于每月</a:t>
            </a:r>
            <a:r>
              <a:rPr lang="en-US" altLang="zh-CN" sz="1600" b="1" spc="300">
                <a:solidFill>
                  <a:srgbClr val="0070C0"/>
                </a:solidFill>
                <a:latin typeface="微软雅黑" panose="020B0503020204020204" pitchFamily="34" charset="-122"/>
                <a:ea typeface="微软雅黑" panose="020B0503020204020204" pitchFamily="34" charset="-122"/>
              </a:rPr>
              <a:t>28</a:t>
            </a:r>
            <a:r>
              <a:rPr lang="zh-CN" altLang="en-US" sz="1600" b="1" spc="300">
                <a:solidFill>
                  <a:srgbClr val="0070C0"/>
                </a:solidFill>
                <a:latin typeface="微软雅黑" panose="020B0503020204020204" pitchFamily="34" charset="-122"/>
                <a:ea typeface="微软雅黑" panose="020B0503020204020204" pitchFamily="34" charset="-122"/>
              </a:rPr>
              <a:t>支付。</a:t>
            </a:r>
            <a:endParaRPr lang="zh-CN" altLang="en-US" sz="1600" b="1" spc="300">
              <a:solidFill>
                <a:srgbClr val="0070C0"/>
              </a:solidFill>
              <a:latin typeface="微软雅黑" panose="020B0503020204020204" pitchFamily="34" charset="-122"/>
              <a:ea typeface="微软雅黑" panose="020B0503020204020204" pitchFamily="34" charset="-122"/>
            </a:endParaRPr>
          </a:p>
          <a:p>
            <a:pPr algn="just"/>
            <a:r>
              <a:rPr lang="zh-CN" altLang="en-US" sz="1600" b="1" spc="300">
                <a:solidFill>
                  <a:srgbClr val="0070C0"/>
                </a:solidFill>
                <a:latin typeface="微软雅黑" panose="020B0503020204020204" pitchFamily="34" charset="-122"/>
                <a:ea typeface="微软雅黑" panose="020B0503020204020204" pitchFamily="34" charset="-122"/>
              </a:rPr>
              <a:t> </a:t>
            </a:r>
            <a:r>
              <a:rPr lang="en-US" altLang="zh-CN" sz="1600" b="1" spc="300">
                <a:solidFill>
                  <a:srgbClr val="0070C0"/>
                </a:solidFill>
                <a:latin typeface="微软雅黑" panose="020B0503020204020204" pitchFamily="34" charset="-122"/>
                <a:ea typeface="微软雅黑" panose="020B0503020204020204" pitchFamily="34" charset="-122"/>
              </a:rPr>
              <a:t>2.</a:t>
            </a:r>
            <a:r>
              <a:rPr lang="zh-CN" altLang="en-US" sz="1600" b="1" spc="300">
                <a:solidFill>
                  <a:srgbClr val="0070C0"/>
                </a:solidFill>
                <a:latin typeface="微软雅黑" panose="020B0503020204020204" pitchFamily="34" charset="-122"/>
                <a:ea typeface="微软雅黑" panose="020B0503020204020204" pitchFamily="34" charset="-122"/>
              </a:rPr>
              <a:t>采用工作绩效工资制订计算期间则月</a:t>
            </a:r>
            <a:r>
              <a:rPr lang="en-US" altLang="zh-CN" sz="1600" b="1" spc="300">
                <a:solidFill>
                  <a:srgbClr val="0070C0"/>
                </a:solidFill>
                <a:latin typeface="微软雅黑" panose="020B0503020204020204" pitchFamily="34" charset="-122"/>
                <a:ea typeface="微软雅黑" panose="020B0503020204020204" pitchFamily="34" charset="-122"/>
              </a:rPr>
              <a:t>11</a:t>
            </a:r>
            <a:r>
              <a:rPr lang="zh-CN" altLang="en-US" sz="1600" b="1" spc="300">
                <a:solidFill>
                  <a:srgbClr val="0070C0"/>
                </a:solidFill>
                <a:latin typeface="微软雅黑" panose="020B0503020204020204" pitchFamily="34" charset="-122"/>
                <a:ea typeface="微软雅黑" panose="020B0503020204020204" pitchFamily="34" charset="-122"/>
              </a:rPr>
              <a:t>起至月</a:t>
            </a:r>
            <a:r>
              <a:rPr lang="en-US" altLang="zh-CN" sz="1600" b="1" spc="300">
                <a:solidFill>
                  <a:srgbClr val="0070C0"/>
                </a:solidFill>
                <a:latin typeface="微软雅黑" panose="020B0503020204020204" pitchFamily="34" charset="-122"/>
                <a:ea typeface="微软雅黑" panose="020B0503020204020204" pitchFamily="34" charset="-122"/>
              </a:rPr>
              <a:t>10</a:t>
            </a:r>
            <a:r>
              <a:rPr lang="zh-CN" altLang="en-US" sz="1600" b="1" spc="300">
                <a:solidFill>
                  <a:srgbClr val="0070C0"/>
                </a:solidFill>
                <a:latin typeface="微软雅黑" panose="020B0503020204020204" pitchFamily="34" charset="-122"/>
                <a:ea typeface="微软雅黑" panose="020B0503020204020204" pitchFamily="34" charset="-122"/>
              </a:rPr>
              <a:t>止并于每月</a:t>
            </a:r>
            <a:r>
              <a:rPr lang="en-US" altLang="zh-CN" sz="1600" b="1" spc="300">
                <a:solidFill>
                  <a:srgbClr val="0070C0"/>
                </a:solidFill>
                <a:latin typeface="微软雅黑" panose="020B0503020204020204" pitchFamily="34" charset="-122"/>
                <a:ea typeface="微软雅黑" panose="020B0503020204020204" pitchFamily="34" charset="-122"/>
              </a:rPr>
              <a:t>15</a:t>
            </a:r>
            <a:r>
              <a:rPr lang="zh-CN" altLang="en-US" sz="1600" b="1" spc="300">
                <a:solidFill>
                  <a:srgbClr val="0070C0"/>
                </a:solidFill>
                <a:latin typeface="微软雅黑" panose="020B0503020204020204" pitchFamily="34" charset="-122"/>
                <a:ea typeface="微软雅黑" panose="020B0503020204020204" pitchFamily="34" charset="-122"/>
              </a:rPr>
              <a:t>支付。</a:t>
            </a:r>
            <a:endParaRPr lang="zh-CN" altLang="en-US" sz="1600" b="1" spc="300">
              <a:solidFill>
                <a:srgbClr val="0070C0"/>
              </a:solidFill>
              <a:latin typeface="微软雅黑" panose="020B0503020204020204" pitchFamily="34" charset="-122"/>
              <a:ea typeface="微软雅黑" panose="020B0503020204020204" pitchFamily="34" charset="-122"/>
            </a:endParaRPr>
          </a:p>
          <a:p>
            <a:pPr algn="just"/>
            <a:r>
              <a:rPr lang="zh-CN" altLang="en-US" sz="1600" b="1" spc="300">
                <a:solidFill>
                  <a:srgbClr val="0070C0"/>
                </a:solidFill>
                <a:latin typeface="微软雅黑" panose="020B0503020204020204" pitchFamily="34" charset="-122"/>
                <a:ea typeface="微软雅黑" panose="020B0503020204020204" pitchFamily="34" charset="-122"/>
              </a:rPr>
              <a:t> </a:t>
            </a:r>
            <a:r>
              <a:rPr lang="en-US" altLang="zh-CN" sz="1600" b="1" spc="300">
                <a:solidFill>
                  <a:srgbClr val="0070C0"/>
                </a:solidFill>
                <a:latin typeface="微软雅黑" panose="020B0503020204020204" pitchFamily="34" charset="-122"/>
                <a:ea typeface="微软雅黑" panose="020B0503020204020204" pitchFamily="34" charset="-122"/>
              </a:rPr>
              <a:t>3.</a:t>
            </a:r>
            <a:r>
              <a:rPr lang="zh-CN" altLang="en-US" sz="1600" b="1" spc="300">
                <a:solidFill>
                  <a:srgbClr val="0070C0"/>
                </a:solidFill>
                <a:latin typeface="微软雅黑" panose="020B0503020204020204" pitchFamily="34" charset="-122"/>
                <a:ea typeface="微软雅黑" panose="020B0503020204020204" pitchFamily="34" charset="-122"/>
              </a:rPr>
              <a:t>工作支付遇休假或星期假则提早于前发放若遇连续两休假则销假班第发放。</a:t>
            </a:r>
            <a:endParaRPr lang="zh-CN" altLang="en-US" sz="1600" b="1" spc="300">
              <a:solidFill>
                <a:srgbClr val="0070C0"/>
              </a:solidFill>
              <a:latin typeface="微软雅黑" panose="020B0503020204020204" pitchFamily="34" charset="-122"/>
              <a:ea typeface="微软雅黑" panose="020B0503020204020204" pitchFamily="34" charset="-122"/>
            </a:endParaRPr>
          </a:p>
          <a:p>
            <a:pPr algn="just"/>
            <a:endParaRPr lang="zh-CN" altLang="en-US" sz="1600" b="1" spc="300">
              <a:solidFill>
                <a:srgbClr val="0070C0"/>
              </a:solidFill>
              <a:latin typeface="微软雅黑" panose="020B0503020204020204" pitchFamily="34" charset="-122"/>
              <a:ea typeface="微软雅黑" panose="020B0503020204020204" pitchFamily="34" charset="-122"/>
            </a:endParaRPr>
          </a:p>
          <a:p>
            <a:pPr algn="just"/>
            <a:r>
              <a:rPr lang="zh-CN" altLang="en-US" sz="1600" b="1" spc="300">
                <a:solidFill>
                  <a:srgbClr val="0070C0"/>
                </a:solidFill>
                <a:latin typeface="微软雅黑" panose="020B0503020204020204" pitchFamily="34" charset="-122"/>
                <a:ea typeface="微软雅黑" panose="020B0503020204020204" pitchFamily="34" charset="-122"/>
              </a:rPr>
              <a:t>三、基于公司业绩与社经济变考虑、或者员工工作努力程度、使工资变必要与工取协议前提员工基本工资实施加算或减算处置。</a:t>
            </a:r>
            <a:endParaRPr lang="zh-CN" altLang="en-US" sz="1600" b="1" spc="300">
              <a:solidFill>
                <a:srgbClr val="0070C0"/>
              </a:solidFill>
              <a:latin typeface="微软雅黑" panose="020B0503020204020204" pitchFamily="34" charset="-122"/>
              <a:ea typeface="微软雅黑" panose="020B0503020204020204" pitchFamily="34" charset="-122"/>
            </a:endParaRPr>
          </a:p>
          <a:p>
            <a:pPr algn="just"/>
            <a:endParaRPr lang="zh-CN" altLang="en-US" sz="1600" b="1" spc="300">
              <a:solidFill>
                <a:srgbClr val="0070C0"/>
              </a:solidFill>
              <a:latin typeface="微软雅黑" panose="020B0503020204020204" pitchFamily="34" charset="-122"/>
              <a:ea typeface="微软雅黑" panose="020B0503020204020204" pitchFamily="34" charset="-122"/>
            </a:endParaRPr>
          </a:p>
          <a:p>
            <a:pPr algn="just"/>
            <a:r>
              <a:rPr lang="zh-CN" altLang="en-US" sz="1600" b="1" spc="300">
                <a:solidFill>
                  <a:srgbClr val="0070C0"/>
                </a:solidFill>
                <a:latin typeface="微软雅黑" panose="020B0503020204020204" pitchFamily="34" charset="-122"/>
                <a:ea typeface="微软雅黑" panose="020B0503020204020204" pitchFamily="34" charset="-122"/>
              </a:rPr>
              <a:t>四、每</a:t>
            </a:r>
            <a:r>
              <a:rPr lang="en-US" altLang="zh-CN" sz="1600" b="1" spc="300">
                <a:solidFill>
                  <a:srgbClr val="0070C0"/>
                </a:solidFill>
                <a:latin typeface="微软雅黑" panose="020B0503020204020204" pitchFamily="34" charset="-122"/>
                <a:ea typeface="微软雅黑" panose="020B0503020204020204" pitchFamily="34" charset="-122"/>
              </a:rPr>
              <a:t>11</a:t>
            </a:r>
            <a:r>
              <a:rPr lang="zh-CN" altLang="en-US" sz="1600" b="1" spc="300">
                <a:solidFill>
                  <a:srgbClr val="0070C0"/>
                </a:solidFill>
                <a:latin typeface="微软雅黑" panose="020B0503020204020204" pitchFamily="34" charset="-122"/>
                <a:ea typeface="微软雅黑" panose="020B0503020204020204" pitchFamily="34" charset="-122"/>
              </a:rPr>
              <a:t>月</a:t>
            </a:r>
            <a:r>
              <a:rPr lang="en-US" altLang="zh-CN" sz="1600" b="1" spc="300">
                <a:solidFill>
                  <a:srgbClr val="0070C0"/>
                </a:solidFill>
                <a:latin typeface="微软雅黑" panose="020B0503020204020204" pitchFamily="34" charset="-122"/>
                <a:ea typeface="微软雅黑" panose="020B0503020204020204" pitchFamily="34" charset="-122"/>
              </a:rPr>
              <a:t>21</a:t>
            </a:r>
            <a:r>
              <a:rPr lang="zh-CN" altLang="en-US" sz="1600" b="1" spc="300">
                <a:solidFill>
                  <a:srgbClr val="0070C0"/>
                </a:solidFill>
                <a:latin typeface="微软雅黑" panose="020B0503020204020204" pitchFamily="34" charset="-122"/>
                <a:ea typeface="微软雅黑" panose="020B0503020204020204" pitchFamily="34" charset="-122"/>
              </a:rPr>
              <a:t>实施定期加薪加薪决定</a:t>
            </a:r>
            <a:r>
              <a:rPr lang="en-US" altLang="zh-CN" sz="1600" b="1" spc="300">
                <a:solidFill>
                  <a:srgbClr val="0070C0"/>
                </a:solidFill>
                <a:latin typeface="微软雅黑" panose="020B0503020204020204" pitchFamily="34" charset="-122"/>
                <a:ea typeface="微软雅黑" panose="020B0503020204020204" pitchFamily="34" charset="-122"/>
              </a:rPr>
              <a:t>11</a:t>
            </a:r>
            <a:r>
              <a:rPr lang="zh-CN" altLang="en-US" sz="1600" b="1" spc="300">
                <a:solidFill>
                  <a:srgbClr val="0070C0"/>
                </a:solidFill>
                <a:latin typeface="微软雅黑" panose="020B0503020204020204" pitchFamily="34" charset="-122"/>
                <a:ea typeface="微软雅黑" panose="020B0503020204020204" pitchFamily="34" charset="-122"/>
              </a:rPr>
              <a:t>月</a:t>
            </a:r>
            <a:r>
              <a:rPr lang="en-US" altLang="zh-CN" sz="1600" b="1" spc="300">
                <a:solidFill>
                  <a:srgbClr val="0070C0"/>
                </a:solidFill>
                <a:latin typeface="微软雅黑" panose="020B0503020204020204" pitchFamily="34" charset="-122"/>
                <a:ea typeface="微软雅黑" panose="020B0503020204020204" pitchFamily="34" charset="-122"/>
              </a:rPr>
              <a:t>21</a:t>
            </a:r>
            <a:r>
              <a:rPr lang="zh-CN" altLang="en-US" sz="1600" b="1" spc="300">
                <a:solidFill>
                  <a:srgbClr val="0070C0"/>
                </a:solidFill>
                <a:latin typeface="微软雅黑" panose="020B0503020204020204" pitchFamily="34" charset="-122"/>
                <a:ea typeface="微软雅黑" panose="020B0503020204020204" pitchFamily="34" charset="-122"/>
              </a:rPr>
              <a:t>定于工资支付追补。</a:t>
            </a:r>
            <a:endParaRPr lang="zh-CN" altLang="en-US" sz="1600" b="1" spc="300">
              <a:solidFill>
                <a:srgbClr val="0070C0"/>
              </a:solidFill>
              <a:latin typeface="微软雅黑" panose="020B0503020204020204" pitchFamily="34" charset="-122"/>
              <a:ea typeface="微软雅黑" panose="020B0503020204020204" pitchFamily="34" charset="-122"/>
            </a:endParaRPr>
          </a:p>
          <a:p>
            <a:pPr algn="just"/>
            <a:endParaRPr lang="zh-CN" altLang="en-US" sz="1400" spc="300"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b="13650"/>
          <a:stretch>
            <a:fillRect/>
          </a:stretch>
        </p:blipFill>
        <p:spPr>
          <a:xfrm>
            <a:off x="7109566" y="2785864"/>
            <a:ext cx="4765193" cy="2741543"/>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left)">
                                      <p:cBhvr>
                                        <p:cTn id="21" dur="500"/>
                                        <p:tgtEl>
                                          <p:spTgt spid="6">
                                            <p:txEl>
                                              <p:pRg st="0" end="0"/>
                                            </p:txEl>
                                          </p:spTgt>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wipe(left)">
                                      <p:cBhvr>
                                        <p:cTn id="29" dur="500"/>
                                        <p:tgtEl>
                                          <p:spTgt spid="6">
                                            <p:txEl>
                                              <p:pRg st="3" end="3"/>
                                            </p:txEl>
                                          </p:spTgt>
                                        </p:tgtEl>
                                      </p:cBhvr>
                                    </p:animEffect>
                                  </p:childTnLst>
                                </p:cTn>
                              </p:par>
                            </p:childTnLst>
                          </p:cTn>
                        </p:par>
                        <p:par>
                          <p:cTn id="30" fill="hold">
                            <p:stCondLst>
                              <p:cond delay="3500"/>
                            </p:stCondLst>
                            <p:childTnLst>
                              <p:par>
                                <p:cTn id="31" presetID="22" presetClass="entr" presetSubtype="8" fill="hold" nodeType="after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wipe(left)">
                                      <p:cBhvr>
                                        <p:cTn id="33" dur="500"/>
                                        <p:tgtEl>
                                          <p:spTgt spid="6">
                                            <p:txEl>
                                              <p:pRg st="5" end="5"/>
                                            </p:txEl>
                                          </p:spTgt>
                                        </p:tgtEl>
                                      </p:cBhvr>
                                    </p:animEffect>
                                  </p:childTnLst>
                                </p:cTn>
                              </p:par>
                            </p:childTnLst>
                          </p:cTn>
                        </p:par>
                        <p:par>
                          <p:cTn id="34" fill="hold">
                            <p:stCondLst>
                              <p:cond delay="4000"/>
                            </p:stCondLst>
                            <p:childTnLst>
                              <p:par>
                                <p:cTn id="35" presetID="22" presetClass="entr" presetSubtype="8" fill="hold" nodeType="after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wipe(left)">
                                      <p:cBhvr>
                                        <p:cTn id="37" dur="500"/>
                                        <p:tgtEl>
                                          <p:spTgt spid="6">
                                            <p:txEl>
                                              <p:pRg st="7" end="7"/>
                                            </p:txEl>
                                          </p:spTgt>
                                        </p:tgtEl>
                                      </p:cBhvr>
                                    </p:animEffect>
                                  </p:childTnLst>
                                </p:cTn>
                              </p:par>
                            </p:childTnLst>
                          </p:cTn>
                        </p:par>
                        <p:par>
                          <p:cTn id="38" fill="hold">
                            <p:stCondLst>
                              <p:cond delay="4500"/>
                            </p:stCondLst>
                            <p:childTnLst>
                              <p:par>
                                <p:cTn id="39" presetID="22" presetClass="entr" presetSubtype="8" fill="hold" nodeType="after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animEffect transition="in" filter="wipe(left)">
                                      <p:cBhvr>
                                        <p:cTn id="41" dur="500"/>
                                        <p:tgtEl>
                                          <p:spTgt spid="6">
                                            <p:txEl>
                                              <p:pRg st="8" end="8"/>
                                            </p:txEl>
                                          </p:spTgt>
                                        </p:tgtEl>
                                      </p:cBhvr>
                                    </p:animEffect>
                                  </p:childTnLst>
                                </p:cTn>
                              </p:par>
                            </p:childTnLst>
                          </p:cTn>
                        </p:par>
                        <p:par>
                          <p:cTn id="42" fill="hold">
                            <p:stCondLst>
                              <p:cond delay="5000"/>
                            </p:stCondLst>
                            <p:childTnLst>
                              <p:par>
                                <p:cTn id="43" presetID="22" presetClass="entr" presetSubtype="8" fill="hold" nodeType="afterEffect">
                                  <p:stCondLst>
                                    <p:cond delay="0"/>
                                  </p:stCondLst>
                                  <p:childTnLst>
                                    <p:set>
                                      <p:cBhvr>
                                        <p:cTn id="44" dur="1" fill="hold">
                                          <p:stCondLst>
                                            <p:cond delay="0"/>
                                          </p:stCondLst>
                                        </p:cTn>
                                        <p:tgtEl>
                                          <p:spTgt spid="6">
                                            <p:txEl>
                                              <p:pRg st="9" end="9"/>
                                            </p:txEl>
                                          </p:spTgt>
                                        </p:tgtEl>
                                        <p:attrNameLst>
                                          <p:attrName>style.visibility</p:attrName>
                                        </p:attrNameLst>
                                      </p:cBhvr>
                                      <p:to>
                                        <p:strVal val="visible"/>
                                      </p:to>
                                    </p:set>
                                    <p:animEffect transition="in" filter="wipe(left)">
                                      <p:cBhvr>
                                        <p:cTn id="45" dur="500"/>
                                        <p:tgtEl>
                                          <p:spTgt spid="6">
                                            <p:txEl>
                                              <p:pRg st="9" end="9"/>
                                            </p:txEl>
                                          </p:spTgt>
                                        </p:tgtEl>
                                      </p:cBhvr>
                                    </p:animEffect>
                                  </p:childTnLst>
                                </p:cTn>
                              </p:par>
                            </p:childTnLst>
                          </p:cTn>
                        </p:par>
                        <p:par>
                          <p:cTn id="46" fill="hold">
                            <p:stCondLst>
                              <p:cond delay="5500"/>
                            </p:stCondLst>
                            <p:childTnLst>
                              <p:par>
                                <p:cTn id="47" presetID="22" presetClass="entr" presetSubtype="8" fill="hold" nodeType="afterEffect">
                                  <p:stCondLst>
                                    <p:cond delay="0"/>
                                  </p:stCondLst>
                                  <p:childTnLst>
                                    <p:set>
                                      <p:cBhvr>
                                        <p:cTn id="48" dur="1" fill="hold">
                                          <p:stCondLst>
                                            <p:cond delay="0"/>
                                          </p:stCondLst>
                                        </p:cTn>
                                        <p:tgtEl>
                                          <p:spTgt spid="6">
                                            <p:txEl>
                                              <p:pRg st="11" end="11"/>
                                            </p:txEl>
                                          </p:spTgt>
                                        </p:tgtEl>
                                        <p:attrNameLst>
                                          <p:attrName>style.visibility</p:attrName>
                                        </p:attrNameLst>
                                      </p:cBhvr>
                                      <p:to>
                                        <p:strVal val="visible"/>
                                      </p:to>
                                    </p:set>
                                    <p:animEffect transition="in" filter="wipe(left)">
                                      <p:cBhvr>
                                        <p:cTn id="49" dur="500"/>
                                        <p:tgtEl>
                                          <p:spTgt spid="6">
                                            <p:txEl>
                                              <p:pRg st="11" end="11"/>
                                            </p:txEl>
                                          </p:spTgt>
                                        </p:tgtEl>
                                      </p:cBhvr>
                                    </p:animEffect>
                                  </p:childTnLst>
                                </p:cTn>
                              </p:par>
                            </p:childTnLst>
                          </p:cTn>
                        </p:par>
                        <p:par>
                          <p:cTn id="50" fill="hold">
                            <p:stCondLst>
                              <p:cond delay="6000"/>
                            </p:stCondLst>
                            <p:childTnLst>
                              <p:par>
                                <p:cTn id="51" presetID="22" presetClass="entr" presetSubtype="8" fill="hold" nodeType="afterEffect">
                                  <p:stCondLst>
                                    <p:cond delay="0"/>
                                  </p:stCondLst>
                                  <p:childTnLst>
                                    <p:set>
                                      <p:cBhvr>
                                        <p:cTn id="52" dur="1" fill="hold">
                                          <p:stCondLst>
                                            <p:cond delay="0"/>
                                          </p:stCondLst>
                                        </p:cTn>
                                        <p:tgtEl>
                                          <p:spTgt spid="6">
                                            <p:txEl>
                                              <p:pRg st="13" end="13"/>
                                            </p:txEl>
                                          </p:spTgt>
                                        </p:tgtEl>
                                        <p:attrNameLst>
                                          <p:attrName>style.visibility</p:attrName>
                                        </p:attrNameLst>
                                      </p:cBhvr>
                                      <p:to>
                                        <p:strVal val="visible"/>
                                      </p:to>
                                    </p:set>
                                    <p:animEffect transition="in" filter="wipe(left)">
                                      <p:cBhvr>
                                        <p:cTn id="53"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192000" cy="41590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91588" y="1673942"/>
            <a:ext cx="11608824" cy="4970206"/>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spc="300">
              <a:solidFill>
                <a:srgbClr val="0070C0"/>
              </a:solidFill>
              <a:latin typeface="微软雅黑" panose="020B0503020204020204" pitchFamily="34" charset="-122"/>
              <a:ea typeface="微软雅黑" panose="020B0503020204020204" pitchFamily="34" charset="-122"/>
              <a:cs typeface="PT Sans" pitchFamily="34" charset="0"/>
            </a:endParaRPr>
          </a:p>
        </p:txBody>
      </p:sp>
      <p:grpSp>
        <p:nvGrpSpPr>
          <p:cNvPr id="8" name="组合 7"/>
          <p:cNvGrpSpPr/>
          <p:nvPr/>
        </p:nvGrpSpPr>
        <p:grpSpPr>
          <a:xfrm>
            <a:off x="1407019" y="507678"/>
            <a:ext cx="5020491" cy="750776"/>
            <a:chOff x="1582138" y="578932"/>
            <a:chExt cx="5020491" cy="750776"/>
          </a:xfrm>
        </p:grpSpPr>
        <p:sp>
          <p:nvSpPr>
            <p:cNvPr id="9" name="TextBox 24"/>
            <p:cNvSpPr txBox="1"/>
            <p:nvPr/>
          </p:nvSpPr>
          <p:spPr>
            <a:xfrm>
              <a:off x="1582138" y="578932"/>
              <a:ext cx="5020491" cy="492443"/>
            </a:xfrm>
            <a:prstGeom prst="rect">
              <a:avLst/>
            </a:prstGeom>
            <a:noFill/>
          </p:spPr>
          <p:txBody>
            <a:bodyPr wrap="square" rtlCol="0">
              <a:spAutoFit/>
            </a:bodyPr>
            <a:lstStyle/>
            <a:p>
              <a:r>
                <a:rPr lang="zh-CN" altLang="en-US" sz="2600" b="1" spc="300">
                  <a:solidFill>
                    <a:schemeClr val="bg1"/>
                  </a:solidFill>
                  <a:latin typeface="微软雅黑" panose="020B0503020204020204" pitchFamily="34" charset="-122"/>
                  <a:ea typeface="微软雅黑" panose="020B0503020204020204" pitchFamily="34" charset="-122"/>
                </a:rPr>
                <a:t>奖励处罚管理 </a:t>
              </a:r>
              <a:endParaRPr lang="id-ID" sz="2600" b="1" spc="300" dirty="0">
                <a:solidFill>
                  <a:schemeClr val="bg1"/>
                </a:solidFill>
                <a:latin typeface="微软雅黑" panose="020B0503020204020204" pitchFamily="34" charset="-122"/>
                <a:ea typeface="微软雅黑" panose="020B0503020204020204" pitchFamily="34" charset="-122"/>
              </a:endParaRPr>
            </a:p>
          </p:txBody>
        </p:sp>
        <p:sp>
          <p:nvSpPr>
            <p:cNvPr id="10" name="Text Box 7"/>
            <p:cNvSpPr txBox="1">
              <a:spLocks noChangeArrowheads="1"/>
            </p:cNvSpPr>
            <p:nvPr/>
          </p:nvSpPr>
          <p:spPr bwMode="auto">
            <a:xfrm>
              <a:off x="1639288" y="1052709"/>
              <a:ext cx="3751091" cy="276999"/>
            </a:xfrm>
            <a:prstGeom prst="rect">
              <a:avLst/>
            </a:prstGeom>
            <a:noFill/>
            <a:ln w="9525">
              <a:noFill/>
              <a:miter lim="800000"/>
            </a:ln>
          </p:spPr>
          <p:txBody>
            <a:bodyPr wrap="none" lIns="45720" tIns="22860" rIns="45720" bIns="22860">
              <a:spAutoFit/>
            </a:bodyPr>
            <a:lstStyle/>
            <a:p>
              <a:pPr defTabSz="1088390"/>
              <a:r>
                <a:rPr lang="en-CA" sz="1500">
                  <a:solidFill>
                    <a:schemeClr val="bg1"/>
                  </a:solidFill>
                  <a:latin typeface="微软雅黑" panose="020B0503020204020204" pitchFamily="34" charset="-122"/>
                  <a:ea typeface="微软雅黑" panose="020B0503020204020204" pitchFamily="34" charset="-122"/>
                  <a:cs typeface="Open Sans" panose="020B0606030504020204" pitchFamily="34" charset="0"/>
                </a:rPr>
                <a:t>REWARD MANAGEMENT PUNISHMENT</a:t>
              </a:r>
              <a:endParaRPr lang="en-CA" sz="15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1" name="矩形 10"/>
          <p:cNvSpPr/>
          <p:nvPr/>
        </p:nvSpPr>
        <p:spPr>
          <a:xfrm>
            <a:off x="1104900" y="490104"/>
            <a:ext cx="109765" cy="768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矩形 5"/>
          <p:cNvSpPr/>
          <p:nvPr/>
        </p:nvSpPr>
        <p:spPr>
          <a:xfrm>
            <a:off x="2677347" y="2266219"/>
            <a:ext cx="6837306" cy="5860387"/>
          </a:xfrm>
          <a:prstGeom prst="rect">
            <a:avLst/>
          </a:prstGeom>
        </p:spPr>
        <p:txBody>
          <a:bodyPr wrap="square">
            <a:spAutoFit/>
          </a:bodyPr>
          <a:lstStyle/>
          <a:p>
            <a:pPr algn="ctr">
              <a:lnSpc>
                <a:spcPct val="150000"/>
              </a:lnSpc>
            </a:pPr>
            <a:r>
              <a:rPr lang="zh-CN" altLang="en-US" b="1">
                <a:latin typeface="微软雅黑" panose="020B0503020204020204" pitchFamily="34" charset="-122"/>
                <a:ea typeface="微软雅黑" panose="020B0503020204020204" pitchFamily="34" charset="-122"/>
              </a:rPr>
              <a:t>目的  </a:t>
            </a:r>
            <a:endParaRPr lang="zh-CN" altLang="en-US" b="1">
              <a:latin typeface="微软雅黑" panose="020B0503020204020204" pitchFamily="34" charset="-122"/>
              <a:ea typeface="微软雅黑" panose="020B0503020204020204" pitchFamily="34" charset="-122"/>
            </a:endParaRPr>
          </a:p>
          <a:p>
            <a:pPr algn="ctr">
              <a:lnSpc>
                <a:spcPct val="150000"/>
              </a:lnSpc>
            </a:pPr>
            <a:r>
              <a:rPr lang="zh-CN" altLang="en-US" b="1">
                <a:latin typeface="微软雅黑" panose="020B0503020204020204" pitchFamily="34" charset="-122"/>
                <a:ea typeface="微软雅黑" panose="020B0503020204020204" pitchFamily="34" charset="-122"/>
              </a:rPr>
              <a:t>为创建公司高效工作团队，奖励先进，促进落后，规范员工行为与调动员工工作积极性，提高工作效益和经济效益，特制订本制度。</a:t>
            </a:r>
            <a:endParaRPr lang="zh-CN" altLang="en-US" b="1">
              <a:latin typeface="微软雅黑" panose="020B0503020204020204" pitchFamily="34" charset="-122"/>
              <a:ea typeface="微软雅黑" panose="020B0503020204020204" pitchFamily="34" charset="-122"/>
            </a:endParaRPr>
          </a:p>
          <a:p>
            <a:pPr algn="ctr">
              <a:lnSpc>
                <a:spcPct val="150000"/>
              </a:lnSpc>
            </a:pPr>
            <a:r>
              <a:rPr lang="zh-CN" altLang="en-US" b="1">
                <a:latin typeface="微软雅黑" panose="020B0503020204020204" pitchFamily="34" charset="-122"/>
                <a:ea typeface="微软雅黑" panose="020B0503020204020204" pitchFamily="34" charset="-122"/>
              </a:rPr>
              <a:t>适用范围 </a:t>
            </a:r>
            <a:endParaRPr lang="zh-CN" altLang="en-US" b="1">
              <a:latin typeface="微软雅黑" panose="020B0503020204020204" pitchFamily="34" charset="-122"/>
              <a:ea typeface="微软雅黑" panose="020B0503020204020204" pitchFamily="34" charset="-122"/>
            </a:endParaRPr>
          </a:p>
          <a:p>
            <a:pPr algn="ctr">
              <a:lnSpc>
                <a:spcPct val="150000"/>
              </a:lnSpc>
            </a:pPr>
            <a:r>
              <a:rPr lang="zh-CN" altLang="en-US" b="1">
                <a:latin typeface="微软雅黑" panose="020B0503020204020204" pitchFamily="34" charset="-122"/>
                <a:ea typeface="微软雅黑" panose="020B0503020204020204" pitchFamily="34" charset="-122"/>
              </a:rPr>
              <a:t> 适用于</a:t>
            </a:r>
            <a:r>
              <a:rPr lang="en-US" altLang="zh-CN" b="1">
                <a:latin typeface="微软雅黑" panose="020B0503020204020204" pitchFamily="34" charset="-122"/>
                <a:ea typeface="微软雅黑" panose="020B0503020204020204" pitchFamily="34" charset="-122"/>
              </a:rPr>
              <a:t>XXX</a:t>
            </a:r>
            <a:r>
              <a:rPr lang="zh-CN" altLang="en-US" b="1">
                <a:latin typeface="微软雅黑" panose="020B0503020204020204" pitchFamily="34" charset="-122"/>
                <a:ea typeface="微软雅黑" panose="020B0503020204020204" pitchFamily="34" charset="-122"/>
              </a:rPr>
              <a:t>公司全体在职员工。</a:t>
            </a:r>
            <a:endParaRPr lang="zh-CN" altLang="en-US" b="1">
              <a:latin typeface="微软雅黑" panose="020B0503020204020204" pitchFamily="34" charset="-122"/>
              <a:ea typeface="微软雅黑" panose="020B0503020204020204" pitchFamily="34" charset="-122"/>
            </a:endParaRPr>
          </a:p>
          <a:p>
            <a:pPr algn="ctr">
              <a:lnSpc>
                <a:spcPct val="150000"/>
              </a:lnSpc>
            </a:pPr>
            <a:r>
              <a:rPr lang="zh-CN" altLang="en-US" b="1">
                <a:latin typeface="微软雅黑" panose="020B0503020204020204" pitchFamily="34" charset="-122"/>
                <a:ea typeface="微软雅黑" panose="020B0503020204020204" pitchFamily="34" charset="-122"/>
              </a:rPr>
              <a:t>职责</a:t>
            </a:r>
            <a:endParaRPr lang="zh-CN" altLang="en-US" b="1">
              <a:latin typeface="微软雅黑" panose="020B0503020204020204" pitchFamily="34" charset="-122"/>
              <a:ea typeface="微软雅黑" panose="020B0503020204020204" pitchFamily="34" charset="-122"/>
            </a:endParaRPr>
          </a:p>
          <a:p>
            <a:pPr algn="ctr">
              <a:lnSpc>
                <a:spcPct val="150000"/>
              </a:lnSpc>
            </a:pPr>
            <a:r>
              <a:rPr lang="zh-CN" altLang="en-US" b="1">
                <a:latin typeface="微软雅黑" panose="020B0503020204020204" pitchFamily="34" charset="-122"/>
                <a:ea typeface="微软雅黑" panose="020B0503020204020204" pitchFamily="34" charset="-122"/>
              </a:rPr>
              <a:t>（一）公司行政处负责按公司行政制度对全体员工执行奖惩；负责受理各部门提报的奖惩申请；</a:t>
            </a:r>
            <a:endParaRPr lang="zh-CN" altLang="en-US" b="1">
              <a:latin typeface="微软雅黑" panose="020B0503020204020204" pitchFamily="34" charset="-122"/>
              <a:ea typeface="微软雅黑" panose="020B0503020204020204" pitchFamily="34" charset="-122"/>
            </a:endParaRPr>
          </a:p>
          <a:p>
            <a:pPr algn="ctr">
              <a:lnSpc>
                <a:spcPct val="150000"/>
              </a:lnSpc>
            </a:pPr>
            <a:r>
              <a:rPr lang="zh-CN" altLang="en-US" b="1">
                <a:latin typeface="微软雅黑" panose="020B0503020204020204" pitchFamily="34" charset="-122"/>
                <a:ea typeface="微软雅黑" panose="020B0503020204020204" pitchFamily="34" charset="-122"/>
              </a:rPr>
              <a:t>（二）各部门最高负责人负责提报部门员工各项考核的奖惩申请；</a:t>
            </a:r>
            <a:endParaRPr lang="zh-CN" altLang="en-US" b="1">
              <a:latin typeface="微软雅黑" panose="020B0503020204020204" pitchFamily="34" charset="-122"/>
              <a:ea typeface="微软雅黑" panose="020B0503020204020204" pitchFamily="34" charset="-122"/>
            </a:endParaRPr>
          </a:p>
          <a:p>
            <a:pPr algn="ctr">
              <a:lnSpc>
                <a:spcPct val="150000"/>
              </a:lnSpc>
            </a:pPr>
            <a:r>
              <a:rPr lang="zh-CN" altLang="en-US" b="1">
                <a:latin typeface="微软雅黑" panose="020B0503020204020204" pitchFamily="34" charset="-122"/>
                <a:ea typeface="微软雅黑" panose="020B0503020204020204" pitchFamily="34" charset="-122"/>
              </a:rPr>
              <a:t>（三）行政处协理负责奖罚项目的初审，总经理或授权人员负责奖罚项目的最后审批。</a:t>
            </a:r>
            <a:endParaRPr lang="zh-CN" altLang="en-US" b="1">
              <a:latin typeface="微软雅黑" panose="020B0503020204020204" pitchFamily="34" charset="-122"/>
              <a:ea typeface="微软雅黑" panose="020B0503020204020204" pitchFamily="34" charset="-122"/>
            </a:endParaRPr>
          </a:p>
          <a:p>
            <a:pPr algn="ctr">
              <a:lnSpc>
                <a:spcPct val="150000"/>
              </a:lnSpc>
            </a:pPr>
            <a:r>
              <a:rPr lang="zh-CN" altLang="en-US" b="1">
                <a:latin typeface="微软雅黑" panose="020B0503020204020204" pitchFamily="34" charset="-122"/>
                <a:ea typeface="微软雅黑" panose="020B0503020204020204" pitchFamily="34" charset="-122"/>
              </a:rPr>
              <a:t>管理要求</a:t>
            </a:r>
            <a:endParaRPr lang="zh-CN" altLang="en-US" b="1">
              <a:latin typeface="微软雅黑" panose="020B0503020204020204" pitchFamily="34" charset="-122"/>
              <a:ea typeface="微软雅黑" panose="020B0503020204020204" pitchFamily="34" charset="-122"/>
            </a:endParaRPr>
          </a:p>
          <a:p>
            <a:pPr algn="ctr">
              <a:lnSpc>
                <a:spcPct val="150000"/>
              </a:lnSpc>
            </a:pPr>
            <a:r>
              <a:rPr lang="zh-CN" altLang="en-US" b="1">
                <a:latin typeface="微软雅黑" panose="020B0503020204020204" pitchFamily="34" charset="-122"/>
                <a:ea typeface="微软雅黑" panose="020B0503020204020204" pitchFamily="34" charset="-122"/>
              </a:rPr>
              <a:t>（一）奖励分为五大类：</a:t>
            </a:r>
            <a:r>
              <a:rPr lang="en-US" altLang="zh-CN" b="1">
                <a:latin typeface="微软雅黑" panose="020B0503020204020204" pitchFamily="34" charset="-122"/>
                <a:ea typeface="微软雅黑" panose="020B0503020204020204" pitchFamily="34" charset="-122"/>
              </a:rPr>
              <a:t>1</a:t>
            </a:r>
            <a:r>
              <a:rPr lang="zh-CN" altLang="en-US" b="1">
                <a:latin typeface="微软雅黑" panose="020B0503020204020204" pitchFamily="34" charset="-122"/>
                <a:ea typeface="微软雅黑" panose="020B0503020204020204" pitchFamily="34" charset="-122"/>
              </a:rPr>
              <a:t>、嘉奖；</a:t>
            </a:r>
            <a:r>
              <a:rPr lang="en-US" altLang="zh-CN" b="1">
                <a:latin typeface="微软雅黑" panose="020B0503020204020204" pitchFamily="34" charset="-122"/>
                <a:ea typeface="微软雅黑" panose="020B0503020204020204" pitchFamily="34" charset="-122"/>
              </a:rPr>
              <a:t>2</a:t>
            </a:r>
            <a:r>
              <a:rPr lang="zh-CN" altLang="en-US" b="1">
                <a:latin typeface="微软雅黑" panose="020B0503020204020204" pitchFamily="34" charset="-122"/>
                <a:ea typeface="微软雅黑" panose="020B0503020204020204" pitchFamily="34" charset="-122"/>
              </a:rPr>
              <a:t>、记功；</a:t>
            </a:r>
            <a:r>
              <a:rPr lang="en-US" altLang="zh-CN" b="1">
                <a:latin typeface="微软雅黑" panose="020B0503020204020204" pitchFamily="34" charset="-122"/>
                <a:ea typeface="微软雅黑" panose="020B0503020204020204" pitchFamily="34" charset="-122"/>
              </a:rPr>
              <a:t>3</a:t>
            </a:r>
            <a:r>
              <a:rPr lang="zh-CN" altLang="en-US" b="1">
                <a:latin typeface="微软雅黑" panose="020B0503020204020204" pitchFamily="34" charset="-122"/>
                <a:ea typeface="微软雅黑" panose="020B0503020204020204" pitchFamily="34" charset="-122"/>
              </a:rPr>
              <a:t>、记大功；</a:t>
            </a:r>
            <a:r>
              <a:rPr lang="en-US" altLang="zh-CN" b="1">
                <a:latin typeface="微软雅黑" panose="020B0503020204020204" pitchFamily="34" charset="-122"/>
                <a:ea typeface="微软雅黑" panose="020B0503020204020204" pitchFamily="34" charset="-122"/>
              </a:rPr>
              <a:t>4</a:t>
            </a:r>
            <a:r>
              <a:rPr lang="zh-CN" altLang="en-US" b="1">
                <a:latin typeface="微软雅黑" panose="020B0503020204020204" pitchFamily="34" charset="-122"/>
                <a:ea typeface="微软雅黑" panose="020B0503020204020204" pitchFamily="34" charset="-122"/>
              </a:rPr>
              <a:t>、调薪 ；</a:t>
            </a:r>
            <a:r>
              <a:rPr lang="en-US" altLang="zh-CN" b="1">
                <a:latin typeface="微软雅黑" panose="020B0503020204020204" pitchFamily="34" charset="-122"/>
                <a:ea typeface="微软雅黑" panose="020B0503020204020204" pitchFamily="34" charset="-122"/>
              </a:rPr>
              <a:t>5</a:t>
            </a:r>
            <a:r>
              <a:rPr lang="zh-CN" altLang="en-US" b="1">
                <a:latin typeface="微软雅黑" panose="020B0503020204020204" pitchFamily="34" charset="-122"/>
                <a:ea typeface="微软雅黑" panose="020B0503020204020204" pitchFamily="34" charset="-122"/>
              </a:rPr>
              <a:t>、晋升。</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up)">
                                      <p:cBhvr>
                                        <p:cTn id="15" dur="500"/>
                                        <p:tgtEl>
                                          <p:spTgt spid="6">
                                            <p:txEl>
                                              <p:pRg st="0" end="0"/>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wipe(up)">
                                      <p:cBhvr>
                                        <p:cTn id="19" dur="500"/>
                                        <p:tgtEl>
                                          <p:spTgt spid="6">
                                            <p:txEl>
                                              <p:pRg st="1" end="1"/>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wipe(up)">
                                      <p:cBhvr>
                                        <p:cTn id="23" dur="500"/>
                                        <p:tgtEl>
                                          <p:spTgt spid="6">
                                            <p:txEl>
                                              <p:pRg st="2" end="2"/>
                                            </p:txEl>
                                          </p:spTgt>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up)">
                                      <p:cBhvr>
                                        <p:cTn id="27" dur="500"/>
                                        <p:tgtEl>
                                          <p:spTgt spid="6">
                                            <p:txEl>
                                              <p:pRg st="3" end="3"/>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wipe(up)">
                                      <p:cBhvr>
                                        <p:cTn id="31" dur="500"/>
                                        <p:tgtEl>
                                          <p:spTgt spid="6">
                                            <p:txEl>
                                              <p:pRg st="4" end="4"/>
                                            </p:txEl>
                                          </p:spTgt>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wipe(up)">
                                      <p:cBhvr>
                                        <p:cTn id="35" dur="500"/>
                                        <p:tgtEl>
                                          <p:spTgt spid="6">
                                            <p:txEl>
                                              <p:pRg st="5" end="5"/>
                                            </p:txEl>
                                          </p:spTgt>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animEffect transition="in" filter="wipe(up)">
                                      <p:cBhvr>
                                        <p:cTn id="39" dur="500"/>
                                        <p:tgtEl>
                                          <p:spTgt spid="6">
                                            <p:txEl>
                                              <p:pRg st="6" end="6"/>
                                            </p:txEl>
                                          </p:spTgt>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animEffect transition="in" filter="wipe(up)">
                                      <p:cBhvr>
                                        <p:cTn id="43" dur="500"/>
                                        <p:tgtEl>
                                          <p:spTgt spid="6">
                                            <p:txEl>
                                              <p:pRg st="7" end="7"/>
                                            </p:txEl>
                                          </p:spTgt>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wipe(up)">
                                      <p:cBhvr>
                                        <p:cTn id="47" dur="500"/>
                                        <p:tgtEl>
                                          <p:spTgt spid="6">
                                            <p:txEl>
                                              <p:pRg st="8" end="8"/>
                                            </p:txEl>
                                          </p:spTgt>
                                        </p:tgtEl>
                                      </p:cBhvr>
                                    </p:animEffect>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6">
                                            <p:txEl>
                                              <p:pRg st="9" end="9"/>
                                            </p:txEl>
                                          </p:spTgt>
                                        </p:tgtEl>
                                        <p:attrNameLst>
                                          <p:attrName>style.visibility</p:attrName>
                                        </p:attrNameLst>
                                      </p:cBhvr>
                                      <p:to>
                                        <p:strVal val="visible"/>
                                      </p:to>
                                    </p:set>
                                    <p:animEffect transition="in" filter="wipe(up)">
                                      <p:cBhvr>
                                        <p:cTn id="51"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110523"/>
            <a:ext cx="12192000" cy="36250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407019" y="507678"/>
            <a:ext cx="5020491" cy="750776"/>
            <a:chOff x="1582138" y="578932"/>
            <a:chExt cx="5020491" cy="750776"/>
          </a:xfrm>
        </p:grpSpPr>
        <p:sp>
          <p:nvSpPr>
            <p:cNvPr id="9"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行为规范管理</a:t>
              </a:r>
              <a:endParaRPr lang="id-ID" sz="2600" b="1" spc="300" dirty="0">
                <a:latin typeface="微软雅黑" panose="020B0503020204020204" pitchFamily="34" charset="-122"/>
                <a:ea typeface="微软雅黑" panose="020B0503020204020204" pitchFamily="34" charset="-122"/>
              </a:endParaRPr>
            </a:p>
          </p:txBody>
        </p:sp>
        <p:sp>
          <p:nvSpPr>
            <p:cNvPr id="10" name="Text Box 7"/>
            <p:cNvSpPr txBox="1">
              <a:spLocks noChangeArrowheads="1"/>
            </p:cNvSpPr>
            <p:nvPr/>
          </p:nvSpPr>
          <p:spPr bwMode="auto">
            <a:xfrm>
              <a:off x="1639288" y="1052709"/>
              <a:ext cx="2539541" cy="276999"/>
            </a:xfrm>
            <a:prstGeom prst="rect">
              <a:avLst/>
            </a:prstGeom>
            <a:noFill/>
            <a:ln w="9525">
              <a:noFill/>
              <a:miter lim="800000"/>
            </a:ln>
          </p:spPr>
          <p:txBody>
            <a:bodyPr wrap="none" lIns="45720" tIns="22860" rIns="45720" bIns="22860">
              <a:spAutoFit/>
            </a:bodyPr>
            <a:lstStyle/>
            <a:p>
              <a:pPr defTabSz="1088390"/>
              <a:r>
                <a:rPr lang="en-CA"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CONDUCT MANAGEMENT</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1" name="矩形 10"/>
          <p:cNvSpPr/>
          <p:nvPr/>
        </p:nvSpPr>
        <p:spPr>
          <a:xfrm>
            <a:off x="1104900" y="4901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84805" y="2653336"/>
            <a:ext cx="3982072" cy="2346283"/>
          </a:xfrm>
          <a:prstGeom prst="rect">
            <a:avLst/>
          </a:prstGeom>
        </p:spPr>
        <p:txBody>
          <a:bodyPr wrap="square">
            <a:spAutoFit/>
          </a:bodyPr>
          <a:lstStyle/>
          <a:p>
            <a:pPr>
              <a:lnSpc>
                <a:spcPct val="150000"/>
              </a:lnSpc>
            </a:pPr>
            <a:r>
              <a:rPr lang="en-US" altLang="zh-CN" sz="2000" spc="300">
                <a:solidFill>
                  <a:schemeClr val="bg1"/>
                </a:solidFill>
                <a:latin typeface="微软雅黑" panose="020B0503020204020204" pitchFamily="34" charset="-122"/>
                <a:ea typeface="微软雅黑" panose="020B0503020204020204" pitchFamily="34" charset="-122"/>
              </a:rPr>
              <a:t>1</a:t>
            </a:r>
            <a:r>
              <a:rPr lang="zh-CN" altLang="en-US" sz="2000" spc="300">
                <a:solidFill>
                  <a:schemeClr val="bg1"/>
                </a:solidFill>
                <a:latin typeface="微软雅黑" panose="020B0503020204020204" pitchFamily="34" charset="-122"/>
                <a:ea typeface="微软雅黑" panose="020B0503020204020204" pitchFamily="34" charset="-122"/>
              </a:rPr>
              <a:t>、爱岗敬业，以企为家</a:t>
            </a:r>
            <a:endParaRPr lang="zh-CN" altLang="en-US" sz="2000" spc="300">
              <a:solidFill>
                <a:schemeClr val="bg1"/>
              </a:solidFill>
              <a:latin typeface="微软雅黑" panose="020B0503020204020204" pitchFamily="34" charset="-122"/>
              <a:ea typeface="微软雅黑" panose="020B0503020204020204" pitchFamily="34" charset="-122"/>
            </a:endParaRPr>
          </a:p>
          <a:p>
            <a:pPr>
              <a:lnSpc>
                <a:spcPct val="150000"/>
              </a:lnSpc>
            </a:pPr>
            <a:r>
              <a:rPr lang="en-US" altLang="zh-CN" sz="2000" spc="300">
                <a:solidFill>
                  <a:schemeClr val="bg1"/>
                </a:solidFill>
                <a:latin typeface="微软雅黑" panose="020B0503020204020204" pitchFamily="34" charset="-122"/>
                <a:ea typeface="微软雅黑" panose="020B0503020204020204" pitchFamily="34" charset="-122"/>
              </a:rPr>
              <a:t>2</a:t>
            </a:r>
            <a:r>
              <a:rPr lang="zh-CN" altLang="en-US" sz="2000" spc="300">
                <a:solidFill>
                  <a:schemeClr val="bg1"/>
                </a:solidFill>
                <a:latin typeface="微软雅黑" panose="020B0503020204020204" pitchFamily="34" charset="-122"/>
                <a:ea typeface="微软雅黑" panose="020B0503020204020204" pitchFamily="34" charset="-122"/>
              </a:rPr>
              <a:t>、团结协作，互相帮助</a:t>
            </a:r>
            <a:endParaRPr lang="zh-CN" altLang="en-US" sz="2000" spc="300">
              <a:solidFill>
                <a:schemeClr val="bg1"/>
              </a:solidFill>
              <a:latin typeface="微软雅黑" panose="020B0503020204020204" pitchFamily="34" charset="-122"/>
              <a:ea typeface="微软雅黑" panose="020B0503020204020204" pitchFamily="34" charset="-122"/>
            </a:endParaRPr>
          </a:p>
          <a:p>
            <a:pPr>
              <a:lnSpc>
                <a:spcPct val="150000"/>
              </a:lnSpc>
            </a:pPr>
            <a:r>
              <a:rPr lang="en-US" altLang="zh-CN" sz="2000" spc="300">
                <a:solidFill>
                  <a:schemeClr val="bg1"/>
                </a:solidFill>
                <a:latin typeface="微软雅黑" panose="020B0503020204020204" pitchFamily="34" charset="-122"/>
                <a:ea typeface="微软雅黑" panose="020B0503020204020204" pitchFamily="34" charset="-122"/>
              </a:rPr>
              <a:t>3</a:t>
            </a:r>
            <a:r>
              <a:rPr lang="zh-CN" altLang="en-US" sz="2000" spc="300">
                <a:solidFill>
                  <a:schemeClr val="bg1"/>
                </a:solidFill>
                <a:latin typeface="微软雅黑" panose="020B0503020204020204" pitchFamily="34" charset="-122"/>
                <a:ea typeface="微软雅黑" panose="020B0503020204020204" pitchFamily="34" charset="-122"/>
              </a:rPr>
              <a:t>、努力工作，完成任务</a:t>
            </a:r>
            <a:endParaRPr lang="zh-CN" altLang="en-US" sz="2000" spc="300">
              <a:solidFill>
                <a:schemeClr val="bg1"/>
              </a:solidFill>
              <a:latin typeface="微软雅黑" panose="020B0503020204020204" pitchFamily="34" charset="-122"/>
              <a:ea typeface="微软雅黑" panose="020B0503020204020204" pitchFamily="34" charset="-122"/>
            </a:endParaRPr>
          </a:p>
          <a:p>
            <a:pPr>
              <a:lnSpc>
                <a:spcPct val="150000"/>
              </a:lnSpc>
            </a:pPr>
            <a:r>
              <a:rPr lang="en-US" altLang="zh-CN" sz="2000" spc="300">
                <a:solidFill>
                  <a:schemeClr val="bg1"/>
                </a:solidFill>
                <a:latin typeface="微软雅黑" panose="020B0503020204020204" pitchFamily="34" charset="-122"/>
                <a:ea typeface="微软雅黑" panose="020B0503020204020204" pitchFamily="34" charset="-122"/>
              </a:rPr>
              <a:t>4</a:t>
            </a:r>
            <a:r>
              <a:rPr lang="zh-CN" altLang="en-US" sz="2000" spc="300">
                <a:solidFill>
                  <a:schemeClr val="bg1"/>
                </a:solidFill>
                <a:latin typeface="微软雅黑" panose="020B0503020204020204" pitchFamily="34" charset="-122"/>
                <a:ea typeface="微软雅黑" panose="020B0503020204020204" pitchFamily="34" charset="-122"/>
              </a:rPr>
              <a:t>、开拓创新，求真务实</a:t>
            </a:r>
            <a:endParaRPr lang="zh-CN" altLang="en-US" sz="2000" spc="300">
              <a:solidFill>
                <a:schemeClr val="bg1"/>
              </a:solidFill>
              <a:latin typeface="微软雅黑" panose="020B0503020204020204" pitchFamily="34" charset="-122"/>
              <a:ea typeface="微软雅黑" panose="020B0503020204020204" pitchFamily="34" charset="-122"/>
            </a:endParaRPr>
          </a:p>
          <a:p>
            <a:pPr>
              <a:lnSpc>
                <a:spcPct val="150000"/>
              </a:lnSpc>
            </a:pPr>
            <a:r>
              <a:rPr lang="en-US" altLang="zh-CN" sz="2000" spc="300">
                <a:solidFill>
                  <a:schemeClr val="bg1"/>
                </a:solidFill>
                <a:latin typeface="微软雅黑" panose="020B0503020204020204" pitchFamily="34" charset="-122"/>
                <a:ea typeface="微软雅黑" panose="020B0503020204020204" pitchFamily="34" charset="-122"/>
              </a:rPr>
              <a:t>5</a:t>
            </a:r>
            <a:r>
              <a:rPr lang="zh-CN" altLang="en-US" sz="2000" spc="300">
                <a:solidFill>
                  <a:schemeClr val="bg1"/>
                </a:solidFill>
                <a:latin typeface="微软雅黑" panose="020B0503020204020204" pitchFamily="34" charset="-122"/>
                <a:ea typeface="微软雅黑" panose="020B0503020204020204" pitchFamily="34" charset="-122"/>
              </a:rPr>
              <a:t>、尊章守纪，严于律已</a:t>
            </a:r>
            <a:endParaRPr lang="zh-CN" altLang="en-US" sz="2000" spc="300"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12449"/>
          <a:stretch>
            <a:fillRect/>
          </a:stretch>
        </p:blipFill>
        <p:spPr>
          <a:xfrm>
            <a:off x="4313582" y="2110524"/>
            <a:ext cx="7878418" cy="36172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left)">
                                      <p:cBhvr>
                                        <p:cTn id="29" dur="500"/>
                                        <p:tgtEl>
                                          <p:spTgt spid="6">
                                            <p:txEl>
                                              <p:pRg st="1" end="1"/>
                                            </p:txEl>
                                          </p:spTgt>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wipe(left)">
                                      <p:cBhvr>
                                        <p:cTn id="33" dur="500"/>
                                        <p:tgtEl>
                                          <p:spTgt spid="6">
                                            <p:txEl>
                                              <p:pRg st="2" end="2"/>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wipe(left)">
                                      <p:cBhvr>
                                        <p:cTn id="37" dur="500"/>
                                        <p:tgtEl>
                                          <p:spTgt spid="6">
                                            <p:txEl>
                                              <p:pRg st="3" end="3"/>
                                            </p:txEl>
                                          </p:spTgt>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wipe(left)">
                                      <p:cBhvr>
                                        <p:cTn id="4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8164403" y="0"/>
            <a:ext cx="4042112" cy="6874270"/>
          </a:xfrm>
          <a:custGeom>
            <a:avLst/>
            <a:gdLst>
              <a:gd name="connsiteX0" fmla="*/ 0 w 2487561"/>
              <a:gd name="connsiteY0" fmla="*/ 0 h 6858000"/>
              <a:gd name="connsiteX1" fmla="*/ 2487561 w 2487561"/>
              <a:gd name="connsiteY1" fmla="*/ 0 h 6858000"/>
              <a:gd name="connsiteX2" fmla="*/ 2487561 w 2487561"/>
              <a:gd name="connsiteY2" fmla="*/ 6858000 h 6858000"/>
              <a:gd name="connsiteX3" fmla="*/ 0 w 2487561"/>
              <a:gd name="connsiteY3" fmla="*/ 6858000 h 6858000"/>
              <a:gd name="connsiteX4" fmla="*/ 0 w 2487561"/>
              <a:gd name="connsiteY4" fmla="*/ 0 h 6858000"/>
              <a:gd name="connsiteX0-1" fmla="*/ 1238865 w 3726426"/>
              <a:gd name="connsiteY0-2" fmla="*/ 0 h 6858000"/>
              <a:gd name="connsiteX1-3" fmla="*/ 3726426 w 3726426"/>
              <a:gd name="connsiteY1-4" fmla="*/ 0 h 6858000"/>
              <a:gd name="connsiteX2-5" fmla="*/ 3726426 w 3726426"/>
              <a:gd name="connsiteY2-6" fmla="*/ 6858000 h 6858000"/>
              <a:gd name="connsiteX3-7" fmla="*/ 0 w 3726426"/>
              <a:gd name="connsiteY3-8" fmla="*/ 6740013 h 6858000"/>
              <a:gd name="connsiteX4-9" fmla="*/ 1238865 w 3726426"/>
              <a:gd name="connsiteY4-10" fmla="*/ 0 h 6858000"/>
              <a:gd name="connsiteX0-11" fmla="*/ 1238865 w 3726426"/>
              <a:gd name="connsiteY0-12" fmla="*/ 0 h 6799943"/>
              <a:gd name="connsiteX1-13" fmla="*/ 3726426 w 3726426"/>
              <a:gd name="connsiteY1-14" fmla="*/ 0 h 6799943"/>
              <a:gd name="connsiteX2-15" fmla="*/ 3653855 w 3726426"/>
              <a:gd name="connsiteY2-16" fmla="*/ 6799943 h 6799943"/>
              <a:gd name="connsiteX3-17" fmla="*/ 0 w 3726426"/>
              <a:gd name="connsiteY3-18" fmla="*/ 6740013 h 6799943"/>
              <a:gd name="connsiteX4-19" fmla="*/ 1238865 w 3726426"/>
              <a:gd name="connsiteY4-20" fmla="*/ 0 h 6799943"/>
              <a:gd name="connsiteX0-21" fmla="*/ 1238865 w 3740941"/>
              <a:gd name="connsiteY0-22" fmla="*/ 0 h 6858000"/>
              <a:gd name="connsiteX1-23" fmla="*/ 3726426 w 3740941"/>
              <a:gd name="connsiteY1-24" fmla="*/ 0 h 6858000"/>
              <a:gd name="connsiteX2-25" fmla="*/ 3740941 w 3740941"/>
              <a:gd name="connsiteY2-26" fmla="*/ 6858000 h 6858000"/>
              <a:gd name="connsiteX3-27" fmla="*/ 0 w 3740941"/>
              <a:gd name="connsiteY3-28" fmla="*/ 6740013 h 6858000"/>
              <a:gd name="connsiteX4-29" fmla="*/ 1238865 w 3740941"/>
              <a:gd name="connsiteY4-30" fmla="*/ 0 h 6858000"/>
              <a:gd name="connsiteX0-31" fmla="*/ 1413036 w 3915112"/>
              <a:gd name="connsiteY0-32" fmla="*/ 0 h 6899670"/>
              <a:gd name="connsiteX1-33" fmla="*/ 3900597 w 3915112"/>
              <a:gd name="connsiteY1-34" fmla="*/ 0 h 6899670"/>
              <a:gd name="connsiteX2-35" fmla="*/ 3915112 w 3915112"/>
              <a:gd name="connsiteY2-36" fmla="*/ 6858000 h 6899670"/>
              <a:gd name="connsiteX3-37" fmla="*/ 0 w 3915112"/>
              <a:gd name="connsiteY3-38" fmla="*/ 6899670 h 6899670"/>
              <a:gd name="connsiteX4-39" fmla="*/ 1413036 w 3915112"/>
              <a:gd name="connsiteY4-40" fmla="*/ 0 h 6899670"/>
              <a:gd name="connsiteX0-41" fmla="*/ 1540036 w 4042112"/>
              <a:gd name="connsiteY0-42" fmla="*/ 0 h 6874270"/>
              <a:gd name="connsiteX1-43" fmla="*/ 4027597 w 4042112"/>
              <a:gd name="connsiteY1-44" fmla="*/ 0 h 6874270"/>
              <a:gd name="connsiteX2-45" fmla="*/ 4042112 w 4042112"/>
              <a:gd name="connsiteY2-46" fmla="*/ 6858000 h 6874270"/>
              <a:gd name="connsiteX3-47" fmla="*/ 0 w 4042112"/>
              <a:gd name="connsiteY3-48" fmla="*/ 6874270 h 6874270"/>
              <a:gd name="connsiteX4-49" fmla="*/ 1540036 w 4042112"/>
              <a:gd name="connsiteY4-50" fmla="*/ 0 h 68742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42112" h="6874270">
                <a:moveTo>
                  <a:pt x="1540036" y="0"/>
                </a:moveTo>
                <a:lnTo>
                  <a:pt x="4027597" y="0"/>
                </a:lnTo>
                <a:cubicBezTo>
                  <a:pt x="4032435" y="2286000"/>
                  <a:pt x="4037274" y="4572000"/>
                  <a:pt x="4042112" y="6858000"/>
                </a:cubicBezTo>
                <a:lnTo>
                  <a:pt x="0" y="6874270"/>
                </a:lnTo>
                <a:lnTo>
                  <a:pt x="1540036"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249688" y="1630981"/>
            <a:ext cx="9692625" cy="3329339"/>
            <a:chOff x="1249688" y="1630981"/>
            <a:chExt cx="9692625" cy="3329339"/>
          </a:xfrm>
        </p:grpSpPr>
        <p:sp>
          <p:nvSpPr>
            <p:cNvPr id="11" name="矩形 10"/>
            <p:cNvSpPr/>
            <p:nvPr/>
          </p:nvSpPr>
          <p:spPr>
            <a:xfrm>
              <a:off x="1315909" y="1630981"/>
              <a:ext cx="9626404" cy="3313113"/>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b="1" spc="300" dirty="0">
                <a:solidFill>
                  <a:srgbClr val="0070C0"/>
                </a:solidFill>
                <a:latin typeface="微软雅黑" panose="020B0503020204020204" pitchFamily="34" charset="-122"/>
                <a:ea typeface="微软雅黑" panose="020B0503020204020204" pitchFamily="34" charset="-122"/>
                <a:cs typeface="PT Sans" pitchFamily="34" charset="0"/>
              </a:endParaRPr>
            </a:p>
          </p:txBody>
        </p:sp>
        <p:sp>
          <p:nvSpPr>
            <p:cNvPr id="7" name="矩形 5"/>
            <p:cNvSpPr/>
            <p:nvPr/>
          </p:nvSpPr>
          <p:spPr>
            <a:xfrm flipH="1">
              <a:off x="1249688" y="1640089"/>
              <a:ext cx="2478556" cy="3320231"/>
            </a:xfrm>
            <a:custGeom>
              <a:avLst/>
              <a:gdLst>
                <a:gd name="connsiteX0" fmla="*/ 0 w 2487561"/>
                <a:gd name="connsiteY0" fmla="*/ 0 h 6858000"/>
                <a:gd name="connsiteX1" fmla="*/ 2487561 w 2487561"/>
                <a:gd name="connsiteY1" fmla="*/ 0 h 6858000"/>
                <a:gd name="connsiteX2" fmla="*/ 2487561 w 2487561"/>
                <a:gd name="connsiteY2" fmla="*/ 6858000 h 6858000"/>
                <a:gd name="connsiteX3" fmla="*/ 0 w 2487561"/>
                <a:gd name="connsiteY3" fmla="*/ 6858000 h 6858000"/>
                <a:gd name="connsiteX4" fmla="*/ 0 w 2487561"/>
                <a:gd name="connsiteY4" fmla="*/ 0 h 6858000"/>
                <a:gd name="connsiteX0-1" fmla="*/ 1238865 w 3726426"/>
                <a:gd name="connsiteY0-2" fmla="*/ 0 h 6858000"/>
                <a:gd name="connsiteX1-3" fmla="*/ 3726426 w 3726426"/>
                <a:gd name="connsiteY1-4" fmla="*/ 0 h 6858000"/>
                <a:gd name="connsiteX2-5" fmla="*/ 3726426 w 3726426"/>
                <a:gd name="connsiteY2-6" fmla="*/ 6858000 h 6858000"/>
                <a:gd name="connsiteX3-7" fmla="*/ 0 w 3726426"/>
                <a:gd name="connsiteY3-8" fmla="*/ 6740013 h 6858000"/>
                <a:gd name="connsiteX4-9" fmla="*/ 1238865 w 3726426"/>
                <a:gd name="connsiteY4-10" fmla="*/ 0 h 6858000"/>
                <a:gd name="connsiteX0-11" fmla="*/ 1238865 w 3726426"/>
                <a:gd name="connsiteY0-12" fmla="*/ 0 h 6799943"/>
                <a:gd name="connsiteX1-13" fmla="*/ 3726426 w 3726426"/>
                <a:gd name="connsiteY1-14" fmla="*/ 0 h 6799943"/>
                <a:gd name="connsiteX2-15" fmla="*/ 3653855 w 3726426"/>
                <a:gd name="connsiteY2-16" fmla="*/ 6799943 h 6799943"/>
                <a:gd name="connsiteX3-17" fmla="*/ 0 w 3726426"/>
                <a:gd name="connsiteY3-18" fmla="*/ 6740013 h 6799943"/>
                <a:gd name="connsiteX4-19" fmla="*/ 1238865 w 3726426"/>
                <a:gd name="connsiteY4-20" fmla="*/ 0 h 6799943"/>
                <a:gd name="connsiteX0-21" fmla="*/ 2701643 w 3726426"/>
                <a:gd name="connsiteY0-22" fmla="*/ 907762 h 6799943"/>
                <a:gd name="connsiteX1-23" fmla="*/ 3726426 w 3726426"/>
                <a:gd name="connsiteY1-24" fmla="*/ 0 h 6799943"/>
                <a:gd name="connsiteX2-25" fmla="*/ 3653855 w 3726426"/>
                <a:gd name="connsiteY2-26" fmla="*/ 6799943 h 6799943"/>
                <a:gd name="connsiteX3-27" fmla="*/ 0 w 3726426"/>
                <a:gd name="connsiteY3-28" fmla="*/ 6740013 h 6799943"/>
                <a:gd name="connsiteX4-29" fmla="*/ 2701643 w 3726426"/>
                <a:gd name="connsiteY4-30" fmla="*/ 907762 h 6799943"/>
                <a:gd name="connsiteX0-31" fmla="*/ 1096651 w 3726426"/>
                <a:gd name="connsiteY0-32" fmla="*/ 78936 h 6799943"/>
                <a:gd name="connsiteX1-33" fmla="*/ 3726426 w 3726426"/>
                <a:gd name="connsiteY1-34" fmla="*/ 0 h 6799943"/>
                <a:gd name="connsiteX2-35" fmla="*/ 3653855 w 3726426"/>
                <a:gd name="connsiteY2-36" fmla="*/ 6799943 h 6799943"/>
                <a:gd name="connsiteX3-37" fmla="*/ 0 w 3726426"/>
                <a:gd name="connsiteY3-38" fmla="*/ 6740013 h 6799943"/>
                <a:gd name="connsiteX4-39" fmla="*/ 1096651 w 3726426"/>
                <a:gd name="connsiteY4-40" fmla="*/ 78936 h 6799943"/>
                <a:gd name="connsiteX0-41" fmla="*/ 0 w 2629775"/>
                <a:gd name="connsiteY0-42" fmla="*/ 78936 h 6897886"/>
                <a:gd name="connsiteX1-43" fmla="*/ 2629775 w 2629775"/>
                <a:gd name="connsiteY1-44" fmla="*/ 0 h 6897886"/>
                <a:gd name="connsiteX2-45" fmla="*/ 2557204 w 2629775"/>
                <a:gd name="connsiteY2-46" fmla="*/ 6799943 h 6897886"/>
                <a:gd name="connsiteX3-47" fmla="*/ 934985 w 2629775"/>
                <a:gd name="connsiteY3-48" fmla="*/ 6897886 h 6897886"/>
                <a:gd name="connsiteX4-49" fmla="*/ 0 w 2629775"/>
                <a:gd name="connsiteY4-50" fmla="*/ 78936 h 6897886"/>
                <a:gd name="connsiteX0-51" fmla="*/ 0 w 2623003"/>
                <a:gd name="connsiteY0-52" fmla="*/ 13156 h 6832106"/>
                <a:gd name="connsiteX1-53" fmla="*/ 2623003 w 2623003"/>
                <a:gd name="connsiteY1-54" fmla="*/ 0 h 6832106"/>
                <a:gd name="connsiteX2-55" fmla="*/ 2557204 w 2623003"/>
                <a:gd name="connsiteY2-56" fmla="*/ 6734163 h 6832106"/>
                <a:gd name="connsiteX3-57" fmla="*/ 934985 w 2623003"/>
                <a:gd name="connsiteY3-58" fmla="*/ 6832106 h 6832106"/>
                <a:gd name="connsiteX4-59" fmla="*/ 0 w 2623003"/>
                <a:gd name="connsiteY4-60" fmla="*/ 13156 h 6832106"/>
                <a:gd name="connsiteX0-61" fmla="*/ 0 w 2643319"/>
                <a:gd name="connsiteY0-62" fmla="*/ 0 h 6845262"/>
                <a:gd name="connsiteX1-63" fmla="*/ 2643319 w 2643319"/>
                <a:gd name="connsiteY1-64" fmla="*/ 13156 h 6845262"/>
                <a:gd name="connsiteX2-65" fmla="*/ 2577520 w 2643319"/>
                <a:gd name="connsiteY2-66" fmla="*/ 6747319 h 6845262"/>
                <a:gd name="connsiteX3-67" fmla="*/ 955301 w 2643319"/>
                <a:gd name="connsiteY3-68" fmla="*/ 6845262 h 6845262"/>
                <a:gd name="connsiteX4-69" fmla="*/ 0 w 2643319"/>
                <a:gd name="connsiteY4-70" fmla="*/ 0 h 6845262"/>
                <a:gd name="connsiteX0-71" fmla="*/ 0 w 2643319"/>
                <a:gd name="connsiteY0-72" fmla="*/ 0 h 6878879"/>
                <a:gd name="connsiteX1-73" fmla="*/ 2643319 w 2643319"/>
                <a:gd name="connsiteY1-74" fmla="*/ 13156 h 6878879"/>
                <a:gd name="connsiteX2-75" fmla="*/ 2591064 w 2643319"/>
                <a:gd name="connsiteY2-76" fmla="*/ 6878879 h 6878879"/>
                <a:gd name="connsiteX3-77" fmla="*/ 955301 w 2643319"/>
                <a:gd name="connsiteY3-78" fmla="*/ 6845262 h 6878879"/>
                <a:gd name="connsiteX4-79" fmla="*/ 0 w 2643319"/>
                <a:gd name="connsiteY4-80" fmla="*/ 0 h 68788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43319" h="6878879">
                  <a:moveTo>
                    <a:pt x="0" y="0"/>
                  </a:moveTo>
                  <a:lnTo>
                    <a:pt x="2643319" y="13156"/>
                  </a:lnTo>
                  <a:lnTo>
                    <a:pt x="2591064" y="6878879"/>
                  </a:lnTo>
                  <a:lnTo>
                    <a:pt x="955301" y="6845262"/>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1436458" y="2471929"/>
            <a:ext cx="1667444" cy="1631216"/>
          </a:xfrm>
          <a:prstGeom prst="rect">
            <a:avLst/>
          </a:prstGeom>
          <a:noFill/>
        </p:spPr>
        <p:txBody>
          <a:bodyPr wrap="none" rtlCol="0">
            <a:spAutoFit/>
          </a:bodyPr>
          <a:lstStyle/>
          <a:p>
            <a:r>
              <a:rPr lang="en-US" altLang="zh-CN" sz="10000" spc="600">
                <a:solidFill>
                  <a:schemeClr val="bg1"/>
                </a:solidFill>
                <a:latin typeface="Impact" panose="020B0806030902050204" pitchFamily="34" charset="0"/>
              </a:rPr>
              <a:t>04</a:t>
            </a:r>
            <a:endParaRPr lang="zh-CN" altLang="en-US" sz="10000" spc="600" dirty="0">
              <a:solidFill>
                <a:schemeClr val="bg1"/>
              </a:solidFill>
              <a:latin typeface="Impact" panose="020B0806030902050204" pitchFamily="34" charset="0"/>
            </a:endParaRPr>
          </a:p>
        </p:txBody>
      </p:sp>
      <p:grpSp>
        <p:nvGrpSpPr>
          <p:cNvPr id="20" name="组合 19"/>
          <p:cNvGrpSpPr/>
          <p:nvPr/>
        </p:nvGrpSpPr>
        <p:grpSpPr>
          <a:xfrm>
            <a:off x="4891313" y="1751694"/>
            <a:ext cx="5919955" cy="2078061"/>
            <a:chOff x="4891313" y="1751694"/>
            <a:chExt cx="5919955" cy="2078061"/>
          </a:xfrm>
        </p:grpSpPr>
        <p:grpSp>
          <p:nvGrpSpPr>
            <p:cNvPr id="17" name="组合 16"/>
            <p:cNvGrpSpPr/>
            <p:nvPr/>
          </p:nvGrpSpPr>
          <p:grpSpPr>
            <a:xfrm>
              <a:off x="4891313" y="2783315"/>
              <a:ext cx="3229547" cy="1046440"/>
              <a:chOff x="4891313" y="3025151"/>
              <a:chExt cx="3229547" cy="1046440"/>
            </a:xfrm>
          </p:grpSpPr>
          <p:sp>
            <p:nvSpPr>
              <p:cNvPr id="9" name="矩形 8"/>
              <p:cNvSpPr/>
              <p:nvPr/>
            </p:nvSpPr>
            <p:spPr>
              <a:xfrm>
                <a:off x="4929477" y="3733037"/>
                <a:ext cx="3191383" cy="338554"/>
              </a:xfrm>
              <a:prstGeom prst="rect">
                <a:avLst/>
              </a:prstGeom>
            </p:spPr>
            <p:txBody>
              <a:bodyPr wrap="square">
                <a:spAutoFit/>
              </a:bodyPr>
              <a:lstStyle/>
              <a:p>
                <a:r>
                  <a:rPr lang="en-US" altLang="zh-CN" sz="1600" i="0" spc="300">
                    <a:solidFill>
                      <a:schemeClr val="bg1">
                        <a:lumMod val="65000"/>
                      </a:schemeClr>
                    </a:solidFill>
                    <a:effectLst/>
                    <a:latin typeface="微软雅黑" panose="020B0503020204020204" pitchFamily="34" charset="-122"/>
                    <a:ea typeface="微软雅黑" panose="020B0503020204020204" pitchFamily="34" charset="-122"/>
                  </a:rPr>
                  <a:t>PLANNING REPORT</a:t>
                </a:r>
                <a:endParaRPr lang="zh-CN" altLang="en-US" sz="1600" spc="3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4891313" y="3025151"/>
                <a:ext cx="1838965" cy="707886"/>
              </a:xfrm>
              <a:prstGeom prst="rect">
                <a:avLst/>
              </a:prstGeom>
            </p:spPr>
            <p:txBody>
              <a:bodyPr wrap="none">
                <a:spAutoFit/>
              </a:bodyPr>
              <a:lstStyle/>
              <a:p>
                <a:pPr algn="ctr"/>
                <a:r>
                  <a:rPr lang="zh-CN" altLang="en-US" sz="4000" b="1" spc="300">
                    <a:solidFill>
                      <a:srgbClr val="0070C0"/>
                    </a:solidFill>
                    <a:latin typeface="微软雅黑" panose="020B0503020204020204" pitchFamily="34" charset="-122"/>
                    <a:ea typeface="微软雅黑" panose="020B0503020204020204" pitchFamily="34" charset="-122"/>
                    <a:cs typeface="PT Sans" pitchFamily="34" charset="0"/>
                  </a:rPr>
                  <a:t>规划篇</a:t>
                </a:r>
                <a:endParaRPr lang="en-US" altLang="zh-CN" sz="4000" b="1" spc="300" dirty="0">
                  <a:solidFill>
                    <a:srgbClr val="0070C0"/>
                  </a:solidFill>
                  <a:latin typeface="微软雅黑" panose="020B0503020204020204" pitchFamily="34" charset="-122"/>
                  <a:ea typeface="微软雅黑" panose="020B0503020204020204" pitchFamily="34" charset="-122"/>
                  <a:cs typeface="PT Sans" pitchFamily="34" charset="0"/>
                </a:endParaRPr>
              </a:p>
            </p:txBody>
          </p:sp>
        </p:grpSp>
        <p:sp>
          <p:nvSpPr>
            <p:cNvPr id="18" name="矩形 17"/>
            <p:cNvSpPr/>
            <p:nvPr/>
          </p:nvSpPr>
          <p:spPr>
            <a:xfrm>
              <a:off x="9714493" y="1751694"/>
              <a:ext cx="1096775" cy="553998"/>
            </a:xfrm>
            <a:prstGeom prst="rect">
              <a:avLst/>
            </a:prstGeom>
          </p:spPr>
          <p:txBody>
            <a:bodyPr wrap="none">
              <a:spAutoFit/>
            </a:bodyPr>
            <a:lstStyle/>
            <a:p>
              <a:pPr>
                <a:defRPr/>
              </a:pPr>
              <a:r>
                <a:rPr lang="en-US" altLang="zh-CN" sz="3000">
                  <a:solidFill>
                    <a:schemeClr val="accent1">
                      <a:lumMod val="75000"/>
                    </a:schemeClr>
                  </a:solidFill>
                  <a:latin typeface="Bauhaus 93" panose="04030905020B02020C02" pitchFamily="82" charset="0"/>
                </a:rPr>
                <a:t>lOgO</a:t>
              </a:r>
              <a:endParaRPr lang="en-US" altLang="zh-CN" sz="3000" dirty="0">
                <a:solidFill>
                  <a:schemeClr val="bg1">
                    <a:lumMod val="6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6000" fill="hold" grpId="0" nodeType="afterEffect" p14:presetBounceEnd="7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2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72000">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6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07019" y="507678"/>
            <a:ext cx="5020491" cy="750776"/>
            <a:chOff x="1582138" y="578932"/>
            <a:chExt cx="5020491" cy="750776"/>
          </a:xfrm>
        </p:grpSpPr>
        <p:sp>
          <p:nvSpPr>
            <p:cNvPr id="9"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自我评估</a:t>
              </a:r>
              <a:endParaRPr lang="id-ID" sz="2600" b="1" spc="300" dirty="0">
                <a:latin typeface="微软雅黑" panose="020B0503020204020204" pitchFamily="34" charset="-122"/>
                <a:ea typeface="微软雅黑" panose="020B0503020204020204" pitchFamily="34" charset="-122"/>
              </a:endParaRPr>
            </a:p>
          </p:txBody>
        </p:sp>
        <p:sp>
          <p:nvSpPr>
            <p:cNvPr id="10" name="Text Box 7"/>
            <p:cNvSpPr txBox="1">
              <a:spLocks noChangeArrowheads="1"/>
            </p:cNvSpPr>
            <p:nvPr/>
          </p:nvSpPr>
          <p:spPr bwMode="auto">
            <a:xfrm>
              <a:off x="1639288" y="1052709"/>
              <a:ext cx="1870064" cy="276999"/>
            </a:xfrm>
            <a:prstGeom prst="rect">
              <a:avLst/>
            </a:prstGeom>
            <a:noFill/>
            <a:ln w="9525">
              <a:noFill/>
              <a:miter lim="800000"/>
            </a:ln>
          </p:spPr>
          <p:txBody>
            <a:bodyPr wrap="none" lIns="45720" tIns="22860" rIns="45720" bIns="22860">
              <a:spAutoFit/>
            </a:bodyPr>
            <a:lstStyle/>
            <a:p>
              <a:pPr defTabSz="1088390"/>
              <a:r>
                <a:rPr lang="en-CA"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SELF ASSESSMENT </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1" name="矩形 10"/>
          <p:cNvSpPr/>
          <p:nvPr/>
        </p:nvSpPr>
        <p:spPr>
          <a:xfrm>
            <a:off x="1104900" y="4901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69"/>
          <p:cNvSpPr>
            <a:spLocks noEditPoints="1"/>
          </p:cNvSpPr>
          <p:nvPr/>
        </p:nvSpPr>
        <p:spPr bwMode="auto">
          <a:xfrm>
            <a:off x="5157116" y="1669486"/>
            <a:ext cx="1974593" cy="4665055"/>
          </a:xfrm>
          <a:custGeom>
            <a:avLst/>
            <a:gdLst>
              <a:gd name="T0" fmla="*/ 3562183 w 693"/>
              <a:gd name="T1" fmla="*/ 8655381 h 1641"/>
              <a:gd name="T2" fmla="*/ 2963736 w 693"/>
              <a:gd name="T3" fmla="*/ 5601544 h 1641"/>
              <a:gd name="T4" fmla="*/ 2838347 w 693"/>
              <a:gd name="T5" fmla="*/ 4486922 h 1641"/>
              <a:gd name="T6" fmla="*/ 3032130 w 693"/>
              <a:gd name="T7" fmla="*/ 4322004 h 1641"/>
              <a:gd name="T8" fmla="*/ 3254410 w 693"/>
              <a:gd name="T9" fmla="*/ 2877545 h 1641"/>
              <a:gd name="T10" fmla="*/ 2878243 w 693"/>
              <a:gd name="T11" fmla="*/ 1603691 h 1641"/>
              <a:gd name="T12" fmla="*/ 2245600 w 693"/>
              <a:gd name="T13" fmla="*/ 1381904 h 1641"/>
              <a:gd name="T14" fmla="*/ 1960625 w 693"/>
              <a:gd name="T15" fmla="*/ 1216985 h 1641"/>
              <a:gd name="T16" fmla="*/ 1943527 w 693"/>
              <a:gd name="T17" fmla="*/ 1160117 h 1641"/>
              <a:gd name="T18" fmla="*/ 2017620 w 693"/>
              <a:gd name="T19" fmla="*/ 369645 h 1641"/>
              <a:gd name="T20" fmla="*/ 1783941 w 693"/>
              <a:gd name="T21" fmla="*/ 0 h 1641"/>
              <a:gd name="T22" fmla="*/ 1299484 w 693"/>
              <a:gd name="T23" fmla="*/ 136484 h 1641"/>
              <a:gd name="T24" fmla="*/ 1219691 w 693"/>
              <a:gd name="T25" fmla="*/ 688108 h 1641"/>
              <a:gd name="T26" fmla="*/ 1367878 w 693"/>
              <a:gd name="T27" fmla="*/ 1137369 h 1641"/>
              <a:gd name="T28" fmla="*/ 1367878 w 693"/>
              <a:gd name="T29" fmla="*/ 1222672 h 1641"/>
              <a:gd name="T30" fmla="*/ 837825 w 693"/>
              <a:gd name="T31" fmla="*/ 1546822 h 1641"/>
              <a:gd name="T32" fmla="*/ 125389 w 693"/>
              <a:gd name="T33" fmla="*/ 3019716 h 1641"/>
              <a:gd name="T34" fmla="*/ 644043 w 693"/>
              <a:gd name="T35" fmla="*/ 4418680 h 1641"/>
              <a:gd name="T36" fmla="*/ 815027 w 693"/>
              <a:gd name="T37" fmla="*/ 4560851 h 1641"/>
              <a:gd name="T38" fmla="*/ 1253888 w 693"/>
              <a:gd name="T39" fmla="*/ 6727540 h 1641"/>
              <a:gd name="T40" fmla="*/ 1521764 w 693"/>
              <a:gd name="T41" fmla="*/ 8359665 h 1641"/>
              <a:gd name="T42" fmla="*/ 1316583 w 693"/>
              <a:gd name="T43" fmla="*/ 9110329 h 1641"/>
              <a:gd name="T44" fmla="*/ 1954926 w 693"/>
              <a:gd name="T45" fmla="*/ 9070521 h 1641"/>
              <a:gd name="T46" fmla="*/ 2000522 w 693"/>
              <a:gd name="T47" fmla="*/ 8553018 h 1641"/>
              <a:gd name="T48" fmla="*/ 1949226 w 693"/>
              <a:gd name="T49" fmla="*/ 7546446 h 1641"/>
              <a:gd name="T50" fmla="*/ 1903630 w 693"/>
              <a:gd name="T51" fmla="*/ 6642237 h 1641"/>
              <a:gd name="T52" fmla="*/ 2120211 w 693"/>
              <a:gd name="T53" fmla="*/ 5635665 h 1641"/>
              <a:gd name="T54" fmla="*/ 2821249 w 693"/>
              <a:gd name="T55" fmla="*/ 8274362 h 1641"/>
              <a:gd name="T56" fmla="*/ 3151819 w 693"/>
              <a:gd name="T57" fmla="*/ 9070521 h 1641"/>
              <a:gd name="T58" fmla="*/ 3949748 w 693"/>
              <a:gd name="T59" fmla="*/ 9258187 h 1641"/>
              <a:gd name="T60" fmla="*/ 655442 w 693"/>
              <a:gd name="T61" fmla="*/ 3457603 h 1641"/>
              <a:gd name="T62" fmla="*/ 712437 w 693"/>
              <a:gd name="T63" fmla="*/ 2979908 h 1641"/>
              <a:gd name="T64" fmla="*/ 2251299 w 693"/>
              <a:gd name="T65" fmla="*/ 3923924 h 1641"/>
              <a:gd name="T66" fmla="*/ 1789641 w 693"/>
              <a:gd name="T67" fmla="*/ 1745862 h 1641"/>
              <a:gd name="T68" fmla="*/ 1595858 w 693"/>
              <a:gd name="T69" fmla="*/ 1654872 h 1641"/>
              <a:gd name="T70" fmla="*/ 1681350 w 693"/>
              <a:gd name="T71" fmla="*/ 2758121 h 1641"/>
              <a:gd name="T72" fmla="*/ 1561661 w 693"/>
              <a:gd name="T73" fmla="*/ 3906864 h 1641"/>
              <a:gd name="T74" fmla="*/ 1339381 w 693"/>
              <a:gd name="T75" fmla="*/ 3082271 h 1641"/>
              <a:gd name="T76" fmla="*/ 1413474 w 693"/>
              <a:gd name="T77" fmla="*/ 1279541 h 1641"/>
              <a:gd name="T78" fmla="*/ 1903630 w 693"/>
              <a:gd name="T79" fmla="*/ 1290914 h 1641"/>
              <a:gd name="T80" fmla="*/ 2171506 w 693"/>
              <a:gd name="T81" fmla="*/ 2348668 h 1641"/>
              <a:gd name="T82" fmla="*/ 2342491 w 693"/>
              <a:gd name="T83" fmla="*/ 3918238 h 1641"/>
              <a:gd name="T84" fmla="*/ 2695860 w 693"/>
              <a:gd name="T85" fmla="*/ 2758121 h 1641"/>
              <a:gd name="T86" fmla="*/ 2855446 w 693"/>
              <a:gd name="T87" fmla="*/ 3275624 h 16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93" h="1641">
                <a:moveTo>
                  <a:pt x="669" y="1590"/>
                </a:moveTo>
                <a:cubicBezTo>
                  <a:pt x="650" y="1579"/>
                  <a:pt x="636" y="1550"/>
                  <a:pt x="629" y="1542"/>
                </a:cubicBezTo>
                <a:cubicBezTo>
                  <a:pt x="622" y="1535"/>
                  <a:pt x="631" y="1537"/>
                  <a:pt x="625" y="1522"/>
                </a:cubicBezTo>
                <a:cubicBezTo>
                  <a:pt x="619" y="1507"/>
                  <a:pt x="600" y="1419"/>
                  <a:pt x="597" y="1391"/>
                </a:cubicBezTo>
                <a:cubicBezTo>
                  <a:pt x="593" y="1362"/>
                  <a:pt x="595" y="1265"/>
                  <a:pt x="582" y="1219"/>
                </a:cubicBezTo>
                <a:cubicBezTo>
                  <a:pt x="568" y="1173"/>
                  <a:pt x="526" y="1025"/>
                  <a:pt x="520" y="985"/>
                </a:cubicBezTo>
                <a:cubicBezTo>
                  <a:pt x="514" y="944"/>
                  <a:pt x="505" y="903"/>
                  <a:pt x="505" y="881"/>
                </a:cubicBezTo>
                <a:cubicBezTo>
                  <a:pt x="505" y="858"/>
                  <a:pt x="503" y="843"/>
                  <a:pt x="496" y="827"/>
                </a:cubicBezTo>
                <a:cubicBezTo>
                  <a:pt x="490" y="811"/>
                  <a:pt x="498" y="789"/>
                  <a:pt x="498" y="789"/>
                </a:cubicBezTo>
                <a:cubicBezTo>
                  <a:pt x="498" y="789"/>
                  <a:pt x="514" y="801"/>
                  <a:pt x="524" y="810"/>
                </a:cubicBezTo>
                <a:cubicBezTo>
                  <a:pt x="534" y="819"/>
                  <a:pt x="534" y="805"/>
                  <a:pt x="529" y="785"/>
                </a:cubicBezTo>
                <a:cubicBezTo>
                  <a:pt x="524" y="765"/>
                  <a:pt x="527" y="754"/>
                  <a:pt x="532" y="760"/>
                </a:cubicBezTo>
                <a:cubicBezTo>
                  <a:pt x="537" y="767"/>
                  <a:pt x="541" y="728"/>
                  <a:pt x="553" y="705"/>
                </a:cubicBezTo>
                <a:cubicBezTo>
                  <a:pt x="566" y="681"/>
                  <a:pt x="593" y="633"/>
                  <a:pt x="587" y="606"/>
                </a:cubicBezTo>
                <a:cubicBezTo>
                  <a:pt x="581" y="578"/>
                  <a:pt x="578" y="530"/>
                  <a:pt x="571" y="506"/>
                </a:cubicBezTo>
                <a:cubicBezTo>
                  <a:pt x="563" y="483"/>
                  <a:pt x="556" y="441"/>
                  <a:pt x="547" y="415"/>
                </a:cubicBezTo>
                <a:cubicBezTo>
                  <a:pt x="538" y="389"/>
                  <a:pt x="540" y="376"/>
                  <a:pt x="529" y="350"/>
                </a:cubicBezTo>
                <a:cubicBezTo>
                  <a:pt x="517" y="324"/>
                  <a:pt x="505" y="295"/>
                  <a:pt x="505" y="282"/>
                </a:cubicBezTo>
                <a:cubicBezTo>
                  <a:pt x="505" y="275"/>
                  <a:pt x="502" y="269"/>
                  <a:pt x="491" y="265"/>
                </a:cubicBezTo>
                <a:cubicBezTo>
                  <a:pt x="483" y="261"/>
                  <a:pt x="469" y="258"/>
                  <a:pt x="449" y="255"/>
                </a:cubicBezTo>
                <a:cubicBezTo>
                  <a:pt x="428" y="252"/>
                  <a:pt x="409" y="248"/>
                  <a:pt x="394" y="243"/>
                </a:cubicBezTo>
                <a:cubicBezTo>
                  <a:pt x="393" y="243"/>
                  <a:pt x="392" y="242"/>
                  <a:pt x="391" y="242"/>
                </a:cubicBezTo>
                <a:cubicBezTo>
                  <a:pt x="391" y="242"/>
                  <a:pt x="390" y="242"/>
                  <a:pt x="390" y="242"/>
                </a:cubicBezTo>
                <a:cubicBezTo>
                  <a:pt x="370" y="235"/>
                  <a:pt x="344" y="214"/>
                  <a:pt x="344" y="214"/>
                </a:cubicBezTo>
                <a:cubicBezTo>
                  <a:pt x="336" y="225"/>
                  <a:pt x="336" y="225"/>
                  <a:pt x="336" y="225"/>
                </a:cubicBezTo>
                <a:cubicBezTo>
                  <a:pt x="339" y="221"/>
                  <a:pt x="341" y="218"/>
                  <a:pt x="344" y="214"/>
                </a:cubicBezTo>
                <a:cubicBezTo>
                  <a:pt x="341" y="211"/>
                  <a:pt x="336" y="204"/>
                  <a:pt x="341" y="204"/>
                </a:cubicBezTo>
                <a:cubicBezTo>
                  <a:pt x="352" y="203"/>
                  <a:pt x="354" y="159"/>
                  <a:pt x="360" y="146"/>
                </a:cubicBezTo>
                <a:cubicBezTo>
                  <a:pt x="366" y="133"/>
                  <a:pt x="364" y="124"/>
                  <a:pt x="360" y="112"/>
                </a:cubicBezTo>
                <a:cubicBezTo>
                  <a:pt x="356" y="101"/>
                  <a:pt x="364" y="84"/>
                  <a:pt x="354" y="65"/>
                </a:cubicBezTo>
                <a:cubicBezTo>
                  <a:pt x="344" y="47"/>
                  <a:pt x="358" y="24"/>
                  <a:pt x="344" y="22"/>
                </a:cubicBezTo>
                <a:cubicBezTo>
                  <a:pt x="330" y="20"/>
                  <a:pt x="335" y="3"/>
                  <a:pt x="322" y="3"/>
                </a:cubicBezTo>
                <a:cubicBezTo>
                  <a:pt x="318" y="3"/>
                  <a:pt x="315" y="2"/>
                  <a:pt x="313" y="0"/>
                </a:cubicBezTo>
                <a:cubicBezTo>
                  <a:pt x="302" y="21"/>
                  <a:pt x="285" y="14"/>
                  <a:pt x="285" y="14"/>
                </a:cubicBezTo>
                <a:cubicBezTo>
                  <a:pt x="259" y="8"/>
                  <a:pt x="242" y="14"/>
                  <a:pt x="230" y="23"/>
                </a:cubicBezTo>
                <a:cubicBezTo>
                  <a:pt x="230" y="23"/>
                  <a:pt x="229" y="24"/>
                  <a:pt x="228" y="24"/>
                </a:cubicBezTo>
                <a:cubicBezTo>
                  <a:pt x="213" y="38"/>
                  <a:pt x="208" y="57"/>
                  <a:pt x="208" y="58"/>
                </a:cubicBezTo>
                <a:cubicBezTo>
                  <a:pt x="207" y="65"/>
                  <a:pt x="206" y="72"/>
                  <a:pt x="206" y="77"/>
                </a:cubicBezTo>
                <a:cubicBezTo>
                  <a:pt x="208" y="95"/>
                  <a:pt x="213" y="113"/>
                  <a:pt x="214" y="121"/>
                </a:cubicBezTo>
                <a:cubicBezTo>
                  <a:pt x="215" y="128"/>
                  <a:pt x="219" y="158"/>
                  <a:pt x="225" y="158"/>
                </a:cubicBezTo>
                <a:cubicBezTo>
                  <a:pt x="231" y="158"/>
                  <a:pt x="233" y="159"/>
                  <a:pt x="233" y="159"/>
                </a:cubicBezTo>
                <a:cubicBezTo>
                  <a:pt x="233" y="159"/>
                  <a:pt x="240" y="182"/>
                  <a:pt x="240" y="200"/>
                </a:cubicBezTo>
                <a:cubicBezTo>
                  <a:pt x="240" y="208"/>
                  <a:pt x="240" y="212"/>
                  <a:pt x="240" y="215"/>
                </a:cubicBezTo>
                <a:cubicBezTo>
                  <a:pt x="240" y="215"/>
                  <a:pt x="240" y="215"/>
                  <a:pt x="240" y="215"/>
                </a:cubicBezTo>
                <a:cubicBezTo>
                  <a:pt x="240" y="215"/>
                  <a:pt x="240" y="215"/>
                  <a:pt x="240" y="215"/>
                </a:cubicBezTo>
                <a:cubicBezTo>
                  <a:pt x="240" y="215"/>
                  <a:pt x="240" y="215"/>
                  <a:pt x="240" y="215"/>
                </a:cubicBezTo>
                <a:cubicBezTo>
                  <a:pt x="240" y="215"/>
                  <a:pt x="224" y="238"/>
                  <a:pt x="206" y="246"/>
                </a:cubicBezTo>
                <a:cubicBezTo>
                  <a:pt x="188" y="255"/>
                  <a:pt x="162" y="268"/>
                  <a:pt x="147" y="272"/>
                </a:cubicBezTo>
                <a:cubicBezTo>
                  <a:pt x="136" y="275"/>
                  <a:pt x="124" y="279"/>
                  <a:pt x="115" y="285"/>
                </a:cubicBezTo>
                <a:cubicBezTo>
                  <a:pt x="103" y="293"/>
                  <a:pt x="93" y="305"/>
                  <a:pt x="89" y="326"/>
                </a:cubicBezTo>
                <a:cubicBezTo>
                  <a:pt x="82" y="365"/>
                  <a:pt x="42" y="495"/>
                  <a:pt x="22" y="531"/>
                </a:cubicBezTo>
                <a:cubicBezTo>
                  <a:pt x="3" y="567"/>
                  <a:pt x="0" y="616"/>
                  <a:pt x="20" y="646"/>
                </a:cubicBezTo>
                <a:cubicBezTo>
                  <a:pt x="39" y="676"/>
                  <a:pt x="86" y="750"/>
                  <a:pt x="93" y="760"/>
                </a:cubicBezTo>
                <a:cubicBezTo>
                  <a:pt x="100" y="770"/>
                  <a:pt x="102" y="778"/>
                  <a:pt x="113" y="777"/>
                </a:cubicBezTo>
                <a:cubicBezTo>
                  <a:pt x="113" y="777"/>
                  <a:pt x="114" y="776"/>
                  <a:pt x="115" y="776"/>
                </a:cubicBezTo>
                <a:cubicBezTo>
                  <a:pt x="124" y="776"/>
                  <a:pt x="130" y="777"/>
                  <a:pt x="130" y="777"/>
                </a:cubicBezTo>
                <a:cubicBezTo>
                  <a:pt x="130" y="777"/>
                  <a:pt x="135" y="796"/>
                  <a:pt x="143" y="802"/>
                </a:cubicBezTo>
                <a:cubicBezTo>
                  <a:pt x="151" y="808"/>
                  <a:pt x="161" y="828"/>
                  <a:pt x="163" y="821"/>
                </a:cubicBezTo>
                <a:cubicBezTo>
                  <a:pt x="166" y="814"/>
                  <a:pt x="173" y="872"/>
                  <a:pt x="180" y="903"/>
                </a:cubicBezTo>
                <a:cubicBezTo>
                  <a:pt x="187" y="934"/>
                  <a:pt x="220" y="1152"/>
                  <a:pt x="220" y="1183"/>
                </a:cubicBezTo>
                <a:cubicBezTo>
                  <a:pt x="220" y="1214"/>
                  <a:pt x="232" y="1246"/>
                  <a:pt x="231" y="1268"/>
                </a:cubicBezTo>
                <a:cubicBezTo>
                  <a:pt x="230" y="1291"/>
                  <a:pt x="235" y="1349"/>
                  <a:pt x="236" y="1381"/>
                </a:cubicBezTo>
                <a:cubicBezTo>
                  <a:pt x="237" y="1413"/>
                  <a:pt x="267" y="1447"/>
                  <a:pt x="267" y="1470"/>
                </a:cubicBezTo>
                <a:cubicBezTo>
                  <a:pt x="267" y="1494"/>
                  <a:pt x="260" y="1505"/>
                  <a:pt x="263" y="1519"/>
                </a:cubicBezTo>
                <a:cubicBezTo>
                  <a:pt x="267" y="1532"/>
                  <a:pt x="266" y="1542"/>
                  <a:pt x="251" y="1558"/>
                </a:cubicBezTo>
                <a:cubicBezTo>
                  <a:pt x="236" y="1574"/>
                  <a:pt x="230" y="1589"/>
                  <a:pt x="231" y="1602"/>
                </a:cubicBezTo>
                <a:cubicBezTo>
                  <a:pt x="232" y="1614"/>
                  <a:pt x="236" y="1619"/>
                  <a:pt x="266" y="1620"/>
                </a:cubicBezTo>
                <a:cubicBezTo>
                  <a:pt x="296" y="1621"/>
                  <a:pt x="324" y="1613"/>
                  <a:pt x="324" y="1605"/>
                </a:cubicBezTo>
                <a:cubicBezTo>
                  <a:pt x="324" y="1598"/>
                  <a:pt x="334" y="1595"/>
                  <a:pt x="343" y="1595"/>
                </a:cubicBezTo>
                <a:cubicBezTo>
                  <a:pt x="351" y="1595"/>
                  <a:pt x="350" y="1587"/>
                  <a:pt x="346" y="1569"/>
                </a:cubicBezTo>
                <a:cubicBezTo>
                  <a:pt x="343" y="1552"/>
                  <a:pt x="330" y="1528"/>
                  <a:pt x="338" y="1531"/>
                </a:cubicBezTo>
                <a:cubicBezTo>
                  <a:pt x="345" y="1533"/>
                  <a:pt x="351" y="1528"/>
                  <a:pt x="351" y="1504"/>
                </a:cubicBezTo>
                <a:cubicBezTo>
                  <a:pt x="351" y="1479"/>
                  <a:pt x="355" y="1471"/>
                  <a:pt x="344" y="1457"/>
                </a:cubicBezTo>
                <a:cubicBezTo>
                  <a:pt x="333" y="1442"/>
                  <a:pt x="335" y="1415"/>
                  <a:pt x="338" y="1392"/>
                </a:cubicBezTo>
                <a:cubicBezTo>
                  <a:pt x="340" y="1370"/>
                  <a:pt x="348" y="1354"/>
                  <a:pt x="342" y="1327"/>
                </a:cubicBezTo>
                <a:cubicBezTo>
                  <a:pt x="335" y="1299"/>
                  <a:pt x="334" y="1266"/>
                  <a:pt x="338" y="1252"/>
                </a:cubicBezTo>
                <a:cubicBezTo>
                  <a:pt x="342" y="1239"/>
                  <a:pt x="339" y="1222"/>
                  <a:pt x="329" y="1211"/>
                </a:cubicBezTo>
                <a:cubicBezTo>
                  <a:pt x="319" y="1200"/>
                  <a:pt x="334" y="1180"/>
                  <a:pt x="334" y="1168"/>
                </a:cubicBezTo>
                <a:cubicBezTo>
                  <a:pt x="334" y="1156"/>
                  <a:pt x="330" y="1104"/>
                  <a:pt x="337" y="1052"/>
                </a:cubicBezTo>
                <a:cubicBezTo>
                  <a:pt x="343" y="999"/>
                  <a:pt x="344" y="960"/>
                  <a:pt x="345" y="946"/>
                </a:cubicBezTo>
                <a:cubicBezTo>
                  <a:pt x="346" y="933"/>
                  <a:pt x="354" y="939"/>
                  <a:pt x="372" y="991"/>
                </a:cubicBezTo>
                <a:cubicBezTo>
                  <a:pt x="391" y="1043"/>
                  <a:pt x="438" y="1205"/>
                  <a:pt x="447" y="1241"/>
                </a:cubicBezTo>
                <a:cubicBezTo>
                  <a:pt x="454" y="1272"/>
                  <a:pt x="480" y="1385"/>
                  <a:pt x="491" y="1436"/>
                </a:cubicBezTo>
                <a:cubicBezTo>
                  <a:pt x="493" y="1444"/>
                  <a:pt x="494" y="1451"/>
                  <a:pt x="495" y="1455"/>
                </a:cubicBezTo>
                <a:cubicBezTo>
                  <a:pt x="501" y="1486"/>
                  <a:pt x="509" y="1548"/>
                  <a:pt x="517" y="1548"/>
                </a:cubicBezTo>
                <a:cubicBezTo>
                  <a:pt x="526" y="1548"/>
                  <a:pt x="524" y="1554"/>
                  <a:pt x="525" y="1572"/>
                </a:cubicBezTo>
                <a:cubicBezTo>
                  <a:pt x="526" y="1589"/>
                  <a:pt x="543" y="1592"/>
                  <a:pt x="553" y="1595"/>
                </a:cubicBezTo>
                <a:cubicBezTo>
                  <a:pt x="563" y="1599"/>
                  <a:pt x="566" y="1589"/>
                  <a:pt x="566" y="1589"/>
                </a:cubicBezTo>
                <a:cubicBezTo>
                  <a:pt x="566" y="1589"/>
                  <a:pt x="582" y="1623"/>
                  <a:pt x="610" y="1626"/>
                </a:cubicBezTo>
                <a:cubicBezTo>
                  <a:pt x="639" y="1630"/>
                  <a:pt x="693" y="1641"/>
                  <a:pt x="693" y="1628"/>
                </a:cubicBezTo>
                <a:cubicBezTo>
                  <a:pt x="693" y="1614"/>
                  <a:pt x="687" y="1602"/>
                  <a:pt x="669" y="1590"/>
                </a:cubicBezTo>
                <a:close/>
                <a:moveTo>
                  <a:pt x="128" y="644"/>
                </a:moveTo>
                <a:cubicBezTo>
                  <a:pt x="128" y="632"/>
                  <a:pt x="122" y="619"/>
                  <a:pt x="115" y="608"/>
                </a:cubicBezTo>
                <a:cubicBezTo>
                  <a:pt x="105" y="594"/>
                  <a:pt x="95" y="582"/>
                  <a:pt x="99" y="575"/>
                </a:cubicBezTo>
                <a:cubicBezTo>
                  <a:pt x="105" y="563"/>
                  <a:pt x="110" y="563"/>
                  <a:pt x="115" y="554"/>
                </a:cubicBezTo>
                <a:cubicBezTo>
                  <a:pt x="118" y="549"/>
                  <a:pt x="121" y="541"/>
                  <a:pt x="125" y="524"/>
                </a:cubicBezTo>
                <a:cubicBezTo>
                  <a:pt x="124" y="559"/>
                  <a:pt x="136" y="611"/>
                  <a:pt x="128" y="644"/>
                </a:cubicBezTo>
                <a:close/>
                <a:moveTo>
                  <a:pt x="411" y="689"/>
                </a:moveTo>
                <a:cubicBezTo>
                  <a:pt x="407" y="690"/>
                  <a:pt x="402" y="690"/>
                  <a:pt x="395" y="690"/>
                </a:cubicBezTo>
                <a:cubicBezTo>
                  <a:pt x="395" y="685"/>
                  <a:pt x="395" y="680"/>
                  <a:pt x="393" y="674"/>
                </a:cubicBezTo>
                <a:cubicBezTo>
                  <a:pt x="389" y="655"/>
                  <a:pt x="367" y="523"/>
                  <a:pt x="351" y="448"/>
                </a:cubicBezTo>
                <a:cubicBezTo>
                  <a:pt x="335" y="373"/>
                  <a:pt x="318" y="317"/>
                  <a:pt x="314" y="307"/>
                </a:cubicBezTo>
                <a:cubicBezTo>
                  <a:pt x="310" y="297"/>
                  <a:pt x="323" y="293"/>
                  <a:pt x="323" y="293"/>
                </a:cubicBezTo>
                <a:cubicBezTo>
                  <a:pt x="299" y="269"/>
                  <a:pt x="299" y="269"/>
                  <a:pt x="299" y="269"/>
                </a:cubicBezTo>
                <a:cubicBezTo>
                  <a:pt x="288" y="274"/>
                  <a:pt x="280" y="291"/>
                  <a:pt x="280" y="291"/>
                </a:cubicBezTo>
                <a:cubicBezTo>
                  <a:pt x="280" y="291"/>
                  <a:pt x="292" y="299"/>
                  <a:pt x="294" y="307"/>
                </a:cubicBezTo>
                <a:cubicBezTo>
                  <a:pt x="296" y="315"/>
                  <a:pt x="292" y="325"/>
                  <a:pt x="286" y="343"/>
                </a:cubicBezTo>
                <a:cubicBezTo>
                  <a:pt x="281" y="362"/>
                  <a:pt x="288" y="443"/>
                  <a:pt x="295" y="485"/>
                </a:cubicBezTo>
                <a:cubicBezTo>
                  <a:pt x="302" y="527"/>
                  <a:pt x="315" y="621"/>
                  <a:pt x="323" y="669"/>
                </a:cubicBezTo>
                <a:cubicBezTo>
                  <a:pt x="324" y="677"/>
                  <a:pt x="326" y="683"/>
                  <a:pt x="327" y="689"/>
                </a:cubicBezTo>
                <a:cubicBezTo>
                  <a:pt x="308" y="688"/>
                  <a:pt x="289" y="687"/>
                  <a:pt x="274" y="687"/>
                </a:cubicBezTo>
                <a:cubicBezTo>
                  <a:pt x="232" y="687"/>
                  <a:pt x="191" y="692"/>
                  <a:pt x="191" y="692"/>
                </a:cubicBezTo>
                <a:cubicBezTo>
                  <a:pt x="191" y="692"/>
                  <a:pt x="199" y="672"/>
                  <a:pt x="212" y="643"/>
                </a:cubicBezTo>
                <a:cubicBezTo>
                  <a:pt x="224" y="615"/>
                  <a:pt x="226" y="589"/>
                  <a:pt x="235" y="542"/>
                </a:cubicBezTo>
                <a:cubicBezTo>
                  <a:pt x="245" y="495"/>
                  <a:pt x="237" y="463"/>
                  <a:pt x="237" y="406"/>
                </a:cubicBezTo>
                <a:cubicBezTo>
                  <a:pt x="237" y="361"/>
                  <a:pt x="234" y="300"/>
                  <a:pt x="231" y="263"/>
                </a:cubicBezTo>
                <a:cubicBezTo>
                  <a:pt x="231" y="257"/>
                  <a:pt x="231" y="235"/>
                  <a:pt x="248" y="225"/>
                </a:cubicBezTo>
                <a:cubicBezTo>
                  <a:pt x="257" y="236"/>
                  <a:pt x="268" y="248"/>
                  <a:pt x="281" y="257"/>
                </a:cubicBezTo>
                <a:cubicBezTo>
                  <a:pt x="304" y="273"/>
                  <a:pt x="306" y="261"/>
                  <a:pt x="320" y="244"/>
                </a:cubicBezTo>
                <a:cubicBezTo>
                  <a:pt x="326" y="237"/>
                  <a:pt x="330" y="232"/>
                  <a:pt x="334" y="227"/>
                </a:cubicBezTo>
                <a:cubicBezTo>
                  <a:pt x="334" y="227"/>
                  <a:pt x="334" y="227"/>
                  <a:pt x="334" y="227"/>
                </a:cubicBezTo>
                <a:cubicBezTo>
                  <a:pt x="353" y="218"/>
                  <a:pt x="370" y="255"/>
                  <a:pt x="370" y="255"/>
                </a:cubicBezTo>
                <a:cubicBezTo>
                  <a:pt x="382" y="288"/>
                  <a:pt x="381" y="349"/>
                  <a:pt x="381" y="413"/>
                </a:cubicBezTo>
                <a:cubicBezTo>
                  <a:pt x="381" y="478"/>
                  <a:pt x="393" y="542"/>
                  <a:pt x="406" y="589"/>
                </a:cubicBezTo>
                <a:cubicBezTo>
                  <a:pt x="418" y="636"/>
                  <a:pt x="437" y="678"/>
                  <a:pt x="437" y="678"/>
                </a:cubicBezTo>
                <a:cubicBezTo>
                  <a:pt x="437" y="678"/>
                  <a:pt x="426" y="684"/>
                  <a:pt x="411" y="689"/>
                </a:cubicBezTo>
                <a:close/>
                <a:moveTo>
                  <a:pt x="491" y="631"/>
                </a:moveTo>
                <a:cubicBezTo>
                  <a:pt x="489" y="627"/>
                  <a:pt x="490" y="600"/>
                  <a:pt x="484" y="579"/>
                </a:cubicBezTo>
                <a:cubicBezTo>
                  <a:pt x="477" y="556"/>
                  <a:pt x="474" y="524"/>
                  <a:pt x="473" y="485"/>
                </a:cubicBezTo>
                <a:cubicBezTo>
                  <a:pt x="473" y="485"/>
                  <a:pt x="482" y="518"/>
                  <a:pt x="491" y="538"/>
                </a:cubicBezTo>
                <a:cubicBezTo>
                  <a:pt x="495" y="547"/>
                  <a:pt x="498" y="553"/>
                  <a:pt x="501" y="553"/>
                </a:cubicBezTo>
                <a:cubicBezTo>
                  <a:pt x="511" y="556"/>
                  <a:pt x="512" y="570"/>
                  <a:pt x="501" y="576"/>
                </a:cubicBezTo>
                <a:cubicBezTo>
                  <a:pt x="490" y="582"/>
                  <a:pt x="498" y="624"/>
                  <a:pt x="493" y="630"/>
                </a:cubicBezTo>
                <a:cubicBezTo>
                  <a:pt x="492" y="631"/>
                  <a:pt x="491" y="631"/>
                  <a:pt x="491" y="631"/>
                </a:cubicBezTo>
                <a:close/>
              </a:path>
            </a:pathLst>
          </a:custGeom>
          <a:solidFill>
            <a:schemeClr val="tx2"/>
          </a:solidFill>
          <a:ln>
            <a:noFill/>
          </a:ln>
          <a:effectLst>
            <a:outerShdw blurRad="76200" sy="23000" kx="1199993" algn="br" rotWithShape="0">
              <a:srgbClr val="000000">
                <a:alpha val="6000"/>
              </a:srgbClr>
            </a:outerShdw>
          </a:effectLst>
          <a:extLst>
            <a:ext uri="{91240B29-F687-4F45-9708-019B960494DF}">
              <a14:hiddenLine xmlns:a14="http://schemas.microsoft.com/office/drawing/2010/main" w="9525">
                <a:solidFill>
                  <a:srgbClr val="000000"/>
                </a:solidFill>
                <a:round/>
              </a14:hiddenLine>
            </a:ext>
          </a:extLst>
        </p:spPr>
        <p:txBody>
          <a:bodyPr lIns="60952" tIns="30476" rIns="60952" bIns="30476"/>
          <a:lstStyle/>
          <a:p>
            <a:endParaRPr lang="zh-CN" altLang="en-US" sz="1075"/>
          </a:p>
        </p:txBody>
      </p:sp>
      <p:grpSp>
        <p:nvGrpSpPr>
          <p:cNvPr id="7" name="Group 2"/>
          <p:cNvGrpSpPr/>
          <p:nvPr/>
        </p:nvGrpSpPr>
        <p:grpSpPr bwMode="auto">
          <a:xfrm>
            <a:off x="1904752" y="2655195"/>
            <a:ext cx="2886493" cy="326189"/>
            <a:chOff x="1848067" y="2697524"/>
            <a:chExt cx="2311184" cy="316190"/>
          </a:xfrm>
        </p:grpSpPr>
        <p:cxnSp>
          <p:nvCxnSpPr>
            <p:cNvPr id="12" name="Straight Connector 56"/>
            <p:cNvCxnSpPr/>
            <p:nvPr/>
          </p:nvCxnSpPr>
          <p:spPr>
            <a:xfrm flipH="1" flipV="1">
              <a:off x="3661047" y="2697524"/>
              <a:ext cx="498204" cy="31619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3" name="Straight Connector 57"/>
            <p:cNvCxnSpPr/>
            <p:nvPr/>
          </p:nvCxnSpPr>
          <p:spPr>
            <a:xfrm flipH="1">
              <a:off x="1848067" y="2697524"/>
              <a:ext cx="1812980" cy="0"/>
            </a:xfrm>
            <a:prstGeom prst="line">
              <a:avLst/>
            </a:prstGeom>
            <a:ln>
              <a:solidFill>
                <a:schemeClr val="bg1">
                  <a:lumMod val="50000"/>
                </a:schemeClr>
              </a:solidFill>
              <a:prstDash val="dashDot"/>
              <a:tailEnd type="oval"/>
            </a:ln>
          </p:spPr>
          <p:style>
            <a:lnRef idx="1">
              <a:schemeClr val="accent1"/>
            </a:lnRef>
            <a:fillRef idx="0">
              <a:schemeClr val="accent1"/>
            </a:fillRef>
            <a:effectRef idx="0">
              <a:schemeClr val="accent1"/>
            </a:effectRef>
            <a:fontRef idx="minor">
              <a:schemeClr val="tx1"/>
            </a:fontRef>
          </p:style>
        </p:cxnSp>
      </p:grpSp>
      <p:grpSp>
        <p:nvGrpSpPr>
          <p:cNvPr id="14" name="Group 58"/>
          <p:cNvGrpSpPr/>
          <p:nvPr/>
        </p:nvGrpSpPr>
        <p:grpSpPr bwMode="auto">
          <a:xfrm>
            <a:off x="1913483" y="2278212"/>
            <a:ext cx="2134116" cy="1136502"/>
            <a:chOff x="838200" y="2992185"/>
            <a:chExt cx="1600200" cy="852868"/>
          </a:xfrm>
        </p:grpSpPr>
        <p:sp>
          <p:nvSpPr>
            <p:cNvPr id="15" name="TextBox 59"/>
            <p:cNvSpPr txBox="1">
              <a:spLocks noChangeArrowheads="1"/>
            </p:cNvSpPr>
            <p:nvPr/>
          </p:nvSpPr>
          <p:spPr bwMode="auto">
            <a:xfrm>
              <a:off x="838200" y="2992185"/>
              <a:ext cx="1600200" cy="2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r>
                <a:rPr lang="zh-CN" altLang="en-US" sz="1600" b="1">
                  <a:latin typeface="微软雅黑" panose="020B0503020204020204" pitchFamily="34" charset="-122"/>
                  <a:ea typeface="微软雅黑" panose="020B0503020204020204" pitchFamily="34" charset="-122"/>
                  <a:cs typeface="Lato Regular"/>
                </a:rPr>
                <a:t>在此添加标题</a:t>
              </a:r>
              <a:endParaRPr lang="id-ID" altLang="zh-CN" sz="1600" b="1" dirty="0">
                <a:latin typeface="微软雅黑" panose="020B0503020204020204" pitchFamily="34" charset="-122"/>
                <a:ea typeface="微软雅黑" panose="020B0503020204020204" pitchFamily="34" charset="-122"/>
                <a:cs typeface="Lato Regular"/>
              </a:endParaRPr>
            </a:p>
          </p:txBody>
        </p:sp>
        <p:sp>
          <p:nvSpPr>
            <p:cNvPr id="16" name="TextBox 60"/>
            <p:cNvSpPr txBox="1">
              <a:spLocks noChangeArrowheads="1"/>
            </p:cNvSpPr>
            <p:nvPr/>
          </p:nvSpPr>
          <p:spPr bwMode="auto">
            <a:xfrm>
              <a:off x="838200" y="3326260"/>
              <a:ext cx="1600200" cy="51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defTabSz="878205">
                <a:lnSpc>
                  <a:spcPct val="120000"/>
                </a:lnSpc>
                <a:defRPr/>
              </a:pPr>
              <a:r>
                <a:rPr lang="zh-CN" altLang="en-US" sz="105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1050" spc="300" dirty="0">
                <a:solidFill>
                  <a:schemeClr val="bg1">
                    <a:lumMod val="50000"/>
                  </a:schemeClr>
                </a:solidFill>
                <a:latin typeface="Impact" panose="020B0806030902050204" pitchFamily="34" charset="0"/>
                <a:sym typeface="微软雅黑" panose="020B0503020204020204" pitchFamily="34" charset="-122"/>
              </a:endParaRPr>
            </a:p>
          </p:txBody>
        </p:sp>
      </p:grpSp>
      <p:grpSp>
        <p:nvGrpSpPr>
          <p:cNvPr id="17" name="Group 3"/>
          <p:cNvGrpSpPr/>
          <p:nvPr/>
        </p:nvGrpSpPr>
        <p:grpSpPr bwMode="auto">
          <a:xfrm>
            <a:off x="7269010" y="2705194"/>
            <a:ext cx="2673002" cy="254761"/>
            <a:chOff x="7528087" y="2680840"/>
            <a:chExt cx="2061939" cy="316190"/>
          </a:xfrm>
        </p:grpSpPr>
        <p:cxnSp>
          <p:nvCxnSpPr>
            <p:cNvPr id="18" name="Straight Connector 61"/>
            <p:cNvCxnSpPr/>
            <p:nvPr/>
          </p:nvCxnSpPr>
          <p:spPr>
            <a:xfrm flipV="1">
              <a:off x="7528087" y="2680840"/>
              <a:ext cx="497730" cy="31619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a:off x="8025817" y="2680840"/>
              <a:ext cx="1564209" cy="0"/>
            </a:xfrm>
            <a:prstGeom prst="line">
              <a:avLst/>
            </a:prstGeom>
            <a:ln>
              <a:solidFill>
                <a:schemeClr val="bg1">
                  <a:lumMod val="50000"/>
                </a:schemeClr>
              </a:solidFill>
              <a:prstDash val="dashDot"/>
              <a:tailEnd type="oval"/>
            </a:ln>
          </p:spPr>
          <p:style>
            <a:lnRef idx="1">
              <a:schemeClr val="accent1"/>
            </a:lnRef>
            <a:fillRef idx="0">
              <a:schemeClr val="accent1"/>
            </a:fillRef>
            <a:effectRef idx="0">
              <a:schemeClr val="accent1"/>
            </a:effectRef>
            <a:fontRef idx="minor">
              <a:schemeClr val="tx1"/>
            </a:fontRef>
          </p:style>
        </p:cxnSp>
      </p:grpSp>
      <p:grpSp>
        <p:nvGrpSpPr>
          <p:cNvPr id="20" name="Group 66"/>
          <p:cNvGrpSpPr/>
          <p:nvPr/>
        </p:nvGrpSpPr>
        <p:grpSpPr bwMode="auto">
          <a:xfrm>
            <a:off x="7795198" y="2305991"/>
            <a:ext cx="2133322" cy="1137295"/>
            <a:chOff x="838200" y="2992185"/>
            <a:chExt cx="1600200" cy="852868"/>
          </a:xfrm>
        </p:grpSpPr>
        <p:sp>
          <p:nvSpPr>
            <p:cNvPr id="21" name="TextBox 67"/>
            <p:cNvSpPr txBox="1">
              <a:spLocks noChangeArrowheads="1"/>
            </p:cNvSpPr>
            <p:nvPr/>
          </p:nvSpPr>
          <p:spPr bwMode="auto">
            <a:xfrm>
              <a:off x="838200" y="2992185"/>
              <a:ext cx="1600200" cy="2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r"/>
              <a:r>
                <a:rPr lang="zh-CN" altLang="en-US" sz="1600" b="1">
                  <a:latin typeface="微软雅黑" panose="020B0503020204020204" pitchFamily="34" charset="-122"/>
                  <a:ea typeface="微软雅黑" panose="020B0503020204020204" pitchFamily="34" charset="-122"/>
                  <a:cs typeface="Lato Regular"/>
                </a:rPr>
                <a:t>在此添加标题</a:t>
              </a:r>
              <a:endParaRPr lang="id-ID" altLang="zh-CN" sz="1600" b="1" dirty="0">
                <a:latin typeface="微软雅黑" panose="020B0503020204020204" pitchFamily="34" charset="-122"/>
                <a:ea typeface="微软雅黑" panose="020B0503020204020204" pitchFamily="34" charset="-122"/>
                <a:cs typeface="Lato Regular"/>
              </a:endParaRPr>
            </a:p>
          </p:txBody>
        </p:sp>
        <p:sp>
          <p:nvSpPr>
            <p:cNvPr id="22" name="TextBox 68"/>
            <p:cNvSpPr txBox="1">
              <a:spLocks noChangeArrowheads="1"/>
            </p:cNvSpPr>
            <p:nvPr/>
          </p:nvSpPr>
          <p:spPr bwMode="auto">
            <a:xfrm>
              <a:off x="838200" y="3326260"/>
              <a:ext cx="1600200" cy="51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defTabSz="878205">
                <a:lnSpc>
                  <a:spcPct val="120000"/>
                </a:lnSpc>
                <a:defRPr/>
              </a:pPr>
              <a:r>
                <a:rPr lang="zh-CN" altLang="en-US" sz="105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1050" spc="300" dirty="0">
                <a:solidFill>
                  <a:schemeClr val="bg1">
                    <a:lumMod val="50000"/>
                  </a:schemeClr>
                </a:solidFill>
                <a:latin typeface="Impact" panose="020B0806030902050204" pitchFamily="34" charset="0"/>
                <a:sym typeface="微软雅黑" panose="020B0503020204020204" pitchFamily="34" charset="-122"/>
              </a:endParaRPr>
            </a:p>
          </p:txBody>
        </p:sp>
      </p:grpSp>
      <p:grpSp>
        <p:nvGrpSpPr>
          <p:cNvPr id="23" name="Group 70"/>
          <p:cNvGrpSpPr/>
          <p:nvPr/>
        </p:nvGrpSpPr>
        <p:grpSpPr bwMode="auto">
          <a:xfrm flipV="1">
            <a:off x="7269010" y="3967887"/>
            <a:ext cx="2673002" cy="433331"/>
            <a:chOff x="7528087" y="2680840"/>
            <a:chExt cx="2061939" cy="316190"/>
          </a:xfrm>
        </p:grpSpPr>
        <p:cxnSp>
          <p:nvCxnSpPr>
            <p:cNvPr id="24" name="Straight Connector 71"/>
            <p:cNvCxnSpPr/>
            <p:nvPr/>
          </p:nvCxnSpPr>
          <p:spPr>
            <a:xfrm flipV="1">
              <a:off x="7528087" y="2680840"/>
              <a:ext cx="497730" cy="31619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5" name="Straight Connector 72"/>
            <p:cNvCxnSpPr/>
            <p:nvPr/>
          </p:nvCxnSpPr>
          <p:spPr>
            <a:xfrm>
              <a:off x="8025817" y="2680840"/>
              <a:ext cx="1564209" cy="0"/>
            </a:xfrm>
            <a:prstGeom prst="line">
              <a:avLst/>
            </a:prstGeom>
            <a:ln>
              <a:solidFill>
                <a:schemeClr val="bg1">
                  <a:lumMod val="50000"/>
                </a:schemeClr>
              </a:solidFill>
              <a:prstDash val="dashDot"/>
              <a:tailEnd type="oval"/>
            </a:ln>
          </p:spPr>
          <p:style>
            <a:lnRef idx="1">
              <a:schemeClr val="accent1"/>
            </a:lnRef>
            <a:fillRef idx="0">
              <a:schemeClr val="accent1"/>
            </a:fillRef>
            <a:effectRef idx="0">
              <a:schemeClr val="accent1"/>
            </a:effectRef>
            <a:fontRef idx="minor">
              <a:schemeClr val="tx1"/>
            </a:fontRef>
          </p:style>
        </p:cxnSp>
      </p:grpSp>
      <p:grpSp>
        <p:nvGrpSpPr>
          <p:cNvPr id="26" name="Group 73"/>
          <p:cNvGrpSpPr/>
          <p:nvPr/>
        </p:nvGrpSpPr>
        <p:grpSpPr bwMode="auto">
          <a:xfrm>
            <a:off x="7795198" y="4002013"/>
            <a:ext cx="2133322" cy="1137296"/>
            <a:chOff x="838200" y="2992185"/>
            <a:chExt cx="1600200" cy="852868"/>
          </a:xfrm>
        </p:grpSpPr>
        <p:sp>
          <p:nvSpPr>
            <p:cNvPr id="27" name="TextBox 74"/>
            <p:cNvSpPr txBox="1">
              <a:spLocks noChangeArrowheads="1"/>
            </p:cNvSpPr>
            <p:nvPr/>
          </p:nvSpPr>
          <p:spPr bwMode="auto">
            <a:xfrm>
              <a:off x="838200" y="2992185"/>
              <a:ext cx="1600200" cy="2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r"/>
              <a:r>
                <a:rPr lang="zh-CN" altLang="en-US" sz="1600" b="1">
                  <a:latin typeface="微软雅黑" panose="020B0503020204020204" pitchFamily="34" charset="-122"/>
                  <a:ea typeface="微软雅黑" panose="020B0503020204020204" pitchFamily="34" charset="-122"/>
                  <a:cs typeface="Lato Regular"/>
                </a:rPr>
                <a:t>在此添加标题</a:t>
              </a:r>
              <a:endParaRPr lang="id-ID" altLang="zh-CN" sz="1600" b="1" dirty="0">
                <a:latin typeface="微软雅黑" panose="020B0503020204020204" pitchFamily="34" charset="-122"/>
                <a:ea typeface="微软雅黑" panose="020B0503020204020204" pitchFamily="34" charset="-122"/>
                <a:cs typeface="Lato Regular"/>
              </a:endParaRPr>
            </a:p>
          </p:txBody>
        </p:sp>
        <p:sp>
          <p:nvSpPr>
            <p:cNvPr id="28" name="TextBox 75"/>
            <p:cNvSpPr txBox="1">
              <a:spLocks noChangeArrowheads="1"/>
            </p:cNvSpPr>
            <p:nvPr/>
          </p:nvSpPr>
          <p:spPr bwMode="auto">
            <a:xfrm>
              <a:off x="838200" y="3326260"/>
              <a:ext cx="1600200" cy="51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defTabSz="878205">
                <a:lnSpc>
                  <a:spcPct val="120000"/>
                </a:lnSpc>
                <a:defRPr/>
              </a:pPr>
              <a:r>
                <a:rPr lang="zh-CN" altLang="en-US" sz="105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1050" spc="300" dirty="0">
                <a:solidFill>
                  <a:schemeClr val="bg1">
                    <a:lumMod val="50000"/>
                  </a:schemeClr>
                </a:solidFill>
                <a:latin typeface="Impact" panose="020B0806030902050204" pitchFamily="34" charset="0"/>
                <a:sym typeface="微软雅黑" panose="020B0503020204020204" pitchFamily="34" charset="-122"/>
              </a:endParaRPr>
            </a:p>
          </p:txBody>
        </p:sp>
      </p:grpSp>
      <p:grpSp>
        <p:nvGrpSpPr>
          <p:cNvPr id="29" name="Group 76"/>
          <p:cNvGrpSpPr/>
          <p:nvPr/>
        </p:nvGrpSpPr>
        <p:grpSpPr bwMode="auto">
          <a:xfrm flipV="1">
            <a:off x="1904752" y="3967886"/>
            <a:ext cx="2886493" cy="428569"/>
            <a:chOff x="1848067" y="2697524"/>
            <a:chExt cx="2311184" cy="316190"/>
          </a:xfrm>
        </p:grpSpPr>
        <p:cxnSp>
          <p:nvCxnSpPr>
            <p:cNvPr id="30" name="Straight Connector 77"/>
            <p:cNvCxnSpPr/>
            <p:nvPr/>
          </p:nvCxnSpPr>
          <p:spPr>
            <a:xfrm flipH="1" flipV="1">
              <a:off x="3661047" y="2697524"/>
              <a:ext cx="498204" cy="31619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1" name="Straight Connector 78"/>
            <p:cNvCxnSpPr/>
            <p:nvPr/>
          </p:nvCxnSpPr>
          <p:spPr>
            <a:xfrm flipH="1">
              <a:off x="1848067" y="2697524"/>
              <a:ext cx="1812980" cy="0"/>
            </a:xfrm>
            <a:prstGeom prst="line">
              <a:avLst/>
            </a:prstGeom>
            <a:ln>
              <a:solidFill>
                <a:schemeClr val="bg1">
                  <a:lumMod val="50000"/>
                </a:schemeClr>
              </a:solidFill>
              <a:prstDash val="dashDot"/>
              <a:tailEnd type="oval"/>
            </a:ln>
          </p:spPr>
          <p:style>
            <a:lnRef idx="1">
              <a:schemeClr val="accent1"/>
            </a:lnRef>
            <a:fillRef idx="0">
              <a:schemeClr val="accent1"/>
            </a:fillRef>
            <a:effectRef idx="0">
              <a:schemeClr val="accent1"/>
            </a:effectRef>
            <a:fontRef idx="minor">
              <a:schemeClr val="tx1"/>
            </a:fontRef>
          </p:style>
        </p:cxnSp>
      </p:grpSp>
      <p:grpSp>
        <p:nvGrpSpPr>
          <p:cNvPr id="32" name="Group 79"/>
          <p:cNvGrpSpPr/>
          <p:nvPr/>
        </p:nvGrpSpPr>
        <p:grpSpPr bwMode="auto">
          <a:xfrm>
            <a:off x="1913483" y="4006775"/>
            <a:ext cx="2134116" cy="1137296"/>
            <a:chOff x="838200" y="2992185"/>
            <a:chExt cx="1600200" cy="852868"/>
          </a:xfrm>
        </p:grpSpPr>
        <p:sp>
          <p:nvSpPr>
            <p:cNvPr id="33" name="TextBox 80"/>
            <p:cNvSpPr txBox="1">
              <a:spLocks noChangeArrowheads="1"/>
            </p:cNvSpPr>
            <p:nvPr/>
          </p:nvSpPr>
          <p:spPr bwMode="auto">
            <a:xfrm>
              <a:off x="838200" y="2992185"/>
              <a:ext cx="1600200" cy="2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r>
                <a:rPr lang="zh-CN" altLang="en-US" sz="1600" b="1">
                  <a:latin typeface="微软雅黑" panose="020B0503020204020204" pitchFamily="34" charset="-122"/>
                  <a:ea typeface="微软雅黑" panose="020B0503020204020204" pitchFamily="34" charset="-122"/>
                  <a:cs typeface="Lato Regular"/>
                </a:rPr>
                <a:t>在此添加标题</a:t>
              </a:r>
              <a:endParaRPr lang="id-ID" altLang="zh-CN" sz="1600" b="1" dirty="0">
                <a:latin typeface="微软雅黑" panose="020B0503020204020204" pitchFamily="34" charset="-122"/>
                <a:ea typeface="微软雅黑" panose="020B0503020204020204" pitchFamily="34" charset="-122"/>
                <a:cs typeface="Lato Regular"/>
              </a:endParaRPr>
            </a:p>
          </p:txBody>
        </p:sp>
        <p:sp>
          <p:nvSpPr>
            <p:cNvPr id="34" name="TextBox 81"/>
            <p:cNvSpPr txBox="1">
              <a:spLocks noChangeArrowheads="1"/>
            </p:cNvSpPr>
            <p:nvPr/>
          </p:nvSpPr>
          <p:spPr bwMode="auto">
            <a:xfrm>
              <a:off x="838200" y="3326260"/>
              <a:ext cx="1600200" cy="51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defTabSz="878205">
                <a:lnSpc>
                  <a:spcPct val="120000"/>
                </a:lnSpc>
                <a:defRPr/>
              </a:pPr>
              <a:r>
                <a:rPr lang="zh-CN" altLang="en-US" sz="105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1050" spc="300" dirty="0">
                <a:solidFill>
                  <a:schemeClr val="bg1">
                    <a:lumMod val="50000"/>
                  </a:schemeClr>
                </a:solidFill>
                <a:latin typeface="Impact" panose="020B0806030902050204" pitchFamily="34" charset="0"/>
                <a:sym typeface="微软雅黑" panose="020B0503020204020204" pitchFamily="34" charset="-122"/>
              </a:endParaRPr>
            </a:p>
          </p:txBody>
        </p:sp>
      </p:grpSp>
      <p:sp>
        <p:nvSpPr>
          <p:cNvPr id="35" name="AutoShape 34"/>
          <p:cNvSpPr/>
          <p:nvPr/>
        </p:nvSpPr>
        <p:spPr bwMode="auto">
          <a:xfrm>
            <a:off x="1270629" y="2327418"/>
            <a:ext cx="392855" cy="3849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4" y="0"/>
                </a:moveTo>
                <a:cubicBezTo>
                  <a:pt x="12264" y="0"/>
                  <a:pt x="13649" y="287"/>
                  <a:pt x="14957" y="861"/>
                </a:cubicBezTo>
                <a:cubicBezTo>
                  <a:pt x="16265" y="1434"/>
                  <a:pt x="17412" y="2210"/>
                  <a:pt x="18398" y="3198"/>
                </a:cubicBezTo>
                <a:cubicBezTo>
                  <a:pt x="19387" y="4186"/>
                  <a:pt x="20167" y="5332"/>
                  <a:pt x="20738" y="6645"/>
                </a:cubicBezTo>
                <a:cubicBezTo>
                  <a:pt x="21311" y="7958"/>
                  <a:pt x="21599" y="9341"/>
                  <a:pt x="21599" y="10801"/>
                </a:cubicBezTo>
                <a:cubicBezTo>
                  <a:pt x="21599" y="12280"/>
                  <a:pt x="21311" y="13669"/>
                  <a:pt x="20738" y="14971"/>
                </a:cubicBezTo>
                <a:cubicBezTo>
                  <a:pt x="20167" y="16272"/>
                  <a:pt x="19387" y="17413"/>
                  <a:pt x="18398" y="18401"/>
                </a:cubicBezTo>
                <a:cubicBezTo>
                  <a:pt x="17412" y="19386"/>
                  <a:pt x="16265" y="20171"/>
                  <a:pt x="14957" y="20738"/>
                </a:cubicBezTo>
                <a:cubicBezTo>
                  <a:pt x="13649" y="21312"/>
                  <a:pt x="12264" y="21599"/>
                  <a:pt x="10804" y="21599"/>
                </a:cubicBezTo>
                <a:cubicBezTo>
                  <a:pt x="9326" y="21599"/>
                  <a:pt x="7936" y="21312"/>
                  <a:pt x="6633" y="20738"/>
                </a:cubicBezTo>
                <a:cubicBezTo>
                  <a:pt x="5328" y="20171"/>
                  <a:pt x="4184" y="19386"/>
                  <a:pt x="3195" y="18401"/>
                </a:cubicBezTo>
                <a:cubicBezTo>
                  <a:pt x="2209" y="17413"/>
                  <a:pt x="1429" y="16272"/>
                  <a:pt x="856" y="14971"/>
                </a:cubicBezTo>
                <a:cubicBezTo>
                  <a:pt x="285" y="13669"/>
                  <a:pt x="0" y="12280"/>
                  <a:pt x="0" y="10801"/>
                </a:cubicBezTo>
                <a:cubicBezTo>
                  <a:pt x="0" y="9341"/>
                  <a:pt x="285" y="7958"/>
                  <a:pt x="856" y="6645"/>
                </a:cubicBezTo>
                <a:cubicBezTo>
                  <a:pt x="1429" y="5332"/>
                  <a:pt x="2209" y="4186"/>
                  <a:pt x="3195" y="3198"/>
                </a:cubicBezTo>
                <a:cubicBezTo>
                  <a:pt x="4184" y="2210"/>
                  <a:pt x="5328" y="1434"/>
                  <a:pt x="6633" y="861"/>
                </a:cubicBezTo>
                <a:cubicBezTo>
                  <a:pt x="7936" y="285"/>
                  <a:pt x="9326" y="0"/>
                  <a:pt x="10804" y="0"/>
                </a:cubicBezTo>
                <a:moveTo>
                  <a:pt x="6450" y="2241"/>
                </a:moveTo>
                <a:cubicBezTo>
                  <a:pt x="6133" y="2258"/>
                  <a:pt x="5783" y="2408"/>
                  <a:pt x="5393" y="2687"/>
                </a:cubicBezTo>
                <a:cubicBezTo>
                  <a:pt x="5006" y="2969"/>
                  <a:pt x="4627" y="3294"/>
                  <a:pt x="4257" y="3658"/>
                </a:cubicBezTo>
                <a:cubicBezTo>
                  <a:pt x="3890" y="4028"/>
                  <a:pt x="3548" y="4409"/>
                  <a:pt x="3237" y="4793"/>
                </a:cubicBezTo>
                <a:cubicBezTo>
                  <a:pt x="2927" y="5186"/>
                  <a:pt x="2684" y="5505"/>
                  <a:pt x="2514" y="5753"/>
                </a:cubicBezTo>
                <a:lnTo>
                  <a:pt x="2568" y="5753"/>
                </a:lnTo>
                <a:cubicBezTo>
                  <a:pt x="2604" y="5753"/>
                  <a:pt x="2661" y="5742"/>
                  <a:pt x="2737" y="5716"/>
                </a:cubicBezTo>
                <a:cubicBezTo>
                  <a:pt x="2814" y="5688"/>
                  <a:pt x="2850" y="5728"/>
                  <a:pt x="2850" y="5838"/>
                </a:cubicBezTo>
                <a:cubicBezTo>
                  <a:pt x="2850" y="5875"/>
                  <a:pt x="2839" y="5920"/>
                  <a:pt x="2811" y="5979"/>
                </a:cubicBezTo>
                <a:cubicBezTo>
                  <a:pt x="2783" y="6035"/>
                  <a:pt x="2833" y="6069"/>
                  <a:pt x="2961" y="6069"/>
                </a:cubicBezTo>
                <a:cubicBezTo>
                  <a:pt x="2997" y="6069"/>
                  <a:pt x="3020" y="6041"/>
                  <a:pt x="3028" y="5985"/>
                </a:cubicBezTo>
                <a:cubicBezTo>
                  <a:pt x="3037" y="5931"/>
                  <a:pt x="3051" y="5931"/>
                  <a:pt x="3068" y="5985"/>
                </a:cubicBezTo>
                <a:lnTo>
                  <a:pt x="3122" y="6199"/>
                </a:lnTo>
                <a:lnTo>
                  <a:pt x="3122" y="6227"/>
                </a:lnTo>
                <a:cubicBezTo>
                  <a:pt x="3122" y="6267"/>
                  <a:pt x="3099" y="6295"/>
                  <a:pt x="3054" y="6312"/>
                </a:cubicBezTo>
                <a:cubicBezTo>
                  <a:pt x="3011" y="6326"/>
                  <a:pt x="2997" y="6354"/>
                  <a:pt x="3014" y="6394"/>
                </a:cubicBezTo>
                <a:cubicBezTo>
                  <a:pt x="3051" y="6428"/>
                  <a:pt x="3093" y="6442"/>
                  <a:pt x="3141" y="6442"/>
                </a:cubicBezTo>
                <a:lnTo>
                  <a:pt x="3271" y="6442"/>
                </a:lnTo>
                <a:lnTo>
                  <a:pt x="3325" y="6417"/>
                </a:lnTo>
                <a:lnTo>
                  <a:pt x="3353" y="6394"/>
                </a:lnTo>
                <a:cubicBezTo>
                  <a:pt x="3353" y="6442"/>
                  <a:pt x="3379" y="6481"/>
                  <a:pt x="3432" y="6504"/>
                </a:cubicBezTo>
                <a:cubicBezTo>
                  <a:pt x="3489" y="6532"/>
                  <a:pt x="3534" y="6544"/>
                  <a:pt x="3568" y="6544"/>
                </a:cubicBezTo>
                <a:lnTo>
                  <a:pt x="3596" y="6544"/>
                </a:lnTo>
                <a:cubicBezTo>
                  <a:pt x="3596" y="6558"/>
                  <a:pt x="3576" y="6575"/>
                  <a:pt x="3543" y="6592"/>
                </a:cubicBezTo>
                <a:cubicBezTo>
                  <a:pt x="3506" y="6614"/>
                  <a:pt x="3506" y="6642"/>
                  <a:pt x="3543" y="6673"/>
                </a:cubicBezTo>
                <a:lnTo>
                  <a:pt x="3853" y="6730"/>
                </a:lnTo>
                <a:lnTo>
                  <a:pt x="3853" y="6758"/>
                </a:lnTo>
                <a:lnTo>
                  <a:pt x="4043" y="7148"/>
                </a:lnTo>
                <a:cubicBezTo>
                  <a:pt x="4043" y="7182"/>
                  <a:pt x="4028" y="7232"/>
                  <a:pt x="4003" y="7280"/>
                </a:cubicBezTo>
                <a:cubicBezTo>
                  <a:pt x="3975" y="7337"/>
                  <a:pt x="3944" y="7365"/>
                  <a:pt x="3907" y="7365"/>
                </a:cubicBezTo>
                <a:cubicBezTo>
                  <a:pt x="3870" y="7365"/>
                  <a:pt x="3856" y="7354"/>
                  <a:pt x="3867" y="7326"/>
                </a:cubicBezTo>
                <a:cubicBezTo>
                  <a:pt x="3876" y="7297"/>
                  <a:pt x="3879" y="7263"/>
                  <a:pt x="3879" y="7232"/>
                </a:cubicBezTo>
                <a:cubicBezTo>
                  <a:pt x="3879" y="7193"/>
                  <a:pt x="3870" y="7159"/>
                  <a:pt x="3853" y="7134"/>
                </a:cubicBezTo>
                <a:cubicBezTo>
                  <a:pt x="3836" y="7105"/>
                  <a:pt x="3769" y="7094"/>
                  <a:pt x="3650" y="7094"/>
                </a:cubicBezTo>
                <a:cubicBezTo>
                  <a:pt x="3633" y="7094"/>
                  <a:pt x="3608" y="7100"/>
                  <a:pt x="3582" y="7105"/>
                </a:cubicBezTo>
                <a:cubicBezTo>
                  <a:pt x="3554" y="7117"/>
                  <a:pt x="3551" y="7139"/>
                  <a:pt x="3568" y="7176"/>
                </a:cubicBezTo>
                <a:lnTo>
                  <a:pt x="3732" y="7523"/>
                </a:lnTo>
                <a:lnTo>
                  <a:pt x="3771" y="7551"/>
                </a:lnTo>
                <a:lnTo>
                  <a:pt x="3800" y="7580"/>
                </a:lnTo>
                <a:cubicBezTo>
                  <a:pt x="3709" y="7580"/>
                  <a:pt x="3647" y="7690"/>
                  <a:pt x="3616" y="7904"/>
                </a:cubicBezTo>
                <a:cubicBezTo>
                  <a:pt x="3585" y="8119"/>
                  <a:pt x="3568" y="8274"/>
                  <a:pt x="3568" y="8362"/>
                </a:cubicBezTo>
                <a:lnTo>
                  <a:pt x="3622" y="8610"/>
                </a:lnTo>
                <a:lnTo>
                  <a:pt x="3650" y="8686"/>
                </a:lnTo>
                <a:lnTo>
                  <a:pt x="3650" y="8743"/>
                </a:lnTo>
                <a:lnTo>
                  <a:pt x="3596" y="9002"/>
                </a:lnTo>
                <a:lnTo>
                  <a:pt x="3989" y="9581"/>
                </a:lnTo>
                <a:lnTo>
                  <a:pt x="4071" y="9581"/>
                </a:lnTo>
                <a:cubicBezTo>
                  <a:pt x="4088" y="9618"/>
                  <a:pt x="4079" y="9652"/>
                  <a:pt x="4043" y="9691"/>
                </a:cubicBezTo>
                <a:cubicBezTo>
                  <a:pt x="4006" y="9725"/>
                  <a:pt x="3997" y="9762"/>
                  <a:pt x="4014" y="9796"/>
                </a:cubicBezTo>
                <a:lnTo>
                  <a:pt x="4125" y="9906"/>
                </a:lnTo>
                <a:cubicBezTo>
                  <a:pt x="4125" y="9993"/>
                  <a:pt x="4142" y="10061"/>
                  <a:pt x="4178" y="10098"/>
                </a:cubicBezTo>
                <a:cubicBezTo>
                  <a:pt x="4212" y="10143"/>
                  <a:pt x="4272" y="10197"/>
                  <a:pt x="4353" y="10270"/>
                </a:cubicBezTo>
                <a:cubicBezTo>
                  <a:pt x="4334" y="10380"/>
                  <a:pt x="4427" y="10479"/>
                  <a:pt x="4630" y="10572"/>
                </a:cubicBezTo>
                <a:cubicBezTo>
                  <a:pt x="4834" y="10668"/>
                  <a:pt x="4961" y="10733"/>
                  <a:pt x="5017" y="10773"/>
                </a:cubicBezTo>
                <a:cubicBezTo>
                  <a:pt x="5088" y="10976"/>
                  <a:pt x="5178" y="11179"/>
                  <a:pt x="5286" y="11382"/>
                </a:cubicBezTo>
                <a:cubicBezTo>
                  <a:pt x="5393" y="11588"/>
                  <a:pt x="5526" y="11758"/>
                  <a:pt x="5679" y="11908"/>
                </a:cubicBezTo>
                <a:lnTo>
                  <a:pt x="5707" y="12094"/>
                </a:lnTo>
                <a:cubicBezTo>
                  <a:pt x="5707" y="12111"/>
                  <a:pt x="5684" y="12133"/>
                  <a:pt x="5639" y="12150"/>
                </a:cubicBezTo>
                <a:cubicBezTo>
                  <a:pt x="5594" y="12167"/>
                  <a:pt x="5588" y="12195"/>
                  <a:pt x="5625" y="12227"/>
                </a:cubicBezTo>
                <a:lnTo>
                  <a:pt x="5842" y="12325"/>
                </a:lnTo>
                <a:cubicBezTo>
                  <a:pt x="5876" y="12289"/>
                  <a:pt x="5924" y="12325"/>
                  <a:pt x="5984" y="12433"/>
                </a:cubicBezTo>
                <a:cubicBezTo>
                  <a:pt x="6040" y="12543"/>
                  <a:pt x="6088" y="12613"/>
                  <a:pt x="6125" y="12647"/>
                </a:cubicBezTo>
                <a:lnTo>
                  <a:pt x="6097" y="12729"/>
                </a:lnTo>
                <a:lnTo>
                  <a:pt x="6261" y="12961"/>
                </a:lnTo>
                <a:lnTo>
                  <a:pt x="6342" y="12989"/>
                </a:lnTo>
                <a:lnTo>
                  <a:pt x="6396" y="12879"/>
                </a:lnTo>
                <a:cubicBezTo>
                  <a:pt x="6359" y="12788"/>
                  <a:pt x="6297" y="12667"/>
                  <a:pt x="6207" y="12520"/>
                </a:cubicBezTo>
                <a:cubicBezTo>
                  <a:pt x="6116" y="12370"/>
                  <a:pt x="6023" y="12226"/>
                  <a:pt x="5930" y="12088"/>
                </a:cubicBezTo>
                <a:cubicBezTo>
                  <a:pt x="5834" y="11947"/>
                  <a:pt x="5755" y="11826"/>
                  <a:pt x="5693" y="11710"/>
                </a:cubicBezTo>
                <a:cubicBezTo>
                  <a:pt x="5628" y="11600"/>
                  <a:pt x="5597" y="11532"/>
                  <a:pt x="5597" y="11515"/>
                </a:cubicBezTo>
                <a:cubicBezTo>
                  <a:pt x="5597" y="11492"/>
                  <a:pt x="5588" y="11422"/>
                  <a:pt x="5571" y="11295"/>
                </a:cubicBezTo>
                <a:cubicBezTo>
                  <a:pt x="5551" y="11168"/>
                  <a:pt x="5534" y="11097"/>
                  <a:pt x="5517" y="11069"/>
                </a:cubicBezTo>
                <a:cubicBezTo>
                  <a:pt x="5571" y="11103"/>
                  <a:pt x="5639" y="11137"/>
                  <a:pt x="5721" y="11168"/>
                </a:cubicBezTo>
                <a:cubicBezTo>
                  <a:pt x="5800" y="11202"/>
                  <a:pt x="5868" y="11235"/>
                  <a:pt x="5922" y="11267"/>
                </a:cubicBezTo>
                <a:cubicBezTo>
                  <a:pt x="5958" y="11492"/>
                  <a:pt x="6046" y="11676"/>
                  <a:pt x="6187" y="11809"/>
                </a:cubicBezTo>
                <a:cubicBezTo>
                  <a:pt x="6326" y="11947"/>
                  <a:pt x="6450" y="12099"/>
                  <a:pt x="6557" y="12272"/>
                </a:cubicBezTo>
                <a:cubicBezTo>
                  <a:pt x="6520" y="12305"/>
                  <a:pt x="6520" y="12325"/>
                  <a:pt x="6557" y="12337"/>
                </a:cubicBezTo>
                <a:cubicBezTo>
                  <a:pt x="6594" y="12348"/>
                  <a:pt x="6625" y="12354"/>
                  <a:pt x="6653" y="12354"/>
                </a:cubicBezTo>
                <a:cubicBezTo>
                  <a:pt x="6687" y="12387"/>
                  <a:pt x="6707" y="12452"/>
                  <a:pt x="6707" y="12543"/>
                </a:cubicBezTo>
                <a:cubicBezTo>
                  <a:pt x="6834" y="12684"/>
                  <a:pt x="6998" y="12884"/>
                  <a:pt x="7199" y="13138"/>
                </a:cubicBezTo>
                <a:cubicBezTo>
                  <a:pt x="7402" y="13384"/>
                  <a:pt x="7504" y="13584"/>
                  <a:pt x="7504" y="13731"/>
                </a:cubicBezTo>
                <a:lnTo>
                  <a:pt x="7504" y="13754"/>
                </a:lnTo>
                <a:lnTo>
                  <a:pt x="7450" y="13949"/>
                </a:lnTo>
                <a:cubicBezTo>
                  <a:pt x="7504" y="14090"/>
                  <a:pt x="7597" y="14205"/>
                  <a:pt x="7727" y="14290"/>
                </a:cubicBezTo>
                <a:cubicBezTo>
                  <a:pt x="7857" y="14378"/>
                  <a:pt x="7987" y="14443"/>
                  <a:pt x="8114" y="14499"/>
                </a:cubicBezTo>
                <a:lnTo>
                  <a:pt x="8168" y="14499"/>
                </a:lnTo>
                <a:cubicBezTo>
                  <a:pt x="8349" y="14592"/>
                  <a:pt x="8532" y="14685"/>
                  <a:pt x="8721" y="14790"/>
                </a:cubicBezTo>
                <a:cubicBezTo>
                  <a:pt x="8911" y="14897"/>
                  <a:pt x="9106" y="14985"/>
                  <a:pt x="9304" y="15055"/>
                </a:cubicBezTo>
                <a:lnTo>
                  <a:pt x="9614" y="14863"/>
                </a:lnTo>
                <a:cubicBezTo>
                  <a:pt x="9688" y="14886"/>
                  <a:pt x="9764" y="14928"/>
                  <a:pt x="9846" y="15002"/>
                </a:cubicBezTo>
                <a:cubicBezTo>
                  <a:pt x="9925" y="15072"/>
                  <a:pt x="10018" y="15154"/>
                  <a:pt x="10123" y="15250"/>
                </a:cubicBezTo>
                <a:cubicBezTo>
                  <a:pt x="10225" y="15343"/>
                  <a:pt x="10346" y="15431"/>
                  <a:pt x="10487" y="15513"/>
                </a:cubicBezTo>
                <a:cubicBezTo>
                  <a:pt x="10626" y="15597"/>
                  <a:pt x="10787" y="15645"/>
                  <a:pt x="10968" y="15662"/>
                </a:cubicBezTo>
                <a:cubicBezTo>
                  <a:pt x="11092" y="15575"/>
                  <a:pt x="11157" y="15597"/>
                  <a:pt x="11157" y="15727"/>
                </a:cubicBezTo>
                <a:lnTo>
                  <a:pt x="11157" y="15784"/>
                </a:lnTo>
                <a:lnTo>
                  <a:pt x="11496" y="16193"/>
                </a:lnTo>
                <a:lnTo>
                  <a:pt x="11550" y="16391"/>
                </a:lnTo>
                <a:cubicBezTo>
                  <a:pt x="11640" y="16444"/>
                  <a:pt x="11731" y="16512"/>
                  <a:pt x="11827" y="16594"/>
                </a:cubicBezTo>
                <a:cubicBezTo>
                  <a:pt x="11920" y="16676"/>
                  <a:pt x="11996" y="16766"/>
                  <a:pt x="12050" y="16865"/>
                </a:cubicBezTo>
                <a:lnTo>
                  <a:pt x="12103" y="16865"/>
                </a:lnTo>
                <a:cubicBezTo>
                  <a:pt x="12194" y="16865"/>
                  <a:pt x="12267" y="16907"/>
                  <a:pt x="12327" y="16986"/>
                </a:cubicBezTo>
                <a:cubicBezTo>
                  <a:pt x="12386" y="17068"/>
                  <a:pt x="12459" y="17108"/>
                  <a:pt x="12550" y="17108"/>
                </a:cubicBezTo>
                <a:cubicBezTo>
                  <a:pt x="12604" y="17108"/>
                  <a:pt x="12632" y="17079"/>
                  <a:pt x="12632" y="17029"/>
                </a:cubicBezTo>
                <a:cubicBezTo>
                  <a:pt x="12632" y="16902"/>
                  <a:pt x="12640" y="16820"/>
                  <a:pt x="12657" y="16777"/>
                </a:cubicBezTo>
                <a:cubicBezTo>
                  <a:pt x="12674" y="16738"/>
                  <a:pt x="12700" y="16710"/>
                  <a:pt x="12725" y="16704"/>
                </a:cubicBezTo>
                <a:cubicBezTo>
                  <a:pt x="12753" y="16693"/>
                  <a:pt x="12782" y="16687"/>
                  <a:pt x="12807" y="16687"/>
                </a:cubicBezTo>
                <a:cubicBezTo>
                  <a:pt x="12835" y="16687"/>
                  <a:pt x="12849" y="16670"/>
                  <a:pt x="12849" y="16633"/>
                </a:cubicBezTo>
                <a:lnTo>
                  <a:pt x="12793" y="16554"/>
                </a:lnTo>
                <a:cubicBezTo>
                  <a:pt x="12756" y="16554"/>
                  <a:pt x="12731" y="16577"/>
                  <a:pt x="12714" y="16622"/>
                </a:cubicBezTo>
                <a:cubicBezTo>
                  <a:pt x="12694" y="16667"/>
                  <a:pt x="12669" y="16670"/>
                  <a:pt x="12632" y="16633"/>
                </a:cubicBezTo>
                <a:lnTo>
                  <a:pt x="12440" y="16743"/>
                </a:lnTo>
                <a:lnTo>
                  <a:pt x="12211" y="16687"/>
                </a:lnTo>
                <a:lnTo>
                  <a:pt x="11889" y="16136"/>
                </a:lnTo>
                <a:lnTo>
                  <a:pt x="11996" y="15366"/>
                </a:lnTo>
                <a:cubicBezTo>
                  <a:pt x="12013" y="15332"/>
                  <a:pt x="11979" y="15287"/>
                  <a:pt x="11894" y="15244"/>
                </a:cubicBezTo>
                <a:cubicBezTo>
                  <a:pt x="11807" y="15199"/>
                  <a:pt x="11784" y="15154"/>
                  <a:pt x="11818" y="15112"/>
                </a:cubicBezTo>
                <a:cubicBezTo>
                  <a:pt x="11694" y="15032"/>
                  <a:pt x="11541" y="15001"/>
                  <a:pt x="11360" y="15001"/>
                </a:cubicBezTo>
                <a:cubicBezTo>
                  <a:pt x="11324" y="15001"/>
                  <a:pt x="11230" y="15013"/>
                  <a:pt x="11083" y="15038"/>
                </a:cubicBezTo>
                <a:cubicBezTo>
                  <a:pt x="10934" y="15066"/>
                  <a:pt x="10857" y="15055"/>
                  <a:pt x="10857" y="15001"/>
                </a:cubicBezTo>
                <a:cubicBezTo>
                  <a:pt x="10857" y="14945"/>
                  <a:pt x="10872" y="14874"/>
                  <a:pt x="10900" y="14784"/>
                </a:cubicBezTo>
                <a:cubicBezTo>
                  <a:pt x="10925" y="14691"/>
                  <a:pt x="10959" y="14598"/>
                  <a:pt x="10993" y="14493"/>
                </a:cubicBezTo>
                <a:cubicBezTo>
                  <a:pt x="11030" y="14389"/>
                  <a:pt x="11058" y="14301"/>
                  <a:pt x="11075" y="14228"/>
                </a:cubicBezTo>
                <a:cubicBezTo>
                  <a:pt x="11092" y="14157"/>
                  <a:pt x="11103" y="14112"/>
                  <a:pt x="11103" y="14095"/>
                </a:cubicBezTo>
                <a:lnTo>
                  <a:pt x="11278" y="13731"/>
                </a:lnTo>
                <a:lnTo>
                  <a:pt x="11239" y="13677"/>
                </a:lnTo>
                <a:lnTo>
                  <a:pt x="11021" y="13621"/>
                </a:lnTo>
                <a:cubicBezTo>
                  <a:pt x="10985" y="13621"/>
                  <a:pt x="10925" y="13649"/>
                  <a:pt x="10846" y="13706"/>
                </a:cubicBezTo>
                <a:cubicBezTo>
                  <a:pt x="10764" y="13754"/>
                  <a:pt x="10685" y="13821"/>
                  <a:pt x="10609" y="13898"/>
                </a:cubicBezTo>
                <a:cubicBezTo>
                  <a:pt x="10533" y="13974"/>
                  <a:pt x="10468" y="14053"/>
                  <a:pt x="10414" y="14123"/>
                </a:cubicBezTo>
                <a:cubicBezTo>
                  <a:pt x="10360" y="14197"/>
                  <a:pt x="10332" y="14256"/>
                  <a:pt x="10332" y="14313"/>
                </a:cubicBezTo>
                <a:lnTo>
                  <a:pt x="9724" y="14442"/>
                </a:lnTo>
                <a:cubicBezTo>
                  <a:pt x="9597" y="14442"/>
                  <a:pt x="9493" y="14394"/>
                  <a:pt x="9411" y="14284"/>
                </a:cubicBezTo>
                <a:cubicBezTo>
                  <a:pt x="9377" y="14140"/>
                  <a:pt x="9301" y="13979"/>
                  <a:pt x="9182" y="13804"/>
                </a:cubicBezTo>
                <a:cubicBezTo>
                  <a:pt x="9066" y="13627"/>
                  <a:pt x="9007" y="13474"/>
                  <a:pt x="9007" y="13336"/>
                </a:cubicBezTo>
                <a:cubicBezTo>
                  <a:pt x="9007" y="13132"/>
                  <a:pt x="9041" y="12938"/>
                  <a:pt x="9114" y="12757"/>
                </a:cubicBezTo>
                <a:cubicBezTo>
                  <a:pt x="9188" y="12576"/>
                  <a:pt x="9159" y="12382"/>
                  <a:pt x="9032" y="12178"/>
                </a:cubicBezTo>
                <a:cubicBezTo>
                  <a:pt x="9052" y="12178"/>
                  <a:pt x="9075" y="12167"/>
                  <a:pt x="9100" y="12150"/>
                </a:cubicBezTo>
                <a:cubicBezTo>
                  <a:pt x="9128" y="12133"/>
                  <a:pt x="9134" y="12105"/>
                  <a:pt x="9114" y="12068"/>
                </a:cubicBezTo>
                <a:lnTo>
                  <a:pt x="9275" y="11879"/>
                </a:lnTo>
                <a:lnTo>
                  <a:pt x="9303" y="11851"/>
                </a:lnTo>
                <a:lnTo>
                  <a:pt x="9329" y="11879"/>
                </a:lnTo>
                <a:cubicBezTo>
                  <a:pt x="9456" y="11786"/>
                  <a:pt x="9623" y="11758"/>
                  <a:pt x="9832" y="11786"/>
                </a:cubicBezTo>
                <a:cubicBezTo>
                  <a:pt x="10038" y="11809"/>
                  <a:pt x="10168" y="11746"/>
                  <a:pt x="10225" y="11594"/>
                </a:cubicBezTo>
                <a:lnTo>
                  <a:pt x="10439" y="11769"/>
                </a:lnTo>
                <a:cubicBezTo>
                  <a:pt x="10476" y="11786"/>
                  <a:pt x="10516" y="11769"/>
                  <a:pt x="10561" y="11710"/>
                </a:cubicBezTo>
                <a:cubicBezTo>
                  <a:pt x="10606" y="11653"/>
                  <a:pt x="10629" y="11605"/>
                  <a:pt x="10629" y="11566"/>
                </a:cubicBezTo>
                <a:lnTo>
                  <a:pt x="10521" y="11515"/>
                </a:lnTo>
                <a:lnTo>
                  <a:pt x="11050" y="11377"/>
                </a:lnTo>
                <a:lnTo>
                  <a:pt x="11075" y="11461"/>
                </a:lnTo>
                <a:lnTo>
                  <a:pt x="11332" y="11433"/>
                </a:lnTo>
                <a:lnTo>
                  <a:pt x="11629" y="11619"/>
                </a:lnTo>
                <a:cubicBezTo>
                  <a:pt x="11665" y="11619"/>
                  <a:pt x="11702" y="11600"/>
                  <a:pt x="11739" y="11554"/>
                </a:cubicBezTo>
                <a:cubicBezTo>
                  <a:pt x="11776" y="11509"/>
                  <a:pt x="11815" y="11504"/>
                  <a:pt x="11860" y="11537"/>
                </a:cubicBezTo>
                <a:lnTo>
                  <a:pt x="12132" y="11825"/>
                </a:lnTo>
                <a:cubicBezTo>
                  <a:pt x="12095" y="11896"/>
                  <a:pt x="12089" y="11952"/>
                  <a:pt x="12118" y="11984"/>
                </a:cubicBezTo>
                <a:cubicBezTo>
                  <a:pt x="12143" y="12023"/>
                  <a:pt x="12157" y="12057"/>
                  <a:pt x="12157" y="12094"/>
                </a:cubicBezTo>
                <a:cubicBezTo>
                  <a:pt x="12157" y="12150"/>
                  <a:pt x="12205" y="12271"/>
                  <a:pt x="12298" y="12463"/>
                </a:cubicBezTo>
                <a:cubicBezTo>
                  <a:pt x="12394" y="12658"/>
                  <a:pt x="12479" y="12757"/>
                  <a:pt x="12550" y="12757"/>
                </a:cubicBezTo>
                <a:cubicBezTo>
                  <a:pt x="12640" y="12757"/>
                  <a:pt x="12680" y="12698"/>
                  <a:pt x="12671" y="12582"/>
                </a:cubicBezTo>
                <a:cubicBezTo>
                  <a:pt x="12663" y="12466"/>
                  <a:pt x="12657" y="12390"/>
                  <a:pt x="12657" y="12356"/>
                </a:cubicBezTo>
                <a:cubicBezTo>
                  <a:pt x="12657" y="12176"/>
                  <a:pt x="12620" y="11998"/>
                  <a:pt x="12550" y="11828"/>
                </a:cubicBezTo>
                <a:cubicBezTo>
                  <a:pt x="12479" y="11656"/>
                  <a:pt x="12409" y="11481"/>
                  <a:pt x="12346" y="11298"/>
                </a:cubicBezTo>
                <a:lnTo>
                  <a:pt x="12346" y="11221"/>
                </a:lnTo>
                <a:cubicBezTo>
                  <a:pt x="12346" y="11128"/>
                  <a:pt x="12403" y="11049"/>
                  <a:pt x="12516" y="10984"/>
                </a:cubicBezTo>
                <a:cubicBezTo>
                  <a:pt x="12629" y="10911"/>
                  <a:pt x="12685" y="10874"/>
                  <a:pt x="12685" y="10851"/>
                </a:cubicBezTo>
                <a:cubicBezTo>
                  <a:pt x="12776" y="10781"/>
                  <a:pt x="12878" y="10707"/>
                  <a:pt x="12991" y="10637"/>
                </a:cubicBezTo>
                <a:cubicBezTo>
                  <a:pt x="13101" y="10563"/>
                  <a:pt x="13186" y="10482"/>
                  <a:pt x="13239" y="10383"/>
                </a:cubicBezTo>
                <a:lnTo>
                  <a:pt x="13347" y="10163"/>
                </a:lnTo>
                <a:lnTo>
                  <a:pt x="13347" y="10030"/>
                </a:lnTo>
                <a:lnTo>
                  <a:pt x="13429" y="10030"/>
                </a:lnTo>
                <a:cubicBezTo>
                  <a:pt x="13465" y="10030"/>
                  <a:pt x="13482" y="10002"/>
                  <a:pt x="13482" y="9948"/>
                </a:cubicBezTo>
                <a:cubicBezTo>
                  <a:pt x="13482" y="9931"/>
                  <a:pt x="13471" y="9914"/>
                  <a:pt x="13443" y="9903"/>
                </a:cubicBezTo>
                <a:cubicBezTo>
                  <a:pt x="13414" y="9886"/>
                  <a:pt x="13383" y="9863"/>
                  <a:pt x="13347" y="9827"/>
                </a:cubicBezTo>
                <a:cubicBezTo>
                  <a:pt x="13313" y="9810"/>
                  <a:pt x="13276" y="9782"/>
                  <a:pt x="13239" y="9742"/>
                </a:cubicBezTo>
                <a:lnTo>
                  <a:pt x="13321" y="9694"/>
                </a:lnTo>
                <a:cubicBezTo>
                  <a:pt x="13358" y="9638"/>
                  <a:pt x="13383" y="9573"/>
                  <a:pt x="13403" y="9491"/>
                </a:cubicBezTo>
                <a:cubicBezTo>
                  <a:pt x="13420" y="9406"/>
                  <a:pt x="13412" y="9335"/>
                  <a:pt x="13375" y="9273"/>
                </a:cubicBezTo>
                <a:lnTo>
                  <a:pt x="13578" y="9163"/>
                </a:lnTo>
                <a:cubicBezTo>
                  <a:pt x="13558" y="9220"/>
                  <a:pt x="13578" y="9254"/>
                  <a:pt x="13632" y="9273"/>
                </a:cubicBezTo>
                <a:cubicBezTo>
                  <a:pt x="13686" y="9290"/>
                  <a:pt x="13731" y="9290"/>
                  <a:pt x="13768" y="9273"/>
                </a:cubicBezTo>
                <a:lnTo>
                  <a:pt x="13903" y="9053"/>
                </a:lnTo>
                <a:cubicBezTo>
                  <a:pt x="13866" y="8966"/>
                  <a:pt x="13844" y="8932"/>
                  <a:pt x="13835" y="8960"/>
                </a:cubicBezTo>
                <a:cubicBezTo>
                  <a:pt x="13827" y="8988"/>
                  <a:pt x="13850" y="8960"/>
                  <a:pt x="13903" y="8867"/>
                </a:cubicBezTo>
                <a:cubicBezTo>
                  <a:pt x="13994" y="8833"/>
                  <a:pt x="14081" y="8788"/>
                  <a:pt x="14166" y="8740"/>
                </a:cubicBezTo>
                <a:cubicBezTo>
                  <a:pt x="14254" y="8689"/>
                  <a:pt x="14338" y="8664"/>
                  <a:pt x="14432" y="8664"/>
                </a:cubicBezTo>
                <a:cubicBezTo>
                  <a:pt x="14448" y="8683"/>
                  <a:pt x="14465" y="8689"/>
                  <a:pt x="14485" y="8689"/>
                </a:cubicBezTo>
                <a:cubicBezTo>
                  <a:pt x="14539" y="8689"/>
                  <a:pt x="14564" y="8683"/>
                  <a:pt x="14564" y="8664"/>
                </a:cubicBezTo>
                <a:cubicBezTo>
                  <a:pt x="14564" y="8573"/>
                  <a:pt x="14547" y="8520"/>
                  <a:pt x="14511" y="8503"/>
                </a:cubicBezTo>
                <a:lnTo>
                  <a:pt x="14675" y="8167"/>
                </a:lnTo>
                <a:cubicBezTo>
                  <a:pt x="14799" y="8167"/>
                  <a:pt x="14895" y="8110"/>
                  <a:pt x="14957" y="8000"/>
                </a:cubicBezTo>
                <a:lnTo>
                  <a:pt x="15203" y="7972"/>
                </a:lnTo>
                <a:cubicBezTo>
                  <a:pt x="15257" y="7958"/>
                  <a:pt x="15282" y="7924"/>
                  <a:pt x="15282" y="7867"/>
                </a:cubicBezTo>
                <a:lnTo>
                  <a:pt x="15282" y="7842"/>
                </a:lnTo>
                <a:lnTo>
                  <a:pt x="15757" y="7704"/>
                </a:lnTo>
                <a:lnTo>
                  <a:pt x="15810" y="7554"/>
                </a:lnTo>
                <a:lnTo>
                  <a:pt x="15675" y="7368"/>
                </a:lnTo>
                <a:cubicBezTo>
                  <a:pt x="15692" y="7368"/>
                  <a:pt x="15700" y="7351"/>
                  <a:pt x="15700" y="7311"/>
                </a:cubicBezTo>
                <a:cubicBezTo>
                  <a:pt x="15700" y="7277"/>
                  <a:pt x="15683" y="7252"/>
                  <a:pt x="15646" y="7235"/>
                </a:cubicBezTo>
                <a:cubicBezTo>
                  <a:pt x="15613" y="7212"/>
                  <a:pt x="15579" y="7195"/>
                  <a:pt x="15553" y="7179"/>
                </a:cubicBezTo>
                <a:cubicBezTo>
                  <a:pt x="15525" y="7162"/>
                  <a:pt x="15494" y="7142"/>
                  <a:pt x="15457" y="7125"/>
                </a:cubicBezTo>
                <a:lnTo>
                  <a:pt x="15403" y="7150"/>
                </a:lnTo>
                <a:lnTo>
                  <a:pt x="15457" y="7125"/>
                </a:lnTo>
                <a:lnTo>
                  <a:pt x="15539" y="7125"/>
                </a:lnTo>
                <a:lnTo>
                  <a:pt x="15714" y="7125"/>
                </a:lnTo>
                <a:cubicBezTo>
                  <a:pt x="15796" y="7125"/>
                  <a:pt x="15836" y="7085"/>
                  <a:pt x="15836" y="7003"/>
                </a:cubicBezTo>
                <a:cubicBezTo>
                  <a:pt x="15836" y="6893"/>
                  <a:pt x="15774" y="6837"/>
                  <a:pt x="15646" y="6837"/>
                </a:cubicBezTo>
                <a:cubicBezTo>
                  <a:pt x="15485" y="6837"/>
                  <a:pt x="15299" y="6877"/>
                  <a:pt x="15087" y="6953"/>
                </a:cubicBezTo>
                <a:cubicBezTo>
                  <a:pt x="14875" y="7029"/>
                  <a:pt x="14728" y="7162"/>
                  <a:pt x="14646" y="7339"/>
                </a:cubicBezTo>
                <a:lnTo>
                  <a:pt x="14457" y="7450"/>
                </a:lnTo>
                <a:lnTo>
                  <a:pt x="14700" y="7207"/>
                </a:lnTo>
                <a:lnTo>
                  <a:pt x="14739" y="7125"/>
                </a:lnTo>
                <a:cubicBezTo>
                  <a:pt x="14739" y="7085"/>
                  <a:pt x="14697" y="7063"/>
                  <a:pt x="14612" y="7046"/>
                </a:cubicBezTo>
                <a:cubicBezTo>
                  <a:pt x="14528" y="7035"/>
                  <a:pt x="14502" y="7029"/>
                  <a:pt x="14539" y="7029"/>
                </a:cubicBezTo>
                <a:cubicBezTo>
                  <a:pt x="14700" y="7029"/>
                  <a:pt x="14824" y="7015"/>
                  <a:pt x="14909" y="6975"/>
                </a:cubicBezTo>
                <a:cubicBezTo>
                  <a:pt x="14997" y="6936"/>
                  <a:pt x="15067" y="6899"/>
                  <a:pt x="15121" y="6854"/>
                </a:cubicBezTo>
                <a:cubicBezTo>
                  <a:pt x="15175" y="6809"/>
                  <a:pt x="15231" y="6766"/>
                  <a:pt x="15288" y="6715"/>
                </a:cubicBezTo>
                <a:cubicBezTo>
                  <a:pt x="15347" y="6670"/>
                  <a:pt x="15432" y="6634"/>
                  <a:pt x="15539" y="6594"/>
                </a:cubicBezTo>
                <a:cubicBezTo>
                  <a:pt x="15745" y="6634"/>
                  <a:pt x="15946" y="6645"/>
                  <a:pt x="16135" y="6622"/>
                </a:cubicBezTo>
                <a:cubicBezTo>
                  <a:pt x="16322" y="6605"/>
                  <a:pt x="16522" y="6594"/>
                  <a:pt x="16729" y="6594"/>
                </a:cubicBezTo>
                <a:cubicBezTo>
                  <a:pt x="16785" y="6560"/>
                  <a:pt x="16839" y="6523"/>
                  <a:pt x="16892" y="6484"/>
                </a:cubicBezTo>
                <a:cubicBezTo>
                  <a:pt x="16946" y="6439"/>
                  <a:pt x="16980" y="6396"/>
                  <a:pt x="17000" y="6340"/>
                </a:cubicBezTo>
                <a:lnTo>
                  <a:pt x="17311" y="6286"/>
                </a:lnTo>
                <a:cubicBezTo>
                  <a:pt x="17347" y="6323"/>
                  <a:pt x="17401" y="6315"/>
                  <a:pt x="17474" y="6258"/>
                </a:cubicBezTo>
                <a:cubicBezTo>
                  <a:pt x="17545" y="6202"/>
                  <a:pt x="17582" y="6159"/>
                  <a:pt x="17582" y="6125"/>
                </a:cubicBezTo>
                <a:cubicBezTo>
                  <a:pt x="17582" y="6032"/>
                  <a:pt x="17531" y="5976"/>
                  <a:pt x="17432" y="5950"/>
                </a:cubicBezTo>
                <a:cubicBezTo>
                  <a:pt x="17333" y="5922"/>
                  <a:pt x="17282" y="5854"/>
                  <a:pt x="17282" y="5755"/>
                </a:cubicBezTo>
                <a:cubicBezTo>
                  <a:pt x="17282" y="5738"/>
                  <a:pt x="17288" y="5713"/>
                  <a:pt x="17296" y="5679"/>
                </a:cubicBezTo>
                <a:cubicBezTo>
                  <a:pt x="17308" y="5640"/>
                  <a:pt x="17294" y="5623"/>
                  <a:pt x="17257" y="5623"/>
                </a:cubicBezTo>
                <a:cubicBezTo>
                  <a:pt x="17203" y="5623"/>
                  <a:pt x="17116" y="5651"/>
                  <a:pt x="16994" y="5707"/>
                </a:cubicBezTo>
                <a:cubicBezTo>
                  <a:pt x="16870" y="5758"/>
                  <a:pt x="16785" y="5806"/>
                  <a:pt x="16729" y="5840"/>
                </a:cubicBezTo>
                <a:cubicBezTo>
                  <a:pt x="16692" y="5854"/>
                  <a:pt x="16672" y="5854"/>
                  <a:pt x="16661" y="5829"/>
                </a:cubicBezTo>
                <a:cubicBezTo>
                  <a:pt x="16652" y="5801"/>
                  <a:pt x="16649" y="5767"/>
                  <a:pt x="16649" y="5730"/>
                </a:cubicBezTo>
                <a:lnTo>
                  <a:pt x="16675" y="5755"/>
                </a:lnTo>
                <a:lnTo>
                  <a:pt x="16785" y="5705"/>
                </a:lnTo>
                <a:lnTo>
                  <a:pt x="17093" y="5594"/>
                </a:lnTo>
                <a:lnTo>
                  <a:pt x="17147" y="5538"/>
                </a:lnTo>
                <a:cubicBezTo>
                  <a:pt x="17147" y="5484"/>
                  <a:pt x="17116" y="5451"/>
                  <a:pt x="17048" y="5434"/>
                </a:cubicBezTo>
                <a:cubicBezTo>
                  <a:pt x="16980" y="5411"/>
                  <a:pt x="16926" y="5405"/>
                  <a:pt x="16892" y="5405"/>
                </a:cubicBezTo>
                <a:cubicBezTo>
                  <a:pt x="16856" y="5405"/>
                  <a:pt x="16802" y="5417"/>
                  <a:pt x="16729" y="5445"/>
                </a:cubicBezTo>
                <a:cubicBezTo>
                  <a:pt x="16658" y="5473"/>
                  <a:pt x="16621" y="5456"/>
                  <a:pt x="16621" y="5405"/>
                </a:cubicBezTo>
                <a:lnTo>
                  <a:pt x="16649" y="5349"/>
                </a:lnTo>
                <a:cubicBezTo>
                  <a:pt x="16539" y="5259"/>
                  <a:pt x="16443" y="5154"/>
                  <a:pt x="16358" y="5047"/>
                </a:cubicBezTo>
                <a:cubicBezTo>
                  <a:pt x="16271" y="4931"/>
                  <a:pt x="16228" y="4861"/>
                  <a:pt x="16228" y="4821"/>
                </a:cubicBezTo>
                <a:cubicBezTo>
                  <a:pt x="16228" y="4787"/>
                  <a:pt x="16234" y="4751"/>
                  <a:pt x="16243" y="4705"/>
                </a:cubicBezTo>
                <a:cubicBezTo>
                  <a:pt x="16251" y="4669"/>
                  <a:pt x="16228" y="4646"/>
                  <a:pt x="16175" y="4646"/>
                </a:cubicBezTo>
                <a:cubicBezTo>
                  <a:pt x="16138" y="4646"/>
                  <a:pt x="16107" y="4652"/>
                  <a:pt x="16082" y="4663"/>
                </a:cubicBezTo>
                <a:cubicBezTo>
                  <a:pt x="16053" y="4672"/>
                  <a:pt x="16039" y="4646"/>
                  <a:pt x="16039" y="4595"/>
                </a:cubicBezTo>
                <a:cubicBezTo>
                  <a:pt x="16039" y="4556"/>
                  <a:pt x="16017" y="4480"/>
                  <a:pt x="15971" y="4364"/>
                </a:cubicBezTo>
                <a:cubicBezTo>
                  <a:pt x="15926" y="4248"/>
                  <a:pt x="15864" y="4189"/>
                  <a:pt x="15782" y="4189"/>
                </a:cubicBezTo>
                <a:lnTo>
                  <a:pt x="15675" y="4299"/>
                </a:lnTo>
                <a:cubicBezTo>
                  <a:pt x="15675" y="4347"/>
                  <a:pt x="15646" y="4392"/>
                  <a:pt x="15593" y="4420"/>
                </a:cubicBezTo>
                <a:cubicBezTo>
                  <a:pt x="15539" y="4446"/>
                  <a:pt x="15511" y="4474"/>
                  <a:pt x="15511" y="4513"/>
                </a:cubicBezTo>
                <a:lnTo>
                  <a:pt x="15457" y="4513"/>
                </a:lnTo>
                <a:lnTo>
                  <a:pt x="15175" y="4672"/>
                </a:lnTo>
                <a:cubicBezTo>
                  <a:pt x="15155" y="4640"/>
                  <a:pt x="15132" y="4629"/>
                  <a:pt x="15107" y="4646"/>
                </a:cubicBezTo>
                <a:cubicBezTo>
                  <a:pt x="15079" y="4669"/>
                  <a:pt x="15047" y="4672"/>
                  <a:pt x="15011" y="4672"/>
                </a:cubicBezTo>
                <a:lnTo>
                  <a:pt x="14985" y="4672"/>
                </a:lnTo>
                <a:lnTo>
                  <a:pt x="14957" y="4700"/>
                </a:lnTo>
                <a:cubicBezTo>
                  <a:pt x="15028" y="4700"/>
                  <a:pt x="15062" y="4663"/>
                  <a:pt x="15053" y="4578"/>
                </a:cubicBezTo>
                <a:cubicBezTo>
                  <a:pt x="15042" y="4497"/>
                  <a:pt x="15011" y="4457"/>
                  <a:pt x="14957" y="4457"/>
                </a:cubicBezTo>
                <a:lnTo>
                  <a:pt x="14739" y="4513"/>
                </a:lnTo>
                <a:cubicBezTo>
                  <a:pt x="14706" y="4513"/>
                  <a:pt x="14683" y="4508"/>
                  <a:pt x="14680" y="4496"/>
                </a:cubicBezTo>
                <a:cubicBezTo>
                  <a:pt x="14675" y="4491"/>
                  <a:pt x="14683" y="4474"/>
                  <a:pt x="14708" y="4446"/>
                </a:cubicBezTo>
                <a:cubicBezTo>
                  <a:pt x="14731" y="4420"/>
                  <a:pt x="14751" y="4386"/>
                  <a:pt x="14768" y="4347"/>
                </a:cubicBezTo>
                <a:cubicBezTo>
                  <a:pt x="14788" y="4316"/>
                  <a:pt x="14788" y="4276"/>
                  <a:pt x="14768" y="4242"/>
                </a:cubicBezTo>
                <a:cubicBezTo>
                  <a:pt x="14751" y="4203"/>
                  <a:pt x="14720" y="4203"/>
                  <a:pt x="14680" y="4225"/>
                </a:cubicBezTo>
                <a:cubicBezTo>
                  <a:pt x="14641" y="4254"/>
                  <a:pt x="14618" y="4254"/>
                  <a:pt x="14618" y="4214"/>
                </a:cubicBezTo>
                <a:lnTo>
                  <a:pt x="14700" y="4214"/>
                </a:lnTo>
                <a:lnTo>
                  <a:pt x="14768" y="4149"/>
                </a:lnTo>
                <a:cubicBezTo>
                  <a:pt x="14788" y="4127"/>
                  <a:pt x="14779" y="4098"/>
                  <a:pt x="14748" y="4056"/>
                </a:cubicBezTo>
                <a:cubicBezTo>
                  <a:pt x="14717" y="4005"/>
                  <a:pt x="14691" y="3977"/>
                  <a:pt x="14674" y="3957"/>
                </a:cubicBezTo>
                <a:lnTo>
                  <a:pt x="14375" y="3906"/>
                </a:lnTo>
                <a:lnTo>
                  <a:pt x="14186" y="3740"/>
                </a:lnTo>
                <a:cubicBezTo>
                  <a:pt x="14169" y="3757"/>
                  <a:pt x="14135" y="3745"/>
                  <a:pt x="14087" y="3703"/>
                </a:cubicBezTo>
                <a:cubicBezTo>
                  <a:pt x="14036" y="3658"/>
                  <a:pt x="13994" y="3624"/>
                  <a:pt x="13957" y="3610"/>
                </a:cubicBezTo>
                <a:lnTo>
                  <a:pt x="13739" y="3686"/>
                </a:lnTo>
                <a:lnTo>
                  <a:pt x="13211" y="3565"/>
                </a:lnTo>
                <a:cubicBezTo>
                  <a:pt x="13177" y="3565"/>
                  <a:pt x="13140" y="3576"/>
                  <a:pt x="13104" y="3599"/>
                </a:cubicBezTo>
                <a:cubicBezTo>
                  <a:pt x="13070" y="3624"/>
                  <a:pt x="13050" y="3652"/>
                  <a:pt x="13050" y="3686"/>
                </a:cubicBezTo>
                <a:cubicBezTo>
                  <a:pt x="13050" y="3726"/>
                  <a:pt x="13070" y="3751"/>
                  <a:pt x="13104" y="3768"/>
                </a:cubicBezTo>
                <a:cubicBezTo>
                  <a:pt x="13140" y="3785"/>
                  <a:pt x="13157" y="3813"/>
                  <a:pt x="13157" y="3850"/>
                </a:cubicBezTo>
                <a:cubicBezTo>
                  <a:pt x="13157" y="3884"/>
                  <a:pt x="13171" y="3983"/>
                  <a:pt x="13200" y="4138"/>
                </a:cubicBezTo>
                <a:cubicBezTo>
                  <a:pt x="13225" y="4299"/>
                  <a:pt x="13202" y="4358"/>
                  <a:pt x="13132" y="4324"/>
                </a:cubicBezTo>
                <a:lnTo>
                  <a:pt x="12996" y="4513"/>
                </a:lnTo>
                <a:cubicBezTo>
                  <a:pt x="13013" y="4547"/>
                  <a:pt x="13044" y="4578"/>
                  <a:pt x="13089" y="4606"/>
                </a:cubicBezTo>
                <a:cubicBezTo>
                  <a:pt x="13137" y="4635"/>
                  <a:pt x="13180" y="4669"/>
                  <a:pt x="13225" y="4705"/>
                </a:cubicBezTo>
                <a:cubicBezTo>
                  <a:pt x="13270" y="4750"/>
                  <a:pt x="13313" y="4793"/>
                  <a:pt x="13347" y="4849"/>
                </a:cubicBezTo>
                <a:cubicBezTo>
                  <a:pt x="13383" y="4903"/>
                  <a:pt x="13392" y="4988"/>
                  <a:pt x="13375" y="5092"/>
                </a:cubicBezTo>
                <a:lnTo>
                  <a:pt x="12767" y="5510"/>
                </a:lnTo>
                <a:lnTo>
                  <a:pt x="12767" y="5566"/>
                </a:lnTo>
                <a:cubicBezTo>
                  <a:pt x="12767" y="5637"/>
                  <a:pt x="12784" y="5705"/>
                  <a:pt x="12821" y="5770"/>
                </a:cubicBezTo>
                <a:cubicBezTo>
                  <a:pt x="12855" y="5832"/>
                  <a:pt x="12892" y="5914"/>
                  <a:pt x="12928" y="6012"/>
                </a:cubicBezTo>
                <a:cubicBezTo>
                  <a:pt x="13019" y="6052"/>
                  <a:pt x="13061" y="6080"/>
                  <a:pt x="13058" y="6105"/>
                </a:cubicBezTo>
                <a:cubicBezTo>
                  <a:pt x="13053" y="6134"/>
                  <a:pt x="13022" y="6162"/>
                  <a:pt x="12962" y="6190"/>
                </a:cubicBezTo>
                <a:cubicBezTo>
                  <a:pt x="12903" y="6216"/>
                  <a:pt x="12849" y="6244"/>
                  <a:pt x="12793" y="6272"/>
                </a:cubicBezTo>
                <a:cubicBezTo>
                  <a:pt x="12739" y="6295"/>
                  <a:pt x="12714" y="6320"/>
                  <a:pt x="12714" y="6337"/>
                </a:cubicBezTo>
                <a:cubicBezTo>
                  <a:pt x="12714" y="6354"/>
                  <a:pt x="12694" y="6365"/>
                  <a:pt x="12657" y="6365"/>
                </a:cubicBezTo>
                <a:lnTo>
                  <a:pt x="12550" y="6365"/>
                </a:lnTo>
                <a:lnTo>
                  <a:pt x="12496" y="6365"/>
                </a:lnTo>
                <a:cubicBezTo>
                  <a:pt x="12496" y="6343"/>
                  <a:pt x="12505" y="6331"/>
                  <a:pt x="12522" y="6320"/>
                </a:cubicBezTo>
                <a:cubicBezTo>
                  <a:pt x="12541" y="6314"/>
                  <a:pt x="12550" y="6295"/>
                  <a:pt x="12550" y="6255"/>
                </a:cubicBezTo>
                <a:lnTo>
                  <a:pt x="12293" y="6094"/>
                </a:lnTo>
                <a:lnTo>
                  <a:pt x="12293" y="6122"/>
                </a:lnTo>
                <a:lnTo>
                  <a:pt x="12185" y="5902"/>
                </a:lnTo>
                <a:cubicBezTo>
                  <a:pt x="12219" y="5815"/>
                  <a:pt x="12225" y="5747"/>
                  <a:pt x="12199" y="5710"/>
                </a:cubicBezTo>
                <a:cubicBezTo>
                  <a:pt x="12171" y="5665"/>
                  <a:pt x="12157" y="5620"/>
                  <a:pt x="12157" y="5566"/>
                </a:cubicBezTo>
                <a:cubicBezTo>
                  <a:pt x="12157" y="5422"/>
                  <a:pt x="12092" y="5352"/>
                  <a:pt x="11962" y="5352"/>
                </a:cubicBezTo>
                <a:cubicBezTo>
                  <a:pt x="11832" y="5352"/>
                  <a:pt x="11694" y="5369"/>
                  <a:pt x="11550" y="5408"/>
                </a:cubicBezTo>
                <a:cubicBezTo>
                  <a:pt x="11584" y="5386"/>
                  <a:pt x="11581" y="5360"/>
                  <a:pt x="11536" y="5321"/>
                </a:cubicBezTo>
                <a:cubicBezTo>
                  <a:pt x="11490" y="5276"/>
                  <a:pt x="11459" y="5259"/>
                  <a:pt x="11439" y="5259"/>
                </a:cubicBezTo>
                <a:cubicBezTo>
                  <a:pt x="11295" y="5259"/>
                  <a:pt x="11126" y="5194"/>
                  <a:pt x="10925" y="5067"/>
                </a:cubicBezTo>
                <a:cubicBezTo>
                  <a:pt x="10730" y="4945"/>
                  <a:pt x="10566" y="4880"/>
                  <a:pt x="10439" y="4880"/>
                </a:cubicBezTo>
                <a:cubicBezTo>
                  <a:pt x="10386" y="4880"/>
                  <a:pt x="10321" y="4892"/>
                  <a:pt x="10250" y="4906"/>
                </a:cubicBezTo>
                <a:cubicBezTo>
                  <a:pt x="10179" y="4923"/>
                  <a:pt x="10112" y="4945"/>
                  <a:pt x="10047" y="4962"/>
                </a:cubicBezTo>
                <a:cubicBezTo>
                  <a:pt x="10083" y="4945"/>
                  <a:pt x="10106" y="4897"/>
                  <a:pt x="10114" y="4824"/>
                </a:cubicBezTo>
                <a:lnTo>
                  <a:pt x="9939" y="4516"/>
                </a:lnTo>
                <a:lnTo>
                  <a:pt x="9911" y="4488"/>
                </a:lnTo>
                <a:cubicBezTo>
                  <a:pt x="9857" y="4488"/>
                  <a:pt x="9795" y="4510"/>
                  <a:pt x="9724" y="4553"/>
                </a:cubicBezTo>
                <a:cubicBezTo>
                  <a:pt x="9651" y="4598"/>
                  <a:pt x="9614" y="4558"/>
                  <a:pt x="9614" y="4434"/>
                </a:cubicBezTo>
                <a:cubicBezTo>
                  <a:pt x="9614" y="4417"/>
                  <a:pt x="9623" y="4400"/>
                  <a:pt x="9642" y="4378"/>
                </a:cubicBezTo>
                <a:cubicBezTo>
                  <a:pt x="9659" y="4361"/>
                  <a:pt x="9659" y="4344"/>
                  <a:pt x="9642" y="4327"/>
                </a:cubicBezTo>
                <a:cubicBezTo>
                  <a:pt x="9623" y="4217"/>
                  <a:pt x="9645" y="4124"/>
                  <a:pt x="9710" y="4047"/>
                </a:cubicBezTo>
                <a:cubicBezTo>
                  <a:pt x="9772" y="3968"/>
                  <a:pt x="9823" y="3886"/>
                  <a:pt x="9857" y="3799"/>
                </a:cubicBezTo>
                <a:cubicBezTo>
                  <a:pt x="9894" y="3759"/>
                  <a:pt x="9911" y="3728"/>
                  <a:pt x="9911" y="3689"/>
                </a:cubicBezTo>
                <a:cubicBezTo>
                  <a:pt x="9911" y="3655"/>
                  <a:pt x="9931" y="3638"/>
                  <a:pt x="9965" y="3638"/>
                </a:cubicBezTo>
                <a:cubicBezTo>
                  <a:pt x="10038" y="3638"/>
                  <a:pt x="10109" y="3615"/>
                  <a:pt x="10176" y="3579"/>
                </a:cubicBezTo>
                <a:cubicBezTo>
                  <a:pt x="10244" y="3534"/>
                  <a:pt x="10321" y="3505"/>
                  <a:pt x="10414" y="3491"/>
                </a:cubicBezTo>
                <a:lnTo>
                  <a:pt x="10439" y="3406"/>
                </a:lnTo>
                <a:cubicBezTo>
                  <a:pt x="10439" y="3370"/>
                  <a:pt x="10343" y="3342"/>
                  <a:pt x="10148" y="3313"/>
                </a:cubicBezTo>
                <a:cubicBezTo>
                  <a:pt x="9956" y="3285"/>
                  <a:pt x="9857" y="3254"/>
                  <a:pt x="9857" y="3220"/>
                </a:cubicBezTo>
                <a:lnTo>
                  <a:pt x="9885" y="3192"/>
                </a:lnTo>
                <a:cubicBezTo>
                  <a:pt x="10066" y="3243"/>
                  <a:pt x="10202" y="3274"/>
                  <a:pt x="10298" y="3285"/>
                </a:cubicBezTo>
                <a:cubicBezTo>
                  <a:pt x="10391" y="3296"/>
                  <a:pt x="10470" y="3285"/>
                  <a:pt x="10535" y="3260"/>
                </a:cubicBezTo>
                <a:cubicBezTo>
                  <a:pt x="10597" y="3231"/>
                  <a:pt x="10671" y="3198"/>
                  <a:pt x="10758" y="3147"/>
                </a:cubicBezTo>
                <a:cubicBezTo>
                  <a:pt x="10843" y="3104"/>
                  <a:pt x="10976" y="3042"/>
                  <a:pt x="11157" y="2960"/>
                </a:cubicBezTo>
                <a:cubicBezTo>
                  <a:pt x="11157" y="2926"/>
                  <a:pt x="11061" y="2890"/>
                  <a:pt x="10866" y="2850"/>
                </a:cubicBezTo>
                <a:cubicBezTo>
                  <a:pt x="10671" y="2816"/>
                  <a:pt x="10549" y="2780"/>
                  <a:pt x="10496" y="2746"/>
                </a:cubicBezTo>
                <a:lnTo>
                  <a:pt x="10657" y="2746"/>
                </a:lnTo>
                <a:cubicBezTo>
                  <a:pt x="10691" y="2746"/>
                  <a:pt x="10739" y="2752"/>
                  <a:pt x="10798" y="2774"/>
                </a:cubicBezTo>
                <a:cubicBezTo>
                  <a:pt x="10857" y="2788"/>
                  <a:pt x="10905" y="2805"/>
                  <a:pt x="10939" y="2828"/>
                </a:cubicBezTo>
                <a:cubicBezTo>
                  <a:pt x="10939" y="2862"/>
                  <a:pt x="10968" y="2884"/>
                  <a:pt x="11021" y="2895"/>
                </a:cubicBezTo>
                <a:cubicBezTo>
                  <a:pt x="11075" y="2901"/>
                  <a:pt x="11120" y="2907"/>
                  <a:pt x="11157" y="2907"/>
                </a:cubicBezTo>
                <a:lnTo>
                  <a:pt x="11360" y="2774"/>
                </a:lnTo>
                <a:lnTo>
                  <a:pt x="11360" y="2689"/>
                </a:lnTo>
                <a:lnTo>
                  <a:pt x="11307" y="2608"/>
                </a:lnTo>
                <a:lnTo>
                  <a:pt x="11603" y="2554"/>
                </a:lnTo>
                <a:cubicBezTo>
                  <a:pt x="11583" y="2537"/>
                  <a:pt x="11589" y="2520"/>
                  <a:pt x="11615" y="2503"/>
                </a:cubicBezTo>
                <a:cubicBezTo>
                  <a:pt x="11643" y="2480"/>
                  <a:pt x="11665" y="2475"/>
                  <a:pt x="11682" y="2475"/>
                </a:cubicBezTo>
                <a:cubicBezTo>
                  <a:pt x="11739" y="2475"/>
                  <a:pt x="11793" y="2503"/>
                  <a:pt x="11852" y="2554"/>
                </a:cubicBezTo>
                <a:cubicBezTo>
                  <a:pt x="11911" y="2608"/>
                  <a:pt x="11951" y="2636"/>
                  <a:pt x="11968" y="2636"/>
                </a:cubicBezTo>
                <a:lnTo>
                  <a:pt x="12239" y="2531"/>
                </a:lnTo>
                <a:cubicBezTo>
                  <a:pt x="12219" y="2509"/>
                  <a:pt x="12245" y="2497"/>
                  <a:pt x="12312" y="2486"/>
                </a:cubicBezTo>
                <a:cubicBezTo>
                  <a:pt x="12380" y="2480"/>
                  <a:pt x="12400" y="2452"/>
                  <a:pt x="12375" y="2410"/>
                </a:cubicBezTo>
                <a:lnTo>
                  <a:pt x="12185" y="2190"/>
                </a:lnTo>
                <a:cubicBezTo>
                  <a:pt x="12166" y="2190"/>
                  <a:pt x="12151" y="2178"/>
                  <a:pt x="12143" y="2150"/>
                </a:cubicBezTo>
                <a:cubicBezTo>
                  <a:pt x="12134" y="2122"/>
                  <a:pt x="12140" y="2111"/>
                  <a:pt x="12157" y="2111"/>
                </a:cubicBezTo>
                <a:cubicBezTo>
                  <a:pt x="12247" y="2111"/>
                  <a:pt x="12273" y="2063"/>
                  <a:pt x="12239" y="1972"/>
                </a:cubicBezTo>
                <a:cubicBezTo>
                  <a:pt x="12166" y="1941"/>
                  <a:pt x="12089" y="1896"/>
                  <a:pt x="12010" y="1848"/>
                </a:cubicBezTo>
                <a:cubicBezTo>
                  <a:pt x="11928" y="1797"/>
                  <a:pt x="11838" y="1769"/>
                  <a:pt x="11739" y="1769"/>
                </a:cubicBezTo>
                <a:cubicBezTo>
                  <a:pt x="11702" y="1769"/>
                  <a:pt x="11663" y="1780"/>
                  <a:pt x="11615" y="1797"/>
                </a:cubicBezTo>
                <a:cubicBezTo>
                  <a:pt x="11572" y="1820"/>
                  <a:pt x="11550" y="1848"/>
                  <a:pt x="11550" y="1890"/>
                </a:cubicBezTo>
                <a:cubicBezTo>
                  <a:pt x="11550" y="1930"/>
                  <a:pt x="11572" y="1947"/>
                  <a:pt x="11615" y="1947"/>
                </a:cubicBezTo>
                <a:cubicBezTo>
                  <a:pt x="11663" y="1947"/>
                  <a:pt x="11694" y="1964"/>
                  <a:pt x="11711" y="2000"/>
                </a:cubicBezTo>
                <a:cubicBezTo>
                  <a:pt x="11747" y="2040"/>
                  <a:pt x="11739" y="2057"/>
                  <a:pt x="11682" y="2057"/>
                </a:cubicBezTo>
                <a:cubicBezTo>
                  <a:pt x="11629" y="2057"/>
                  <a:pt x="11603" y="2063"/>
                  <a:pt x="11603" y="2082"/>
                </a:cubicBezTo>
                <a:cubicBezTo>
                  <a:pt x="11530" y="2082"/>
                  <a:pt x="11462" y="2133"/>
                  <a:pt x="11400" y="2243"/>
                </a:cubicBezTo>
                <a:cubicBezTo>
                  <a:pt x="11338" y="2353"/>
                  <a:pt x="11256" y="2432"/>
                  <a:pt x="11157" y="2475"/>
                </a:cubicBezTo>
                <a:cubicBezTo>
                  <a:pt x="11120" y="2475"/>
                  <a:pt x="11106" y="2463"/>
                  <a:pt x="11117" y="2441"/>
                </a:cubicBezTo>
                <a:cubicBezTo>
                  <a:pt x="11126" y="2421"/>
                  <a:pt x="11120" y="2398"/>
                  <a:pt x="11103" y="2382"/>
                </a:cubicBezTo>
                <a:cubicBezTo>
                  <a:pt x="11083" y="2342"/>
                  <a:pt x="11052" y="2319"/>
                  <a:pt x="11007" y="2311"/>
                </a:cubicBezTo>
                <a:cubicBezTo>
                  <a:pt x="10962" y="2305"/>
                  <a:pt x="10939" y="2283"/>
                  <a:pt x="10939" y="2243"/>
                </a:cubicBezTo>
                <a:cubicBezTo>
                  <a:pt x="10939" y="2209"/>
                  <a:pt x="10962" y="2150"/>
                  <a:pt x="11007" y="2068"/>
                </a:cubicBezTo>
                <a:cubicBezTo>
                  <a:pt x="11052" y="1989"/>
                  <a:pt x="10993" y="1947"/>
                  <a:pt x="10832" y="1947"/>
                </a:cubicBezTo>
                <a:cubicBezTo>
                  <a:pt x="10758" y="1947"/>
                  <a:pt x="10708" y="1972"/>
                  <a:pt x="10677" y="2029"/>
                </a:cubicBezTo>
                <a:cubicBezTo>
                  <a:pt x="10645" y="2082"/>
                  <a:pt x="10612" y="2133"/>
                  <a:pt x="10575" y="2190"/>
                </a:cubicBezTo>
                <a:lnTo>
                  <a:pt x="10278" y="1851"/>
                </a:lnTo>
                <a:lnTo>
                  <a:pt x="10046" y="1825"/>
                </a:lnTo>
                <a:cubicBezTo>
                  <a:pt x="10046" y="1752"/>
                  <a:pt x="10063" y="1693"/>
                  <a:pt x="10095" y="1639"/>
                </a:cubicBezTo>
                <a:cubicBezTo>
                  <a:pt x="10126" y="1583"/>
                  <a:pt x="10083" y="1512"/>
                  <a:pt x="9965" y="1425"/>
                </a:cubicBezTo>
                <a:cubicBezTo>
                  <a:pt x="9911" y="1385"/>
                  <a:pt x="9863" y="1354"/>
                  <a:pt x="9818" y="1320"/>
                </a:cubicBezTo>
                <a:cubicBezTo>
                  <a:pt x="9772" y="1292"/>
                  <a:pt x="9724" y="1275"/>
                  <a:pt x="9671" y="1275"/>
                </a:cubicBezTo>
                <a:cubicBezTo>
                  <a:pt x="9651" y="1275"/>
                  <a:pt x="9609" y="1292"/>
                  <a:pt x="9541" y="1337"/>
                </a:cubicBezTo>
                <a:cubicBezTo>
                  <a:pt x="9473" y="1377"/>
                  <a:pt x="9411" y="1413"/>
                  <a:pt x="9357" y="1447"/>
                </a:cubicBezTo>
                <a:cubicBezTo>
                  <a:pt x="9303" y="1487"/>
                  <a:pt x="9275" y="1523"/>
                  <a:pt x="9275" y="1557"/>
                </a:cubicBezTo>
                <a:cubicBezTo>
                  <a:pt x="9275" y="1597"/>
                  <a:pt x="9320" y="1614"/>
                  <a:pt x="9411" y="1614"/>
                </a:cubicBezTo>
                <a:lnTo>
                  <a:pt x="9385" y="1614"/>
                </a:lnTo>
                <a:cubicBezTo>
                  <a:pt x="9329" y="1614"/>
                  <a:pt x="9303" y="1645"/>
                  <a:pt x="9303" y="1724"/>
                </a:cubicBezTo>
                <a:cubicBezTo>
                  <a:pt x="9303" y="1738"/>
                  <a:pt x="9346" y="1761"/>
                  <a:pt x="9433" y="1789"/>
                </a:cubicBezTo>
                <a:cubicBezTo>
                  <a:pt x="9518" y="1817"/>
                  <a:pt x="9577" y="1828"/>
                  <a:pt x="9614" y="1828"/>
                </a:cubicBezTo>
                <a:cubicBezTo>
                  <a:pt x="9651" y="1811"/>
                  <a:pt x="9676" y="1817"/>
                  <a:pt x="9696" y="1851"/>
                </a:cubicBezTo>
                <a:cubicBezTo>
                  <a:pt x="9713" y="1882"/>
                  <a:pt x="9741" y="1893"/>
                  <a:pt x="9778" y="1893"/>
                </a:cubicBezTo>
                <a:lnTo>
                  <a:pt x="9885" y="1854"/>
                </a:lnTo>
                <a:lnTo>
                  <a:pt x="9885" y="1921"/>
                </a:lnTo>
                <a:cubicBezTo>
                  <a:pt x="9866" y="1944"/>
                  <a:pt x="9857" y="1961"/>
                  <a:pt x="9857" y="1975"/>
                </a:cubicBezTo>
                <a:lnTo>
                  <a:pt x="9885" y="2085"/>
                </a:lnTo>
                <a:lnTo>
                  <a:pt x="9614" y="2218"/>
                </a:lnTo>
                <a:cubicBezTo>
                  <a:pt x="9597" y="2235"/>
                  <a:pt x="9577" y="2246"/>
                  <a:pt x="9561" y="2246"/>
                </a:cubicBezTo>
                <a:cubicBezTo>
                  <a:pt x="9544" y="2246"/>
                  <a:pt x="9521" y="2257"/>
                  <a:pt x="9493" y="2274"/>
                </a:cubicBezTo>
                <a:cubicBezTo>
                  <a:pt x="9493" y="2328"/>
                  <a:pt x="9518" y="2385"/>
                  <a:pt x="9566" y="2444"/>
                </a:cubicBezTo>
                <a:cubicBezTo>
                  <a:pt x="9617" y="2500"/>
                  <a:pt x="9563" y="2534"/>
                  <a:pt x="9411" y="2534"/>
                </a:cubicBezTo>
                <a:lnTo>
                  <a:pt x="9329" y="2478"/>
                </a:lnTo>
                <a:cubicBezTo>
                  <a:pt x="9329" y="2407"/>
                  <a:pt x="9258" y="2345"/>
                  <a:pt x="9108" y="2297"/>
                </a:cubicBezTo>
                <a:cubicBezTo>
                  <a:pt x="8959" y="2246"/>
                  <a:pt x="8778" y="2212"/>
                  <a:pt x="8566" y="2193"/>
                </a:cubicBezTo>
                <a:cubicBezTo>
                  <a:pt x="8354" y="2176"/>
                  <a:pt x="8142" y="2164"/>
                  <a:pt x="7930" y="2153"/>
                </a:cubicBezTo>
                <a:cubicBezTo>
                  <a:pt x="7718" y="2142"/>
                  <a:pt x="7557" y="2136"/>
                  <a:pt x="7450" y="2136"/>
                </a:cubicBezTo>
                <a:lnTo>
                  <a:pt x="7004" y="2275"/>
                </a:lnTo>
                <a:lnTo>
                  <a:pt x="7114" y="2534"/>
                </a:lnTo>
                <a:cubicBezTo>
                  <a:pt x="7077" y="2534"/>
                  <a:pt x="7054" y="2546"/>
                  <a:pt x="7046" y="2571"/>
                </a:cubicBezTo>
                <a:cubicBezTo>
                  <a:pt x="7035" y="2599"/>
                  <a:pt x="7049" y="2622"/>
                  <a:pt x="7086" y="2639"/>
                </a:cubicBezTo>
                <a:cubicBezTo>
                  <a:pt x="7049" y="2605"/>
                  <a:pt x="6981" y="2540"/>
                  <a:pt x="6882" y="2444"/>
                </a:cubicBezTo>
                <a:cubicBezTo>
                  <a:pt x="6783" y="2345"/>
                  <a:pt x="6715" y="2303"/>
                  <a:pt x="6679" y="2303"/>
                </a:cubicBezTo>
                <a:lnTo>
                  <a:pt x="6450" y="2241"/>
                </a:lnTo>
                <a:close/>
                <a:moveTo>
                  <a:pt x="8114" y="1662"/>
                </a:moveTo>
                <a:cubicBezTo>
                  <a:pt x="8077" y="1640"/>
                  <a:pt x="8032" y="1623"/>
                  <a:pt x="7978" y="1609"/>
                </a:cubicBezTo>
                <a:cubicBezTo>
                  <a:pt x="7925" y="1592"/>
                  <a:pt x="7879" y="1580"/>
                  <a:pt x="7843" y="1580"/>
                </a:cubicBezTo>
                <a:cubicBezTo>
                  <a:pt x="7806" y="1580"/>
                  <a:pt x="7733" y="1603"/>
                  <a:pt x="7620" y="1645"/>
                </a:cubicBezTo>
                <a:cubicBezTo>
                  <a:pt x="7507" y="1691"/>
                  <a:pt x="7379" y="1744"/>
                  <a:pt x="7241" y="1801"/>
                </a:cubicBezTo>
                <a:cubicBezTo>
                  <a:pt x="7100" y="1860"/>
                  <a:pt x="6967" y="1916"/>
                  <a:pt x="6843" y="1970"/>
                </a:cubicBezTo>
                <a:cubicBezTo>
                  <a:pt x="6715" y="2027"/>
                  <a:pt x="6631" y="2060"/>
                  <a:pt x="6585" y="2080"/>
                </a:cubicBezTo>
                <a:cubicBezTo>
                  <a:pt x="6713" y="2060"/>
                  <a:pt x="6826" y="2027"/>
                  <a:pt x="6930" y="1970"/>
                </a:cubicBezTo>
                <a:cubicBezTo>
                  <a:pt x="7032" y="1916"/>
                  <a:pt x="7142" y="1888"/>
                  <a:pt x="7261" y="1888"/>
                </a:cubicBezTo>
                <a:lnTo>
                  <a:pt x="7343" y="1945"/>
                </a:lnTo>
                <a:cubicBezTo>
                  <a:pt x="7396" y="1962"/>
                  <a:pt x="7444" y="1970"/>
                  <a:pt x="7492" y="1970"/>
                </a:cubicBezTo>
                <a:cubicBezTo>
                  <a:pt x="7538" y="1970"/>
                  <a:pt x="7577" y="1987"/>
                  <a:pt x="7611" y="2027"/>
                </a:cubicBezTo>
                <a:cubicBezTo>
                  <a:pt x="7685" y="2010"/>
                  <a:pt x="7761" y="2015"/>
                  <a:pt x="7843" y="2055"/>
                </a:cubicBezTo>
                <a:lnTo>
                  <a:pt x="7925" y="1998"/>
                </a:lnTo>
                <a:lnTo>
                  <a:pt x="7925" y="1888"/>
                </a:lnTo>
                <a:lnTo>
                  <a:pt x="7896" y="1823"/>
                </a:lnTo>
                <a:lnTo>
                  <a:pt x="7978" y="1849"/>
                </a:lnTo>
                <a:cubicBezTo>
                  <a:pt x="8032" y="1849"/>
                  <a:pt x="8086" y="1806"/>
                  <a:pt x="8139" y="1719"/>
                </a:cubicBezTo>
                <a:lnTo>
                  <a:pt x="8114" y="1662"/>
                </a:lnTo>
                <a:close/>
                <a:moveTo>
                  <a:pt x="12496" y="20256"/>
                </a:moveTo>
                <a:cubicBezTo>
                  <a:pt x="12496" y="20307"/>
                  <a:pt x="12488" y="20332"/>
                  <a:pt x="12468" y="20355"/>
                </a:cubicBezTo>
                <a:cubicBezTo>
                  <a:pt x="13505" y="20174"/>
                  <a:pt x="14485" y="19838"/>
                  <a:pt x="15403" y="19347"/>
                </a:cubicBezTo>
                <a:cubicBezTo>
                  <a:pt x="16322" y="18856"/>
                  <a:pt x="17144" y="18223"/>
                  <a:pt x="17864" y="17450"/>
                </a:cubicBezTo>
                <a:lnTo>
                  <a:pt x="17839" y="17450"/>
                </a:lnTo>
                <a:cubicBezTo>
                  <a:pt x="17765" y="17483"/>
                  <a:pt x="17703" y="17483"/>
                  <a:pt x="17650" y="17450"/>
                </a:cubicBezTo>
                <a:lnTo>
                  <a:pt x="17582" y="17498"/>
                </a:lnTo>
                <a:lnTo>
                  <a:pt x="17418" y="17450"/>
                </a:lnTo>
                <a:lnTo>
                  <a:pt x="17364" y="17450"/>
                </a:lnTo>
                <a:lnTo>
                  <a:pt x="17311" y="17554"/>
                </a:lnTo>
                <a:lnTo>
                  <a:pt x="17339" y="17450"/>
                </a:lnTo>
                <a:cubicBezTo>
                  <a:pt x="17282" y="17376"/>
                  <a:pt x="17220" y="17306"/>
                  <a:pt x="17147" y="17246"/>
                </a:cubicBezTo>
                <a:lnTo>
                  <a:pt x="17093" y="17218"/>
                </a:lnTo>
                <a:cubicBezTo>
                  <a:pt x="17059" y="17218"/>
                  <a:pt x="17039" y="17252"/>
                  <a:pt x="17039" y="17323"/>
                </a:cubicBezTo>
                <a:cubicBezTo>
                  <a:pt x="17059" y="17179"/>
                  <a:pt x="17020" y="17057"/>
                  <a:pt x="16926" y="16953"/>
                </a:cubicBezTo>
                <a:cubicBezTo>
                  <a:pt x="16830" y="16848"/>
                  <a:pt x="16712" y="16797"/>
                  <a:pt x="16567" y="16797"/>
                </a:cubicBezTo>
                <a:cubicBezTo>
                  <a:pt x="16567" y="16814"/>
                  <a:pt x="16559" y="16826"/>
                  <a:pt x="16539" y="16826"/>
                </a:cubicBezTo>
                <a:lnTo>
                  <a:pt x="16486" y="16826"/>
                </a:lnTo>
                <a:lnTo>
                  <a:pt x="16418" y="16772"/>
                </a:lnTo>
                <a:lnTo>
                  <a:pt x="16514" y="16772"/>
                </a:lnTo>
                <a:lnTo>
                  <a:pt x="16568" y="16611"/>
                </a:lnTo>
                <a:lnTo>
                  <a:pt x="16418" y="16501"/>
                </a:lnTo>
                <a:lnTo>
                  <a:pt x="16390" y="16529"/>
                </a:lnTo>
                <a:cubicBezTo>
                  <a:pt x="16265" y="16512"/>
                  <a:pt x="16175" y="16439"/>
                  <a:pt x="16121" y="16315"/>
                </a:cubicBezTo>
                <a:lnTo>
                  <a:pt x="16067" y="16286"/>
                </a:lnTo>
                <a:lnTo>
                  <a:pt x="16039" y="16315"/>
                </a:lnTo>
                <a:lnTo>
                  <a:pt x="15985" y="16340"/>
                </a:lnTo>
                <a:cubicBezTo>
                  <a:pt x="15878" y="16374"/>
                  <a:pt x="15782" y="16413"/>
                  <a:pt x="15700" y="16445"/>
                </a:cubicBezTo>
                <a:cubicBezTo>
                  <a:pt x="15593" y="16413"/>
                  <a:pt x="15511" y="16363"/>
                  <a:pt x="15457" y="16315"/>
                </a:cubicBezTo>
                <a:lnTo>
                  <a:pt x="15093" y="16340"/>
                </a:lnTo>
                <a:cubicBezTo>
                  <a:pt x="15093" y="16284"/>
                  <a:pt x="15076" y="16230"/>
                  <a:pt x="15039" y="16168"/>
                </a:cubicBezTo>
                <a:cubicBezTo>
                  <a:pt x="15002" y="16109"/>
                  <a:pt x="14949" y="16077"/>
                  <a:pt x="14875" y="16077"/>
                </a:cubicBezTo>
                <a:cubicBezTo>
                  <a:pt x="14788" y="16077"/>
                  <a:pt x="14694" y="16089"/>
                  <a:pt x="14598" y="16106"/>
                </a:cubicBezTo>
                <a:cubicBezTo>
                  <a:pt x="14505" y="16123"/>
                  <a:pt x="14440" y="16185"/>
                  <a:pt x="14403" y="16281"/>
                </a:cubicBezTo>
                <a:cubicBezTo>
                  <a:pt x="14403" y="16312"/>
                  <a:pt x="14412" y="16351"/>
                  <a:pt x="14432" y="16385"/>
                </a:cubicBezTo>
                <a:cubicBezTo>
                  <a:pt x="14448" y="16425"/>
                  <a:pt x="14465" y="16450"/>
                  <a:pt x="14485" y="16467"/>
                </a:cubicBezTo>
                <a:lnTo>
                  <a:pt x="14485" y="16577"/>
                </a:lnTo>
                <a:lnTo>
                  <a:pt x="14457" y="16656"/>
                </a:lnTo>
                <a:lnTo>
                  <a:pt x="14403" y="16682"/>
                </a:lnTo>
                <a:lnTo>
                  <a:pt x="14375" y="16682"/>
                </a:lnTo>
                <a:lnTo>
                  <a:pt x="14296" y="16467"/>
                </a:lnTo>
                <a:lnTo>
                  <a:pt x="14375" y="16334"/>
                </a:lnTo>
                <a:cubicBezTo>
                  <a:pt x="14358" y="16298"/>
                  <a:pt x="14350" y="16247"/>
                  <a:pt x="14350" y="16191"/>
                </a:cubicBezTo>
                <a:cubicBezTo>
                  <a:pt x="14350" y="16131"/>
                  <a:pt x="14338" y="16086"/>
                  <a:pt x="14321" y="16049"/>
                </a:cubicBezTo>
                <a:lnTo>
                  <a:pt x="14296" y="15993"/>
                </a:lnTo>
                <a:lnTo>
                  <a:pt x="14214" y="15993"/>
                </a:lnTo>
                <a:lnTo>
                  <a:pt x="14011" y="16131"/>
                </a:lnTo>
                <a:lnTo>
                  <a:pt x="13903" y="16131"/>
                </a:lnTo>
                <a:lnTo>
                  <a:pt x="13850" y="16188"/>
                </a:lnTo>
                <a:cubicBezTo>
                  <a:pt x="13830" y="16202"/>
                  <a:pt x="13821" y="16219"/>
                  <a:pt x="13821" y="16236"/>
                </a:cubicBezTo>
                <a:cubicBezTo>
                  <a:pt x="13821" y="16258"/>
                  <a:pt x="13813" y="16270"/>
                  <a:pt x="13793" y="16281"/>
                </a:cubicBezTo>
                <a:lnTo>
                  <a:pt x="13768" y="16236"/>
                </a:lnTo>
                <a:lnTo>
                  <a:pt x="13660" y="16236"/>
                </a:lnTo>
                <a:cubicBezTo>
                  <a:pt x="13587" y="16312"/>
                  <a:pt x="13547" y="16397"/>
                  <a:pt x="13539" y="16496"/>
                </a:cubicBezTo>
                <a:lnTo>
                  <a:pt x="13578" y="16549"/>
                </a:lnTo>
                <a:lnTo>
                  <a:pt x="13457" y="16628"/>
                </a:lnTo>
                <a:lnTo>
                  <a:pt x="13429" y="16682"/>
                </a:lnTo>
                <a:lnTo>
                  <a:pt x="13347" y="16738"/>
                </a:lnTo>
                <a:cubicBezTo>
                  <a:pt x="13347" y="16755"/>
                  <a:pt x="13344" y="16767"/>
                  <a:pt x="13335" y="16767"/>
                </a:cubicBezTo>
                <a:cubicBezTo>
                  <a:pt x="13324" y="16767"/>
                  <a:pt x="13321" y="16778"/>
                  <a:pt x="13321" y="16792"/>
                </a:cubicBezTo>
                <a:lnTo>
                  <a:pt x="13321" y="16820"/>
                </a:lnTo>
                <a:lnTo>
                  <a:pt x="13321" y="16942"/>
                </a:lnTo>
                <a:lnTo>
                  <a:pt x="13293" y="16970"/>
                </a:lnTo>
                <a:lnTo>
                  <a:pt x="13293" y="16914"/>
                </a:lnTo>
                <a:lnTo>
                  <a:pt x="13268" y="16888"/>
                </a:lnTo>
                <a:cubicBezTo>
                  <a:pt x="13248" y="16778"/>
                  <a:pt x="13143" y="16682"/>
                  <a:pt x="12957" y="16606"/>
                </a:cubicBezTo>
                <a:lnTo>
                  <a:pt x="12875" y="16606"/>
                </a:lnTo>
                <a:lnTo>
                  <a:pt x="12875" y="16657"/>
                </a:lnTo>
                <a:cubicBezTo>
                  <a:pt x="12892" y="16710"/>
                  <a:pt x="12931" y="16761"/>
                  <a:pt x="12991" y="16798"/>
                </a:cubicBezTo>
                <a:cubicBezTo>
                  <a:pt x="13047" y="16837"/>
                  <a:pt x="13095" y="16877"/>
                  <a:pt x="13132" y="16913"/>
                </a:cubicBezTo>
                <a:cubicBezTo>
                  <a:pt x="13112" y="16896"/>
                  <a:pt x="13090" y="16894"/>
                  <a:pt x="13064" y="16902"/>
                </a:cubicBezTo>
                <a:cubicBezTo>
                  <a:pt x="13036" y="16908"/>
                  <a:pt x="13025" y="16925"/>
                  <a:pt x="13025" y="16942"/>
                </a:cubicBezTo>
                <a:lnTo>
                  <a:pt x="13025" y="16998"/>
                </a:lnTo>
                <a:lnTo>
                  <a:pt x="13211" y="17266"/>
                </a:lnTo>
                <a:lnTo>
                  <a:pt x="13211" y="17791"/>
                </a:lnTo>
                <a:lnTo>
                  <a:pt x="13268" y="17930"/>
                </a:lnTo>
                <a:cubicBezTo>
                  <a:pt x="13231" y="18074"/>
                  <a:pt x="13157" y="18192"/>
                  <a:pt x="13050" y="18294"/>
                </a:cubicBezTo>
                <a:lnTo>
                  <a:pt x="13050" y="18266"/>
                </a:lnTo>
                <a:lnTo>
                  <a:pt x="12996" y="18294"/>
                </a:lnTo>
                <a:lnTo>
                  <a:pt x="12957" y="18319"/>
                </a:lnTo>
                <a:lnTo>
                  <a:pt x="12928" y="18452"/>
                </a:lnTo>
                <a:lnTo>
                  <a:pt x="12957" y="18480"/>
                </a:lnTo>
                <a:lnTo>
                  <a:pt x="12957" y="18509"/>
                </a:lnTo>
                <a:lnTo>
                  <a:pt x="12903" y="18452"/>
                </a:lnTo>
                <a:lnTo>
                  <a:pt x="12875" y="18627"/>
                </a:lnTo>
                <a:lnTo>
                  <a:pt x="12714" y="18681"/>
                </a:lnTo>
                <a:cubicBezTo>
                  <a:pt x="12657" y="18720"/>
                  <a:pt x="12635" y="18771"/>
                  <a:pt x="12646" y="18831"/>
                </a:cubicBezTo>
                <a:cubicBezTo>
                  <a:pt x="12654" y="18896"/>
                  <a:pt x="12632" y="18941"/>
                  <a:pt x="12578" y="18980"/>
                </a:cubicBezTo>
                <a:lnTo>
                  <a:pt x="12604" y="19034"/>
                </a:lnTo>
                <a:lnTo>
                  <a:pt x="12522" y="19113"/>
                </a:lnTo>
                <a:cubicBezTo>
                  <a:pt x="12522" y="19150"/>
                  <a:pt x="12519" y="19178"/>
                  <a:pt x="12508" y="19201"/>
                </a:cubicBezTo>
                <a:cubicBezTo>
                  <a:pt x="12499" y="19229"/>
                  <a:pt x="12496" y="19254"/>
                  <a:pt x="12496" y="19288"/>
                </a:cubicBezTo>
                <a:lnTo>
                  <a:pt x="12522" y="19483"/>
                </a:lnTo>
                <a:lnTo>
                  <a:pt x="12604" y="19531"/>
                </a:lnTo>
                <a:lnTo>
                  <a:pt x="12657" y="19483"/>
                </a:lnTo>
                <a:lnTo>
                  <a:pt x="12685" y="19398"/>
                </a:lnTo>
                <a:lnTo>
                  <a:pt x="12714" y="19559"/>
                </a:lnTo>
                <a:cubicBezTo>
                  <a:pt x="12714" y="19599"/>
                  <a:pt x="12694" y="19630"/>
                  <a:pt x="12657" y="19669"/>
                </a:cubicBezTo>
                <a:cubicBezTo>
                  <a:pt x="12604" y="19709"/>
                  <a:pt x="12550" y="19746"/>
                  <a:pt x="12496" y="19796"/>
                </a:cubicBezTo>
                <a:cubicBezTo>
                  <a:pt x="12440" y="19844"/>
                  <a:pt x="12414" y="19918"/>
                  <a:pt x="12414" y="20005"/>
                </a:cubicBezTo>
                <a:cubicBezTo>
                  <a:pt x="12414" y="20045"/>
                  <a:pt x="12428" y="20082"/>
                  <a:pt x="12454" y="20127"/>
                </a:cubicBezTo>
                <a:cubicBezTo>
                  <a:pt x="12482" y="20185"/>
                  <a:pt x="12496" y="20225"/>
                  <a:pt x="12496" y="20256"/>
                </a:cubicBezTo>
              </a:path>
            </a:pathLst>
          </a:custGeom>
          <a:solidFill>
            <a:schemeClr val="accent1"/>
          </a:solidFill>
          <a:ln>
            <a:noFill/>
          </a:ln>
          <a:effectLst/>
        </p:spPr>
        <p:txBody>
          <a:bodyPr lIns="19048" tIns="19048" rIns="19048" bIns="19048" anchor="ctr"/>
          <a:lstStyle/>
          <a:p>
            <a:pPr defTabSz="171450" fontAlgn="auto">
              <a:spcBef>
                <a:spcPts val="0"/>
              </a:spcBef>
              <a:spcAft>
                <a:spcPts val="0"/>
              </a:spcAft>
              <a:defRPr/>
            </a:pPr>
            <a:endParaRPr lang="es-ES" sz="1050">
              <a:solidFill>
                <a:srgbClr val="44CEB9"/>
              </a:solidFill>
              <a:effectLst>
                <a:outerShdw blurRad="38100" dist="38100" dir="2700000" algn="tl">
                  <a:srgbClr val="000000"/>
                </a:outerShdw>
              </a:effectLst>
              <a:latin typeface="Gill Sans" charset="0"/>
              <a:ea typeface="+mn-ea"/>
              <a:cs typeface="Gill Sans" charset="0"/>
              <a:sym typeface="Gill Sans" charset="0"/>
            </a:endParaRPr>
          </a:p>
        </p:txBody>
      </p:sp>
      <p:sp>
        <p:nvSpPr>
          <p:cNvPr id="36" name="AutoShape 14"/>
          <p:cNvSpPr/>
          <p:nvPr/>
        </p:nvSpPr>
        <p:spPr bwMode="auto">
          <a:xfrm>
            <a:off x="10149948" y="2354402"/>
            <a:ext cx="276982" cy="476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61" y="5503"/>
                </a:moveTo>
                <a:cubicBezTo>
                  <a:pt x="20836" y="5503"/>
                  <a:pt x="21078" y="5553"/>
                  <a:pt x="21285" y="5656"/>
                </a:cubicBezTo>
                <a:cubicBezTo>
                  <a:pt x="21498" y="5760"/>
                  <a:pt x="21599" y="5889"/>
                  <a:pt x="21599" y="6045"/>
                </a:cubicBezTo>
                <a:cubicBezTo>
                  <a:pt x="21599" y="6136"/>
                  <a:pt x="21585" y="6208"/>
                  <a:pt x="21556" y="6261"/>
                </a:cubicBezTo>
                <a:lnTo>
                  <a:pt x="8488" y="21266"/>
                </a:lnTo>
                <a:cubicBezTo>
                  <a:pt x="8333" y="21489"/>
                  <a:pt x="8000" y="21599"/>
                  <a:pt x="7493" y="21599"/>
                </a:cubicBezTo>
                <a:cubicBezTo>
                  <a:pt x="7217" y="21599"/>
                  <a:pt x="6961" y="21549"/>
                  <a:pt x="6729" y="21446"/>
                </a:cubicBezTo>
                <a:cubicBezTo>
                  <a:pt x="6497" y="21343"/>
                  <a:pt x="6381" y="21213"/>
                  <a:pt x="6381" y="21057"/>
                </a:cubicBezTo>
                <a:cubicBezTo>
                  <a:pt x="6381" y="21014"/>
                  <a:pt x="6406" y="20973"/>
                  <a:pt x="6454" y="20947"/>
                </a:cubicBezTo>
                <a:lnTo>
                  <a:pt x="11169" y="10444"/>
                </a:lnTo>
                <a:cubicBezTo>
                  <a:pt x="10985" y="10473"/>
                  <a:pt x="10613" y="10531"/>
                  <a:pt x="10058" y="10610"/>
                </a:cubicBezTo>
                <a:cubicBezTo>
                  <a:pt x="9502" y="10689"/>
                  <a:pt x="8874" y="10776"/>
                  <a:pt x="8164" y="10867"/>
                </a:cubicBezTo>
                <a:cubicBezTo>
                  <a:pt x="7454" y="10960"/>
                  <a:pt x="6705" y="11061"/>
                  <a:pt x="5922" y="11171"/>
                </a:cubicBezTo>
                <a:cubicBezTo>
                  <a:pt x="5135" y="11284"/>
                  <a:pt x="4401" y="11387"/>
                  <a:pt x="3724" y="11483"/>
                </a:cubicBezTo>
                <a:cubicBezTo>
                  <a:pt x="3043" y="11579"/>
                  <a:pt x="2459" y="11654"/>
                  <a:pt x="1966" y="11707"/>
                </a:cubicBezTo>
                <a:cubicBezTo>
                  <a:pt x="1473" y="11760"/>
                  <a:pt x="1178" y="11786"/>
                  <a:pt x="1087" y="11786"/>
                </a:cubicBezTo>
                <a:cubicBezTo>
                  <a:pt x="777" y="11786"/>
                  <a:pt x="521" y="11733"/>
                  <a:pt x="314" y="11623"/>
                </a:cubicBezTo>
                <a:cubicBezTo>
                  <a:pt x="106" y="11510"/>
                  <a:pt x="0" y="11385"/>
                  <a:pt x="0" y="11248"/>
                </a:cubicBezTo>
                <a:cubicBezTo>
                  <a:pt x="0" y="11186"/>
                  <a:pt x="14" y="11150"/>
                  <a:pt x="43" y="11133"/>
                </a:cubicBezTo>
                <a:lnTo>
                  <a:pt x="4879" y="424"/>
                </a:lnTo>
                <a:cubicBezTo>
                  <a:pt x="4942" y="302"/>
                  <a:pt x="5067" y="201"/>
                  <a:pt x="5261" y="120"/>
                </a:cubicBezTo>
                <a:cubicBezTo>
                  <a:pt x="5454" y="40"/>
                  <a:pt x="5671" y="0"/>
                  <a:pt x="5922" y="0"/>
                </a:cubicBezTo>
                <a:lnTo>
                  <a:pt x="13874" y="0"/>
                </a:lnTo>
                <a:cubicBezTo>
                  <a:pt x="14155" y="0"/>
                  <a:pt x="14396" y="52"/>
                  <a:pt x="14604" y="153"/>
                </a:cubicBezTo>
                <a:cubicBezTo>
                  <a:pt x="14812" y="256"/>
                  <a:pt x="14918" y="386"/>
                  <a:pt x="14918" y="539"/>
                </a:cubicBezTo>
                <a:cubicBezTo>
                  <a:pt x="14918" y="585"/>
                  <a:pt x="14908" y="623"/>
                  <a:pt x="14894" y="652"/>
                </a:cubicBezTo>
                <a:cubicBezTo>
                  <a:pt x="14879" y="686"/>
                  <a:pt x="14855" y="729"/>
                  <a:pt x="14821" y="779"/>
                </a:cubicBezTo>
                <a:lnTo>
                  <a:pt x="10662" y="6801"/>
                </a:lnTo>
                <a:cubicBezTo>
                  <a:pt x="10845" y="6770"/>
                  <a:pt x="11208" y="6719"/>
                  <a:pt x="11749" y="6647"/>
                </a:cubicBezTo>
                <a:cubicBezTo>
                  <a:pt x="12290" y="6573"/>
                  <a:pt x="12913" y="6491"/>
                  <a:pt x="13618" y="6398"/>
                </a:cubicBezTo>
                <a:cubicBezTo>
                  <a:pt x="14329" y="6307"/>
                  <a:pt x="15063" y="6206"/>
                  <a:pt x="15821" y="6095"/>
                </a:cubicBezTo>
                <a:cubicBezTo>
                  <a:pt x="16575" y="5983"/>
                  <a:pt x="17290" y="5884"/>
                  <a:pt x="17971" y="5800"/>
                </a:cubicBezTo>
                <a:cubicBezTo>
                  <a:pt x="18648" y="5719"/>
                  <a:pt x="19227" y="5647"/>
                  <a:pt x="19706" y="5589"/>
                </a:cubicBezTo>
                <a:cubicBezTo>
                  <a:pt x="20179" y="5534"/>
                  <a:pt x="20464" y="5503"/>
                  <a:pt x="20561" y="5503"/>
                </a:cubicBezTo>
              </a:path>
            </a:pathLst>
          </a:custGeom>
          <a:solidFill>
            <a:schemeClr val="accent2"/>
          </a:solidFill>
          <a:ln>
            <a:noFill/>
          </a:ln>
          <a:effectLst/>
        </p:spPr>
        <p:txBody>
          <a:bodyPr lIns="19048" tIns="19048" rIns="19048" bIns="19048" anchor="ctr"/>
          <a:lstStyle/>
          <a:p>
            <a:pPr defTabSz="171450" fontAlgn="auto">
              <a:spcBef>
                <a:spcPts val="0"/>
              </a:spcBef>
              <a:spcAft>
                <a:spcPts val="0"/>
              </a:spcAft>
              <a:defRPr/>
            </a:pPr>
            <a:endParaRPr lang="es-ES" sz="1050">
              <a:solidFill>
                <a:srgbClr val="44CEB9"/>
              </a:solidFill>
              <a:effectLst>
                <a:outerShdw blurRad="38100" dist="38100" dir="2700000" algn="tl">
                  <a:srgbClr val="000000"/>
                </a:outerShdw>
              </a:effectLst>
              <a:latin typeface="Gill Sans" charset="0"/>
              <a:ea typeface="+mn-ea"/>
              <a:cs typeface="Gill Sans" charset="0"/>
              <a:sym typeface="Gill Sans" charset="0"/>
            </a:endParaRPr>
          </a:p>
        </p:txBody>
      </p:sp>
      <p:sp>
        <p:nvSpPr>
          <p:cNvPr id="37" name="AutoShape 81"/>
          <p:cNvSpPr/>
          <p:nvPr/>
        </p:nvSpPr>
        <p:spPr bwMode="auto">
          <a:xfrm>
            <a:off x="1298406" y="4086139"/>
            <a:ext cx="362697" cy="2920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599"/>
                  <a:pt x="20265" y="21599"/>
                </a:cubicBezTo>
                <a:lnTo>
                  <a:pt x="1346" y="21599"/>
                </a:lnTo>
                <a:cubicBezTo>
                  <a:pt x="979" y="21599"/>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chemeClr val="accent4"/>
          </a:solidFill>
          <a:ln>
            <a:noFill/>
          </a:ln>
          <a:effectLst/>
        </p:spPr>
        <p:txBody>
          <a:bodyPr lIns="19048" tIns="19048" rIns="19048" bIns="19048" anchor="ctr"/>
          <a:lstStyle/>
          <a:p>
            <a:pPr defTabSz="171450" fontAlgn="auto">
              <a:spcBef>
                <a:spcPts val="0"/>
              </a:spcBef>
              <a:spcAft>
                <a:spcPts val="0"/>
              </a:spcAft>
              <a:defRPr/>
            </a:pPr>
            <a:endParaRPr lang="es-ES" sz="1050">
              <a:solidFill>
                <a:srgbClr val="44CEB9"/>
              </a:solidFill>
              <a:effectLst>
                <a:outerShdw blurRad="38100" dist="38100" dir="2700000" algn="tl">
                  <a:srgbClr val="000000"/>
                </a:outerShdw>
              </a:effectLst>
              <a:latin typeface="Gill Sans" charset="0"/>
              <a:ea typeface="+mn-ea"/>
              <a:cs typeface="Gill Sans" charset="0"/>
              <a:sym typeface="Gill Sans" charset="0"/>
            </a:endParaRPr>
          </a:p>
        </p:txBody>
      </p:sp>
      <p:sp>
        <p:nvSpPr>
          <p:cNvPr id="38" name="AutoShape 92"/>
          <p:cNvSpPr/>
          <p:nvPr/>
        </p:nvSpPr>
        <p:spPr bwMode="auto">
          <a:xfrm>
            <a:off x="10150741" y="4021061"/>
            <a:ext cx="385712" cy="3230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287" y="12517"/>
                </a:moveTo>
                <a:cubicBezTo>
                  <a:pt x="14687" y="12517"/>
                  <a:pt x="15037" y="12647"/>
                  <a:pt x="15346" y="12910"/>
                </a:cubicBezTo>
                <a:lnTo>
                  <a:pt x="20700" y="17164"/>
                </a:lnTo>
                <a:cubicBezTo>
                  <a:pt x="20976" y="17407"/>
                  <a:pt x="21197" y="17703"/>
                  <a:pt x="21357" y="18051"/>
                </a:cubicBezTo>
                <a:cubicBezTo>
                  <a:pt x="21517" y="18398"/>
                  <a:pt x="21599" y="18779"/>
                  <a:pt x="21599" y="19191"/>
                </a:cubicBezTo>
                <a:cubicBezTo>
                  <a:pt x="21599" y="19860"/>
                  <a:pt x="21402" y="20428"/>
                  <a:pt x="21006" y="20896"/>
                </a:cubicBezTo>
                <a:cubicBezTo>
                  <a:pt x="20613" y="21365"/>
                  <a:pt x="20143" y="21599"/>
                  <a:pt x="19594" y="21599"/>
                </a:cubicBezTo>
                <a:cubicBezTo>
                  <a:pt x="19182" y="21599"/>
                  <a:pt x="18810" y="21458"/>
                  <a:pt x="18478" y="21179"/>
                </a:cubicBezTo>
                <a:lnTo>
                  <a:pt x="13128" y="16924"/>
                </a:lnTo>
                <a:cubicBezTo>
                  <a:pt x="12599" y="16498"/>
                  <a:pt x="12319" y="15908"/>
                  <a:pt x="12281" y="15154"/>
                </a:cubicBezTo>
                <a:lnTo>
                  <a:pt x="9713" y="13096"/>
                </a:lnTo>
                <a:lnTo>
                  <a:pt x="8518" y="15233"/>
                </a:lnTo>
                <a:cubicBezTo>
                  <a:pt x="8412" y="15411"/>
                  <a:pt x="8273" y="15504"/>
                  <a:pt x="8101" y="15504"/>
                </a:cubicBezTo>
                <a:cubicBezTo>
                  <a:pt x="7995" y="15504"/>
                  <a:pt x="7901" y="15468"/>
                  <a:pt x="7819" y="15397"/>
                </a:cubicBezTo>
                <a:cubicBezTo>
                  <a:pt x="8233" y="15747"/>
                  <a:pt x="8445" y="16199"/>
                  <a:pt x="8452" y="16746"/>
                </a:cubicBezTo>
                <a:cubicBezTo>
                  <a:pt x="8452" y="16972"/>
                  <a:pt x="8412" y="17187"/>
                  <a:pt x="8334" y="17390"/>
                </a:cubicBezTo>
                <a:cubicBezTo>
                  <a:pt x="8254" y="17591"/>
                  <a:pt x="8150" y="17777"/>
                  <a:pt x="8016" y="17944"/>
                </a:cubicBezTo>
                <a:cubicBezTo>
                  <a:pt x="7884" y="18107"/>
                  <a:pt x="7736" y="18240"/>
                  <a:pt x="7567" y="18342"/>
                </a:cubicBezTo>
                <a:cubicBezTo>
                  <a:pt x="7395" y="18440"/>
                  <a:pt x="7221" y="18488"/>
                  <a:pt x="7042" y="18488"/>
                </a:cubicBezTo>
                <a:cubicBezTo>
                  <a:pt x="6781" y="18488"/>
                  <a:pt x="6545" y="18409"/>
                  <a:pt x="6343" y="18246"/>
                </a:cubicBezTo>
                <a:lnTo>
                  <a:pt x="550" y="13627"/>
                </a:lnTo>
                <a:cubicBezTo>
                  <a:pt x="183" y="13328"/>
                  <a:pt x="0" y="12915"/>
                  <a:pt x="0" y="12379"/>
                </a:cubicBezTo>
                <a:cubicBezTo>
                  <a:pt x="0" y="11939"/>
                  <a:pt x="136" y="11529"/>
                  <a:pt x="416" y="11151"/>
                </a:cubicBezTo>
                <a:cubicBezTo>
                  <a:pt x="694" y="10773"/>
                  <a:pt x="1023" y="10581"/>
                  <a:pt x="1407" y="10581"/>
                </a:cubicBezTo>
                <a:cubicBezTo>
                  <a:pt x="1673" y="10581"/>
                  <a:pt x="1925" y="10682"/>
                  <a:pt x="2174" y="10880"/>
                </a:cubicBezTo>
                <a:cubicBezTo>
                  <a:pt x="2024" y="10756"/>
                  <a:pt x="1944" y="10586"/>
                  <a:pt x="1939" y="10380"/>
                </a:cubicBezTo>
                <a:cubicBezTo>
                  <a:pt x="1939" y="10310"/>
                  <a:pt x="1967" y="10202"/>
                  <a:pt x="2026" y="10058"/>
                </a:cubicBezTo>
                <a:lnTo>
                  <a:pt x="5792" y="3271"/>
                </a:lnTo>
                <a:cubicBezTo>
                  <a:pt x="5898" y="3094"/>
                  <a:pt x="6034" y="2998"/>
                  <a:pt x="6209" y="2989"/>
                </a:cubicBezTo>
                <a:cubicBezTo>
                  <a:pt x="6329" y="2989"/>
                  <a:pt x="6418" y="3029"/>
                  <a:pt x="6479" y="3111"/>
                </a:cubicBezTo>
                <a:cubicBezTo>
                  <a:pt x="6293" y="2947"/>
                  <a:pt x="6140" y="2755"/>
                  <a:pt x="6027" y="2529"/>
                </a:cubicBezTo>
                <a:cubicBezTo>
                  <a:pt x="5914" y="2303"/>
                  <a:pt x="5860" y="2052"/>
                  <a:pt x="5860" y="1770"/>
                </a:cubicBezTo>
                <a:cubicBezTo>
                  <a:pt x="5860" y="1329"/>
                  <a:pt x="6001" y="926"/>
                  <a:pt x="6289" y="556"/>
                </a:cubicBezTo>
                <a:cubicBezTo>
                  <a:pt x="6573" y="189"/>
                  <a:pt x="6898" y="0"/>
                  <a:pt x="7268" y="0"/>
                </a:cubicBezTo>
                <a:cubicBezTo>
                  <a:pt x="7515" y="0"/>
                  <a:pt x="7750" y="90"/>
                  <a:pt x="7964" y="259"/>
                </a:cubicBezTo>
                <a:lnTo>
                  <a:pt x="13757" y="4881"/>
                </a:lnTo>
                <a:cubicBezTo>
                  <a:pt x="13931" y="5025"/>
                  <a:pt x="14065" y="5205"/>
                  <a:pt x="14162" y="5426"/>
                </a:cubicBezTo>
                <a:cubicBezTo>
                  <a:pt x="14258" y="5646"/>
                  <a:pt x="14310" y="5889"/>
                  <a:pt x="14310" y="6151"/>
                </a:cubicBezTo>
                <a:cubicBezTo>
                  <a:pt x="14310" y="6374"/>
                  <a:pt x="14270" y="6594"/>
                  <a:pt x="14190" y="6806"/>
                </a:cubicBezTo>
                <a:cubicBezTo>
                  <a:pt x="14112" y="7021"/>
                  <a:pt x="14014" y="7204"/>
                  <a:pt x="13891" y="7368"/>
                </a:cubicBezTo>
                <a:cubicBezTo>
                  <a:pt x="13771" y="7529"/>
                  <a:pt x="13623" y="7662"/>
                  <a:pt x="13442" y="7763"/>
                </a:cubicBezTo>
                <a:cubicBezTo>
                  <a:pt x="13260" y="7871"/>
                  <a:pt x="13081" y="7921"/>
                  <a:pt x="12900" y="7921"/>
                </a:cubicBezTo>
                <a:cubicBezTo>
                  <a:pt x="12655" y="7921"/>
                  <a:pt x="12397" y="7820"/>
                  <a:pt x="12135" y="7611"/>
                </a:cubicBezTo>
                <a:cubicBezTo>
                  <a:pt x="12284" y="7738"/>
                  <a:pt x="12366" y="7902"/>
                  <a:pt x="12373" y="8111"/>
                </a:cubicBezTo>
                <a:cubicBezTo>
                  <a:pt x="12373" y="8238"/>
                  <a:pt x="12342" y="8348"/>
                  <a:pt x="12281" y="8449"/>
                </a:cubicBezTo>
                <a:lnTo>
                  <a:pt x="11100" y="10581"/>
                </a:lnTo>
                <a:lnTo>
                  <a:pt x="13656" y="12625"/>
                </a:lnTo>
                <a:cubicBezTo>
                  <a:pt x="13762" y="12588"/>
                  <a:pt x="13865" y="12563"/>
                  <a:pt x="13971" y="12546"/>
                </a:cubicBezTo>
                <a:cubicBezTo>
                  <a:pt x="14077" y="12526"/>
                  <a:pt x="14183" y="12517"/>
                  <a:pt x="14287" y="12517"/>
                </a:cubicBezTo>
              </a:path>
            </a:pathLst>
          </a:custGeom>
          <a:solidFill>
            <a:schemeClr val="accent5"/>
          </a:solidFill>
          <a:ln>
            <a:noFill/>
          </a:ln>
          <a:effectLst/>
        </p:spPr>
        <p:txBody>
          <a:bodyPr lIns="19048" tIns="19048" rIns="19048" bIns="19048" anchor="ctr"/>
          <a:lstStyle/>
          <a:p>
            <a:pPr defTabSz="171450" fontAlgn="auto">
              <a:spcBef>
                <a:spcPts val="0"/>
              </a:spcBef>
              <a:spcAft>
                <a:spcPts val="0"/>
              </a:spcAft>
              <a:defRPr/>
            </a:pPr>
            <a:endParaRPr lang="es-ES" sz="1050" dirty="0">
              <a:solidFill>
                <a:srgbClr val="44CEB9"/>
              </a:solidFill>
              <a:effectLst>
                <a:outerShdw blurRad="38100" dist="38100" dir="2700000" algn="tl">
                  <a:srgbClr val="000000"/>
                </a:outerShdw>
              </a:effectLst>
              <a:latin typeface="Gill Sans" charset="0"/>
              <a:ea typeface="+mn-ea"/>
              <a:cs typeface="Gill Sans" charset="0"/>
              <a:sym typeface="Gill Sans" charset="0"/>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animEffect transition="in" filter="fade">
                                      <p:cBhvr>
                                        <p:cTn id="21" dur="500"/>
                                        <p:tgtEl>
                                          <p:spTgt spid="35"/>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3000"/>
                            </p:stCondLst>
                            <p:childTnLst>
                              <p:par>
                                <p:cTn id="31" presetID="53" presetClass="entr" presetSubtype="16"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500" fill="hold"/>
                                        <p:tgtEl>
                                          <p:spTgt spid="36"/>
                                        </p:tgtEl>
                                        <p:attrNameLst>
                                          <p:attrName>ppt_w</p:attrName>
                                        </p:attrNameLst>
                                      </p:cBhvr>
                                      <p:tavLst>
                                        <p:tav tm="0">
                                          <p:val>
                                            <p:fltVal val="0"/>
                                          </p:val>
                                        </p:tav>
                                        <p:tav tm="100000">
                                          <p:val>
                                            <p:strVal val="#ppt_w"/>
                                          </p:val>
                                        </p:tav>
                                      </p:tavLst>
                                    </p:anim>
                                    <p:anim calcmode="lin" valueType="num">
                                      <p:cBhvr>
                                        <p:cTn id="34" dur="500" fill="hold"/>
                                        <p:tgtEl>
                                          <p:spTgt spid="36"/>
                                        </p:tgtEl>
                                        <p:attrNameLst>
                                          <p:attrName>ppt_h</p:attrName>
                                        </p:attrNameLst>
                                      </p:cBhvr>
                                      <p:tavLst>
                                        <p:tav tm="0">
                                          <p:val>
                                            <p:fltVal val="0"/>
                                          </p:val>
                                        </p:tav>
                                        <p:tav tm="100000">
                                          <p:val>
                                            <p:strVal val="#ppt_h"/>
                                          </p:val>
                                        </p:tav>
                                      </p:tavLst>
                                    </p:anim>
                                    <p:animEffect transition="in" filter="fade">
                                      <p:cBhvr>
                                        <p:cTn id="35" dur="500"/>
                                        <p:tgtEl>
                                          <p:spTgt spid="36"/>
                                        </p:tgtEl>
                                      </p:cBhvr>
                                    </p:animEffect>
                                  </p:childTnLst>
                                </p:cTn>
                              </p:par>
                            </p:childTnLst>
                          </p:cTn>
                        </p:par>
                        <p:par>
                          <p:cTn id="36" fill="hold">
                            <p:stCondLst>
                              <p:cond delay="35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4500"/>
                            </p:stCondLst>
                            <p:childTnLst>
                              <p:par>
                                <p:cTn id="45" presetID="53" presetClass="entr" presetSubtype="16"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500" fill="hold"/>
                                        <p:tgtEl>
                                          <p:spTgt spid="37"/>
                                        </p:tgtEl>
                                        <p:attrNameLst>
                                          <p:attrName>ppt_w</p:attrName>
                                        </p:attrNameLst>
                                      </p:cBhvr>
                                      <p:tavLst>
                                        <p:tav tm="0">
                                          <p:val>
                                            <p:fltVal val="0"/>
                                          </p:val>
                                        </p:tav>
                                        <p:tav tm="100000">
                                          <p:val>
                                            <p:strVal val="#ppt_w"/>
                                          </p:val>
                                        </p:tav>
                                      </p:tavLst>
                                    </p:anim>
                                    <p:anim calcmode="lin" valueType="num">
                                      <p:cBhvr>
                                        <p:cTn id="48" dur="500" fill="hold"/>
                                        <p:tgtEl>
                                          <p:spTgt spid="37"/>
                                        </p:tgtEl>
                                        <p:attrNameLst>
                                          <p:attrName>ppt_h</p:attrName>
                                        </p:attrNameLst>
                                      </p:cBhvr>
                                      <p:tavLst>
                                        <p:tav tm="0">
                                          <p:val>
                                            <p:fltVal val="0"/>
                                          </p:val>
                                        </p:tav>
                                        <p:tav tm="100000">
                                          <p:val>
                                            <p:strVal val="#ppt_h"/>
                                          </p:val>
                                        </p:tav>
                                      </p:tavLst>
                                    </p:anim>
                                    <p:animEffect transition="in" filter="fade">
                                      <p:cBhvr>
                                        <p:cTn id="49" dur="500"/>
                                        <p:tgtEl>
                                          <p:spTgt spid="37"/>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par>
                          <p:cTn id="54" fill="hold">
                            <p:stCondLst>
                              <p:cond delay="5500"/>
                            </p:stCondLst>
                            <p:childTnLst>
                              <p:par>
                                <p:cTn id="55" presetID="10" presetClass="entr" presetSubtype="0" fill="hold"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par>
                          <p:cTn id="58" fill="hold">
                            <p:stCondLst>
                              <p:cond delay="6000"/>
                            </p:stCondLst>
                            <p:childTnLst>
                              <p:par>
                                <p:cTn id="59" presetID="53" presetClass="entr" presetSubtype="16" fill="hold" nodeType="after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p:cTn id="61" dur="500" fill="hold"/>
                                        <p:tgtEl>
                                          <p:spTgt spid="38"/>
                                        </p:tgtEl>
                                        <p:attrNameLst>
                                          <p:attrName>ppt_w</p:attrName>
                                        </p:attrNameLst>
                                      </p:cBhvr>
                                      <p:tavLst>
                                        <p:tav tm="0">
                                          <p:val>
                                            <p:fltVal val="0"/>
                                          </p:val>
                                        </p:tav>
                                        <p:tav tm="100000">
                                          <p:val>
                                            <p:strVal val="#ppt_w"/>
                                          </p:val>
                                        </p:tav>
                                      </p:tavLst>
                                    </p:anim>
                                    <p:anim calcmode="lin" valueType="num">
                                      <p:cBhvr>
                                        <p:cTn id="62" dur="500" fill="hold"/>
                                        <p:tgtEl>
                                          <p:spTgt spid="38"/>
                                        </p:tgtEl>
                                        <p:attrNameLst>
                                          <p:attrName>ppt_h</p:attrName>
                                        </p:attrNameLst>
                                      </p:cBhvr>
                                      <p:tavLst>
                                        <p:tav tm="0">
                                          <p:val>
                                            <p:fltVal val="0"/>
                                          </p:val>
                                        </p:tav>
                                        <p:tav tm="100000">
                                          <p:val>
                                            <p:strVal val="#ppt_h"/>
                                          </p:val>
                                        </p:tav>
                                      </p:tavLst>
                                    </p:anim>
                                    <p:animEffect transition="in" filter="fade">
                                      <p:cBhvr>
                                        <p:cTn id="63" dur="500"/>
                                        <p:tgtEl>
                                          <p:spTgt spid="38"/>
                                        </p:tgtEl>
                                      </p:cBhvr>
                                    </p:animEffect>
                                  </p:childTnLst>
                                </p:cTn>
                              </p:par>
                            </p:childTnLst>
                          </p:cTn>
                        </p:par>
                        <p:par>
                          <p:cTn id="64" fill="hold">
                            <p:stCondLst>
                              <p:cond delay="6500"/>
                            </p:stCondLst>
                            <p:childTnLst>
                              <p:par>
                                <p:cTn id="65" presetID="10" presetClass="entr" presetSubtype="0"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par>
                          <p:cTn id="68" fill="hold">
                            <p:stCondLst>
                              <p:cond delay="7000"/>
                            </p:stCondLst>
                            <p:childTnLst>
                              <p:par>
                                <p:cTn id="69" presetID="10" presetClass="entr" presetSubtype="0" fill="hold"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07019" y="507678"/>
            <a:ext cx="5020491" cy="750776"/>
            <a:chOff x="1582138" y="578932"/>
            <a:chExt cx="5020491" cy="750776"/>
          </a:xfrm>
        </p:grpSpPr>
        <p:sp>
          <p:nvSpPr>
            <p:cNvPr id="9"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准确认清自己</a:t>
              </a:r>
              <a:endParaRPr lang="id-ID" sz="2600" b="1" spc="300" dirty="0">
                <a:latin typeface="微软雅黑" panose="020B0503020204020204" pitchFamily="34" charset="-122"/>
                <a:ea typeface="微软雅黑" panose="020B0503020204020204" pitchFamily="34" charset="-122"/>
              </a:endParaRPr>
            </a:p>
          </p:txBody>
        </p:sp>
        <p:sp>
          <p:nvSpPr>
            <p:cNvPr id="10" name="Text Box 7"/>
            <p:cNvSpPr txBox="1">
              <a:spLocks noChangeArrowheads="1"/>
            </p:cNvSpPr>
            <p:nvPr/>
          </p:nvSpPr>
          <p:spPr bwMode="auto">
            <a:xfrm>
              <a:off x="1601188" y="1052709"/>
              <a:ext cx="2842317" cy="276999"/>
            </a:xfrm>
            <a:prstGeom prst="rect">
              <a:avLst/>
            </a:prstGeom>
            <a:noFill/>
            <a:ln w="9525">
              <a:noFill/>
              <a:miter lim="800000"/>
            </a:ln>
          </p:spPr>
          <p:txBody>
            <a:bodyPr wrap="none" lIns="45720" tIns="22860" rIns="45720" bIns="22860">
              <a:spAutoFit/>
            </a:bodyPr>
            <a:lstStyle/>
            <a:p>
              <a:pPr defTabSz="1088390"/>
              <a:r>
                <a:rPr lang="en-CA"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 ACCURATELY IDENTIFY YOUR</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1" name="矩形 10"/>
          <p:cNvSpPr/>
          <p:nvPr/>
        </p:nvSpPr>
        <p:spPr>
          <a:xfrm>
            <a:off x="1104900" y="4901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3466449"/>
            <a:ext cx="12192000" cy="254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69"/>
          <p:cNvSpPr>
            <a:spLocks noEditPoints="1"/>
          </p:cNvSpPr>
          <p:nvPr/>
        </p:nvSpPr>
        <p:spPr bwMode="auto">
          <a:xfrm>
            <a:off x="1464170" y="2104723"/>
            <a:ext cx="1888629" cy="3907008"/>
          </a:xfrm>
          <a:custGeom>
            <a:avLst/>
            <a:gdLst>
              <a:gd name="T0" fmla="*/ 3562183 w 693"/>
              <a:gd name="T1" fmla="*/ 8655381 h 1641"/>
              <a:gd name="T2" fmla="*/ 2963736 w 693"/>
              <a:gd name="T3" fmla="*/ 5601544 h 1641"/>
              <a:gd name="T4" fmla="*/ 2838347 w 693"/>
              <a:gd name="T5" fmla="*/ 4486922 h 1641"/>
              <a:gd name="T6" fmla="*/ 3032130 w 693"/>
              <a:gd name="T7" fmla="*/ 4322004 h 1641"/>
              <a:gd name="T8" fmla="*/ 3254410 w 693"/>
              <a:gd name="T9" fmla="*/ 2877545 h 1641"/>
              <a:gd name="T10" fmla="*/ 2878243 w 693"/>
              <a:gd name="T11" fmla="*/ 1603691 h 1641"/>
              <a:gd name="T12" fmla="*/ 2245600 w 693"/>
              <a:gd name="T13" fmla="*/ 1381904 h 1641"/>
              <a:gd name="T14" fmla="*/ 1960625 w 693"/>
              <a:gd name="T15" fmla="*/ 1216985 h 1641"/>
              <a:gd name="T16" fmla="*/ 1943527 w 693"/>
              <a:gd name="T17" fmla="*/ 1160117 h 1641"/>
              <a:gd name="T18" fmla="*/ 2017620 w 693"/>
              <a:gd name="T19" fmla="*/ 369645 h 1641"/>
              <a:gd name="T20" fmla="*/ 1783941 w 693"/>
              <a:gd name="T21" fmla="*/ 0 h 1641"/>
              <a:gd name="T22" fmla="*/ 1299484 w 693"/>
              <a:gd name="T23" fmla="*/ 136484 h 1641"/>
              <a:gd name="T24" fmla="*/ 1219691 w 693"/>
              <a:gd name="T25" fmla="*/ 688108 h 1641"/>
              <a:gd name="T26" fmla="*/ 1367878 w 693"/>
              <a:gd name="T27" fmla="*/ 1137369 h 1641"/>
              <a:gd name="T28" fmla="*/ 1367878 w 693"/>
              <a:gd name="T29" fmla="*/ 1222672 h 1641"/>
              <a:gd name="T30" fmla="*/ 837825 w 693"/>
              <a:gd name="T31" fmla="*/ 1546822 h 1641"/>
              <a:gd name="T32" fmla="*/ 125389 w 693"/>
              <a:gd name="T33" fmla="*/ 3019716 h 1641"/>
              <a:gd name="T34" fmla="*/ 644043 w 693"/>
              <a:gd name="T35" fmla="*/ 4418680 h 1641"/>
              <a:gd name="T36" fmla="*/ 815027 w 693"/>
              <a:gd name="T37" fmla="*/ 4560851 h 1641"/>
              <a:gd name="T38" fmla="*/ 1253888 w 693"/>
              <a:gd name="T39" fmla="*/ 6727540 h 1641"/>
              <a:gd name="T40" fmla="*/ 1521764 w 693"/>
              <a:gd name="T41" fmla="*/ 8359665 h 1641"/>
              <a:gd name="T42" fmla="*/ 1316583 w 693"/>
              <a:gd name="T43" fmla="*/ 9110329 h 1641"/>
              <a:gd name="T44" fmla="*/ 1954926 w 693"/>
              <a:gd name="T45" fmla="*/ 9070521 h 1641"/>
              <a:gd name="T46" fmla="*/ 2000522 w 693"/>
              <a:gd name="T47" fmla="*/ 8553018 h 1641"/>
              <a:gd name="T48" fmla="*/ 1949226 w 693"/>
              <a:gd name="T49" fmla="*/ 7546446 h 1641"/>
              <a:gd name="T50" fmla="*/ 1903630 w 693"/>
              <a:gd name="T51" fmla="*/ 6642237 h 1641"/>
              <a:gd name="T52" fmla="*/ 2120211 w 693"/>
              <a:gd name="T53" fmla="*/ 5635665 h 1641"/>
              <a:gd name="T54" fmla="*/ 2821249 w 693"/>
              <a:gd name="T55" fmla="*/ 8274362 h 1641"/>
              <a:gd name="T56" fmla="*/ 3151819 w 693"/>
              <a:gd name="T57" fmla="*/ 9070521 h 1641"/>
              <a:gd name="T58" fmla="*/ 3949748 w 693"/>
              <a:gd name="T59" fmla="*/ 9258187 h 1641"/>
              <a:gd name="T60" fmla="*/ 655442 w 693"/>
              <a:gd name="T61" fmla="*/ 3457603 h 1641"/>
              <a:gd name="T62" fmla="*/ 712437 w 693"/>
              <a:gd name="T63" fmla="*/ 2979908 h 1641"/>
              <a:gd name="T64" fmla="*/ 2251299 w 693"/>
              <a:gd name="T65" fmla="*/ 3923924 h 1641"/>
              <a:gd name="T66" fmla="*/ 1789641 w 693"/>
              <a:gd name="T67" fmla="*/ 1745862 h 1641"/>
              <a:gd name="T68" fmla="*/ 1595858 w 693"/>
              <a:gd name="T69" fmla="*/ 1654872 h 1641"/>
              <a:gd name="T70" fmla="*/ 1681350 w 693"/>
              <a:gd name="T71" fmla="*/ 2758121 h 1641"/>
              <a:gd name="T72" fmla="*/ 1561661 w 693"/>
              <a:gd name="T73" fmla="*/ 3906864 h 1641"/>
              <a:gd name="T74" fmla="*/ 1339381 w 693"/>
              <a:gd name="T75" fmla="*/ 3082271 h 1641"/>
              <a:gd name="T76" fmla="*/ 1413474 w 693"/>
              <a:gd name="T77" fmla="*/ 1279541 h 1641"/>
              <a:gd name="T78" fmla="*/ 1903630 w 693"/>
              <a:gd name="T79" fmla="*/ 1290914 h 1641"/>
              <a:gd name="T80" fmla="*/ 2171506 w 693"/>
              <a:gd name="T81" fmla="*/ 2348668 h 1641"/>
              <a:gd name="T82" fmla="*/ 2342491 w 693"/>
              <a:gd name="T83" fmla="*/ 3918238 h 1641"/>
              <a:gd name="T84" fmla="*/ 2695860 w 693"/>
              <a:gd name="T85" fmla="*/ 2758121 h 1641"/>
              <a:gd name="T86" fmla="*/ 2855446 w 693"/>
              <a:gd name="T87" fmla="*/ 3275624 h 16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93" h="1641">
                <a:moveTo>
                  <a:pt x="669" y="1590"/>
                </a:moveTo>
                <a:cubicBezTo>
                  <a:pt x="650" y="1579"/>
                  <a:pt x="636" y="1550"/>
                  <a:pt x="629" y="1542"/>
                </a:cubicBezTo>
                <a:cubicBezTo>
                  <a:pt x="622" y="1535"/>
                  <a:pt x="631" y="1537"/>
                  <a:pt x="625" y="1522"/>
                </a:cubicBezTo>
                <a:cubicBezTo>
                  <a:pt x="619" y="1507"/>
                  <a:pt x="600" y="1419"/>
                  <a:pt x="597" y="1391"/>
                </a:cubicBezTo>
                <a:cubicBezTo>
                  <a:pt x="593" y="1362"/>
                  <a:pt x="595" y="1265"/>
                  <a:pt x="582" y="1219"/>
                </a:cubicBezTo>
                <a:cubicBezTo>
                  <a:pt x="568" y="1173"/>
                  <a:pt x="526" y="1025"/>
                  <a:pt x="520" y="985"/>
                </a:cubicBezTo>
                <a:cubicBezTo>
                  <a:pt x="514" y="944"/>
                  <a:pt x="505" y="903"/>
                  <a:pt x="505" y="881"/>
                </a:cubicBezTo>
                <a:cubicBezTo>
                  <a:pt x="505" y="858"/>
                  <a:pt x="503" y="843"/>
                  <a:pt x="496" y="827"/>
                </a:cubicBezTo>
                <a:cubicBezTo>
                  <a:pt x="490" y="811"/>
                  <a:pt x="498" y="789"/>
                  <a:pt x="498" y="789"/>
                </a:cubicBezTo>
                <a:cubicBezTo>
                  <a:pt x="498" y="789"/>
                  <a:pt x="514" y="801"/>
                  <a:pt x="524" y="810"/>
                </a:cubicBezTo>
                <a:cubicBezTo>
                  <a:pt x="534" y="819"/>
                  <a:pt x="534" y="805"/>
                  <a:pt x="529" y="785"/>
                </a:cubicBezTo>
                <a:cubicBezTo>
                  <a:pt x="524" y="765"/>
                  <a:pt x="527" y="754"/>
                  <a:pt x="532" y="760"/>
                </a:cubicBezTo>
                <a:cubicBezTo>
                  <a:pt x="537" y="767"/>
                  <a:pt x="541" y="728"/>
                  <a:pt x="553" y="705"/>
                </a:cubicBezTo>
                <a:cubicBezTo>
                  <a:pt x="566" y="681"/>
                  <a:pt x="593" y="633"/>
                  <a:pt x="587" y="606"/>
                </a:cubicBezTo>
                <a:cubicBezTo>
                  <a:pt x="581" y="578"/>
                  <a:pt x="578" y="530"/>
                  <a:pt x="571" y="506"/>
                </a:cubicBezTo>
                <a:cubicBezTo>
                  <a:pt x="563" y="483"/>
                  <a:pt x="556" y="441"/>
                  <a:pt x="547" y="415"/>
                </a:cubicBezTo>
                <a:cubicBezTo>
                  <a:pt x="538" y="389"/>
                  <a:pt x="540" y="376"/>
                  <a:pt x="529" y="350"/>
                </a:cubicBezTo>
                <a:cubicBezTo>
                  <a:pt x="517" y="324"/>
                  <a:pt x="505" y="295"/>
                  <a:pt x="505" y="282"/>
                </a:cubicBezTo>
                <a:cubicBezTo>
                  <a:pt x="505" y="275"/>
                  <a:pt x="502" y="269"/>
                  <a:pt x="491" y="265"/>
                </a:cubicBezTo>
                <a:cubicBezTo>
                  <a:pt x="483" y="261"/>
                  <a:pt x="469" y="258"/>
                  <a:pt x="449" y="255"/>
                </a:cubicBezTo>
                <a:cubicBezTo>
                  <a:pt x="428" y="252"/>
                  <a:pt x="409" y="248"/>
                  <a:pt x="394" y="243"/>
                </a:cubicBezTo>
                <a:cubicBezTo>
                  <a:pt x="393" y="243"/>
                  <a:pt x="392" y="242"/>
                  <a:pt x="391" y="242"/>
                </a:cubicBezTo>
                <a:cubicBezTo>
                  <a:pt x="391" y="242"/>
                  <a:pt x="390" y="242"/>
                  <a:pt x="390" y="242"/>
                </a:cubicBezTo>
                <a:cubicBezTo>
                  <a:pt x="370" y="235"/>
                  <a:pt x="344" y="214"/>
                  <a:pt x="344" y="214"/>
                </a:cubicBezTo>
                <a:cubicBezTo>
                  <a:pt x="336" y="225"/>
                  <a:pt x="336" y="225"/>
                  <a:pt x="336" y="225"/>
                </a:cubicBezTo>
                <a:cubicBezTo>
                  <a:pt x="339" y="221"/>
                  <a:pt x="341" y="218"/>
                  <a:pt x="344" y="214"/>
                </a:cubicBezTo>
                <a:cubicBezTo>
                  <a:pt x="341" y="211"/>
                  <a:pt x="336" y="204"/>
                  <a:pt x="341" y="204"/>
                </a:cubicBezTo>
                <a:cubicBezTo>
                  <a:pt x="352" y="203"/>
                  <a:pt x="354" y="159"/>
                  <a:pt x="360" y="146"/>
                </a:cubicBezTo>
                <a:cubicBezTo>
                  <a:pt x="366" y="133"/>
                  <a:pt x="364" y="124"/>
                  <a:pt x="360" y="112"/>
                </a:cubicBezTo>
                <a:cubicBezTo>
                  <a:pt x="356" y="101"/>
                  <a:pt x="364" y="84"/>
                  <a:pt x="354" y="65"/>
                </a:cubicBezTo>
                <a:cubicBezTo>
                  <a:pt x="344" y="47"/>
                  <a:pt x="358" y="24"/>
                  <a:pt x="344" y="22"/>
                </a:cubicBezTo>
                <a:cubicBezTo>
                  <a:pt x="330" y="20"/>
                  <a:pt x="335" y="3"/>
                  <a:pt x="322" y="3"/>
                </a:cubicBezTo>
                <a:cubicBezTo>
                  <a:pt x="318" y="3"/>
                  <a:pt x="315" y="2"/>
                  <a:pt x="313" y="0"/>
                </a:cubicBezTo>
                <a:cubicBezTo>
                  <a:pt x="302" y="21"/>
                  <a:pt x="285" y="14"/>
                  <a:pt x="285" y="14"/>
                </a:cubicBezTo>
                <a:cubicBezTo>
                  <a:pt x="259" y="8"/>
                  <a:pt x="242" y="14"/>
                  <a:pt x="230" y="23"/>
                </a:cubicBezTo>
                <a:cubicBezTo>
                  <a:pt x="230" y="23"/>
                  <a:pt x="229" y="24"/>
                  <a:pt x="228" y="24"/>
                </a:cubicBezTo>
                <a:cubicBezTo>
                  <a:pt x="213" y="38"/>
                  <a:pt x="208" y="57"/>
                  <a:pt x="208" y="58"/>
                </a:cubicBezTo>
                <a:cubicBezTo>
                  <a:pt x="207" y="65"/>
                  <a:pt x="206" y="72"/>
                  <a:pt x="206" y="77"/>
                </a:cubicBezTo>
                <a:cubicBezTo>
                  <a:pt x="208" y="95"/>
                  <a:pt x="213" y="113"/>
                  <a:pt x="214" y="121"/>
                </a:cubicBezTo>
                <a:cubicBezTo>
                  <a:pt x="215" y="128"/>
                  <a:pt x="219" y="158"/>
                  <a:pt x="225" y="158"/>
                </a:cubicBezTo>
                <a:cubicBezTo>
                  <a:pt x="231" y="158"/>
                  <a:pt x="233" y="159"/>
                  <a:pt x="233" y="159"/>
                </a:cubicBezTo>
                <a:cubicBezTo>
                  <a:pt x="233" y="159"/>
                  <a:pt x="240" y="182"/>
                  <a:pt x="240" y="200"/>
                </a:cubicBezTo>
                <a:cubicBezTo>
                  <a:pt x="240" y="208"/>
                  <a:pt x="240" y="212"/>
                  <a:pt x="240" y="215"/>
                </a:cubicBezTo>
                <a:cubicBezTo>
                  <a:pt x="240" y="215"/>
                  <a:pt x="240" y="215"/>
                  <a:pt x="240" y="215"/>
                </a:cubicBezTo>
                <a:cubicBezTo>
                  <a:pt x="240" y="215"/>
                  <a:pt x="240" y="215"/>
                  <a:pt x="240" y="215"/>
                </a:cubicBezTo>
                <a:cubicBezTo>
                  <a:pt x="240" y="215"/>
                  <a:pt x="240" y="215"/>
                  <a:pt x="240" y="215"/>
                </a:cubicBezTo>
                <a:cubicBezTo>
                  <a:pt x="240" y="215"/>
                  <a:pt x="224" y="238"/>
                  <a:pt x="206" y="246"/>
                </a:cubicBezTo>
                <a:cubicBezTo>
                  <a:pt x="188" y="255"/>
                  <a:pt x="162" y="268"/>
                  <a:pt x="147" y="272"/>
                </a:cubicBezTo>
                <a:cubicBezTo>
                  <a:pt x="136" y="275"/>
                  <a:pt x="124" y="279"/>
                  <a:pt x="115" y="285"/>
                </a:cubicBezTo>
                <a:cubicBezTo>
                  <a:pt x="103" y="293"/>
                  <a:pt x="93" y="305"/>
                  <a:pt x="89" y="326"/>
                </a:cubicBezTo>
                <a:cubicBezTo>
                  <a:pt x="82" y="365"/>
                  <a:pt x="42" y="495"/>
                  <a:pt x="22" y="531"/>
                </a:cubicBezTo>
                <a:cubicBezTo>
                  <a:pt x="3" y="567"/>
                  <a:pt x="0" y="616"/>
                  <a:pt x="20" y="646"/>
                </a:cubicBezTo>
                <a:cubicBezTo>
                  <a:pt x="39" y="676"/>
                  <a:pt x="86" y="750"/>
                  <a:pt x="93" y="760"/>
                </a:cubicBezTo>
                <a:cubicBezTo>
                  <a:pt x="100" y="770"/>
                  <a:pt x="102" y="778"/>
                  <a:pt x="113" y="777"/>
                </a:cubicBezTo>
                <a:cubicBezTo>
                  <a:pt x="113" y="777"/>
                  <a:pt x="114" y="776"/>
                  <a:pt x="115" y="776"/>
                </a:cubicBezTo>
                <a:cubicBezTo>
                  <a:pt x="124" y="776"/>
                  <a:pt x="130" y="777"/>
                  <a:pt x="130" y="777"/>
                </a:cubicBezTo>
                <a:cubicBezTo>
                  <a:pt x="130" y="777"/>
                  <a:pt x="135" y="796"/>
                  <a:pt x="143" y="802"/>
                </a:cubicBezTo>
                <a:cubicBezTo>
                  <a:pt x="151" y="808"/>
                  <a:pt x="161" y="828"/>
                  <a:pt x="163" y="821"/>
                </a:cubicBezTo>
                <a:cubicBezTo>
                  <a:pt x="166" y="814"/>
                  <a:pt x="173" y="872"/>
                  <a:pt x="180" y="903"/>
                </a:cubicBezTo>
                <a:cubicBezTo>
                  <a:pt x="187" y="934"/>
                  <a:pt x="220" y="1152"/>
                  <a:pt x="220" y="1183"/>
                </a:cubicBezTo>
                <a:cubicBezTo>
                  <a:pt x="220" y="1214"/>
                  <a:pt x="232" y="1246"/>
                  <a:pt x="231" y="1268"/>
                </a:cubicBezTo>
                <a:cubicBezTo>
                  <a:pt x="230" y="1291"/>
                  <a:pt x="235" y="1349"/>
                  <a:pt x="236" y="1381"/>
                </a:cubicBezTo>
                <a:cubicBezTo>
                  <a:pt x="237" y="1413"/>
                  <a:pt x="267" y="1447"/>
                  <a:pt x="267" y="1470"/>
                </a:cubicBezTo>
                <a:cubicBezTo>
                  <a:pt x="267" y="1494"/>
                  <a:pt x="260" y="1505"/>
                  <a:pt x="263" y="1519"/>
                </a:cubicBezTo>
                <a:cubicBezTo>
                  <a:pt x="267" y="1532"/>
                  <a:pt x="266" y="1542"/>
                  <a:pt x="251" y="1558"/>
                </a:cubicBezTo>
                <a:cubicBezTo>
                  <a:pt x="236" y="1574"/>
                  <a:pt x="230" y="1589"/>
                  <a:pt x="231" y="1602"/>
                </a:cubicBezTo>
                <a:cubicBezTo>
                  <a:pt x="232" y="1614"/>
                  <a:pt x="236" y="1619"/>
                  <a:pt x="266" y="1620"/>
                </a:cubicBezTo>
                <a:cubicBezTo>
                  <a:pt x="296" y="1621"/>
                  <a:pt x="324" y="1613"/>
                  <a:pt x="324" y="1605"/>
                </a:cubicBezTo>
                <a:cubicBezTo>
                  <a:pt x="324" y="1598"/>
                  <a:pt x="334" y="1595"/>
                  <a:pt x="343" y="1595"/>
                </a:cubicBezTo>
                <a:cubicBezTo>
                  <a:pt x="351" y="1595"/>
                  <a:pt x="350" y="1587"/>
                  <a:pt x="346" y="1569"/>
                </a:cubicBezTo>
                <a:cubicBezTo>
                  <a:pt x="343" y="1552"/>
                  <a:pt x="330" y="1528"/>
                  <a:pt x="338" y="1531"/>
                </a:cubicBezTo>
                <a:cubicBezTo>
                  <a:pt x="345" y="1533"/>
                  <a:pt x="351" y="1528"/>
                  <a:pt x="351" y="1504"/>
                </a:cubicBezTo>
                <a:cubicBezTo>
                  <a:pt x="351" y="1479"/>
                  <a:pt x="355" y="1471"/>
                  <a:pt x="344" y="1457"/>
                </a:cubicBezTo>
                <a:cubicBezTo>
                  <a:pt x="333" y="1442"/>
                  <a:pt x="335" y="1415"/>
                  <a:pt x="338" y="1392"/>
                </a:cubicBezTo>
                <a:cubicBezTo>
                  <a:pt x="340" y="1370"/>
                  <a:pt x="348" y="1354"/>
                  <a:pt x="342" y="1327"/>
                </a:cubicBezTo>
                <a:cubicBezTo>
                  <a:pt x="335" y="1299"/>
                  <a:pt x="334" y="1266"/>
                  <a:pt x="338" y="1252"/>
                </a:cubicBezTo>
                <a:cubicBezTo>
                  <a:pt x="342" y="1239"/>
                  <a:pt x="339" y="1222"/>
                  <a:pt x="329" y="1211"/>
                </a:cubicBezTo>
                <a:cubicBezTo>
                  <a:pt x="319" y="1200"/>
                  <a:pt x="334" y="1180"/>
                  <a:pt x="334" y="1168"/>
                </a:cubicBezTo>
                <a:cubicBezTo>
                  <a:pt x="334" y="1156"/>
                  <a:pt x="330" y="1104"/>
                  <a:pt x="337" y="1052"/>
                </a:cubicBezTo>
                <a:cubicBezTo>
                  <a:pt x="343" y="999"/>
                  <a:pt x="344" y="960"/>
                  <a:pt x="345" y="946"/>
                </a:cubicBezTo>
                <a:cubicBezTo>
                  <a:pt x="346" y="933"/>
                  <a:pt x="354" y="939"/>
                  <a:pt x="372" y="991"/>
                </a:cubicBezTo>
                <a:cubicBezTo>
                  <a:pt x="391" y="1043"/>
                  <a:pt x="438" y="1205"/>
                  <a:pt x="447" y="1241"/>
                </a:cubicBezTo>
                <a:cubicBezTo>
                  <a:pt x="454" y="1272"/>
                  <a:pt x="480" y="1385"/>
                  <a:pt x="491" y="1436"/>
                </a:cubicBezTo>
                <a:cubicBezTo>
                  <a:pt x="493" y="1444"/>
                  <a:pt x="494" y="1451"/>
                  <a:pt x="495" y="1455"/>
                </a:cubicBezTo>
                <a:cubicBezTo>
                  <a:pt x="501" y="1486"/>
                  <a:pt x="509" y="1548"/>
                  <a:pt x="517" y="1548"/>
                </a:cubicBezTo>
                <a:cubicBezTo>
                  <a:pt x="526" y="1548"/>
                  <a:pt x="524" y="1554"/>
                  <a:pt x="525" y="1572"/>
                </a:cubicBezTo>
                <a:cubicBezTo>
                  <a:pt x="526" y="1589"/>
                  <a:pt x="543" y="1592"/>
                  <a:pt x="553" y="1595"/>
                </a:cubicBezTo>
                <a:cubicBezTo>
                  <a:pt x="563" y="1599"/>
                  <a:pt x="566" y="1589"/>
                  <a:pt x="566" y="1589"/>
                </a:cubicBezTo>
                <a:cubicBezTo>
                  <a:pt x="566" y="1589"/>
                  <a:pt x="582" y="1623"/>
                  <a:pt x="610" y="1626"/>
                </a:cubicBezTo>
                <a:cubicBezTo>
                  <a:pt x="639" y="1630"/>
                  <a:pt x="693" y="1641"/>
                  <a:pt x="693" y="1628"/>
                </a:cubicBezTo>
                <a:cubicBezTo>
                  <a:pt x="693" y="1614"/>
                  <a:pt x="687" y="1602"/>
                  <a:pt x="669" y="1590"/>
                </a:cubicBezTo>
                <a:close/>
                <a:moveTo>
                  <a:pt x="128" y="644"/>
                </a:moveTo>
                <a:cubicBezTo>
                  <a:pt x="128" y="632"/>
                  <a:pt x="122" y="619"/>
                  <a:pt x="115" y="608"/>
                </a:cubicBezTo>
                <a:cubicBezTo>
                  <a:pt x="105" y="594"/>
                  <a:pt x="95" y="582"/>
                  <a:pt x="99" y="575"/>
                </a:cubicBezTo>
                <a:cubicBezTo>
                  <a:pt x="105" y="563"/>
                  <a:pt x="110" y="563"/>
                  <a:pt x="115" y="554"/>
                </a:cubicBezTo>
                <a:cubicBezTo>
                  <a:pt x="118" y="549"/>
                  <a:pt x="121" y="541"/>
                  <a:pt x="125" y="524"/>
                </a:cubicBezTo>
                <a:cubicBezTo>
                  <a:pt x="124" y="559"/>
                  <a:pt x="136" y="611"/>
                  <a:pt x="128" y="644"/>
                </a:cubicBezTo>
                <a:close/>
                <a:moveTo>
                  <a:pt x="411" y="689"/>
                </a:moveTo>
                <a:cubicBezTo>
                  <a:pt x="407" y="690"/>
                  <a:pt x="402" y="690"/>
                  <a:pt x="395" y="690"/>
                </a:cubicBezTo>
                <a:cubicBezTo>
                  <a:pt x="395" y="685"/>
                  <a:pt x="395" y="680"/>
                  <a:pt x="393" y="674"/>
                </a:cubicBezTo>
                <a:cubicBezTo>
                  <a:pt x="389" y="655"/>
                  <a:pt x="367" y="523"/>
                  <a:pt x="351" y="448"/>
                </a:cubicBezTo>
                <a:cubicBezTo>
                  <a:pt x="335" y="373"/>
                  <a:pt x="318" y="317"/>
                  <a:pt x="314" y="307"/>
                </a:cubicBezTo>
                <a:cubicBezTo>
                  <a:pt x="310" y="297"/>
                  <a:pt x="323" y="293"/>
                  <a:pt x="323" y="293"/>
                </a:cubicBezTo>
                <a:cubicBezTo>
                  <a:pt x="299" y="269"/>
                  <a:pt x="299" y="269"/>
                  <a:pt x="299" y="269"/>
                </a:cubicBezTo>
                <a:cubicBezTo>
                  <a:pt x="288" y="274"/>
                  <a:pt x="280" y="291"/>
                  <a:pt x="280" y="291"/>
                </a:cubicBezTo>
                <a:cubicBezTo>
                  <a:pt x="280" y="291"/>
                  <a:pt x="292" y="299"/>
                  <a:pt x="294" y="307"/>
                </a:cubicBezTo>
                <a:cubicBezTo>
                  <a:pt x="296" y="315"/>
                  <a:pt x="292" y="325"/>
                  <a:pt x="286" y="343"/>
                </a:cubicBezTo>
                <a:cubicBezTo>
                  <a:pt x="281" y="362"/>
                  <a:pt x="288" y="443"/>
                  <a:pt x="295" y="485"/>
                </a:cubicBezTo>
                <a:cubicBezTo>
                  <a:pt x="302" y="527"/>
                  <a:pt x="315" y="621"/>
                  <a:pt x="323" y="669"/>
                </a:cubicBezTo>
                <a:cubicBezTo>
                  <a:pt x="324" y="677"/>
                  <a:pt x="326" y="683"/>
                  <a:pt x="327" y="689"/>
                </a:cubicBezTo>
                <a:cubicBezTo>
                  <a:pt x="308" y="688"/>
                  <a:pt x="289" y="687"/>
                  <a:pt x="274" y="687"/>
                </a:cubicBezTo>
                <a:cubicBezTo>
                  <a:pt x="232" y="687"/>
                  <a:pt x="191" y="692"/>
                  <a:pt x="191" y="692"/>
                </a:cubicBezTo>
                <a:cubicBezTo>
                  <a:pt x="191" y="692"/>
                  <a:pt x="199" y="672"/>
                  <a:pt x="212" y="643"/>
                </a:cubicBezTo>
                <a:cubicBezTo>
                  <a:pt x="224" y="615"/>
                  <a:pt x="226" y="589"/>
                  <a:pt x="235" y="542"/>
                </a:cubicBezTo>
                <a:cubicBezTo>
                  <a:pt x="245" y="495"/>
                  <a:pt x="237" y="463"/>
                  <a:pt x="237" y="406"/>
                </a:cubicBezTo>
                <a:cubicBezTo>
                  <a:pt x="237" y="361"/>
                  <a:pt x="234" y="300"/>
                  <a:pt x="231" y="263"/>
                </a:cubicBezTo>
                <a:cubicBezTo>
                  <a:pt x="231" y="257"/>
                  <a:pt x="231" y="235"/>
                  <a:pt x="248" y="225"/>
                </a:cubicBezTo>
                <a:cubicBezTo>
                  <a:pt x="257" y="236"/>
                  <a:pt x="268" y="248"/>
                  <a:pt x="281" y="257"/>
                </a:cubicBezTo>
                <a:cubicBezTo>
                  <a:pt x="304" y="273"/>
                  <a:pt x="306" y="261"/>
                  <a:pt x="320" y="244"/>
                </a:cubicBezTo>
                <a:cubicBezTo>
                  <a:pt x="326" y="237"/>
                  <a:pt x="330" y="232"/>
                  <a:pt x="334" y="227"/>
                </a:cubicBezTo>
                <a:cubicBezTo>
                  <a:pt x="334" y="227"/>
                  <a:pt x="334" y="227"/>
                  <a:pt x="334" y="227"/>
                </a:cubicBezTo>
                <a:cubicBezTo>
                  <a:pt x="353" y="218"/>
                  <a:pt x="370" y="255"/>
                  <a:pt x="370" y="255"/>
                </a:cubicBezTo>
                <a:cubicBezTo>
                  <a:pt x="382" y="288"/>
                  <a:pt x="381" y="349"/>
                  <a:pt x="381" y="413"/>
                </a:cubicBezTo>
                <a:cubicBezTo>
                  <a:pt x="381" y="478"/>
                  <a:pt x="393" y="542"/>
                  <a:pt x="406" y="589"/>
                </a:cubicBezTo>
                <a:cubicBezTo>
                  <a:pt x="418" y="636"/>
                  <a:pt x="437" y="678"/>
                  <a:pt x="437" y="678"/>
                </a:cubicBezTo>
                <a:cubicBezTo>
                  <a:pt x="437" y="678"/>
                  <a:pt x="426" y="684"/>
                  <a:pt x="411" y="689"/>
                </a:cubicBezTo>
                <a:close/>
                <a:moveTo>
                  <a:pt x="491" y="631"/>
                </a:moveTo>
                <a:cubicBezTo>
                  <a:pt x="489" y="627"/>
                  <a:pt x="490" y="600"/>
                  <a:pt x="484" y="579"/>
                </a:cubicBezTo>
                <a:cubicBezTo>
                  <a:pt x="477" y="556"/>
                  <a:pt x="474" y="524"/>
                  <a:pt x="473" y="485"/>
                </a:cubicBezTo>
                <a:cubicBezTo>
                  <a:pt x="473" y="485"/>
                  <a:pt x="482" y="518"/>
                  <a:pt x="491" y="538"/>
                </a:cubicBezTo>
                <a:cubicBezTo>
                  <a:pt x="495" y="547"/>
                  <a:pt x="498" y="553"/>
                  <a:pt x="501" y="553"/>
                </a:cubicBezTo>
                <a:cubicBezTo>
                  <a:pt x="511" y="556"/>
                  <a:pt x="512" y="570"/>
                  <a:pt x="501" y="576"/>
                </a:cubicBezTo>
                <a:cubicBezTo>
                  <a:pt x="490" y="582"/>
                  <a:pt x="498" y="624"/>
                  <a:pt x="493" y="630"/>
                </a:cubicBezTo>
                <a:cubicBezTo>
                  <a:pt x="492" y="631"/>
                  <a:pt x="491" y="631"/>
                  <a:pt x="491" y="631"/>
                </a:cubicBezTo>
                <a:close/>
              </a:path>
            </a:pathLst>
          </a:custGeom>
          <a:solidFill>
            <a:schemeClr val="bg1">
              <a:lumMod val="85000"/>
            </a:schemeClr>
          </a:solidFill>
          <a:ln>
            <a:noFill/>
          </a:ln>
          <a:effectLst>
            <a:outerShdw blurRad="76200" sy="23000" kx="1199993" algn="br" rotWithShape="0">
              <a:srgbClr val="000000">
                <a:alpha val="6000"/>
              </a:srgbClr>
            </a:outerShdw>
          </a:effectLst>
        </p:spPr>
        <p:txBody>
          <a:bodyPr lIns="60952" tIns="30476" rIns="60952" bIns="30476"/>
          <a:lstStyle/>
          <a:p>
            <a:endParaRPr lang="zh-CN" altLang="en-US" sz="1075"/>
          </a:p>
        </p:txBody>
      </p:sp>
      <p:grpSp>
        <p:nvGrpSpPr>
          <p:cNvPr id="6" name="组合 5"/>
          <p:cNvGrpSpPr/>
          <p:nvPr/>
        </p:nvGrpSpPr>
        <p:grpSpPr>
          <a:xfrm>
            <a:off x="4887286" y="1866414"/>
            <a:ext cx="5517417" cy="1245806"/>
            <a:chOff x="4887286" y="1866414"/>
            <a:chExt cx="5517417" cy="1245806"/>
          </a:xfrm>
        </p:grpSpPr>
        <p:sp>
          <p:nvSpPr>
            <p:cNvPr id="12" name="TextBox 67"/>
            <p:cNvSpPr txBox="1">
              <a:spLocks noChangeArrowheads="1"/>
            </p:cNvSpPr>
            <p:nvPr/>
          </p:nvSpPr>
          <p:spPr bwMode="auto">
            <a:xfrm>
              <a:off x="4887286" y="1866414"/>
              <a:ext cx="279660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r"/>
              <a:r>
                <a:rPr lang="zh-CN" altLang="en-US" sz="3000" b="1" spc="300">
                  <a:latin typeface="微软雅黑" panose="020B0503020204020204" pitchFamily="34" charset="-122"/>
                  <a:ea typeface="微软雅黑" panose="020B0503020204020204" pitchFamily="34" charset="-122"/>
                  <a:cs typeface="Lato Regular"/>
                </a:rPr>
                <a:t>在此添加标题</a:t>
              </a:r>
              <a:endParaRPr lang="id-ID" altLang="zh-CN" sz="3000" b="1" spc="300" dirty="0">
                <a:latin typeface="微软雅黑" panose="020B0503020204020204" pitchFamily="34" charset="-122"/>
                <a:ea typeface="微软雅黑" panose="020B0503020204020204" pitchFamily="34" charset="-122"/>
                <a:cs typeface="Lato Regular"/>
              </a:endParaRPr>
            </a:p>
          </p:txBody>
        </p:sp>
        <p:sp>
          <p:nvSpPr>
            <p:cNvPr id="13" name="TextBox 68"/>
            <p:cNvSpPr txBox="1">
              <a:spLocks noChangeArrowheads="1"/>
            </p:cNvSpPr>
            <p:nvPr/>
          </p:nvSpPr>
          <p:spPr bwMode="auto">
            <a:xfrm>
              <a:off x="5013691" y="2420412"/>
              <a:ext cx="5391012" cy="69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r>
                <a:rPr lang="zh-CN" altLang="en-US" sz="1500" spc="300">
                  <a:solidFill>
                    <a:schemeClr val="bg1">
                      <a:lumMod val="50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点击输入简要文字内容，文字内容需概括精炼，不用多余的文字修饰，言简意赅的说明分项内容。</a:t>
              </a:r>
              <a:endParaRPr lang="en-US" altLang="zh-CN" sz="1500" dirty="0">
                <a:solidFill>
                  <a:schemeClr val="bg1">
                    <a:lumMod val="50000"/>
                  </a:schemeClr>
                </a:solidFill>
                <a:latin typeface="微软雅黑 Light" panose="020B0502040204020203" pitchFamily="34" charset="-122"/>
                <a:ea typeface="微软雅黑 Light" panose="020B0502040204020203" pitchFamily="34" charset="-122"/>
              </a:endParaRPr>
            </a:p>
          </p:txBody>
        </p:sp>
      </p:grpSp>
      <p:grpSp>
        <p:nvGrpSpPr>
          <p:cNvPr id="4" name="组合 3"/>
          <p:cNvGrpSpPr/>
          <p:nvPr/>
        </p:nvGrpSpPr>
        <p:grpSpPr>
          <a:xfrm>
            <a:off x="5013691" y="3572357"/>
            <a:ext cx="5944062" cy="2302174"/>
            <a:chOff x="4184408" y="3135881"/>
            <a:chExt cx="8620763" cy="3338876"/>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84408" y="3135882"/>
              <a:ext cx="2090057" cy="2090057"/>
            </a:xfrm>
            <a:prstGeom prst="rect">
              <a:avLst/>
            </a:prstGeom>
          </p:spPr>
        </p:pic>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9473" y="3135881"/>
              <a:ext cx="2090057" cy="2090057"/>
            </a:xfrm>
            <a:prstGeom prst="rect">
              <a:avLst/>
            </a:prstGeom>
          </p:spPr>
        </p:pic>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0576" y="3349514"/>
              <a:ext cx="2090057" cy="1876424"/>
            </a:xfrm>
            <a:prstGeom prst="rect">
              <a:avLst/>
            </a:prstGeom>
          </p:spPr>
        </p:pic>
        <p:sp>
          <p:nvSpPr>
            <p:cNvPr id="17" name="文本框 16"/>
            <p:cNvSpPr txBox="1"/>
            <p:nvPr/>
          </p:nvSpPr>
          <p:spPr bwMode="auto">
            <a:xfrm>
              <a:off x="4184408" y="5698067"/>
              <a:ext cx="2261104" cy="776690"/>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800" spc="300">
                  <a:solidFill>
                    <a:schemeClr val="bg1"/>
                  </a:solidFill>
                  <a:latin typeface="Impact" panose="020B0806030902050204" pitchFamily="34" charset="0"/>
                  <a:sym typeface="微软雅黑" panose="020B0503020204020204" pitchFamily="34" charset="-122"/>
                </a:rPr>
                <a:t>在此录入图表的描述说明，在此录入图表的描述说明。</a:t>
              </a:r>
              <a:endParaRPr lang="zh-CN" altLang="en-US" sz="800" spc="300" dirty="0">
                <a:solidFill>
                  <a:schemeClr val="bg1"/>
                </a:solidFill>
                <a:latin typeface="Impact" panose="020B0806030902050204" pitchFamily="34" charset="0"/>
                <a:sym typeface="微软雅黑" panose="020B0503020204020204" pitchFamily="34" charset="-122"/>
              </a:endParaRPr>
            </a:p>
          </p:txBody>
        </p:sp>
        <p:sp>
          <p:nvSpPr>
            <p:cNvPr id="18" name="文本框 24"/>
            <p:cNvSpPr txBox="1">
              <a:spLocks noChangeArrowheads="1"/>
            </p:cNvSpPr>
            <p:nvPr/>
          </p:nvSpPr>
          <p:spPr bwMode="auto">
            <a:xfrm>
              <a:off x="4190028" y="5275357"/>
              <a:ext cx="1941720" cy="46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500" b="1">
                  <a:solidFill>
                    <a:schemeClr val="bg1"/>
                  </a:solidFill>
                  <a:latin typeface="微软雅黑" panose="020B0503020204020204" pitchFamily="34" charset="-122"/>
                  <a:ea typeface="微软雅黑" panose="020B0503020204020204" pitchFamily="34" charset="-122"/>
                  <a:cs typeface="Lato Regular"/>
                </a:rPr>
                <a:t>在此添加标题</a:t>
              </a:r>
              <a:endParaRPr lang="id-ID" altLang="zh-CN" sz="1500" b="1" dirty="0">
                <a:solidFill>
                  <a:schemeClr val="bg1"/>
                </a:solidFill>
                <a:latin typeface="微软雅黑" panose="020B0503020204020204" pitchFamily="34" charset="-122"/>
                <a:ea typeface="微软雅黑" panose="020B0503020204020204" pitchFamily="34" charset="-122"/>
                <a:cs typeface="Lato Regular"/>
              </a:endParaRPr>
            </a:p>
          </p:txBody>
        </p:sp>
        <p:sp>
          <p:nvSpPr>
            <p:cNvPr id="19" name="文本框 18"/>
            <p:cNvSpPr txBox="1"/>
            <p:nvPr/>
          </p:nvSpPr>
          <p:spPr bwMode="auto">
            <a:xfrm>
              <a:off x="7518310" y="5698067"/>
              <a:ext cx="2261104" cy="776690"/>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800" spc="300">
                  <a:solidFill>
                    <a:schemeClr val="bg1"/>
                  </a:solidFill>
                  <a:latin typeface="Impact" panose="020B0806030902050204" pitchFamily="34" charset="0"/>
                  <a:sym typeface="微软雅黑" panose="020B0503020204020204" pitchFamily="34" charset="-122"/>
                </a:rPr>
                <a:t>在此录入图表的描述说明，在此录入图表的描述说明。</a:t>
              </a:r>
              <a:endParaRPr lang="zh-CN" altLang="en-US" sz="800" spc="300" dirty="0">
                <a:solidFill>
                  <a:schemeClr val="bg1"/>
                </a:solidFill>
                <a:latin typeface="Impact" panose="020B0806030902050204" pitchFamily="34" charset="0"/>
                <a:sym typeface="微软雅黑" panose="020B0503020204020204" pitchFamily="34" charset="-122"/>
              </a:endParaRPr>
            </a:p>
          </p:txBody>
        </p:sp>
        <p:sp>
          <p:nvSpPr>
            <p:cNvPr id="20" name="文本框 24"/>
            <p:cNvSpPr txBox="1">
              <a:spLocks noChangeArrowheads="1"/>
            </p:cNvSpPr>
            <p:nvPr/>
          </p:nvSpPr>
          <p:spPr bwMode="auto">
            <a:xfrm>
              <a:off x="7523930" y="5275357"/>
              <a:ext cx="1941720" cy="46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500" b="1">
                  <a:solidFill>
                    <a:schemeClr val="bg1"/>
                  </a:solidFill>
                  <a:latin typeface="微软雅黑" panose="020B0503020204020204" pitchFamily="34" charset="-122"/>
                  <a:ea typeface="微软雅黑" panose="020B0503020204020204" pitchFamily="34" charset="-122"/>
                  <a:cs typeface="Lato Regular"/>
                </a:rPr>
                <a:t>在此添加标题</a:t>
              </a:r>
              <a:endParaRPr lang="id-ID" altLang="zh-CN" sz="1500" b="1" dirty="0">
                <a:solidFill>
                  <a:schemeClr val="bg1"/>
                </a:solidFill>
                <a:latin typeface="微软雅黑" panose="020B0503020204020204" pitchFamily="34" charset="-122"/>
                <a:ea typeface="微软雅黑" panose="020B0503020204020204" pitchFamily="34" charset="-122"/>
                <a:cs typeface="Lato Regular"/>
              </a:endParaRPr>
            </a:p>
          </p:txBody>
        </p:sp>
        <p:sp>
          <p:nvSpPr>
            <p:cNvPr id="21" name="文本框 20"/>
            <p:cNvSpPr txBox="1"/>
            <p:nvPr/>
          </p:nvSpPr>
          <p:spPr bwMode="auto">
            <a:xfrm>
              <a:off x="10544067" y="5698066"/>
              <a:ext cx="2261104" cy="776688"/>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800" spc="300">
                  <a:solidFill>
                    <a:schemeClr val="bg1"/>
                  </a:solidFill>
                  <a:latin typeface="Impact" panose="020B0806030902050204" pitchFamily="34" charset="0"/>
                  <a:sym typeface="微软雅黑" panose="020B0503020204020204" pitchFamily="34" charset="-122"/>
                </a:rPr>
                <a:t>在此录入图表的描述说明，在此录入图表的描述说明。</a:t>
              </a:r>
              <a:endParaRPr lang="zh-CN" altLang="en-US" sz="800" spc="300" dirty="0">
                <a:solidFill>
                  <a:schemeClr val="bg1"/>
                </a:solidFill>
                <a:latin typeface="Impact" panose="020B0806030902050204" pitchFamily="34" charset="0"/>
                <a:sym typeface="微软雅黑" panose="020B0503020204020204" pitchFamily="34" charset="-122"/>
              </a:endParaRPr>
            </a:p>
          </p:txBody>
        </p:sp>
        <p:sp>
          <p:nvSpPr>
            <p:cNvPr id="22" name="文本框 24"/>
            <p:cNvSpPr txBox="1">
              <a:spLocks noChangeArrowheads="1"/>
            </p:cNvSpPr>
            <p:nvPr/>
          </p:nvSpPr>
          <p:spPr bwMode="auto">
            <a:xfrm>
              <a:off x="10549687" y="5275360"/>
              <a:ext cx="1941720" cy="46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500" b="1">
                  <a:solidFill>
                    <a:schemeClr val="bg1"/>
                  </a:solidFill>
                  <a:latin typeface="微软雅黑" panose="020B0503020204020204" pitchFamily="34" charset="-122"/>
                  <a:ea typeface="微软雅黑" panose="020B0503020204020204" pitchFamily="34" charset="-122"/>
                  <a:cs typeface="Lato Regular"/>
                </a:rPr>
                <a:t>在此添加标题</a:t>
              </a:r>
              <a:endParaRPr lang="id-ID" altLang="zh-CN" sz="1500" b="1" dirty="0">
                <a:solidFill>
                  <a:schemeClr val="bg1"/>
                </a:solidFill>
                <a:latin typeface="微软雅黑" panose="020B0503020204020204" pitchFamily="34" charset="-122"/>
                <a:ea typeface="微软雅黑" panose="020B0503020204020204" pitchFamily="34" charset="-122"/>
                <a:cs typeface="Lato Regular"/>
              </a:endParaRPr>
            </a:p>
          </p:txBody>
        </p:sp>
      </p:grpSp>
      <p:sp>
        <p:nvSpPr>
          <p:cNvPr id="5" name="矩形 4"/>
          <p:cNvSpPr/>
          <p:nvPr/>
        </p:nvSpPr>
        <p:spPr>
          <a:xfrm>
            <a:off x="5152572" y="3112220"/>
            <a:ext cx="567157"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7"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07019" y="507678"/>
            <a:ext cx="5020491" cy="750776"/>
            <a:chOff x="1582138" y="578932"/>
            <a:chExt cx="5020491" cy="750776"/>
          </a:xfrm>
        </p:grpSpPr>
        <p:sp>
          <p:nvSpPr>
            <p:cNvPr id="9"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职业价值观</a:t>
              </a:r>
              <a:endParaRPr lang="id-ID" sz="2600" b="1" spc="300" dirty="0">
                <a:latin typeface="微软雅黑" panose="020B0503020204020204" pitchFamily="34" charset="-122"/>
                <a:ea typeface="微软雅黑" panose="020B0503020204020204" pitchFamily="34" charset="-122"/>
              </a:endParaRPr>
            </a:p>
          </p:txBody>
        </p:sp>
        <p:sp>
          <p:nvSpPr>
            <p:cNvPr id="10" name="Text Box 7"/>
            <p:cNvSpPr txBox="1">
              <a:spLocks noChangeArrowheads="1"/>
            </p:cNvSpPr>
            <p:nvPr/>
          </p:nvSpPr>
          <p:spPr bwMode="auto">
            <a:xfrm>
              <a:off x="1639288" y="1052709"/>
              <a:ext cx="2290884" cy="276999"/>
            </a:xfrm>
            <a:prstGeom prst="rect">
              <a:avLst/>
            </a:prstGeom>
            <a:noFill/>
            <a:ln w="9525">
              <a:noFill/>
              <a:miter lim="800000"/>
            </a:ln>
          </p:spPr>
          <p:txBody>
            <a:bodyPr wrap="none" lIns="45720" tIns="22860" rIns="45720" bIns="22860">
              <a:spAutoFit/>
            </a:bodyPr>
            <a:lstStyle/>
            <a:p>
              <a:pPr defTabSz="1088390"/>
              <a:r>
                <a:rPr lang="en-CA"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PROFESSIONAL VALUES</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1" name="矩形 10"/>
          <p:cNvSpPr/>
          <p:nvPr/>
        </p:nvSpPr>
        <p:spPr>
          <a:xfrm>
            <a:off x="1104900" y="4901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t="30930" r="18198"/>
          <a:stretch>
            <a:fillRect/>
          </a:stretch>
        </p:blipFill>
        <p:spPr>
          <a:xfrm>
            <a:off x="453867" y="2266950"/>
            <a:ext cx="5453719" cy="3069906"/>
          </a:xfrm>
          <a:prstGeom prst="rect">
            <a:avLst/>
          </a:prstGeom>
          <a:ln>
            <a:noFill/>
          </a:ln>
          <a:effectLst>
            <a:outerShdw blurRad="292100" dist="139700" dir="2700000" algn="tl" rotWithShape="0">
              <a:srgbClr val="333333">
                <a:alpha val="65000"/>
              </a:srgbClr>
            </a:outerShdw>
          </a:effectLst>
        </p:spPr>
      </p:pic>
      <p:grpSp>
        <p:nvGrpSpPr>
          <p:cNvPr id="7" name="组合 6"/>
          <p:cNvGrpSpPr/>
          <p:nvPr/>
        </p:nvGrpSpPr>
        <p:grpSpPr>
          <a:xfrm>
            <a:off x="6552617" y="2265112"/>
            <a:ext cx="4464959" cy="707887"/>
            <a:chOff x="7393215" y="2266694"/>
            <a:chExt cx="4464958" cy="707886"/>
          </a:xfrm>
        </p:grpSpPr>
        <p:sp>
          <p:nvSpPr>
            <p:cNvPr id="12" name="矩形 11"/>
            <p:cNvSpPr/>
            <p:nvPr/>
          </p:nvSpPr>
          <p:spPr>
            <a:xfrm>
              <a:off x="7415667" y="2266694"/>
              <a:ext cx="1492716" cy="307777"/>
            </a:xfrm>
            <a:prstGeom prst="rect">
              <a:avLst/>
            </a:prstGeom>
          </p:spPr>
          <p:txBody>
            <a:bodyPr wrap="none">
              <a:spAutoFit/>
            </a:bodyPr>
            <a:lstStyle/>
            <a:p>
              <a:r>
                <a:rPr lang="zh-CN" altLang="en-US" sz="1400" b="1" spc="300">
                  <a:solidFill>
                    <a:schemeClr val="tx1">
                      <a:lumMod val="95000"/>
                      <a:lumOff val="5000"/>
                    </a:schemeClr>
                  </a:solidFill>
                  <a:latin typeface="微软雅黑" panose="020B0503020204020204" pitchFamily="34" charset="-122"/>
                  <a:ea typeface="微软雅黑" panose="020B0503020204020204" pitchFamily="34" charset="-122"/>
                  <a:cs typeface="Lato Regular"/>
                </a:rPr>
                <a:t>在此添加标题</a:t>
              </a:r>
              <a:endParaRPr lang="id-ID" altLang="zh-CN" sz="1400" b="1" spc="300" dirty="0">
                <a:solidFill>
                  <a:schemeClr val="tx1">
                    <a:lumMod val="95000"/>
                    <a:lumOff val="5000"/>
                  </a:schemeClr>
                </a:solidFill>
                <a:latin typeface="微软雅黑" panose="020B0503020204020204" pitchFamily="34" charset="-122"/>
                <a:ea typeface="微软雅黑" panose="020B0503020204020204" pitchFamily="34" charset="-122"/>
                <a:cs typeface="Lato Regular"/>
              </a:endParaRPr>
            </a:p>
          </p:txBody>
        </p:sp>
        <p:sp>
          <p:nvSpPr>
            <p:cNvPr id="13" name="文本框 12"/>
            <p:cNvSpPr txBox="1"/>
            <p:nvPr/>
          </p:nvSpPr>
          <p:spPr>
            <a:xfrm>
              <a:off x="7393215" y="2574471"/>
              <a:ext cx="4464958" cy="400109"/>
            </a:xfrm>
            <a:prstGeom prst="rect">
              <a:avLst/>
            </a:prstGeom>
            <a:noFill/>
          </p:spPr>
          <p:txBody>
            <a:bodyPr wrap="square" rtlCol="0">
              <a:spAutoFit/>
            </a:bodyPr>
            <a:lstStyle/>
            <a:p>
              <a:r>
                <a:rPr lang="zh-CN" altLang="en-US" sz="1000" spc="300">
                  <a:solidFill>
                    <a:schemeClr val="bg1">
                      <a:lumMod val="50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点击输入简要文字内容，文字内容需概括精炼，不用多余的文字修饰，言简意赅的说明分项内容。</a:t>
              </a:r>
              <a:endParaRPr lang="en-US" altLang="zh-CN" sz="1000" dirty="0">
                <a:solidFill>
                  <a:schemeClr val="bg1">
                    <a:lumMod val="50000"/>
                  </a:schemeClr>
                </a:solidFill>
                <a:latin typeface="微软雅黑 Light" panose="020B0502040204020203" pitchFamily="34" charset="-122"/>
                <a:ea typeface="微软雅黑 Light" panose="020B0502040204020203" pitchFamily="34" charset="-122"/>
              </a:endParaRPr>
            </a:p>
          </p:txBody>
        </p:sp>
      </p:grpSp>
      <p:sp>
        <p:nvSpPr>
          <p:cNvPr id="14" name="矩形 13"/>
          <p:cNvSpPr/>
          <p:nvPr/>
        </p:nvSpPr>
        <p:spPr>
          <a:xfrm>
            <a:off x="6652402" y="3138593"/>
            <a:ext cx="4089400" cy="85623"/>
          </a:xfrm>
          <a:prstGeom prst="rect">
            <a:avLst/>
          </a:prstGeom>
          <a:solidFill>
            <a:schemeClr val="tx1">
              <a:lumMod val="25000"/>
              <a:lumOff val="75000"/>
            </a:schemeClr>
          </a:solidFill>
          <a:ln>
            <a:noFill/>
          </a:ln>
        </p:spPr>
        <p:txBody>
          <a:bodyPr vert="horz" wrap="square" lIns="121920" tIns="60960" rIns="121920" bIns="6096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grpSp>
        <p:nvGrpSpPr>
          <p:cNvPr id="15" name="组合 14"/>
          <p:cNvGrpSpPr/>
          <p:nvPr/>
        </p:nvGrpSpPr>
        <p:grpSpPr>
          <a:xfrm>
            <a:off x="6552617" y="3321025"/>
            <a:ext cx="4464959" cy="707887"/>
            <a:chOff x="7393215" y="2266694"/>
            <a:chExt cx="4464958" cy="707886"/>
          </a:xfrm>
        </p:grpSpPr>
        <p:sp>
          <p:nvSpPr>
            <p:cNvPr id="16" name="矩形 15"/>
            <p:cNvSpPr/>
            <p:nvPr/>
          </p:nvSpPr>
          <p:spPr>
            <a:xfrm>
              <a:off x="7415667" y="2266694"/>
              <a:ext cx="1492716" cy="307777"/>
            </a:xfrm>
            <a:prstGeom prst="rect">
              <a:avLst/>
            </a:prstGeom>
          </p:spPr>
          <p:txBody>
            <a:bodyPr wrap="none">
              <a:spAutoFit/>
            </a:bodyPr>
            <a:lstStyle/>
            <a:p>
              <a:r>
                <a:rPr lang="zh-CN" altLang="en-US" sz="1400" b="1" spc="300">
                  <a:solidFill>
                    <a:schemeClr val="tx1">
                      <a:lumMod val="95000"/>
                      <a:lumOff val="5000"/>
                    </a:schemeClr>
                  </a:solidFill>
                  <a:latin typeface="微软雅黑" panose="020B0503020204020204" pitchFamily="34" charset="-122"/>
                  <a:ea typeface="微软雅黑" panose="020B0503020204020204" pitchFamily="34" charset="-122"/>
                  <a:cs typeface="Lato Regular"/>
                </a:rPr>
                <a:t>在此添加标题</a:t>
              </a:r>
              <a:endParaRPr lang="id-ID" altLang="zh-CN" sz="1400" b="1" spc="300" dirty="0">
                <a:solidFill>
                  <a:schemeClr val="tx1">
                    <a:lumMod val="95000"/>
                    <a:lumOff val="5000"/>
                  </a:schemeClr>
                </a:solidFill>
                <a:latin typeface="微软雅黑" panose="020B0503020204020204" pitchFamily="34" charset="-122"/>
                <a:ea typeface="微软雅黑" panose="020B0503020204020204" pitchFamily="34" charset="-122"/>
                <a:cs typeface="Lato Regular"/>
              </a:endParaRPr>
            </a:p>
          </p:txBody>
        </p:sp>
        <p:sp>
          <p:nvSpPr>
            <p:cNvPr id="17" name="文本框 16"/>
            <p:cNvSpPr txBox="1"/>
            <p:nvPr/>
          </p:nvSpPr>
          <p:spPr>
            <a:xfrm>
              <a:off x="7393215" y="2574471"/>
              <a:ext cx="4464958" cy="400109"/>
            </a:xfrm>
            <a:prstGeom prst="rect">
              <a:avLst/>
            </a:prstGeom>
            <a:noFill/>
          </p:spPr>
          <p:txBody>
            <a:bodyPr wrap="square" rtlCol="0">
              <a:spAutoFit/>
            </a:bodyPr>
            <a:lstStyle/>
            <a:p>
              <a:r>
                <a:rPr lang="zh-CN" altLang="en-US" sz="1000" spc="300">
                  <a:solidFill>
                    <a:schemeClr val="bg1">
                      <a:lumMod val="50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点击输入简要文字内容，文字内容需概括精炼，不用多余的文字修饰，言简意赅的说明分项内容。</a:t>
              </a:r>
              <a:endParaRPr lang="en-US" altLang="zh-CN" sz="1000" dirty="0">
                <a:solidFill>
                  <a:schemeClr val="bg1">
                    <a:lumMod val="50000"/>
                  </a:schemeClr>
                </a:solidFill>
                <a:latin typeface="微软雅黑 Light" panose="020B0502040204020203" pitchFamily="34" charset="-122"/>
                <a:ea typeface="微软雅黑 Light" panose="020B0502040204020203" pitchFamily="34" charset="-122"/>
              </a:endParaRPr>
            </a:p>
          </p:txBody>
        </p:sp>
      </p:grpSp>
      <p:sp>
        <p:nvSpPr>
          <p:cNvPr id="18" name="矩形 17"/>
          <p:cNvSpPr/>
          <p:nvPr/>
        </p:nvSpPr>
        <p:spPr>
          <a:xfrm>
            <a:off x="6652402" y="4194506"/>
            <a:ext cx="4089400" cy="85623"/>
          </a:xfrm>
          <a:prstGeom prst="rect">
            <a:avLst/>
          </a:prstGeom>
          <a:solidFill>
            <a:schemeClr val="tx1">
              <a:lumMod val="25000"/>
              <a:lumOff val="75000"/>
            </a:schemeClr>
          </a:solidFill>
          <a:ln>
            <a:noFill/>
          </a:ln>
        </p:spPr>
        <p:txBody>
          <a:bodyPr vert="horz" wrap="square" lIns="121920" tIns="60960" rIns="121920" bIns="6096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grpSp>
        <p:nvGrpSpPr>
          <p:cNvPr id="19" name="组合 18"/>
          <p:cNvGrpSpPr/>
          <p:nvPr/>
        </p:nvGrpSpPr>
        <p:grpSpPr>
          <a:xfrm>
            <a:off x="6552617" y="4373311"/>
            <a:ext cx="4464959" cy="707887"/>
            <a:chOff x="7393215" y="2266694"/>
            <a:chExt cx="4464958" cy="707886"/>
          </a:xfrm>
        </p:grpSpPr>
        <p:sp>
          <p:nvSpPr>
            <p:cNvPr id="20" name="矩形 19"/>
            <p:cNvSpPr/>
            <p:nvPr/>
          </p:nvSpPr>
          <p:spPr>
            <a:xfrm>
              <a:off x="7415667" y="2266694"/>
              <a:ext cx="1492716" cy="307777"/>
            </a:xfrm>
            <a:prstGeom prst="rect">
              <a:avLst/>
            </a:prstGeom>
          </p:spPr>
          <p:txBody>
            <a:bodyPr wrap="none">
              <a:spAutoFit/>
            </a:bodyPr>
            <a:lstStyle/>
            <a:p>
              <a:r>
                <a:rPr lang="zh-CN" altLang="en-US" sz="1400" b="1" spc="300">
                  <a:solidFill>
                    <a:schemeClr val="tx1">
                      <a:lumMod val="95000"/>
                      <a:lumOff val="5000"/>
                    </a:schemeClr>
                  </a:solidFill>
                  <a:latin typeface="微软雅黑" panose="020B0503020204020204" pitchFamily="34" charset="-122"/>
                  <a:ea typeface="微软雅黑" panose="020B0503020204020204" pitchFamily="34" charset="-122"/>
                  <a:cs typeface="Lato Regular"/>
                </a:rPr>
                <a:t>在此添加标题</a:t>
              </a:r>
              <a:endParaRPr lang="id-ID" altLang="zh-CN" sz="1400" b="1" spc="300" dirty="0">
                <a:solidFill>
                  <a:schemeClr val="tx1">
                    <a:lumMod val="95000"/>
                    <a:lumOff val="5000"/>
                  </a:schemeClr>
                </a:solidFill>
                <a:latin typeface="微软雅黑" panose="020B0503020204020204" pitchFamily="34" charset="-122"/>
                <a:ea typeface="微软雅黑" panose="020B0503020204020204" pitchFamily="34" charset="-122"/>
                <a:cs typeface="Lato Regular"/>
              </a:endParaRPr>
            </a:p>
          </p:txBody>
        </p:sp>
        <p:sp>
          <p:nvSpPr>
            <p:cNvPr id="21" name="文本框 20"/>
            <p:cNvSpPr txBox="1"/>
            <p:nvPr/>
          </p:nvSpPr>
          <p:spPr>
            <a:xfrm>
              <a:off x="7393215" y="2574471"/>
              <a:ext cx="4464958" cy="400109"/>
            </a:xfrm>
            <a:prstGeom prst="rect">
              <a:avLst/>
            </a:prstGeom>
            <a:noFill/>
          </p:spPr>
          <p:txBody>
            <a:bodyPr wrap="square" rtlCol="0">
              <a:spAutoFit/>
            </a:bodyPr>
            <a:lstStyle/>
            <a:p>
              <a:r>
                <a:rPr lang="zh-CN" altLang="en-US" sz="1000" spc="300">
                  <a:solidFill>
                    <a:schemeClr val="bg1">
                      <a:lumMod val="50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点击输入简要文字内容，文字内容需概括精炼，不用多余的文字修饰，言简意赅的说明分项内容。</a:t>
              </a:r>
              <a:endParaRPr lang="en-US" altLang="zh-CN" sz="1000" dirty="0">
                <a:solidFill>
                  <a:schemeClr val="bg1">
                    <a:lumMod val="50000"/>
                  </a:schemeClr>
                </a:solidFill>
                <a:latin typeface="微软雅黑 Light" panose="020B0502040204020203" pitchFamily="34" charset="-122"/>
                <a:ea typeface="微软雅黑 Light" panose="020B0502040204020203" pitchFamily="34" charset="-122"/>
              </a:endParaRPr>
            </a:p>
          </p:txBody>
        </p:sp>
      </p:grpSp>
      <p:sp>
        <p:nvSpPr>
          <p:cNvPr id="22" name="矩形 21"/>
          <p:cNvSpPr/>
          <p:nvPr/>
        </p:nvSpPr>
        <p:spPr>
          <a:xfrm>
            <a:off x="6652402" y="5246792"/>
            <a:ext cx="4089400" cy="85623"/>
          </a:xfrm>
          <a:prstGeom prst="rect">
            <a:avLst/>
          </a:prstGeom>
          <a:solidFill>
            <a:schemeClr val="tx1">
              <a:lumMod val="25000"/>
              <a:lumOff val="75000"/>
            </a:schemeClr>
          </a:solidFill>
          <a:ln>
            <a:noFill/>
          </a:ln>
        </p:spPr>
        <p:txBody>
          <a:bodyPr vert="horz" wrap="square" lIns="121920" tIns="60960" rIns="121920" bIns="6096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8"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07019" y="507678"/>
            <a:ext cx="5020491" cy="750776"/>
            <a:chOff x="1582138" y="578932"/>
            <a:chExt cx="5020491" cy="750776"/>
          </a:xfrm>
        </p:grpSpPr>
        <p:sp>
          <p:nvSpPr>
            <p:cNvPr id="9"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职业发展目标</a:t>
              </a:r>
              <a:endParaRPr lang="id-ID" sz="2600" b="1" spc="300" dirty="0">
                <a:latin typeface="微软雅黑" panose="020B0503020204020204" pitchFamily="34" charset="-122"/>
                <a:ea typeface="微软雅黑" panose="020B0503020204020204" pitchFamily="34" charset="-122"/>
              </a:endParaRPr>
            </a:p>
          </p:txBody>
        </p:sp>
        <p:sp>
          <p:nvSpPr>
            <p:cNvPr id="10" name="Text Box 7"/>
            <p:cNvSpPr txBox="1">
              <a:spLocks noChangeArrowheads="1"/>
            </p:cNvSpPr>
            <p:nvPr/>
          </p:nvSpPr>
          <p:spPr bwMode="auto">
            <a:xfrm>
              <a:off x="1639288" y="1052709"/>
              <a:ext cx="3695242" cy="276999"/>
            </a:xfrm>
            <a:prstGeom prst="rect">
              <a:avLst/>
            </a:prstGeom>
            <a:noFill/>
            <a:ln w="9525">
              <a:noFill/>
              <a:miter lim="800000"/>
            </a:ln>
          </p:spPr>
          <p:txBody>
            <a:bodyPr wrap="none" lIns="45720" tIns="22860" rIns="45720" bIns="22860">
              <a:spAutoFit/>
            </a:bodyPr>
            <a:lstStyle/>
            <a:p>
              <a:pPr defTabSz="1088390"/>
              <a:r>
                <a:rPr lang="en-CA"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PROFESSIONAL DEVELOPMENT GOALS</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1" name="矩形 10"/>
          <p:cNvSpPr/>
          <p:nvPr/>
        </p:nvSpPr>
        <p:spPr>
          <a:xfrm>
            <a:off x="1104900" y="4901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2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2990" y="3124200"/>
            <a:ext cx="6546616" cy="3733800"/>
          </a:xfrm>
          <a:prstGeom prst="rect">
            <a:avLst/>
          </a:prstGeom>
        </p:spPr>
      </p:pic>
      <p:sp>
        <p:nvSpPr>
          <p:cNvPr id="7" name="TextBox 12"/>
          <p:cNvSpPr txBox="1"/>
          <p:nvPr/>
        </p:nvSpPr>
        <p:spPr>
          <a:xfrm>
            <a:off x="1533154" y="1899696"/>
            <a:ext cx="2219883" cy="615553"/>
          </a:xfrm>
          <a:prstGeom prst="rect">
            <a:avLst/>
          </a:prstGeom>
          <a:noFill/>
        </p:spPr>
        <p:txBody>
          <a:bodyPr wrap="square" lIns="0" tIns="0" rIns="0" bIns="0" rtlCol="0">
            <a:spAutoFit/>
          </a:bodyPr>
          <a:lstStyle/>
          <a:p>
            <a:r>
              <a:rPr lang="zh-CN" altLang="en-US" sz="4000" b="1">
                <a:latin typeface="方正黄草_GBK" panose="03000509000000000000" pitchFamily="65" charset="-122"/>
                <a:ea typeface="方正黄草_GBK" panose="03000509000000000000" pitchFamily="65" charset="-122"/>
              </a:rPr>
              <a:t>高瞻远瞩</a:t>
            </a:r>
            <a:endParaRPr lang="zh-CN" altLang="en-US" sz="4000" b="1" dirty="0">
              <a:latin typeface="方正黄草_GBK" panose="03000509000000000000" pitchFamily="65" charset="-122"/>
              <a:ea typeface="方正黄草_GBK" panose="03000509000000000000" pitchFamily="65" charset="-122"/>
            </a:endParaRPr>
          </a:p>
        </p:txBody>
      </p:sp>
      <p:sp>
        <p:nvSpPr>
          <p:cNvPr id="12" name="TextBox 13"/>
          <p:cNvSpPr txBox="1"/>
          <p:nvPr/>
        </p:nvSpPr>
        <p:spPr>
          <a:xfrm>
            <a:off x="3179426" y="2497761"/>
            <a:ext cx="2096554" cy="615553"/>
          </a:xfrm>
          <a:prstGeom prst="rect">
            <a:avLst/>
          </a:prstGeom>
          <a:noFill/>
        </p:spPr>
        <p:txBody>
          <a:bodyPr wrap="square" lIns="0" tIns="0" rIns="0" bIns="0" rtlCol="0">
            <a:spAutoFit/>
          </a:bodyPr>
          <a:lstStyle/>
          <a:p>
            <a:r>
              <a:rPr lang="zh-CN" altLang="en-US" sz="4000" b="1">
                <a:latin typeface="方正黄草_GBK" panose="03000509000000000000" pitchFamily="65" charset="-122"/>
                <a:ea typeface="方正黄草_GBK" panose="03000509000000000000" pitchFamily="65" charset="-122"/>
              </a:rPr>
              <a:t>制胜未来</a:t>
            </a:r>
            <a:endParaRPr lang="zh-CN" altLang="en-US" sz="4000" b="1" dirty="0">
              <a:latin typeface="方正黄草_GBK" panose="03000509000000000000" pitchFamily="65" charset="-122"/>
              <a:ea typeface="方正黄草_GBK" panose="03000509000000000000" pitchFamily="65" charset="-122"/>
            </a:endParaRPr>
          </a:p>
        </p:txBody>
      </p:sp>
      <p:sp>
        <p:nvSpPr>
          <p:cNvPr id="13" name="TextBox 4"/>
          <p:cNvSpPr txBox="1"/>
          <p:nvPr/>
        </p:nvSpPr>
        <p:spPr>
          <a:xfrm>
            <a:off x="8259537" y="2411580"/>
            <a:ext cx="2427644" cy="461665"/>
          </a:xfrm>
          <a:prstGeom prst="rect">
            <a:avLst/>
          </a:prstGeom>
          <a:noFill/>
        </p:spPr>
        <p:txBody>
          <a:bodyPr wrap="square" lIns="0" tIns="0" rIns="0" bIns="0" rtlCol="0">
            <a:spAutoFit/>
          </a:bodyPr>
          <a:lstStyle>
            <a:defPPr>
              <a:defRPr lang="zh-CN"/>
            </a:defPPr>
            <a:lvl1pPr>
              <a:lnSpc>
                <a:spcPts val="1600"/>
              </a:lnSpc>
              <a:defRPr sz="1200" b="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400">
                <a:solidFill>
                  <a:schemeClr val="tx1"/>
                </a:solidFill>
              </a:rPr>
              <a:t>无论一小步还是一大步</a:t>
            </a:r>
            <a:endParaRPr lang="zh-CN" altLang="en-US" sz="1400">
              <a:solidFill>
                <a:schemeClr val="tx1"/>
              </a:solidFill>
            </a:endParaRPr>
          </a:p>
          <a:p>
            <a:pPr>
              <a:lnSpc>
                <a:spcPts val="1800"/>
              </a:lnSpc>
            </a:pPr>
            <a:r>
              <a:rPr lang="zh-CN" altLang="en-US" sz="1400">
                <a:solidFill>
                  <a:schemeClr val="tx1"/>
                </a:solidFill>
              </a:rPr>
              <a:t>都要带动人类的进步</a:t>
            </a:r>
            <a:endParaRPr lang="en-US" altLang="zh-CN" sz="1400" dirty="0">
              <a:solidFill>
                <a:schemeClr val="tx1"/>
              </a:solidFill>
            </a:endParaRPr>
          </a:p>
        </p:txBody>
      </p:sp>
      <p:sp>
        <p:nvSpPr>
          <p:cNvPr id="14" name="TextBox 5"/>
          <p:cNvSpPr txBox="1"/>
          <p:nvPr/>
        </p:nvSpPr>
        <p:spPr>
          <a:xfrm>
            <a:off x="8259537" y="3372838"/>
            <a:ext cx="2427644" cy="461665"/>
          </a:xfrm>
          <a:prstGeom prst="rect">
            <a:avLst/>
          </a:prstGeom>
          <a:noFill/>
        </p:spPr>
        <p:txBody>
          <a:bodyPr wrap="square" lIns="0" tIns="0" rIns="0" bIns="0" rtlCol="0">
            <a:spAutoFit/>
          </a:bodyPr>
          <a:lstStyle>
            <a:defPPr>
              <a:defRPr lang="zh-CN"/>
            </a:defPPr>
            <a:lvl1pPr>
              <a:lnSpc>
                <a:spcPts val="1800"/>
              </a:lnSpc>
              <a:defRPr sz="1600" b="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400">
                <a:solidFill>
                  <a:schemeClr val="tx1"/>
                </a:solidFill>
              </a:rPr>
              <a:t>发展员工  成就客户</a:t>
            </a:r>
            <a:endParaRPr lang="zh-CN" altLang="en-US" sz="1400">
              <a:solidFill>
                <a:schemeClr val="tx1"/>
              </a:solidFill>
            </a:endParaRPr>
          </a:p>
          <a:p>
            <a:r>
              <a:rPr lang="zh-CN" altLang="en-US" sz="1400">
                <a:solidFill>
                  <a:schemeClr val="tx1"/>
                </a:solidFill>
              </a:rPr>
              <a:t>回报股东  强大国家</a:t>
            </a:r>
            <a:endParaRPr lang="en-US" altLang="zh-CN" sz="1400" dirty="0">
              <a:solidFill>
                <a:schemeClr val="tx1"/>
              </a:solidFill>
            </a:endParaRPr>
          </a:p>
        </p:txBody>
      </p:sp>
      <p:sp>
        <p:nvSpPr>
          <p:cNvPr id="15" name="TextBox 6"/>
          <p:cNvSpPr txBox="1"/>
          <p:nvPr/>
        </p:nvSpPr>
        <p:spPr>
          <a:xfrm>
            <a:off x="8259537" y="4457014"/>
            <a:ext cx="2427644" cy="215828"/>
          </a:xfrm>
          <a:prstGeom prst="rect">
            <a:avLst/>
          </a:prstGeom>
          <a:noFill/>
        </p:spPr>
        <p:txBody>
          <a:bodyPr wrap="square" lIns="0" tIns="0" rIns="0" bIns="0" rtlCol="0">
            <a:spAutoFit/>
          </a:bodyPr>
          <a:lstStyle>
            <a:defPPr>
              <a:defRPr lang="zh-CN"/>
            </a:defPPr>
            <a:lvl1pPr>
              <a:lnSpc>
                <a:spcPts val="1800"/>
              </a:lnSpc>
              <a:defRPr sz="1400" b="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a:solidFill>
                  <a:schemeClr val="tx1"/>
                </a:solidFill>
              </a:rPr>
              <a:t>合作共赢  务实创新</a:t>
            </a:r>
            <a:endParaRPr lang="en-US" altLang="zh-CN" dirty="0">
              <a:solidFill>
                <a:schemeClr val="tx1"/>
              </a:solidFill>
            </a:endParaRPr>
          </a:p>
        </p:txBody>
      </p:sp>
      <p:sp>
        <p:nvSpPr>
          <p:cNvPr id="16" name="Oval 13"/>
          <p:cNvSpPr>
            <a:spLocks noChangeArrowheads="1"/>
          </p:cNvSpPr>
          <p:nvPr/>
        </p:nvSpPr>
        <p:spPr bwMode="auto">
          <a:xfrm>
            <a:off x="7265719" y="2263831"/>
            <a:ext cx="757166" cy="757162"/>
          </a:xfrm>
          <a:prstGeom prst="ellipse">
            <a:avLst/>
          </a:prstGeom>
          <a:solidFill>
            <a:srgbClr val="0070C0"/>
          </a:solidFill>
          <a:ln w="19050">
            <a:noFill/>
          </a:ln>
        </p:spPr>
        <p:txBody>
          <a:bodyPr vert="horz" wrap="square" lIns="0" tIns="0" rIns="0" bIns="0" numCol="1" anchor="t" anchorCtr="0" compatLnSpc="1"/>
          <a:lstStyle/>
          <a:p>
            <a:pPr algn="ctr"/>
            <a:r>
              <a:rPr lang="zh-CN" altLang="en-US" sz="1700" b="1">
                <a:solidFill>
                  <a:schemeClr val="bg1"/>
                </a:solidFill>
                <a:latin typeface="微软雅黑" panose="020B0503020204020204" pitchFamily="34" charset="-122"/>
                <a:ea typeface="微软雅黑" panose="020B0503020204020204" pitchFamily="34" charset="-122"/>
              </a:rPr>
              <a:t>企业使命</a:t>
            </a:r>
            <a:endParaRPr lang="en-US" altLang="zh-CN" sz="1700" b="1" dirty="0">
              <a:solidFill>
                <a:schemeClr val="bg1"/>
              </a:solidFill>
              <a:latin typeface="微软雅黑" panose="020B0503020204020204" pitchFamily="34" charset="-122"/>
              <a:ea typeface="微软雅黑" panose="020B0503020204020204" pitchFamily="34" charset="-122"/>
            </a:endParaRPr>
          </a:p>
        </p:txBody>
      </p:sp>
      <p:sp>
        <p:nvSpPr>
          <p:cNvPr id="17" name="Oval 13"/>
          <p:cNvSpPr>
            <a:spLocks noChangeArrowheads="1"/>
          </p:cNvSpPr>
          <p:nvPr/>
        </p:nvSpPr>
        <p:spPr bwMode="auto">
          <a:xfrm>
            <a:off x="7265719" y="3225089"/>
            <a:ext cx="757166" cy="757162"/>
          </a:xfrm>
          <a:prstGeom prst="ellipse">
            <a:avLst/>
          </a:prstGeom>
          <a:solidFill>
            <a:srgbClr val="0070C0"/>
          </a:solidFill>
          <a:ln w="19050">
            <a:noFill/>
          </a:ln>
        </p:spPr>
        <p:txBody>
          <a:bodyPr vert="horz" wrap="square" lIns="0" tIns="0" rIns="0" bIns="0" numCol="1" anchor="t" anchorCtr="0" compatLnSpc="1"/>
          <a:lstStyle/>
          <a:p>
            <a:pPr algn="ctr"/>
            <a:r>
              <a:rPr lang="zh-CN" altLang="en-US" sz="1700" b="1">
                <a:solidFill>
                  <a:schemeClr val="bg1"/>
                </a:solidFill>
                <a:latin typeface="微软雅黑" panose="020B0503020204020204" pitchFamily="34" charset="-122"/>
                <a:ea typeface="微软雅黑" panose="020B0503020204020204" pitchFamily="34" charset="-122"/>
              </a:rPr>
              <a:t>企业宗旨</a:t>
            </a:r>
            <a:endParaRPr lang="en-US" altLang="zh-CN" sz="1700" b="1" dirty="0">
              <a:solidFill>
                <a:schemeClr val="bg1"/>
              </a:solidFill>
              <a:latin typeface="微软雅黑" panose="020B0503020204020204" pitchFamily="34" charset="-122"/>
              <a:ea typeface="微软雅黑" panose="020B0503020204020204" pitchFamily="34" charset="-122"/>
            </a:endParaRPr>
          </a:p>
        </p:txBody>
      </p:sp>
      <p:sp>
        <p:nvSpPr>
          <p:cNvPr id="18" name="Oval 13"/>
          <p:cNvSpPr>
            <a:spLocks noChangeArrowheads="1"/>
          </p:cNvSpPr>
          <p:nvPr/>
        </p:nvSpPr>
        <p:spPr bwMode="auto">
          <a:xfrm>
            <a:off x="7265719" y="4186347"/>
            <a:ext cx="757166" cy="757162"/>
          </a:xfrm>
          <a:prstGeom prst="ellipse">
            <a:avLst/>
          </a:prstGeom>
          <a:solidFill>
            <a:srgbClr val="0070C0"/>
          </a:solidFill>
          <a:ln w="19050">
            <a:noFill/>
          </a:ln>
        </p:spPr>
        <p:txBody>
          <a:bodyPr vert="horz" wrap="square" lIns="0" tIns="0" rIns="0" bIns="0" numCol="1" anchor="t" anchorCtr="0" compatLnSpc="1"/>
          <a:lstStyle/>
          <a:p>
            <a:pPr algn="ctr"/>
            <a:r>
              <a:rPr lang="zh-CN" altLang="en-US" sz="1700" b="1">
                <a:solidFill>
                  <a:schemeClr val="bg1"/>
                </a:solidFill>
                <a:latin typeface="微软雅黑" panose="020B0503020204020204" pitchFamily="34" charset="-122"/>
                <a:ea typeface="微软雅黑" panose="020B0503020204020204" pitchFamily="34" charset="-122"/>
              </a:rPr>
              <a:t>核心价值</a:t>
            </a:r>
            <a:endParaRPr lang="en-US" altLang="zh-CN" sz="1700" b="1" dirty="0">
              <a:solidFill>
                <a:schemeClr val="bg1"/>
              </a:solidFill>
              <a:latin typeface="微软雅黑" panose="020B0503020204020204" pitchFamily="34" charset="-122"/>
              <a:ea typeface="微软雅黑" panose="020B0503020204020204" pitchFamily="34" charset="-122"/>
            </a:endParaRPr>
          </a:p>
        </p:txBody>
      </p:sp>
      <p:sp>
        <p:nvSpPr>
          <p:cNvPr id="19" name="Oval 13"/>
          <p:cNvSpPr>
            <a:spLocks noChangeArrowheads="1"/>
          </p:cNvSpPr>
          <p:nvPr/>
        </p:nvSpPr>
        <p:spPr bwMode="auto">
          <a:xfrm>
            <a:off x="7265719" y="5147604"/>
            <a:ext cx="757166" cy="757162"/>
          </a:xfrm>
          <a:prstGeom prst="ellipse">
            <a:avLst/>
          </a:prstGeom>
          <a:solidFill>
            <a:srgbClr val="0070C0"/>
          </a:solidFill>
          <a:ln w="19050">
            <a:noFill/>
          </a:ln>
        </p:spPr>
        <p:txBody>
          <a:bodyPr vert="horz" wrap="square" lIns="0" tIns="0" rIns="0" bIns="0" numCol="1" anchor="t" anchorCtr="0" compatLnSpc="1"/>
          <a:lstStyle/>
          <a:p>
            <a:pPr algn="ctr"/>
            <a:r>
              <a:rPr lang="zh-CN" altLang="en-US" sz="1700" b="1">
                <a:solidFill>
                  <a:schemeClr val="bg1"/>
                </a:solidFill>
                <a:latin typeface="微软雅黑" panose="020B0503020204020204" pitchFamily="34" charset="-122"/>
                <a:ea typeface="微软雅黑" panose="020B0503020204020204" pitchFamily="34" charset="-122"/>
              </a:rPr>
              <a:t>经营理念</a:t>
            </a:r>
            <a:endParaRPr lang="en-US" altLang="zh-CN" sz="1700" b="1" dirty="0">
              <a:solidFill>
                <a:schemeClr val="bg1"/>
              </a:solidFill>
              <a:latin typeface="微软雅黑" panose="020B0503020204020204" pitchFamily="34" charset="-122"/>
              <a:ea typeface="微软雅黑" panose="020B0503020204020204" pitchFamily="34" charset="-122"/>
            </a:endParaRPr>
          </a:p>
        </p:txBody>
      </p:sp>
      <p:sp>
        <p:nvSpPr>
          <p:cNvPr id="20" name="TextBox 30"/>
          <p:cNvSpPr txBox="1"/>
          <p:nvPr/>
        </p:nvSpPr>
        <p:spPr>
          <a:xfrm>
            <a:off x="8259537" y="5418271"/>
            <a:ext cx="2427644" cy="215828"/>
          </a:xfrm>
          <a:prstGeom prst="rect">
            <a:avLst/>
          </a:prstGeom>
          <a:noFill/>
        </p:spPr>
        <p:txBody>
          <a:bodyPr wrap="square" lIns="0" tIns="0" rIns="0" bIns="0" rtlCol="0">
            <a:spAutoFit/>
          </a:bodyPr>
          <a:lstStyle>
            <a:defPPr>
              <a:defRPr lang="zh-CN"/>
            </a:defPPr>
            <a:lvl1pPr>
              <a:lnSpc>
                <a:spcPts val="1800"/>
              </a:lnSpc>
              <a:defRPr sz="1400" b="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a:solidFill>
                  <a:schemeClr val="tx1"/>
                </a:solidFill>
              </a:rPr>
              <a:t>诚信  务实  敬业  创新</a:t>
            </a:r>
            <a:endParaRPr lang="en-US" altLang="zh-CN"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300" fill="hold"/>
                                        <p:tgtEl>
                                          <p:spTgt spid="7"/>
                                        </p:tgtEl>
                                        <p:attrNameLst>
                                          <p:attrName>ppt_x</p:attrName>
                                        </p:attrNameLst>
                                      </p:cBhvr>
                                      <p:tavLst>
                                        <p:tav tm="0">
                                          <p:val>
                                            <p:strVal val="1+#ppt_w/2"/>
                                          </p:val>
                                        </p:tav>
                                        <p:tav tm="100000">
                                          <p:val>
                                            <p:strVal val="#ppt_x"/>
                                          </p:val>
                                        </p:tav>
                                      </p:tavLst>
                                    </p:anim>
                                    <p:anim calcmode="lin" valueType="num">
                                      <p:cBhvr additive="base">
                                        <p:cTn id="19" dur="300" fill="hold"/>
                                        <p:tgtEl>
                                          <p:spTgt spid="7"/>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300" fill="hold"/>
                                        <p:tgtEl>
                                          <p:spTgt spid="12"/>
                                        </p:tgtEl>
                                        <p:attrNameLst>
                                          <p:attrName>ppt_x</p:attrName>
                                        </p:attrNameLst>
                                      </p:cBhvr>
                                      <p:tavLst>
                                        <p:tav tm="0">
                                          <p:val>
                                            <p:strVal val="1+#ppt_w/2"/>
                                          </p:val>
                                        </p:tav>
                                        <p:tav tm="100000">
                                          <p:val>
                                            <p:strVal val="#ppt_x"/>
                                          </p:val>
                                        </p:tav>
                                      </p:tavLst>
                                    </p:anim>
                                    <p:anim calcmode="lin" valueType="num">
                                      <p:cBhvr additive="base">
                                        <p:cTn id="24" dur="300" fill="hold"/>
                                        <p:tgtEl>
                                          <p:spTgt spid="12"/>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par>
                                <p:cTn id="31" presetID="53" presetClass="entr" presetSubtype="16" fill="hold" grpId="0" nodeType="withEffect">
                                  <p:stCondLst>
                                    <p:cond delay="30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par>
                                <p:cTn id="36" presetID="53" presetClass="entr" presetSubtype="16" fill="hold" grpId="0" nodeType="withEffect">
                                  <p:stCondLst>
                                    <p:cond delay="60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par>
                                <p:cTn id="41" presetID="53" presetClass="entr" presetSubtype="16" fill="hold" grpId="0" nodeType="withEffect">
                                  <p:stCondLst>
                                    <p:cond delay="90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childTnLst>
                          </p:cTn>
                        </p:par>
                        <p:par>
                          <p:cTn id="46" fill="hold">
                            <p:stCondLst>
                              <p:cond delay="2500"/>
                            </p:stCondLst>
                            <p:childTnLst>
                              <p:par>
                                <p:cTn id="47" presetID="2" presetClass="entr" presetSubtype="2"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childTnLst>
                          </p:cTn>
                        </p:par>
                        <p:par>
                          <p:cTn id="51" fill="hold">
                            <p:stCondLst>
                              <p:cond delay="3000"/>
                            </p:stCondLst>
                            <p:childTnLst>
                              <p:par>
                                <p:cTn id="52" presetID="2" presetClass="entr" presetSubtype="2"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1+#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3500"/>
                            </p:stCondLst>
                            <p:childTnLst>
                              <p:par>
                                <p:cTn id="57" presetID="2" presetClass="entr" presetSubtype="2"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1+#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childTnLst>
                          </p:cTn>
                        </p:par>
                        <p:par>
                          <p:cTn id="61" fill="hold">
                            <p:stCondLst>
                              <p:cond delay="4000"/>
                            </p:stCondLst>
                            <p:childTnLst>
                              <p:par>
                                <p:cTn id="62" presetID="2" presetClass="entr" presetSubtype="2"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1+#ppt_w/2"/>
                                          </p:val>
                                        </p:tav>
                                        <p:tav tm="100000">
                                          <p:val>
                                            <p:strVal val="#ppt_x"/>
                                          </p:val>
                                        </p:tav>
                                      </p:tavLst>
                                    </p:anim>
                                    <p:anim calcmode="lin" valueType="num">
                                      <p:cBhvr additive="base">
                                        <p:cTn id="65"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12" grpId="0"/>
      <p:bldP spid="13" grpId="0"/>
      <p:bldP spid="14" grpId="0"/>
      <p:bldP spid="15" grpId="0"/>
      <p:bldP spid="16" grpId="0" animBg="1"/>
      <p:bldP spid="17" grpId="0" animBg="1"/>
      <p:bldP spid="18" grpId="0" animBg="1"/>
      <p:bldP spid="19" grpId="0" animBg="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8164403" y="0"/>
            <a:ext cx="4042112" cy="6874270"/>
          </a:xfrm>
          <a:custGeom>
            <a:avLst/>
            <a:gdLst>
              <a:gd name="connsiteX0" fmla="*/ 0 w 2487561"/>
              <a:gd name="connsiteY0" fmla="*/ 0 h 6858000"/>
              <a:gd name="connsiteX1" fmla="*/ 2487561 w 2487561"/>
              <a:gd name="connsiteY1" fmla="*/ 0 h 6858000"/>
              <a:gd name="connsiteX2" fmla="*/ 2487561 w 2487561"/>
              <a:gd name="connsiteY2" fmla="*/ 6858000 h 6858000"/>
              <a:gd name="connsiteX3" fmla="*/ 0 w 2487561"/>
              <a:gd name="connsiteY3" fmla="*/ 6858000 h 6858000"/>
              <a:gd name="connsiteX4" fmla="*/ 0 w 2487561"/>
              <a:gd name="connsiteY4" fmla="*/ 0 h 6858000"/>
              <a:gd name="connsiteX0-1" fmla="*/ 1238865 w 3726426"/>
              <a:gd name="connsiteY0-2" fmla="*/ 0 h 6858000"/>
              <a:gd name="connsiteX1-3" fmla="*/ 3726426 w 3726426"/>
              <a:gd name="connsiteY1-4" fmla="*/ 0 h 6858000"/>
              <a:gd name="connsiteX2-5" fmla="*/ 3726426 w 3726426"/>
              <a:gd name="connsiteY2-6" fmla="*/ 6858000 h 6858000"/>
              <a:gd name="connsiteX3-7" fmla="*/ 0 w 3726426"/>
              <a:gd name="connsiteY3-8" fmla="*/ 6740013 h 6858000"/>
              <a:gd name="connsiteX4-9" fmla="*/ 1238865 w 3726426"/>
              <a:gd name="connsiteY4-10" fmla="*/ 0 h 6858000"/>
              <a:gd name="connsiteX0-11" fmla="*/ 1238865 w 3726426"/>
              <a:gd name="connsiteY0-12" fmla="*/ 0 h 6799943"/>
              <a:gd name="connsiteX1-13" fmla="*/ 3726426 w 3726426"/>
              <a:gd name="connsiteY1-14" fmla="*/ 0 h 6799943"/>
              <a:gd name="connsiteX2-15" fmla="*/ 3653855 w 3726426"/>
              <a:gd name="connsiteY2-16" fmla="*/ 6799943 h 6799943"/>
              <a:gd name="connsiteX3-17" fmla="*/ 0 w 3726426"/>
              <a:gd name="connsiteY3-18" fmla="*/ 6740013 h 6799943"/>
              <a:gd name="connsiteX4-19" fmla="*/ 1238865 w 3726426"/>
              <a:gd name="connsiteY4-20" fmla="*/ 0 h 6799943"/>
              <a:gd name="connsiteX0-21" fmla="*/ 1238865 w 3740941"/>
              <a:gd name="connsiteY0-22" fmla="*/ 0 h 6858000"/>
              <a:gd name="connsiteX1-23" fmla="*/ 3726426 w 3740941"/>
              <a:gd name="connsiteY1-24" fmla="*/ 0 h 6858000"/>
              <a:gd name="connsiteX2-25" fmla="*/ 3740941 w 3740941"/>
              <a:gd name="connsiteY2-26" fmla="*/ 6858000 h 6858000"/>
              <a:gd name="connsiteX3-27" fmla="*/ 0 w 3740941"/>
              <a:gd name="connsiteY3-28" fmla="*/ 6740013 h 6858000"/>
              <a:gd name="connsiteX4-29" fmla="*/ 1238865 w 3740941"/>
              <a:gd name="connsiteY4-30" fmla="*/ 0 h 6858000"/>
              <a:gd name="connsiteX0-31" fmla="*/ 1413036 w 3915112"/>
              <a:gd name="connsiteY0-32" fmla="*/ 0 h 6899670"/>
              <a:gd name="connsiteX1-33" fmla="*/ 3900597 w 3915112"/>
              <a:gd name="connsiteY1-34" fmla="*/ 0 h 6899670"/>
              <a:gd name="connsiteX2-35" fmla="*/ 3915112 w 3915112"/>
              <a:gd name="connsiteY2-36" fmla="*/ 6858000 h 6899670"/>
              <a:gd name="connsiteX3-37" fmla="*/ 0 w 3915112"/>
              <a:gd name="connsiteY3-38" fmla="*/ 6899670 h 6899670"/>
              <a:gd name="connsiteX4-39" fmla="*/ 1413036 w 3915112"/>
              <a:gd name="connsiteY4-40" fmla="*/ 0 h 6899670"/>
              <a:gd name="connsiteX0-41" fmla="*/ 1540036 w 4042112"/>
              <a:gd name="connsiteY0-42" fmla="*/ 0 h 6874270"/>
              <a:gd name="connsiteX1-43" fmla="*/ 4027597 w 4042112"/>
              <a:gd name="connsiteY1-44" fmla="*/ 0 h 6874270"/>
              <a:gd name="connsiteX2-45" fmla="*/ 4042112 w 4042112"/>
              <a:gd name="connsiteY2-46" fmla="*/ 6858000 h 6874270"/>
              <a:gd name="connsiteX3-47" fmla="*/ 0 w 4042112"/>
              <a:gd name="connsiteY3-48" fmla="*/ 6874270 h 6874270"/>
              <a:gd name="connsiteX4-49" fmla="*/ 1540036 w 4042112"/>
              <a:gd name="connsiteY4-50" fmla="*/ 0 h 68742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42112" h="6874270">
                <a:moveTo>
                  <a:pt x="1540036" y="0"/>
                </a:moveTo>
                <a:lnTo>
                  <a:pt x="4027597" y="0"/>
                </a:lnTo>
                <a:cubicBezTo>
                  <a:pt x="4032435" y="2286000"/>
                  <a:pt x="4037274" y="4572000"/>
                  <a:pt x="4042112" y="6858000"/>
                </a:cubicBezTo>
                <a:lnTo>
                  <a:pt x="0" y="6874270"/>
                </a:lnTo>
                <a:lnTo>
                  <a:pt x="1540036"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249688" y="1630981"/>
            <a:ext cx="9692625" cy="3329339"/>
            <a:chOff x="1249688" y="1630981"/>
            <a:chExt cx="9692625" cy="3329339"/>
          </a:xfrm>
        </p:grpSpPr>
        <p:sp>
          <p:nvSpPr>
            <p:cNvPr id="11" name="矩形 10"/>
            <p:cNvSpPr/>
            <p:nvPr/>
          </p:nvSpPr>
          <p:spPr>
            <a:xfrm>
              <a:off x="1315909" y="1630981"/>
              <a:ext cx="9626404" cy="3313113"/>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b="1" spc="300" dirty="0">
                <a:solidFill>
                  <a:srgbClr val="0070C0"/>
                </a:solidFill>
                <a:latin typeface="微软雅黑" panose="020B0503020204020204" pitchFamily="34" charset="-122"/>
                <a:ea typeface="微软雅黑" panose="020B0503020204020204" pitchFamily="34" charset="-122"/>
                <a:cs typeface="PT Sans" pitchFamily="34" charset="0"/>
              </a:endParaRPr>
            </a:p>
          </p:txBody>
        </p:sp>
        <p:sp>
          <p:nvSpPr>
            <p:cNvPr id="7" name="矩形 5"/>
            <p:cNvSpPr/>
            <p:nvPr/>
          </p:nvSpPr>
          <p:spPr>
            <a:xfrm flipH="1">
              <a:off x="1249688" y="1640089"/>
              <a:ext cx="2478556" cy="3320231"/>
            </a:xfrm>
            <a:custGeom>
              <a:avLst/>
              <a:gdLst>
                <a:gd name="connsiteX0" fmla="*/ 0 w 2487561"/>
                <a:gd name="connsiteY0" fmla="*/ 0 h 6858000"/>
                <a:gd name="connsiteX1" fmla="*/ 2487561 w 2487561"/>
                <a:gd name="connsiteY1" fmla="*/ 0 h 6858000"/>
                <a:gd name="connsiteX2" fmla="*/ 2487561 w 2487561"/>
                <a:gd name="connsiteY2" fmla="*/ 6858000 h 6858000"/>
                <a:gd name="connsiteX3" fmla="*/ 0 w 2487561"/>
                <a:gd name="connsiteY3" fmla="*/ 6858000 h 6858000"/>
                <a:gd name="connsiteX4" fmla="*/ 0 w 2487561"/>
                <a:gd name="connsiteY4" fmla="*/ 0 h 6858000"/>
                <a:gd name="connsiteX0-1" fmla="*/ 1238865 w 3726426"/>
                <a:gd name="connsiteY0-2" fmla="*/ 0 h 6858000"/>
                <a:gd name="connsiteX1-3" fmla="*/ 3726426 w 3726426"/>
                <a:gd name="connsiteY1-4" fmla="*/ 0 h 6858000"/>
                <a:gd name="connsiteX2-5" fmla="*/ 3726426 w 3726426"/>
                <a:gd name="connsiteY2-6" fmla="*/ 6858000 h 6858000"/>
                <a:gd name="connsiteX3-7" fmla="*/ 0 w 3726426"/>
                <a:gd name="connsiteY3-8" fmla="*/ 6740013 h 6858000"/>
                <a:gd name="connsiteX4-9" fmla="*/ 1238865 w 3726426"/>
                <a:gd name="connsiteY4-10" fmla="*/ 0 h 6858000"/>
                <a:gd name="connsiteX0-11" fmla="*/ 1238865 w 3726426"/>
                <a:gd name="connsiteY0-12" fmla="*/ 0 h 6799943"/>
                <a:gd name="connsiteX1-13" fmla="*/ 3726426 w 3726426"/>
                <a:gd name="connsiteY1-14" fmla="*/ 0 h 6799943"/>
                <a:gd name="connsiteX2-15" fmla="*/ 3653855 w 3726426"/>
                <a:gd name="connsiteY2-16" fmla="*/ 6799943 h 6799943"/>
                <a:gd name="connsiteX3-17" fmla="*/ 0 w 3726426"/>
                <a:gd name="connsiteY3-18" fmla="*/ 6740013 h 6799943"/>
                <a:gd name="connsiteX4-19" fmla="*/ 1238865 w 3726426"/>
                <a:gd name="connsiteY4-20" fmla="*/ 0 h 6799943"/>
                <a:gd name="connsiteX0-21" fmla="*/ 2701643 w 3726426"/>
                <a:gd name="connsiteY0-22" fmla="*/ 907762 h 6799943"/>
                <a:gd name="connsiteX1-23" fmla="*/ 3726426 w 3726426"/>
                <a:gd name="connsiteY1-24" fmla="*/ 0 h 6799943"/>
                <a:gd name="connsiteX2-25" fmla="*/ 3653855 w 3726426"/>
                <a:gd name="connsiteY2-26" fmla="*/ 6799943 h 6799943"/>
                <a:gd name="connsiteX3-27" fmla="*/ 0 w 3726426"/>
                <a:gd name="connsiteY3-28" fmla="*/ 6740013 h 6799943"/>
                <a:gd name="connsiteX4-29" fmla="*/ 2701643 w 3726426"/>
                <a:gd name="connsiteY4-30" fmla="*/ 907762 h 6799943"/>
                <a:gd name="connsiteX0-31" fmla="*/ 1096651 w 3726426"/>
                <a:gd name="connsiteY0-32" fmla="*/ 78936 h 6799943"/>
                <a:gd name="connsiteX1-33" fmla="*/ 3726426 w 3726426"/>
                <a:gd name="connsiteY1-34" fmla="*/ 0 h 6799943"/>
                <a:gd name="connsiteX2-35" fmla="*/ 3653855 w 3726426"/>
                <a:gd name="connsiteY2-36" fmla="*/ 6799943 h 6799943"/>
                <a:gd name="connsiteX3-37" fmla="*/ 0 w 3726426"/>
                <a:gd name="connsiteY3-38" fmla="*/ 6740013 h 6799943"/>
                <a:gd name="connsiteX4-39" fmla="*/ 1096651 w 3726426"/>
                <a:gd name="connsiteY4-40" fmla="*/ 78936 h 6799943"/>
                <a:gd name="connsiteX0-41" fmla="*/ 0 w 2629775"/>
                <a:gd name="connsiteY0-42" fmla="*/ 78936 h 6897886"/>
                <a:gd name="connsiteX1-43" fmla="*/ 2629775 w 2629775"/>
                <a:gd name="connsiteY1-44" fmla="*/ 0 h 6897886"/>
                <a:gd name="connsiteX2-45" fmla="*/ 2557204 w 2629775"/>
                <a:gd name="connsiteY2-46" fmla="*/ 6799943 h 6897886"/>
                <a:gd name="connsiteX3-47" fmla="*/ 934985 w 2629775"/>
                <a:gd name="connsiteY3-48" fmla="*/ 6897886 h 6897886"/>
                <a:gd name="connsiteX4-49" fmla="*/ 0 w 2629775"/>
                <a:gd name="connsiteY4-50" fmla="*/ 78936 h 6897886"/>
                <a:gd name="connsiteX0-51" fmla="*/ 0 w 2623003"/>
                <a:gd name="connsiteY0-52" fmla="*/ 13156 h 6832106"/>
                <a:gd name="connsiteX1-53" fmla="*/ 2623003 w 2623003"/>
                <a:gd name="connsiteY1-54" fmla="*/ 0 h 6832106"/>
                <a:gd name="connsiteX2-55" fmla="*/ 2557204 w 2623003"/>
                <a:gd name="connsiteY2-56" fmla="*/ 6734163 h 6832106"/>
                <a:gd name="connsiteX3-57" fmla="*/ 934985 w 2623003"/>
                <a:gd name="connsiteY3-58" fmla="*/ 6832106 h 6832106"/>
                <a:gd name="connsiteX4-59" fmla="*/ 0 w 2623003"/>
                <a:gd name="connsiteY4-60" fmla="*/ 13156 h 6832106"/>
                <a:gd name="connsiteX0-61" fmla="*/ 0 w 2643319"/>
                <a:gd name="connsiteY0-62" fmla="*/ 0 h 6845262"/>
                <a:gd name="connsiteX1-63" fmla="*/ 2643319 w 2643319"/>
                <a:gd name="connsiteY1-64" fmla="*/ 13156 h 6845262"/>
                <a:gd name="connsiteX2-65" fmla="*/ 2577520 w 2643319"/>
                <a:gd name="connsiteY2-66" fmla="*/ 6747319 h 6845262"/>
                <a:gd name="connsiteX3-67" fmla="*/ 955301 w 2643319"/>
                <a:gd name="connsiteY3-68" fmla="*/ 6845262 h 6845262"/>
                <a:gd name="connsiteX4-69" fmla="*/ 0 w 2643319"/>
                <a:gd name="connsiteY4-70" fmla="*/ 0 h 6845262"/>
                <a:gd name="connsiteX0-71" fmla="*/ 0 w 2643319"/>
                <a:gd name="connsiteY0-72" fmla="*/ 0 h 6878879"/>
                <a:gd name="connsiteX1-73" fmla="*/ 2643319 w 2643319"/>
                <a:gd name="connsiteY1-74" fmla="*/ 13156 h 6878879"/>
                <a:gd name="connsiteX2-75" fmla="*/ 2591064 w 2643319"/>
                <a:gd name="connsiteY2-76" fmla="*/ 6878879 h 6878879"/>
                <a:gd name="connsiteX3-77" fmla="*/ 955301 w 2643319"/>
                <a:gd name="connsiteY3-78" fmla="*/ 6845262 h 6878879"/>
                <a:gd name="connsiteX4-79" fmla="*/ 0 w 2643319"/>
                <a:gd name="connsiteY4-80" fmla="*/ 0 h 68788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43319" h="6878879">
                  <a:moveTo>
                    <a:pt x="0" y="0"/>
                  </a:moveTo>
                  <a:lnTo>
                    <a:pt x="2643319" y="13156"/>
                  </a:lnTo>
                  <a:lnTo>
                    <a:pt x="2591064" y="6878879"/>
                  </a:lnTo>
                  <a:lnTo>
                    <a:pt x="955301" y="6845262"/>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1436458" y="2471929"/>
            <a:ext cx="1515158" cy="1631216"/>
          </a:xfrm>
          <a:prstGeom prst="rect">
            <a:avLst/>
          </a:prstGeom>
          <a:noFill/>
        </p:spPr>
        <p:txBody>
          <a:bodyPr wrap="none" rtlCol="0">
            <a:spAutoFit/>
          </a:bodyPr>
          <a:lstStyle/>
          <a:p>
            <a:r>
              <a:rPr lang="en-US" altLang="zh-CN" sz="10000" spc="600">
                <a:solidFill>
                  <a:schemeClr val="bg1"/>
                </a:solidFill>
                <a:latin typeface="Impact" panose="020B0806030902050204" pitchFamily="34" charset="0"/>
              </a:rPr>
              <a:t>01</a:t>
            </a:r>
            <a:endParaRPr lang="zh-CN" altLang="en-US" sz="10000" spc="600" dirty="0">
              <a:solidFill>
                <a:schemeClr val="bg1"/>
              </a:solidFill>
              <a:latin typeface="Impact" panose="020B0806030902050204" pitchFamily="34" charset="0"/>
            </a:endParaRPr>
          </a:p>
        </p:txBody>
      </p:sp>
      <p:grpSp>
        <p:nvGrpSpPr>
          <p:cNvPr id="20" name="组合 19"/>
          <p:cNvGrpSpPr/>
          <p:nvPr/>
        </p:nvGrpSpPr>
        <p:grpSpPr>
          <a:xfrm>
            <a:off x="4891314" y="1751694"/>
            <a:ext cx="5919954" cy="2078061"/>
            <a:chOff x="4891314" y="1751694"/>
            <a:chExt cx="5919954" cy="2078061"/>
          </a:xfrm>
        </p:grpSpPr>
        <p:grpSp>
          <p:nvGrpSpPr>
            <p:cNvPr id="17" name="组合 16"/>
            <p:cNvGrpSpPr/>
            <p:nvPr/>
          </p:nvGrpSpPr>
          <p:grpSpPr>
            <a:xfrm>
              <a:off x="4891314" y="2783315"/>
              <a:ext cx="3229546" cy="1046440"/>
              <a:chOff x="4891314" y="3025151"/>
              <a:chExt cx="3229546" cy="1046440"/>
            </a:xfrm>
          </p:grpSpPr>
          <p:sp>
            <p:nvSpPr>
              <p:cNvPr id="9" name="矩形 8"/>
              <p:cNvSpPr/>
              <p:nvPr/>
            </p:nvSpPr>
            <p:spPr>
              <a:xfrm>
                <a:off x="4929477" y="3733037"/>
                <a:ext cx="3191383" cy="338554"/>
              </a:xfrm>
              <a:prstGeom prst="rect">
                <a:avLst/>
              </a:prstGeom>
            </p:spPr>
            <p:txBody>
              <a:bodyPr wrap="square">
                <a:spAutoFit/>
              </a:bodyPr>
              <a:lstStyle/>
              <a:p>
                <a:r>
                  <a:rPr lang="en-US" altLang="zh-CN" sz="1600" i="0" spc="300">
                    <a:solidFill>
                      <a:schemeClr val="bg1">
                        <a:lumMod val="65000"/>
                      </a:schemeClr>
                    </a:solidFill>
                    <a:effectLst/>
                    <a:latin typeface="微软雅黑" panose="020B0503020204020204" pitchFamily="34" charset="-122"/>
                    <a:ea typeface="微软雅黑" panose="020B0503020204020204" pitchFamily="34" charset="-122"/>
                  </a:rPr>
                  <a:t>COMPANY ARTICLES</a:t>
                </a:r>
                <a:endParaRPr lang="zh-CN" altLang="en-US" sz="1600" spc="3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4891314" y="3025151"/>
                <a:ext cx="1838965" cy="707886"/>
              </a:xfrm>
              <a:prstGeom prst="rect">
                <a:avLst/>
              </a:prstGeom>
            </p:spPr>
            <p:txBody>
              <a:bodyPr wrap="none">
                <a:spAutoFit/>
              </a:bodyPr>
              <a:lstStyle/>
              <a:p>
                <a:pPr algn="ctr"/>
                <a:r>
                  <a:rPr lang="zh-CN" altLang="en-US" sz="4000" b="1" spc="300">
                    <a:solidFill>
                      <a:srgbClr val="0070C0"/>
                    </a:solidFill>
                    <a:latin typeface="微软雅黑" panose="020B0503020204020204" pitchFamily="34" charset="-122"/>
                    <a:ea typeface="微软雅黑" panose="020B0503020204020204" pitchFamily="34" charset="-122"/>
                    <a:cs typeface="PT Sans" pitchFamily="34" charset="0"/>
                  </a:rPr>
                  <a:t>公司篇</a:t>
                </a:r>
                <a:endParaRPr lang="en-US" altLang="zh-CN" sz="4000" b="1" spc="300" dirty="0">
                  <a:solidFill>
                    <a:srgbClr val="0070C0"/>
                  </a:solidFill>
                  <a:latin typeface="微软雅黑" panose="020B0503020204020204" pitchFamily="34" charset="-122"/>
                  <a:ea typeface="微软雅黑" panose="020B0503020204020204" pitchFamily="34" charset="-122"/>
                  <a:cs typeface="PT Sans" pitchFamily="34" charset="0"/>
                </a:endParaRPr>
              </a:p>
            </p:txBody>
          </p:sp>
        </p:grpSp>
        <p:sp>
          <p:nvSpPr>
            <p:cNvPr id="18" name="矩形 17"/>
            <p:cNvSpPr/>
            <p:nvPr/>
          </p:nvSpPr>
          <p:spPr>
            <a:xfrm>
              <a:off x="9714493" y="1751694"/>
              <a:ext cx="1096775" cy="553998"/>
            </a:xfrm>
            <a:prstGeom prst="rect">
              <a:avLst/>
            </a:prstGeom>
          </p:spPr>
          <p:txBody>
            <a:bodyPr wrap="none">
              <a:spAutoFit/>
            </a:bodyPr>
            <a:lstStyle/>
            <a:p>
              <a:pPr>
                <a:defRPr/>
              </a:pPr>
              <a:r>
                <a:rPr lang="en-US" altLang="zh-CN" sz="3000">
                  <a:solidFill>
                    <a:schemeClr val="accent1">
                      <a:lumMod val="75000"/>
                    </a:schemeClr>
                  </a:solidFill>
                  <a:latin typeface="Bauhaus 93" panose="04030905020B02020C02" pitchFamily="82" charset="0"/>
                </a:rPr>
                <a:t>lOgO</a:t>
              </a:r>
              <a:endParaRPr lang="en-US" altLang="zh-CN" sz="3000" dirty="0">
                <a:solidFill>
                  <a:schemeClr val="bg1">
                    <a:lumMod val="6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6000" fill="hold" grpId="0" nodeType="afterEffect" p14:presetBounceEnd="7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2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72000">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6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115050" y="0"/>
            <a:ext cx="6076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407019" y="507678"/>
            <a:ext cx="5020491" cy="750776"/>
            <a:chOff x="1582138" y="578932"/>
            <a:chExt cx="5020491" cy="750776"/>
          </a:xfrm>
        </p:grpSpPr>
        <p:sp>
          <p:nvSpPr>
            <p:cNvPr id="9"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增强职业竞争力</a:t>
              </a:r>
              <a:endParaRPr lang="id-ID" sz="2600" b="1" spc="300" dirty="0">
                <a:latin typeface="微软雅黑" panose="020B0503020204020204" pitchFamily="34" charset="-122"/>
                <a:ea typeface="微软雅黑" panose="020B0503020204020204" pitchFamily="34" charset="-122"/>
              </a:endParaRPr>
            </a:p>
          </p:txBody>
        </p:sp>
        <p:sp>
          <p:nvSpPr>
            <p:cNvPr id="10" name="Text Box 7"/>
            <p:cNvSpPr txBox="1">
              <a:spLocks noChangeArrowheads="1"/>
            </p:cNvSpPr>
            <p:nvPr/>
          </p:nvSpPr>
          <p:spPr bwMode="auto">
            <a:xfrm>
              <a:off x="1639288" y="1052709"/>
              <a:ext cx="3327642" cy="276999"/>
            </a:xfrm>
            <a:prstGeom prst="rect">
              <a:avLst/>
            </a:prstGeom>
            <a:noFill/>
            <a:ln w="9525">
              <a:noFill/>
              <a:miter lim="800000"/>
            </a:ln>
          </p:spPr>
          <p:txBody>
            <a:bodyPr wrap="none" lIns="45720" tIns="22860" rIns="45720" bIns="22860">
              <a:spAutoFit/>
            </a:bodyPr>
            <a:lstStyle/>
            <a:p>
              <a:pPr defTabSz="1088390"/>
              <a:r>
                <a:rPr lang="en-CA"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PROFESSIONAL COMPETITIVENESS</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1" name="矩形 10"/>
          <p:cNvSpPr/>
          <p:nvPr/>
        </p:nvSpPr>
        <p:spPr>
          <a:xfrm>
            <a:off x="1104900" y="4901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45"/>
          <p:cNvGrpSpPr/>
          <p:nvPr/>
        </p:nvGrpSpPr>
        <p:grpSpPr>
          <a:xfrm>
            <a:off x="1464169" y="1713654"/>
            <a:ext cx="3033485" cy="1679536"/>
            <a:chOff x="1464169" y="1713654"/>
            <a:chExt cx="3033485" cy="1679536"/>
          </a:xfrm>
        </p:grpSpPr>
        <p:grpSp>
          <p:nvGrpSpPr>
            <p:cNvPr id="29" name="组合 28"/>
            <p:cNvGrpSpPr/>
            <p:nvPr/>
          </p:nvGrpSpPr>
          <p:grpSpPr>
            <a:xfrm>
              <a:off x="1464169" y="2467160"/>
              <a:ext cx="3033485" cy="926030"/>
              <a:chOff x="1214665" y="2872667"/>
              <a:chExt cx="3033485" cy="926030"/>
            </a:xfrm>
          </p:grpSpPr>
          <p:sp>
            <p:nvSpPr>
              <p:cNvPr id="21" name="矩形 20"/>
              <p:cNvSpPr/>
              <p:nvPr/>
            </p:nvSpPr>
            <p:spPr>
              <a:xfrm>
                <a:off x="1219089" y="2872667"/>
                <a:ext cx="1646606" cy="338554"/>
              </a:xfrm>
              <a:prstGeom prst="rect">
                <a:avLst/>
              </a:prstGeom>
            </p:spPr>
            <p:txBody>
              <a:bodyPr wrap="none">
                <a:spAutoFit/>
              </a:bodyPr>
              <a:lstStyle/>
              <a:p>
                <a:r>
                  <a:rPr lang="zh-CN" altLang="en-US" sz="1600" b="1" spc="300">
                    <a:solidFill>
                      <a:srgbClr val="0070C0"/>
                    </a:solidFill>
                    <a:latin typeface="微软雅黑" panose="020B0503020204020204" pitchFamily="34" charset="-122"/>
                    <a:ea typeface="微软雅黑" panose="020B0503020204020204" pitchFamily="34" charset="-122"/>
                    <a:cs typeface="Lato Regular"/>
                  </a:rPr>
                  <a:t>在此添加标题</a:t>
                </a:r>
                <a:endParaRPr lang="id-ID" altLang="zh-CN" sz="1600" b="1" spc="300" dirty="0">
                  <a:solidFill>
                    <a:srgbClr val="0070C0"/>
                  </a:solidFill>
                  <a:latin typeface="微软雅黑" panose="020B0503020204020204" pitchFamily="34" charset="-122"/>
                  <a:ea typeface="微软雅黑" panose="020B0503020204020204" pitchFamily="34" charset="-122"/>
                  <a:cs typeface="Lato Regular"/>
                </a:endParaRPr>
              </a:p>
            </p:txBody>
          </p:sp>
          <p:sp>
            <p:nvSpPr>
              <p:cNvPr id="22" name="文本框 21"/>
              <p:cNvSpPr txBox="1"/>
              <p:nvPr/>
            </p:nvSpPr>
            <p:spPr>
              <a:xfrm>
                <a:off x="1214665" y="3244699"/>
                <a:ext cx="3033485" cy="553998"/>
              </a:xfrm>
              <a:prstGeom prst="rect">
                <a:avLst/>
              </a:prstGeom>
              <a:noFill/>
            </p:spPr>
            <p:txBody>
              <a:bodyPr wrap="square" rtlCol="0">
                <a:spAutoFit/>
              </a:bodyPr>
              <a:lstStyle/>
              <a:p>
                <a:r>
                  <a:rPr lang="zh-CN" altLang="en-US" sz="1000" spc="300">
                    <a:solidFill>
                      <a:schemeClr val="bg1">
                        <a:lumMod val="50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点击输入简要文字内容，文字内容需概括精炼，不用多余的文字修饰，言简意赅的说明分项内容。</a:t>
                </a:r>
                <a:endParaRPr lang="en-US" altLang="zh-CN" sz="1000" dirty="0">
                  <a:solidFill>
                    <a:schemeClr val="bg1">
                      <a:lumMod val="50000"/>
                    </a:schemeClr>
                  </a:solidFill>
                  <a:latin typeface="微软雅黑 Light" panose="020B0502040204020203" pitchFamily="34" charset="-122"/>
                  <a:ea typeface="微软雅黑 Light" panose="020B0502040204020203" pitchFamily="34" charset="-122"/>
                </a:endParaRPr>
              </a:p>
            </p:txBody>
          </p:sp>
        </p:grpSp>
        <p:sp>
          <p:nvSpPr>
            <p:cNvPr id="27" name="KSO_Shape"/>
            <p:cNvSpPr/>
            <p:nvPr/>
          </p:nvSpPr>
          <p:spPr bwMode="auto">
            <a:xfrm>
              <a:off x="3504026" y="1713654"/>
              <a:ext cx="903122" cy="882049"/>
            </a:xfrm>
            <a:custGeom>
              <a:avLst/>
              <a:gdLst/>
              <a:ahLst/>
              <a:cxnLst/>
              <a:rect l="0" t="0" r="r" b="b"/>
              <a:pathLst>
                <a:path w="5833534" h="5697984">
                  <a:moveTo>
                    <a:pt x="4116344" y="2028563"/>
                  </a:moveTo>
                  <a:lnTo>
                    <a:pt x="4115715" y="2034106"/>
                  </a:lnTo>
                  <a:lnTo>
                    <a:pt x="4105639" y="2083992"/>
                  </a:lnTo>
                  <a:lnTo>
                    <a:pt x="4085489" y="2122793"/>
                  </a:lnTo>
                  <a:lnTo>
                    <a:pt x="4055263" y="2161593"/>
                  </a:lnTo>
                  <a:lnTo>
                    <a:pt x="4025038" y="2189308"/>
                  </a:lnTo>
                  <a:lnTo>
                    <a:pt x="3989775" y="2211480"/>
                  </a:lnTo>
                  <a:lnTo>
                    <a:pt x="3959549" y="2223952"/>
                  </a:lnTo>
                  <a:lnTo>
                    <a:pt x="3959549" y="2244737"/>
                  </a:lnTo>
                  <a:lnTo>
                    <a:pt x="3964587" y="2266909"/>
                  </a:lnTo>
                  <a:lnTo>
                    <a:pt x="3974662" y="2289081"/>
                  </a:lnTo>
                  <a:lnTo>
                    <a:pt x="3989775" y="2311252"/>
                  </a:lnTo>
                  <a:lnTo>
                    <a:pt x="4004887" y="2327881"/>
                  </a:lnTo>
                  <a:lnTo>
                    <a:pt x="4161053" y="2460911"/>
                  </a:lnTo>
                  <a:lnTo>
                    <a:pt x="4352482" y="2189308"/>
                  </a:lnTo>
                  <a:lnTo>
                    <a:pt x="4196316" y="2056277"/>
                  </a:lnTo>
                  <a:lnTo>
                    <a:pt x="4176166" y="2045192"/>
                  </a:lnTo>
                  <a:lnTo>
                    <a:pt x="4156015" y="2034106"/>
                  </a:lnTo>
                  <a:lnTo>
                    <a:pt x="4135865" y="2028563"/>
                  </a:lnTo>
                  <a:lnTo>
                    <a:pt x="4116344" y="2028563"/>
                  </a:lnTo>
                  <a:close/>
                  <a:moveTo>
                    <a:pt x="2040226" y="1191580"/>
                  </a:moveTo>
                  <a:lnTo>
                    <a:pt x="2125865" y="1191580"/>
                  </a:lnTo>
                  <a:lnTo>
                    <a:pt x="2211504" y="1202666"/>
                  </a:lnTo>
                  <a:lnTo>
                    <a:pt x="2292105" y="1224838"/>
                  </a:lnTo>
                  <a:lnTo>
                    <a:pt x="2332406" y="1241466"/>
                  </a:lnTo>
                  <a:lnTo>
                    <a:pt x="2372707" y="1258095"/>
                  </a:lnTo>
                  <a:lnTo>
                    <a:pt x="2398150" y="1274092"/>
                  </a:lnTo>
                  <a:lnTo>
                    <a:pt x="3989775" y="1768045"/>
                  </a:lnTo>
                  <a:lnTo>
                    <a:pt x="4025038" y="1790217"/>
                  </a:lnTo>
                  <a:lnTo>
                    <a:pt x="4060301" y="1823474"/>
                  </a:lnTo>
                  <a:lnTo>
                    <a:pt x="4085489" y="1856732"/>
                  </a:lnTo>
                  <a:lnTo>
                    <a:pt x="4091442" y="1869834"/>
                  </a:lnTo>
                  <a:lnTo>
                    <a:pt x="4100602" y="1867818"/>
                  </a:lnTo>
                  <a:lnTo>
                    <a:pt x="4145940" y="1862275"/>
                  </a:lnTo>
                  <a:lnTo>
                    <a:pt x="4196316" y="1873361"/>
                  </a:lnTo>
                  <a:lnTo>
                    <a:pt x="4241655" y="1889989"/>
                  </a:lnTo>
                  <a:lnTo>
                    <a:pt x="4281955" y="1923247"/>
                  </a:lnTo>
                  <a:lnTo>
                    <a:pt x="4443158" y="2061820"/>
                  </a:lnTo>
                  <a:lnTo>
                    <a:pt x="4785715" y="1585128"/>
                  </a:lnTo>
                  <a:lnTo>
                    <a:pt x="4800827" y="1568499"/>
                  </a:lnTo>
                  <a:lnTo>
                    <a:pt x="4815940" y="1557414"/>
                  </a:lnTo>
                  <a:lnTo>
                    <a:pt x="4836091" y="1546328"/>
                  </a:lnTo>
                  <a:lnTo>
                    <a:pt x="4856241" y="1540785"/>
                  </a:lnTo>
                  <a:lnTo>
                    <a:pt x="4876391" y="1540785"/>
                  </a:lnTo>
                  <a:lnTo>
                    <a:pt x="4896542" y="1546328"/>
                  </a:lnTo>
                  <a:lnTo>
                    <a:pt x="4916692" y="1551871"/>
                  </a:lnTo>
                  <a:lnTo>
                    <a:pt x="4931805" y="1568499"/>
                  </a:lnTo>
                  <a:lnTo>
                    <a:pt x="5793233" y="2305709"/>
                  </a:lnTo>
                  <a:lnTo>
                    <a:pt x="5808346" y="2322338"/>
                  </a:lnTo>
                  <a:lnTo>
                    <a:pt x="5818421" y="2344510"/>
                  </a:lnTo>
                  <a:lnTo>
                    <a:pt x="5828497" y="2361139"/>
                  </a:lnTo>
                  <a:lnTo>
                    <a:pt x="5833534" y="2383311"/>
                  </a:lnTo>
                  <a:lnTo>
                    <a:pt x="5833534" y="2405482"/>
                  </a:lnTo>
                  <a:lnTo>
                    <a:pt x="5828497" y="2427654"/>
                  </a:lnTo>
                  <a:lnTo>
                    <a:pt x="5823459" y="2449826"/>
                  </a:lnTo>
                  <a:lnTo>
                    <a:pt x="5808346" y="2471997"/>
                  </a:lnTo>
                  <a:lnTo>
                    <a:pt x="4755489" y="3946417"/>
                  </a:lnTo>
                  <a:lnTo>
                    <a:pt x="4740376" y="3963046"/>
                  </a:lnTo>
                  <a:lnTo>
                    <a:pt x="4725264" y="3979675"/>
                  </a:lnTo>
                  <a:lnTo>
                    <a:pt x="4705113" y="3985218"/>
                  </a:lnTo>
                  <a:lnTo>
                    <a:pt x="4684963" y="3990761"/>
                  </a:lnTo>
                  <a:lnTo>
                    <a:pt x="4664812" y="3990761"/>
                  </a:lnTo>
                  <a:lnTo>
                    <a:pt x="4644662" y="3985218"/>
                  </a:lnTo>
                  <a:lnTo>
                    <a:pt x="4624512" y="3979675"/>
                  </a:lnTo>
                  <a:lnTo>
                    <a:pt x="4609399" y="3968589"/>
                  </a:lnTo>
                  <a:lnTo>
                    <a:pt x="3747970" y="3225836"/>
                  </a:lnTo>
                  <a:lnTo>
                    <a:pt x="3732857" y="3209207"/>
                  </a:lnTo>
                  <a:lnTo>
                    <a:pt x="3722782" y="3192579"/>
                  </a:lnTo>
                  <a:lnTo>
                    <a:pt x="3712707" y="3170407"/>
                  </a:lnTo>
                  <a:lnTo>
                    <a:pt x="3707669" y="3148235"/>
                  </a:lnTo>
                  <a:lnTo>
                    <a:pt x="3707669" y="3126063"/>
                  </a:lnTo>
                  <a:lnTo>
                    <a:pt x="3712707" y="3103892"/>
                  </a:lnTo>
                  <a:lnTo>
                    <a:pt x="3717745" y="3081720"/>
                  </a:lnTo>
                  <a:lnTo>
                    <a:pt x="3732857" y="3065091"/>
                  </a:lnTo>
                  <a:lnTo>
                    <a:pt x="4070376" y="2588399"/>
                  </a:lnTo>
                  <a:lnTo>
                    <a:pt x="3909173" y="2444283"/>
                  </a:lnTo>
                  <a:lnTo>
                    <a:pt x="3873910" y="2405482"/>
                  </a:lnTo>
                  <a:lnTo>
                    <a:pt x="3843684" y="2361139"/>
                  </a:lnTo>
                  <a:lnTo>
                    <a:pt x="3823534" y="2311252"/>
                  </a:lnTo>
                  <a:lnTo>
                    <a:pt x="3813459" y="2261366"/>
                  </a:lnTo>
                  <a:lnTo>
                    <a:pt x="3813459" y="2211480"/>
                  </a:lnTo>
                  <a:lnTo>
                    <a:pt x="3813729" y="2209996"/>
                  </a:lnTo>
                  <a:lnTo>
                    <a:pt x="2614518" y="1836763"/>
                  </a:lnTo>
                  <a:lnTo>
                    <a:pt x="2913586" y="3090555"/>
                  </a:lnTo>
                  <a:lnTo>
                    <a:pt x="3697594" y="4212478"/>
                  </a:lnTo>
                  <a:lnTo>
                    <a:pt x="3705792" y="4227513"/>
                  </a:lnTo>
                  <a:lnTo>
                    <a:pt x="4740376" y="4373223"/>
                  </a:lnTo>
                  <a:lnTo>
                    <a:pt x="4790752" y="4389852"/>
                  </a:lnTo>
                  <a:lnTo>
                    <a:pt x="4836091" y="4412024"/>
                  </a:lnTo>
                  <a:lnTo>
                    <a:pt x="4876391" y="4445281"/>
                  </a:lnTo>
                  <a:lnTo>
                    <a:pt x="4906617" y="4484082"/>
                  </a:lnTo>
                  <a:lnTo>
                    <a:pt x="4936842" y="4528425"/>
                  </a:lnTo>
                  <a:lnTo>
                    <a:pt x="4951955" y="4578312"/>
                  </a:lnTo>
                  <a:lnTo>
                    <a:pt x="4962030" y="4633741"/>
                  </a:lnTo>
                  <a:lnTo>
                    <a:pt x="4956993" y="4689171"/>
                  </a:lnTo>
                  <a:lnTo>
                    <a:pt x="4946918" y="4744600"/>
                  </a:lnTo>
                  <a:lnTo>
                    <a:pt x="4926767" y="4794486"/>
                  </a:lnTo>
                  <a:lnTo>
                    <a:pt x="4896542" y="4838830"/>
                  </a:lnTo>
                  <a:lnTo>
                    <a:pt x="4861279" y="4872087"/>
                  </a:lnTo>
                  <a:lnTo>
                    <a:pt x="4820978" y="4905345"/>
                  </a:lnTo>
                  <a:lnTo>
                    <a:pt x="4775639" y="4921974"/>
                  </a:lnTo>
                  <a:lnTo>
                    <a:pt x="4725264" y="4933060"/>
                  </a:lnTo>
                  <a:lnTo>
                    <a:pt x="4674888" y="4933060"/>
                  </a:lnTo>
                  <a:lnTo>
                    <a:pt x="3415489" y="4750143"/>
                  </a:lnTo>
                  <a:lnTo>
                    <a:pt x="3365113" y="4739057"/>
                  </a:lnTo>
                  <a:lnTo>
                    <a:pt x="3319775" y="4711342"/>
                  </a:lnTo>
                  <a:lnTo>
                    <a:pt x="3279474" y="4683628"/>
                  </a:lnTo>
                  <a:lnTo>
                    <a:pt x="3276115" y="4679317"/>
                  </a:lnTo>
                  <a:lnTo>
                    <a:pt x="3259324" y="4666999"/>
                  </a:lnTo>
                  <a:lnTo>
                    <a:pt x="3234136" y="4639284"/>
                  </a:lnTo>
                  <a:lnTo>
                    <a:pt x="3213985" y="4617112"/>
                  </a:lnTo>
                  <a:lnTo>
                    <a:pt x="2502629" y="3593564"/>
                  </a:lnTo>
                  <a:lnTo>
                    <a:pt x="2483534" y="3602756"/>
                  </a:lnTo>
                  <a:lnTo>
                    <a:pt x="2317294" y="3669271"/>
                  </a:lnTo>
                  <a:lnTo>
                    <a:pt x="2191354" y="3724700"/>
                  </a:lnTo>
                  <a:lnTo>
                    <a:pt x="2004963" y="3802301"/>
                  </a:lnTo>
                  <a:lnTo>
                    <a:pt x="1732933" y="3918703"/>
                  </a:lnTo>
                  <a:lnTo>
                    <a:pt x="1380301" y="4073905"/>
                  </a:lnTo>
                  <a:lnTo>
                    <a:pt x="1571730" y="4916431"/>
                  </a:lnTo>
                  <a:lnTo>
                    <a:pt x="1586842" y="4971860"/>
                  </a:lnTo>
                  <a:lnTo>
                    <a:pt x="1617068" y="5104890"/>
                  </a:lnTo>
                  <a:lnTo>
                    <a:pt x="1637218" y="5182492"/>
                  </a:lnTo>
                  <a:lnTo>
                    <a:pt x="1647293" y="5265636"/>
                  </a:lnTo>
                  <a:lnTo>
                    <a:pt x="1652331" y="5343237"/>
                  </a:lnTo>
                  <a:lnTo>
                    <a:pt x="1647293" y="5415295"/>
                  </a:lnTo>
                  <a:lnTo>
                    <a:pt x="1627143" y="5498439"/>
                  </a:lnTo>
                  <a:lnTo>
                    <a:pt x="1617068" y="5537239"/>
                  </a:lnTo>
                  <a:lnTo>
                    <a:pt x="1601955" y="5570497"/>
                  </a:lnTo>
                  <a:lnTo>
                    <a:pt x="1586842" y="5598211"/>
                  </a:lnTo>
                  <a:lnTo>
                    <a:pt x="1566692" y="5620383"/>
                  </a:lnTo>
                  <a:lnTo>
                    <a:pt x="1546542" y="5642555"/>
                  </a:lnTo>
                  <a:lnTo>
                    <a:pt x="1526391" y="5659184"/>
                  </a:lnTo>
                  <a:lnTo>
                    <a:pt x="1506241" y="5675813"/>
                  </a:lnTo>
                  <a:lnTo>
                    <a:pt x="1481053" y="5686898"/>
                  </a:lnTo>
                  <a:lnTo>
                    <a:pt x="1450827" y="5692441"/>
                  </a:lnTo>
                  <a:lnTo>
                    <a:pt x="1425639" y="5697984"/>
                  </a:lnTo>
                  <a:lnTo>
                    <a:pt x="1360151" y="5697984"/>
                  </a:lnTo>
                  <a:lnTo>
                    <a:pt x="1294662" y="5686898"/>
                  </a:lnTo>
                  <a:lnTo>
                    <a:pt x="1259399" y="5681355"/>
                  </a:lnTo>
                  <a:lnTo>
                    <a:pt x="1234211" y="5664727"/>
                  </a:lnTo>
                  <a:lnTo>
                    <a:pt x="1203985" y="5642555"/>
                  </a:lnTo>
                  <a:lnTo>
                    <a:pt x="1178797" y="5620383"/>
                  </a:lnTo>
                  <a:lnTo>
                    <a:pt x="1158647" y="5592669"/>
                  </a:lnTo>
                  <a:lnTo>
                    <a:pt x="1143534" y="5564954"/>
                  </a:lnTo>
                  <a:lnTo>
                    <a:pt x="1133459" y="5537239"/>
                  </a:lnTo>
                  <a:lnTo>
                    <a:pt x="1123384" y="5515067"/>
                  </a:lnTo>
                  <a:lnTo>
                    <a:pt x="780827" y="4012933"/>
                  </a:lnTo>
                  <a:lnTo>
                    <a:pt x="780827" y="3996304"/>
                  </a:lnTo>
                  <a:lnTo>
                    <a:pt x="765714" y="3940874"/>
                  </a:lnTo>
                  <a:lnTo>
                    <a:pt x="765714" y="3885445"/>
                  </a:lnTo>
                  <a:lnTo>
                    <a:pt x="770752" y="3830016"/>
                  </a:lnTo>
                  <a:lnTo>
                    <a:pt x="785865" y="3774587"/>
                  </a:lnTo>
                  <a:lnTo>
                    <a:pt x="811053" y="3730243"/>
                  </a:lnTo>
                  <a:lnTo>
                    <a:pt x="841278" y="3685900"/>
                  </a:lnTo>
                  <a:lnTo>
                    <a:pt x="881579" y="3647099"/>
                  </a:lnTo>
                  <a:lnTo>
                    <a:pt x="926917" y="3619384"/>
                  </a:lnTo>
                  <a:lnTo>
                    <a:pt x="2045264" y="3015205"/>
                  </a:lnTo>
                  <a:lnTo>
                    <a:pt x="1808497" y="2028563"/>
                  </a:lnTo>
                  <a:lnTo>
                    <a:pt x="1299700" y="2544055"/>
                  </a:lnTo>
                  <a:lnTo>
                    <a:pt x="1264436" y="2577313"/>
                  </a:lnTo>
                  <a:lnTo>
                    <a:pt x="1254361" y="2582856"/>
                  </a:lnTo>
                  <a:lnTo>
                    <a:pt x="1244286" y="2588399"/>
                  </a:lnTo>
                  <a:lnTo>
                    <a:pt x="1224136" y="2599485"/>
                  </a:lnTo>
                  <a:lnTo>
                    <a:pt x="1214060" y="2605028"/>
                  </a:lnTo>
                  <a:lnTo>
                    <a:pt x="1173760" y="2616114"/>
                  </a:lnTo>
                  <a:lnTo>
                    <a:pt x="1133459" y="2621657"/>
                  </a:lnTo>
                  <a:lnTo>
                    <a:pt x="1093158" y="2616114"/>
                  </a:lnTo>
                  <a:lnTo>
                    <a:pt x="1047820" y="2605028"/>
                  </a:lnTo>
                  <a:lnTo>
                    <a:pt x="1012557" y="2582856"/>
                  </a:lnTo>
                  <a:lnTo>
                    <a:pt x="95714" y="2039649"/>
                  </a:lnTo>
                  <a:lnTo>
                    <a:pt x="60451" y="2006391"/>
                  </a:lnTo>
                  <a:lnTo>
                    <a:pt x="35263" y="1973134"/>
                  </a:lnTo>
                  <a:lnTo>
                    <a:pt x="15113" y="1928790"/>
                  </a:lnTo>
                  <a:lnTo>
                    <a:pt x="5038" y="1884447"/>
                  </a:lnTo>
                  <a:lnTo>
                    <a:pt x="0" y="1840103"/>
                  </a:lnTo>
                  <a:lnTo>
                    <a:pt x="5038" y="1795760"/>
                  </a:lnTo>
                  <a:lnTo>
                    <a:pt x="15113" y="1751416"/>
                  </a:lnTo>
                  <a:lnTo>
                    <a:pt x="35263" y="1707073"/>
                  </a:lnTo>
                  <a:lnTo>
                    <a:pt x="65489" y="1668272"/>
                  </a:lnTo>
                  <a:lnTo>
                    <a:pt x="95714" y="1640558"/>
                  </a:lnTo>
                  <a:lnTo>
                    <a:pt x="136015" y="1618386"/>
                  </a:lnTo>
                  <a:lnTo>
                    <a:pt x="176316" y="1607300"/>
                  </a:lnTo>
                  <a:lnTo>
                    <a:pt x="216617" y="1601757"/>
                  </a:lnTo>
                  <a:lnTo>
                    <a:pt x="261955" y="1607300"/>
                  </a:lnTo>
                  <a:lnTo>
                    <a:pt x="302256" y="1618386"/>
                  </a:lnTo>
                  <a:lnTo>
                    <a:pt x="337519" y="1640558"/>
                  </a:lnTo>
                  <a:lnTo>
                    <a:pt x="1081691" y="2081462"/>
                  </a:lnTo>
                  <a:lnTo>
                    <a:pt x="1692632" y="1418840"/>
                  </a:lnTo>
                  <a:lnTo>
                    <a:pt x="1763158" y="1346782"/>
                  </a:lnTo>
                  <a:lnTo>
                    <a:pt x="1828647" y="1280267"/>
                  </a:lnTo>
                  <a:lnTo>
                    <a:pt x="1863910" y="1258095"/>
                  </a:lnTo>
                  <a:lnTo>
                    <a:pt x="1899173" y="1235923"/>
                  </a:lnTo>
                  <a:lnTo>
                    <a:pt x="1934436" y="1219295"/>
                  </a:lnTo>
                  <a:lnTo>
                    <a:pt x="1969699" y="1208209"/>
                  </a:lnTo>
                  <a:lnTo>
                    <a:pt x="2004963" y="1197123"/>
                  </a:lnTo>
                  <a:lnTo>
                    <a:pt x="2040226" y="1191580"/>
                  </a:lnTo>
                  <a:close/>
                  <a:moveTo>
                    <a:pt x="3057820" y="731517"/>
                  </a:moveTo>
                  <a:lnTo>
                    <a:pt x="3148496" y="731517"/>
                  </a:lnTo>
                  <a:lnTo>
                    <a:pt x="3244211" y="737059"/>
                  </a:lnTo>
                  <a:lnTo>
                    <a:pt x="3339925" y="748145"/>
                  </a:lnTo>
                  <a:lnTo>
                    <a:pt x="3430602" y="764774"/>
                  </a:lnTo>
                  <a:lnTo>
                    <a:pt x="3662331" y="809118"/>
                  </a:lnTo>
                  <a:lnTo>
                    <a:pt x="3768121" y="836832"/>
                  </a:lnTo>
                  <a:lnTo>
                    <a:pt x="3798346" y="847918"/>
                  </a:lnTo>
                  <a:lnTo>
                    <a:pt x="3813459" y="859004"/>
                  </a:lnTo>
                  <a:lnTo>
                    <a:pt x="3828572" y="903347"/>
                  </a:lnTo>
                  <a:lnTo>
                    <a:pt x="3843684" y="997577"/>
                  </a:lnTo>
                  <a:lnTo>
                    <a:pt x="3873910" y="1186037"/>
                  </a:lnTo>
                  <a:lnTo>
                    <a:pt x="3808421" y="1213752"/>
                  </a:lnTo>
                  <a:lnTo>
                    <a:pt x="3742933" y="1235923"/>
                  </a:lnTo>
                  <a:lnTo>
                    <a:pt x="3677444" y="1263638"/>
                  </a:lnTo>
                  <a:lnTo>
                    <a:pt x="3611955" y="1291353"/>
                  </a:lnTo>
                  <a:lnTo>
                    <a:pt x="3586767" y="1252552"/>
                  </a:lnTo>
                  <a:lnTo>
                    <a:pt x="3561579" y="1219295"/>
                  </a:lnTo>
                  <a:lnTo>
                    <a:pt x="3526316" y="1186037"/>
                  </a:lnTo>
                  <a:lnTo>
                    <a:pt x="3496090" y="1158322"/>
                  </a:lnTo>
                  <a:lnTo>
                    <a:pt x="3455790" y="1130608"/>
                  </a:lnTo>
                  <a:lnTo>
                    <a:pt x="3415489" y="1108436"/>
                  </a:lnTo>
                  <a:lnTo>
                    <a:pt x="3334887" y="1064093"/>
                  </a:lnTo>
                  <a:lnTo>
                    <a:pt x="3244211" y="1030835"/>
                  </a:lnTo>
                  <a:lnTo>
                    <a:pt x="3153534" y="1003120"/>
                  </a:lnTo>
                  <a:lnTo>
                    <a:pt x="3067895" y="980949"/>
                  </a:lnTo>
                  <a:lnTo>
                    <a:pt x="2987293" y="969863"/>
                  </a:lnTo>
                  <a:lnTo>
                    <a:pt x="2881504" y="958777"/>
                  </a:lnTo>
                  <a:lnTo>
                    <a:pt x="2765639" y="958777"/>
                  </a:lnTo>
                  <a:lnTo>
                    <a:pt x="2644737" y="964320"/>
                  </a:lnTo>
                  <a:lnTo>
                    <a:pt x="2523835" y="980949"/>
                  </a:lnTo>
                  <a:lnTo>
                    <a:pt x="2397895" y="1008663"/>
                  </a:lnTo>
                  <a:lnTo>
                    <a:pt x="2282030" y="1047464"/>
                  </a:lnTo>
                  <a:lnTo>
                    <a:pt x="2226617" y="1069635"/>
                  </a:lnTo>
                  <a:lnTo>
                    <a:pt x="2176241" y="1091807"/>
                  </a:lnTo>
                  <a:lnTo>
                    <a:pt x="2125865" y="1119522"/>
                  </a:lnTo>
                  <a:lnTo>
                    <a:pt x="2080527" y="1147236"/>
                  </a:lnTo>
                  <a:lnTo>
                    <a:pt x="1984812" y="1113979"/>
                  </a:lnTo>
                  <a:lnTo>
                    <a:pt x="2065414" y="1058550"/>
                  </a:lnTo>
                  <a:lnTo>
                    <a:pt x="2146015" y="1008663"/>
                  </a:lnTo>
                  <a:lnTo>
                    <a:pt x="2231654" y="958777"/>
                  </a:lnTo>
                  <a:lnTo>
                    <a:pt x="2317294" y="914433"/>
                  </a:lnTo>
                  <a:lnTo>
                    <a:pt x="2402933" y="875633"/>
                  </a:lnTo>
                  <a:lnTo>
                    <a:pt x="2493609" y="842375"/>
                  </a:lnTo>
                  <a:lnTo>
                    <a:pt x="2584286" y="814661"/>
                  </a:lnTo>
                  <a:lnTo>
                    <a:pt x="2680000" y="786946"/>
                  </a:lnTo>
                  <a:lnTo>
                    <a:pt x="2770677" y="764774"/>
                  </a:lnTo>
                  <a:lnTo>
                    <a:pt x="2866391" y="748145"/>
                  </a:lnTo>
                  <a:lnTo>
                    <a:pt x="2962105" y="737059"/>
                  </a:lnTo>
                  <a:lnTo>
                    <a:pt x="3057820" y="731517"/>
                  </a:lnTo>
                  <a:close/>
                  <a:moveTo>
                    <a:pt x="1435100" y="0"/>
                  </a:moveTo>
                  <a:cubicBezTo>
                    <a:pt x="1809181" y="0"/>
                    <a:pt x="2112433" y="303252"/>
                    <a:pt x="2112433" y="677333"/>
                  </a:cubicBezTo>
                  <a:cubicBezTo>
                    <a:pt x="2112433" y="1051414"/>
                    <a:pt x="1809181" y="1354666"/>
                    <a:pt x="1435100" y="1354666"/>
                  </a:cubicBezTo>
                  <a:cubicBezTo>
                    <a:pt x="1061019" y="1354666"/>
                    <a:pt x="757767" y="1051414"/>
                    <a:pt x="757767" y="677333"/>
                  </a:cubicBezTo>
                  <a:cubicBezTo>
                    <a:pt x="757767" y="303252"/>
                    <a:pt x="1061019" y="0"/>
                    <a:pt x="1435100" y="0"/>
                  </a:cubicBezTo>
                  <a:close/>
                </a:path>
              </a:pathLst>
            </a:custGeom>
            <a:solidFill>
              <a:srgbClr val="0070C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grpSp>
      <p:grpSp>
        <p:nvGrpSpPr>
          <p:cNvPr id="47" name="组合 46"/>
          <p:cNvGrpSpPr/>
          <p:nvPr/>
        </p:nvGrpSpPr>
        <p:grpSpPr>
          <a:xfrm>
            <a:off x="1464169" y="4146698"/>
            <a:ext cx="3033485" cy="1467282"/>
            <a:chOff x="1464169" y="4146698"/>
            <a:chExt cx="3033485" cy="1467282"/>
          </a:xfrm>
        </p:grpSpPr>
        <p:sp>
          <p:nvSpPr>
            <p:cNvPr id="28" name="KSO_Shape"/>
            <p:cNvSpPr/>
            <p:nvPr/>
          </p:nvSpPr>
          <p:spPr bwMode="auto">
            <a:xfrm>
              <a:off x="3465703" y="4146698"/>
              <a:ext cx="903122" cy="565408"/>
            </a:xfrm>
            <a:custGeom>
              <a:avLst/>
              <a:gdLst>
                <a:gd name="T0" fmla="*/ 1066662 w 2063518"/>
                <a:gd name="T1" fmla="*/ 654802 h 1276454"/>
                <a:gd name="T2" fmla="*/ 1500594 w 2063518"/>
                <a:gd name="T3" fmla="*/ 654802 h 1276454"/>
                <a:gd name="T4" fmla="*/ 1255790 w 2063518"/>
                <a:gd name="T5" fmla="*/ 314944 h 1276454"/>
                <a:gd name="T6" fmla="*/ 1323568 w 2063518"/>
                <a:gd name="T7" fmla="*/ 383500 h 1276454"/>
                <a:gd name="T8" fmla="*/ 1481023 w 2063518"/>
                <a:gd name="T9" fmla="*/ 376582 h 1276454"/>
                <a:gd name="T10" fmla="*/ 1488825 w 2063518"/>
                <a:gd name="T11" fmla="*/ 472615 h 1276454"/>
                <a:gd name="T12" fmla="*/ 1613893 w 2063518"/>
                <a:gd name="T13" fmla="*/ 568404 h 1276454"/>
                <a:gd name="T14" fmla="*/ 1558067 w 2063518"/>
                <a:gd name="T15" fmla="*/ 646977 h 1276454"/>
                <a:gd name="T16" fmla="*/ 1592227 w 2063518"/>
                <a:gd name="T17" fmla="*/ 800652 h 1276454"/>
                <a:gd name="T18" fmla="*/ 1498897 w 2063518"/>
                <a:gd name="T19" fmla="*/ 825001 h 1276454"/>
                <a:gd name="T20" fmla="*/ 1426167 w 2063518"/>
                <a:gd name="T21" fmla="*/ 964655 h 1276454"/>
                <a:gd name="T22" fmla="*/ 1339000 w 2063518"/>
                <a:gd name="T23" fmla="*/ 923387 h 1276454"/>
                <a:gd name="T24" fmla="*/ 1193410 w 2063518"/>
                <a:gd name="T25" fmla="*/ 983675 h 1276454"/>
                <a:gd name="T26" fmla="*/ 1153195 w 2063518"/>
                <a:gd name="T27" fmla="*/ 896101 h 1276454"/>
                <a:gd name="T28" fmla="*/ 1002868 w 2063518"/>
                <a:gd name="T29" fmla="*/ 848812 h 1276454"/>
                <a:gd name="T30" fmla="*/ 1028421 w 2063518"/>
                <a:gd name="T31" fmla="*/ 755906 h 1276454"/>
                <a:gd name="T32" fmla="*/ 943696 w 2063518"/>
                <a:gd name="T33" fmla="*/ 623169 h 1276454"/>
                <a:gd name="T34" fmla="*/ 1023061 w 2063518"/>
                <a:gd name="T35" fmla="*/ 568405 h 1276454"/>
                <a:gd name="T36" fmla="*/ 1043583 w 2063518"/>
                <a:gd name="T37" fmla="*/ 412329 h 1276454"/>
                <a:gd name="T38" fmla="*/ 1139624 w 2063518"/>
                <a:gd name="T39" fmla="*/ 421330 h 1276454"/>
                <a:gd name="T40" fmla="*/ 1255790 w 2063518"/>
                <a:gd name="T41" fmla="*/ 314944 h 1276454"/>
                <a:gd name="T42" fmla="*/ 184450 w 2063518"/>
                <a:gd name="T43" fmla="*/ 509786 h 1276454"/>
                <a:gd name="T44" fmla="*/ 835347 w 2063518"/>
                <a:gd name="T45" fmla="*/ 509786 h 1276454"/>
                <a:gd name="T46" fmla="*/ 468140 w 2063518"/>
                <a:gd name="T47" fmla="*/ 0 h 1276454"/>
                <a:gd name="T48" fmla="*/ 569807 w 2063518"/>
                <a:gd name="T49" fmla="*/ 102832 h 1276454"/>
                <a:gd name="T50" fmla="*/ 805989 w 2063518"/>
                <a:gd name="T51" fmla="*/ 92457 h 1276454"/>
                <a:gd name="T52" fmla="*/ 817693 w 2063518"/>
                <a:gd name="T53" fmla="*/ 236505 h 1276454"/>
                <a:gd name="T54" fmla="*/ 1005294 w 2063518"/>
                <a:gd name="T55" fmla="*/ 380190 h 1276454"/>
                <a:gd name="T56" fmla="*/ 921557 w 2063518"/>
                <a:gd name="T57" fmla="*/ 498048 h 1276454"/>
                <a:gd name="T58" fmla="*/ 972798 w 2063518"/>
                <a:gd name="T59" fmla="*/ 728561 h 1276454"/>
                <a:gd name="T60" fmla="*/ 832801 w 2063518"/>
                <a:gd name="T61" fmla="*/ 765085 h 1276454"/>
                <a:gd name="T62" fmla="*/ 723706 w 2063518"/>
                <a:gd name="T63" fmla="*/ 974565 h 1276454"/>
                <a:gd name="T64" fmla="*/ 592956 w 2063518"/>
                <a:gd name="T65" fmla="*/ 912666 h 1276454"/>
                <a:gd name="T66" fmla="*/ 374570 w 2063518"/>
                <a:gd name="T67" fmla="*/ 1003096 h 1276454"/>
                <a:gd name="T68" fmla="*/ 314247 w 2063518"/>
                <a:gd name="T69" fmla="*/ 871734 h 1276454"/>
                <a:gd name="T70" fmla="*/ 88757 w 2063518"/>
                <a:gd name="T71" fmla="*/ 800802 h 1276454"/>
                <a:gd name="T72" fmla="*/ 127086 w 2063518"/>
                <a:gd name="T73" fmla="*/ 661445 h 1276454"/>
                <a:gd name="T74" fmla="*/ 0 w 2063518"/>
                <a:gd name="T75" fmla="*/ 462338 h 1276454"/>
                <a:gd name="T76" fmla="*/ 119047 w 2063518"/>
                <a:gd name="T77" fmla="*/ 380191 h 1276454"/>
                <a:gd name="T78" fmla="*/ 149829 w 2063518"/>
                <a:gd name="T79" fmla="*/ 146078 h 1276454"/>
                <a:gd name="T80" fmla="*/ 293892 w 2063518"/>
                <a:gd name="T81" fmla="*/ 159579 h 1276454"/>
                <a:gd name="T82" fmla="*/ 468140 w 2063518"/>
                <a:gd name="T83" fmla="*/ 0 h 12764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63518" h="1276454">
                  <a:moveTo>
                    <a:pt x="1631470" y="557485"/>
                  </a:moveTo>
                  <a:cubicBezTo>
                    <a:pt x="1479172" y="557485"/>
                    <a:pt x="1355710" y="680947"/>
                    <a:pt x="1355710" y="833245"/>
                  </a:cubicBezTo>
                  <a:cubicBezTo>
                    <a:pt x="1355710" y="985543"/>
                    <a:pt x="1479172" y="1109005"/>
                    <a:pt x="1631470" y="1109005"/>
                  </a:cubicBezTo>
                  <a:cubicBezTo>
                    <a:pt x="1783768" y="1109005"/>
                    <a:pt x="1907230" y="985543"/>
                    <a:pt x="1907230" y="833245"/>
                  </a:cubicBezTo>
                  <a:cubicBezTo>
                    <a:pt x="1907230" y="680947"/>
                    <a:pt x="1783768" y="557485"/>
                    <a:pt x="1631470" y="557485"/>
                  </a:cubicBezTo>
                  <a:close/>
                  <a:moveTo>
                    <a:pt x="1596087" y="400771"/>
                  </a:moveTo>
                  <a:lnTo>
                    <a:pt x="1666853" y="400771"/>
                  </a:lnTo>
                  <a:lnTo>
                    <a:pt x="1682233" y="488008"/>
                  </a:lnTo>
                  <a:cubicBezTo>
                    <a:pt x="1729134" y="494904"/>
                    <a:pt x="1774137" y="511284"/>
                    <a:pt x="1814498" y="536149"/>
                  </a:cubicBezTo>
                  <a:lnTo>
                    <a:pt x="1882355" y="479207"/>
                  </a:lnTo>
                  <a:lnTo>
                    <a:pt x="1936564" y="524695"/>
                  </a:lnTo>
                  <a:lnTo>
                    <a:pt x="1892271" y="601408"/>
                  </a:lnTo>
                  <a:cubicBezTo>
                    <a:pt x="1923766" y="636838"/>
                    <a:pt x="1947711" y="678313"/>
                    <a:pt x="1962647" y="723304"/>
                  </a:cubicBezTo>
                  <a:lnTo>
                    <a:pt x="2051230" y="723302"/>
                  </a:lnTo>
                  <a:lnTo>
                    <a:pt x="2063518" y="792992"/>
                  </a:lnTo>
                  <a:lnTo>
                    <a:pt x="1980277" y="823287"/>
                  </a:lnTo>
                  <a:cubicBezTo>
                    <a:pt x="1981630" y="870672"/>
                    <a:pt x="1973314" y="917837"/>
                    <a:pt x="1955836" y="961902"/>
                  </a:cubicBezTo>
                  <a:lnTo>
                    <a:pt x="2023695" y="1018840"/>
                  </a:lnTo>
                  <a:lnTo>
                    <a:pt x="1988313" y="1080125"/>
                  </a:lnTo>
                  <a:lnTo>
                    <a:pt x="1905073" y="1049826"/>
                  </a:lnTo>
                  <a:cubicBezTo>
                    <a:pt x="1875651" y="1086995"/>
                    <a:pt x="1838963" y="1117779"/>
                    <a:pt x="1797250" y="1140300"/>
                  </a:cubicBezTo>
                  <a:lnTo>
                    <a:pt x="1812635" y="1227537"/>
                  </a:lnTo>
                  <a:lnTo>
                    <a:pt x="1746136" y="1251740"/>
                  </a:lnTo>
                  <a:lnTo>
                    <a:pt x="1701847" y="1175024"/>
                  </a:lnTo>
                  <a:cubicBezTo>
                    <a:pt x="1655416" y="1184585"/>
                    <a:pt x="1607524" y="1184585"/>
                    <a:pt x="1561093" y="1175024"/>
                  </a:cubicBezTo>
                  <a:lnTo>
                    <a:pt x="1516804" y="1251740"/>
                  </a:lnTo>
                  <a:lnTo>
                    <a:pt x="1450306" y="1227537"/>
                  </a:lnTo>
                  <a:lnTo>
                    <a:pt x="1465691" y="1140300"/>
                  </a:lnTo>
                  <a:cubicBezTo>
                    <a:pt x="1423978" y="1117779"/>
                    <a:pt x="1387290" y="1086995"/>
                    <a:pt x="1357868" y="1049826"/>
                  </a:cubicBezTo>
                  <a:lnTo>
                    <a:pt x="1274628" y="1080125"/>
                  </a:lnTo>
                  <a:lnTo>
                    <a:pt x="1239245" y="1018840"/>
                  </a:lnTo>
                  <a:lnTo>
                    <a:pt x="1307105" y="961902"/>
                  </a:lnTo>
                  <a:cubicBezTo>
                    <a:pt x="1289627" y="917837"/>
                    <a:pt x="1281310" y="870672"/>
                    <a:pt x="1282663" y="823287"/>
                  </a:cubicBezTo>
                  <a:lnTo>
                    <a:pt x="1199422" y="792992"/>
                  </a:lnTo>
                  <a:lnTo>
                    <a:pt x="1211710" y="723302"/>
                  </a:lnTo>
                  <a:lnTo>
                    <a:pt x="1300293" y="723304"/>
                  </a:lnTo>
                  <a:cubicBezTo>
                    <a:pt x="1315229" y="678313"/>
                    <a:pt x="1339174" y="636838"/>
                    <a:pt x="1370670" y="601408"/>
                  </a:cubicBezTo>
                  <a:lnTo>
                    <a:pt x="1326376" y="524695"/>
                  </a:lnTo>
                  <a:lnTo>
                    <a:pt x="1380586" y="479207"/>
                  </a:lnTo>
                  <a:lnTo>
                    <a:pt x="1448443" y="536149"/>
                  </a:lnTo>
                  <a:cubicBezTo>
                    <a:pt x="1488803" y="511284"/>
                    <a:pt x="1533807" y="494905"/>
                    <a:pt x="1580707" y="488008"/>
                  </a:cubicBezTo>
                  <a:lnTo>
                    <a:pt x="1596087" y="400771"/>
                  </a:lnTo>
                  <a:close/>
                  <a:moveTo>
                    <a:pt x="648072" y="235071"/>
                  </a:moveTo>
                  <a:cubicBezTo>
                    <a:pt x="419625" y="235071"/>
                    <a:pt x="234432" y="420264"/>
                    <a:pt x="234432" y="648711"/>
                  </a:cubicBezTo>
                  <a:cubicBezTo>
                    <a:pt x="234432" y="877158"/>
                    <a:pt x="419625" y="1062352"/>
                    <a:pt x="648072" y="1062352"/>
                  </a:cubicBezTo>
                  <a:cubicBezTo>
                    <a:pt x="876519" y="1062352"/>
                    <a:pt x="1061712" y="877158"/>
                    <a:pt x="1061712" y="648711"/>
                  </a:cubicBezTo>
                  <a:cubicBezTo>
                    <a:pt x="1061712" y="420264"/>
                    <a:pt x="876519" y="235071"/>
                    <a:pt x="648072" y="235071"/>
                  </a:cubicBezTo>
                  <a:close/>
                  <a:moveTo>
                    <a:pt x="594998" y="0"/>
                  </a:moveTo>
                  <a:lnTo>
                    <a:pt x="701146" y="0"/>
                  </a:lnTo>
                  <a:lnTo>
                    <a:pt x="724216" y="130856"/>
                  </a:lnTo>
                  <a:cubicBezTo>
                    <a:pt x="794567" y="141200"/>
                    <a:pt x="862072" y="165770"/>
                    <a:pt x="922614" y="203067"/>
                  </a:cubicBezTo>
                  <a:lnTo>
                    <a:pt x="1024399" y="117654"/>
                  </a:lnTo>
                  <a:lnTo>
                    <a:pt x="1105713" y="185886"/>
                  </a:lnTo>
                  <a:lnTo>
                    <a:pt x="1039273" y="300956"/>
                  </a:lnTo>
                  <a:cubicBezTo>
                    <a:pt x="1086516" y="354101"/>
                    <a:pt x="1122434" y="416314"/>
                    <a:pt x="1144837" y="483799"/>
                  </a:cubicBezTo>
                  <a:lnTo>
                    <a:pt x="1277712" y="483796"/>
                  </a:lnTo>
                  <a:lnTo>
                    <a:pt x="1296144" y="588332"/>
                  </a:lnTo>
                  <a:lnTo>
                    <a:pt x="1171283" y="633774"/>
                  </a:lnTo>
                  <a:cubicBezTo>
                    <a:pt x="1173312" y="704852"/>
                    <a:pt x="1160838" y="775599"/>
                    <a:pt x="1134620" y="841697"/>
                  </a:cubicBezTo>
                  <a:lnTo>
                    <a:pt x="1236410" y="927104"/>
                  </a:lnTo>
                  <a:lnTo>
                    <a:pt x="1183336" y="1019032"/>
                  </a:lnTo>
                  <a:lnTo>
                    <a:pt x="1058476" y="973583"/>
                  </a:lnTo>
                  <a:cubicBezTo>
                    <a:pt x="1014343" y="1029336"/>
                    <a:pt x="959312" y="1075513"/>
                    <a:pt x="896742" y="1109294"/>
                  </a:cubicBezTo>
                  <a:lnTo>
                    <a:pt x="919819" y="1240149"/>
                  </a:lnTo>
                  <a:lnTo>
                    <a:pt x="820071" y="1276454"/>
                  </a:lnTo>
                  <a:lnTo>
                    <a:pt x="753637" y="1161380"/>
                  </a:lnTo>
                  <a:cubicBezTo>
                    <a:pt x="683991" y="1175721"/>
                    <a:pt x="612153" y="1175721"/>
                    <a:pt x="542507" y="1161380"/>
                  </a:cubicBezTo>
                  <a:lnTo>
                    <a:pt x="476073" y="1276454"/>
                  </a:lnTo>
                  <a:lnTo>
                    <a:pt x="376326" y="1240149"/>
                  </a:lnTo>
                  <a:lnTo>
                    <a:pt x="399403" y="1109294"/>
                  </a:lnTo>
                  <a:cubicBezTo>
                    <a:pt x="336833" y="1075513"/>
                    <a:pt x="281802" y="1029336"/>
                    <a:pt x="237669" y="973583"/>
                  </a:cubicBezTo>
                  <a:lnTo>
                    <a:pt x="112809" y="1019032"/>
                  </a:lnTo>
                  <a:lnTo>
                    <a:pt x="59735" y="927104"/>
                  </a:lnTo>
                  <a:lnTo>
                    <a:pt x="161524" y="841697"/>
                  </a:lnTo>
                  <a:cubicBezTo>
                    <a:pt x="135307" y="775599"/>
                    <a:pt x="122832" y="704852"/>
                    <a:pt x="124862" y="633774"/>
                  </a:cubicBezTo>
                  <a:lnTo>
                    <a:pt x="0" y="588332"/>
                  </a:lnTo>
                  <a:lnTo>
                    <a:pt x="18432" y="483796"/>
                  </a:lnTo>
                  <a:lnTo>
                    <a:pt x="151306" y="483799"/>
                  </a:lnTo>
                  <a:cubicBezTo>
                    <a:pt x="173710" y="416314"/>
                    <a:pt x="209628" y="354100"/>
                    <a:pt x="256871" y="300956"/>
                  </a:cubicBezTo>
                  <a:lnTo>
                    <a:pt x="190431" y="185886"/>
                  </a:lnTo>
                  <a:lnTo>
                    <a:pt x="271746" y="117654"/>
                  </a:lnTo>
                  <a:lnTo>
                    <a:pt x="373531" y="203067"/>
                  </a:lnTo>
                  <a:cubicBezTo>
                    <a:pt x="434072" y="165770"/>
                    <a:pt x="501577" y="141200"/>
                    <a:pt x="571928" y="130856"/>
                  </a:cubicBezTo>
                  <a:lnTo>
                    <a:pt x="594998" y="0"/>
                  </a:lnTo>
                  <a:close/>
                </a:path>
              </a:pathLst>
            </a:custGeom>
            <a:solidFill>
              <a:srgbClr val="0070C0"/>
            </a:solidFill>
            <a:ln>
              <a:noFill/>
            </a:ln>
          </p:spPr>
          <p:txBody>
            <a:bodyPr lIns="498310" tIns="572056" rIns="498310" bIns="610902"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grpSp>
          <p:nvGrpSpPr>
            <p:cNvPr id="30" name="组合 29"/>
            <p:cNvGrpSpPr/>
            <p:nvPr/>
          </p:nvGrpSpPr>
          <p:grpSpPr>
            <a:xfrm>
              <a:off x="1464169" y="4687950"/>
              <a:ext cx="3033485" cy="926030"/>
              <a:chOff x="1214665" y="2872667"/>
              <a:chExt cx="3033485" cy="926030"/>
            </a:xfrm>
          </p:grpSpPr>
          <p:sp>
            <p:nvSpPr>
              <p:cNvPr id="31" name="矩形 30"/>
              <p:cNvSpPr/>
              <p:nvPr/>
            </p:nvSpPr>
            <p:spPr>
              <a:xfrm>
                <a:off x="1219089" y="2872667"/>
                <a:ext cx="1646606" cy="338554"/>
              </a:xfrm>
              <a:prstGeom prst="rect">
                <a:avLst/>
              </a:prstGeom>
            </p:spPr>
            <p:txBody>
              <a:bodyPr wrap="none">
                <a:spAutoFit/>
              </a:bodyPr>
              <a:lstStyle/>
              <a:p>
                <a:r>
                  <a:rPr lang="zh-CN" altLang="en-US" sz="1600" b="1" spc="300">
                    <a:solidFill>
                      <a:srgbClr val="0070C0"/>
                    </a:solidFill>
                    <a:latin typeface="微软雅黑" panose="020B0503020204020204" pitchFamily="34" charset="-122"/>
                    <a:ea typeface="微软雅黑" panose="020B0503020204020204" pitchFamily="34" charset="-122"/>
                    <a:cs typeface="Lato Regular"/>
                  </a:rPr>
                  <a:t>在此添加标题</a:t>
                </a:r>
                <a:endParaRPr lang="id-ID" altLang="zh-CN" sz="1600" b="1" spc="300" dirty="0">
                  <a:solidFill>
                    <a:srgbClr val="0070C0"/>
                  </a:solidFill>
                  <a:latin typeface="微软雅黑" panose="020B0503020204020204" pitchFamily="34" charset="-122"/>
                  <a:ea typeface="微软雅黑" panose="020B0503020204020204" pitchFamily="34" charset="-122"/>
                  <a:cs typeface="Lato Regular"/>
                </a:endParaRPr>
              </a:p>
            </p:txBody>
          </p:sp>
          <p:sp>
            <p:nvSpPr>
              <p:cNvPr id="32" name="文本框 31"/>
              <p:cNvSpPr txBox="1"/>
              <p:nvPr/>
            </p:nvSpPr>
            <p:spPr>
              <a:xfrm>
                <a:off x="1214665" y="3244699"/>
                <a:ext cx="3033485" cy="553998"/>
              </a:xfrm>
              <a:prstGeom prst="rect">
                <a:avLst/>
              </a:prstGeom>
              <a:noFill/>
            </p:spPr>
            <p:txBody>
              <a:bodyPr wrap="square" rtlCol="0">
                <a:spAutoFit/>
              </a:bodyPr>
              <a:lstStyle/>
              <a:p>
                <a:r>
                  <a:rPr lang="zh-CN" altLang="en-US" sz="1000" spc="300">
                    <a:solidFill>
                      <a:schemeClr val="bg1">
                        <a:lumMod val="50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点击输入简要文字内容，文字内容需概括精炼，不用多余的文字修饰，言简意赅的说明分项内容。</a:t>
                </a:r>
                <a:endParaRPr lang="en-US" altLang="zh-CN" sz="1000" dirty="0">
                  <a:solidFill>
                    <a:schemeClr val="bg1">
                      <a:lumMod val="50000"/>
                    </a:schemeClr>
                  </a:solidFill>
                  <a:latin typeface="微软雅黑 Light" panose="020B0502040204020203" pitchFamily="34" charset="-122"/>
                  <a:ea typeface="微软雅黑 Light" panose="020B0502040204020203" pitchFamily="34" charset="-122"/>
                </a:endParaRPr>
              </a:p>
            </p:txBody>
          </p:sp>
        </p:grpSp>
      </p:grpSp>
      <p:grpSp>
        <p:nvGrpSpPr>
          <p:cNvPr id="48" name="组合 47"/>
          <p:cNvGrpSpPr/>
          <p:nvPr/>
        </p:nvGrpSpPr>
        <p:grpSpPr>
          <a:xfrm>
            <a:off x="7598436" y="1771604"/>
            <a:ext cx="3033485" cy="1621586"/>
            <a:chOff x="7598436" y="1771604"/>
            <a:chExt cx="3033485" cy="1621586"/>
          </a:xfrm>
        </p:grpSpPr>
        <p:sp>
          <p:nvSpPr>
            <p:cNvPr id="26" name="KSO_Shape"/>
            <p:cNvSpPr/>
            <p:nvPr/>
          </p:nvSpPr>
          <p:spPr>
            <a:xfrm>
              <a:off x="9638293" y="1771604"/>
              <a:ext cx="903122" cy="766147"/>
            </a:xfrm>
            <a:custGeom>
              <a:avLst/>
              <a:gdLst>
                <a:gd name="connsiteX0" fmla="*/ 3261356 w 3261356"/>
                <a:gd name="connsiteY0" fmla="*/ 1385789 h 2766950"/>
                <a:gd name="connsiteX1" fmla="*/ 3261356 w 3261356"/>
                <a:gd name="connsiteY1" fmla="*/ 2634211 h 2766950"/>
                <a:gd name="connsiteX2" fmla="*/ 3259675 w 3261356"/>
                <a:gd name="connsiteY2" fmla="*/ 2649333 h 2766950"/>
                <a:gd name="connsiteX3" fmla="*/ 3256313 w 3261356"/>
                <a:gd name="connsiteY3" fmla="*/ 2662775 h 2766950"/>
                <a:gd name="connsiteX4" fmla="*/ 3252951 w 3261356"/>
                <a:gd name="connsiteY4" fmla="*/ 2674537 h 2766950"/>
                <a:gd name="connsiteX5" fmla="*/ 3244545 w 3261356"/>
                <a:gd name="connsiteY5" fmla="*/ 2686298 h 2766950"/>
                <a:gd name="connsiteX6" fmla="*/ 3237821 w 3261356"/>
                <a:gd name="connsiteY6" fmla="*/ 2698060 h 2766950"/>
                <a:gd name="connsiteX7" fmla="*/ 3229415 w 3261356"/>
                <a:gd name="connsiteY7" fmla="*/ 2709822 h 2766950"/>
                <a:gd name="connsiteX8" fmla="*/ 3217647 w 3261356"/>
                <a:gd name="connsiteY8" fmla="*/ 2719903 h 2766950"/>
                <a:gd name="connsiteX9" fmla="*/ 3202517 w 3261356"/>
                <a:gd name="connsiteY9" fmla="*/ 2729985 h 2766950"/>
                <a:gd name="connsiteX10" fmla="*/ 3175619 w 3261356"/>
                <a:gd name="connsiteY10" fmla="*/ 2746787 h 2766950"/>
                <a:gd name="connsiteX11" fmla="*/ 3141997 w 3261356"/>
                <a:gd name="connsiteY11" fmla="*/ 2758549 h 2766950"/>
                <a:gd name="connsiteX12" fmla="*/ 3105013 w 3261356"/>
                <a:gd name="connsiteY12" fmla="*/ 2765270 h 2766950"/>
                <a:gd name="connsiteX13" fmla="*/ 3066347 w 3261356"/>
                <a:gd name="connsiteY13" fmla="*/ 2766950 h 2766950"/>
                <a:gd name="connsiteX14" fmla="*/ 196690 w 3261356"/>
                <a:gd name="connsiteY14" fmla="*/ 2766950 h 2766950"/>
                <a:gd name="connsiteX15" fmla="*/ 158024 w 3261356"/>
                <a:gd name="connsiteY15" fmla="*/ 2765270 h 2766950"/>
                <a:gd name="connsiteX16" fmla="*/ 121040 w 3261356"/>
                <a:gd name="connsiteY16" fmla="*/ 2758549 h 2766950"/>
                <a:gd name="connsiteX17" fmla="*/ 87418 w 3261356"/>
                <a:gd name="connsiteY17" fmla="*/ 2746787 h 2766950"/>
                <a:gd name="connsiteX18" fmla="*/ 57158 w 3261356"/>
                <a:gd name="connsiteY18" fmla="*/ 2729985 h 2766950"/>
                <a:gd name="connsiteX19" fmla="*/ 47071 w 3261356"/>
                <a:gd name="connsiteY19" fmla="*/ 2719903 h 2766950"/>
                <a:gd name="connsiteX20" fmla="*/ 35303 w 3261356"/>
                <a:gd name="connsiteY20" fmla="*/ 2709822 h 2766950"/>
                <a:gd name="connsiteX21" fmla="*/ 25217 w 3261356"/>
                <a:gd name="connsiteY21" fmla="*/ 2698060 h 2766950"/>
                <a:gd name="connsiteX22" fmla="*/ 16811 w 3261356"/>
                <a:gd name="connsiteY22" fmla="*/ 2686298 h 2766950"/>
                <a:gd name="connsiteX23" fmla="*/ 8405 w 3261356"/>
                <a:gd name="connsiteY23" fmla="*/ 2674537 h 2766950"/>
                <a:gd name="connsiteX24" fmla="*/ 5043 w 3261356"/>
                <a:gd name="connsiteY24" fmla="*/ 2662775 h 2766950"/>
                <a:gd name="connsiteX25" fmla="*/ 1681 w 3261356"/>
                <a:gd name="connsiteY25" fmla="*/ 2649333 h 2766950"/>
                <a:gd name="connsiteX26" fmla="*/ 0 w 3261356"/>
                <a:gd name="connsiteY26" fmla="*/ 2634211 h 2766950"/>
                <a:gd name="connsiteX27" fmla="*/ 0 w 3261356"/>
                <a:gd name="connsiteY27" fmla="*/ 1389150 h 2766950"/>
                <a:gd name="connsiteX28" fmla="*/ 196690 w 3261356"/>
                <a:gd name="connsiteY28" fmla="*/ 1441237 h 2766950"/>
                <a:gd name="connsiteX29" fmla="*/ 406829 w 3261356"/>
                <a:gd name="connsiteY29" fmla="*/ 1495005 h 2766950"/>
                <a:gd name="connsiteX30" fmla="*/ 660677 w 3261356"/>
                <a:gd name="connsiteY30" fmla="*/ 1555494 h 2766950"/>
                <a:gd name="connsiteX31" fmla="*/ 795165 w 3261356"/>
                <a:gd name="connsiteY31" fmla="*/ 1589099 h 2766950"/>
                <a:gd name="connsiteX32" fmla="*/ 933017 w 3261356"/>
                <a:gd name="connsiteY32" fmla="*/ 1619343 h 2766950"/>
                <a:gd name="connsiteX33" fmla="*/ 1067506 w 3261356"/>
                <a:gd name="connsiteY33" fmla="*/ 1646227 h 2766950"/>
                <a:gd name="connsiteX34" fmla="*/ 1200314 w 3261356"/>
                <a:gd name="connsiteY34" fmla="*/ 1671431 h 2766950"/>
                <a:gd name="connsiteX35" fmla="*/ 1326397 w 3261356"/>
                <a:gd name="connsiteY35" fmla="*/ 1693274 h 2766950"/>
                <a:gd name="connsiteX36" fmla="*/ 1442394 w 3261356"/>
                <a:gd name="connsiteY36" fmla="*/ 1708396 h 2766950"/>
                <a:gd name="connsiteX37" fmla="*/ 1544942 w 3261356"/>
                <a:gd name="connsiteY37" fmla="*/ 1720158 h 2766950"/>
                <a:gd name="connsiteX38" fmla="*/ 1588650 w 3261356"/>
                <a:gd name="connsiteY38" fmla="*/ 1723518 h 2766950"/>
                <a:gd name="connsiteX39" fmla="*/ 1630678 w 3261356"/>
                <a:gd name="connsiteY39" fmla="*/ 1725199 h 2766950"/>
                <a:gd name="connsiteX40" fmla="*/ 1672706 w 3261356"/>
                <a:gd name="connsiteY40" fmla="*/ 1723518 h 2766950"/>
                <a:gd name="connsiteX41" fmla="*/ 1719777 w 3261356"/>
                <a:gd name="connsiteY41" fmla="*/ 1720158 h 2766950"/>
                <a:gd name="connsiteX42" fmla="*/ 1820644 w 3261356"/>
                <a:gd name="connsiteY42" fmla="*/ 1708396 h 2766950"/>
                <a:gd name="connsiteX43" fmla="*/ 1934959 w 3261356"/>
                <a:gd name="connsiteY43" fmla="*/ 1693274 h 2766950"/>
                <a:gd name="connsiteX44" fmla="*/ 2061043 w 3261356"/>
                <a:gd name="connsiteY44" fmla="*/ 1671431 h 2766950"/>
                <a:gd name="connsiteX45" fmla="*/ 2193850 w 3261356"/>
                <a:gd name="connsiteY45" fmla="*/ 1646227 h 2766950"/>
                <a:gd name="connsiteX46" fmla="*/ 2330020 w 3261356"/>
                <a:gd name="connsiteY46" fmla="*/ 1615983 h 2766950"/>
                <a:gd name="connsiteX47" fmla="*/ 2466190 w 3261356"/>
                <a:gd name="connsiteY47" fmla="*/ 1585738 h 2766950"/>
                <a:gd name="connsiteX48" fmla="*/ 2602360 w 3261356"/>
                <a:gd name="connsiteY48" fmla="*/ 1553814 h 2766950"/>
                <a:gd name="connsiteX49" fmla="*/ 2854527 w 3261356"/>
                <a:gd name="connsiteY49" fmla="*/ 1493325 h 2766950"/>
                <a:gd name="connsiteX50" fmla="*/ 3066347 w 3261356"/>
                <a:gd name="connsiteY50" fmla="*/ 1437877 h 2766950"/>
                <a:gd name="connsiteX51" fmla="*/ 1508607 w 3261356"/>
                <a:gd name="connsiteY51" fmla="*/ 1206475 h 2766950"/>
                <a:gd name="connsiteX52" fmla="*/ 1417230 w 3261356"/>
                <a:gd name="connsiteY52" fmla="*/ 1297852 h 2766950"/>
                <a:gd name="connsiteX53" fmla="*/ 1417230 w 3261356"/>
                <a:gd name="connsiteY53" fmla="*/ 1314415 h 2766950"/>
                <a:gd name="connsiteX54" fmla="*/ 1508607 w 3261356"/>
                <a:gd name="connsiteY54" fmla="*/ 1405791 h 2766950"/>
                <a:gd name="connsiteX55" fmla="*/ 1752750 w 3261356"/>
                <a:gd name="connsiteY55" fmla="*/ 1405791 h 2766950"/>
                <a:gd name="connsiteX56" fmla="*/ 1844126 w 3261356"/>
                <a:gd name="connsiteY56" fmla="*/ 1314415 h 2766950"/>
                <a:gd name="connsiteX57" fmla="*/ 1844126 w 3261356"/>
                <a:gd name="connsiteY57" fmla="*/ 1297852 h 2766950"/>
                <a:gd name="connsiteX58" fmla="*/ 1752750 w 3261356"/>
                <a:gd name="connsiteY58" fmla="*/ 1206475 h 2766950"/>
                <a:gd name="connsiteX59" fmla="*/ 1630678 w 3261356"/>
                <a:gd name="connsiteY59" fmla="*/ 174304 h 2766950"/>
                <a:gd name="connsiteX60" fmla="*/ 1114624 w 3261356"/>
                <a:gd name="connsiteY60" fmla="*/ 469036 h 2766950"/>
                <a:gd name="connsiteX61" fmla="*/ 1111230 w 3261356"/>
                <a:gd name="connsiteY61" fmla="*/ 492633 h 2766950"/>
                <a:gd name="connsiteX62" fmla="*/ 2150126 w 3261356"/>
                <a:gd name="connsiteY62" fmla="*/ 492633 h 2766950"/>
                <a:gd name="connsiteX63" fmla="*/ 2146731 w 3261356"/>
                <a:gd name="connsiteY63" fmla="*/ 469036 h 2766950"/>
                <a:gd name="connsiteX64" fmla="*/ 1630678 w 3261356"/>
                <a:gd name="connsiteY64" fmla="*/ 174304 h 2766950"/>
                <a:gd name="connsiteX65" fmla="*/ 1630678 w 3261356"/>
                <a:gd name="connsiteY65" fmla="*/ 0 h 2766950"/>
                <a:gd name="connsiteX66" fmla="*/ 2269992 w 3261356"/>
                <a:gd name="connsiteY66" fmla="*/ 488510 h 2766950"/>
                <a:gd name="connsiteX67" fmla="*/ 2270238 w 3261356"/>
                <a:gd name="connsiteY67" fmla="*/ 492633 h 2766950"/>
                <a:gd name="connsiteX68" fmla="*/ 3066347 w 3261356"/>
                <a:gd name="connsiteY68" fmla="*/ 492633 h 2766950"/>
                <a:gd name="connsiteX69" fmla="*/ 3105012 w 3261356"/>
                <a:gd name="connsiteY69" fmla="*/ 494313 h 2766950"/>
                <a:gd name="connsiteX70" fmla="*/ 3141998 w 3261356"/>
                <a:gd name="connsiteY70" fmla="*/ 501035 h 2766950"/>
                <a:gd name="connsiteX71" fmla="*/ 3175621 w 3261356"/>
                <a:gd name="connsiteY71" fmla="*/ 512796 h 2766950"/>
                <a:gd name="connsiteX72" fmla="*/ 3202518 w 3261356"/>
                <a:gd name="connsiteY72" fmla="*/ 529599 h 2766950"/>
                <a:gd name="connsiteX73" fmla="*/ 3217649 w 3261356"/>
                <a:gd name="connsiteY73" fmla="*/ 539681 h 2766950"/>
                <a:gd name="connsiteX74" fmla="*/ 3229416 w 3261356"/>
                <a:gd name="connsiteY74" fmla="*/ 549763 h 2766950"/>
                <a:gd name="connsiteX75" fmla="*/ 3237821 w 3261356"/>
                <a:gd name="connsiteY75" fmla="*/ 561524 h 2766950"/>
                <a:gd name="connsiteX76" fmla="*/ 3244546 w 3261356"/>
                <a:gd name="connsiteY76" fmla="*/ 573285 h 2766950"/>
                <a:gd name="connsiteX77" fmla="*/ 3252951 w 3261356"/>
                <a:gd name="connsiteY77" fmla="*/ 585046 h 2766950"/>
                <a:gd name="connsiteX78" fmla="*/ 3256314 w 3261356"/>
                <a:gd name="connsiteY78" fmla="*/ 596807 h 2766950"/>
                <a:gd name="connsiteX79" fmla="*/ 3259676 w 3261356"/>
                <a:gd name="connsiteY79" fmla="*/ 610251 h 2766950"/>
                <a:gd name="connsiteX80" fmla="*/ 3261356 w 3261356"/>
                <a:gd name="connsiteY80" fmla="*/ 625372 h 2766950"/>
                <a:gd name="connsiteX81" fmla="*/ 3261356 w 3261356"/>
                <a:gd name="connsiteY81" fmla="*/ 1326877 h 2766950"/>
                <a:gd name="connsiteX82" fmla="*/ 3261353 w 3261356"/>
                <a:gd name="connsiteY82" fmla="*/ 1326877 h 2766950"/>
                <a:gd name="connsiteX83" fmla="*/ 3261350 w 3261356"/>
                <a:gd name="connsiteY83" fmla="*/ 1326880 h 2766950"/>
                <a:gd name="connsiteX84" fmla="*/ 3066350 w 3261356"/>
                <a:gd name="connsiteY84" fmla="*/ 1378964 h 2766950"/>
                <a:gd name="connsiteX85" fmla="*/ 2854531 w 3261356"/>
                <a:gd name="connsiteY85" fmla="*/ 1434413 h 2766950"/>
                <a:gd name="connsiteX86" fmla="*/ 2602365 w 3261356"/>
                <a:gd name="connsiteY86" fmla="*/ 1494902 h 2766950"/>
                <a:gd name="connsiteX87" fmla="*/ 2466193 w 3261356"/>
                <a:gd name="connsiteY87" fmla="*/ 1526826 h 2766950"/>
                <a:gd name="connsiteX88" fmla="*/ 2330026 w 3261356"/>
                <a:gd name="connsiteY88" fmla="*/ 1557071 h 2766950"/>
                <a:gd name="connsiteX89" fmla="*/ 2193854 w 3261356"/>
                <a:gd name="connsiteY89" fmla="*/ 1587315 h 2766950"/>
                <a:gd name="connsiteX90" fmla="*/ 2061046 w 3261356"/>
                <a:gd name="connsiteY90" fmla="*/ 1612517 h 2766950"/>
                <a:gd name="connsiteX91" fmla="*/ 1934963 w 3261356"/>
                <a:gd name="connsiteY91" fmla="*/ 1634360 h 2766950"/>
                <a:gd name="connsiteX92" fmla="*/ 1820647 w 3261356"/>
                <a:gd name="connsiteY92" fmla="*/ 1649484 h 2766950"/>
                <a:gd name="connsiteX93" fmla="*/ 1719781 w 3261356"/>
                <a:gd name="connsiteY93" fmla="*/ 1661245 h 2766950"/>
                <a:gd name="connsiteX94" fmla="*/ 1672711 w 3261356"/>
                <a:gd name="connsiteY94" fmla="*/ 1664604 h 2766950"/>
                <a:gd name="connsiteX95" fmla="*/ 1630683 w 3261356"/>
                <a:gd name="connsiteY95" fmla="*/ 1666287 h 2766950"/>
                <a:gd name="connsiteX96" fmla="*/ 1588655 w 3261356"/>
                <a:gd name="connsiteY96" fmla="*/ 1664604 h 2766950"/>
                <a:gd name="connsiteX97" fmla="*/ 1544944 w 3261356"/>
                <a:gd name="connsiteY97" fmla="*/ 1661245 h 2766950"/>
                <a:gd name="connsiteX98" fmla="*/ 1442396 w 3261356"/>
                <a:gd name="connsiteY98" fmla="*/ 1649484 h 2766950"/>
                <a:gd name="connsiteX99" fmla="*/ 1326400 w 3261356"/>
                <a:gd name="connsiteY99" fmla="*/ 1634360 h 2766950"/>
                <a:gd name="connsiteX100" fmla="*/ 1200317 w 3261356"/>
                <a:gd name="connsiteY100" fmla="*/ 1612517 h 2766950"/>
                <a:gd name="connsiteX101" fmla="*/ 1067508 w 3261356"/>
                <a:gd name="connsiteY101" fmla="*/ 1587315 h 2766950"/>
                <a:gd name="connsiteX102" fmla="*/ 933020 w 3261356"/>
                <a:gd name="connsiteY102" fmla="*/ 1560430 h 2766950"/>
                <a:gd name="connsiteX103" fmla="*/ 795169 w 3261356"/>
                <a:gd name="connsiteY103" fmla="*/ 1530186 h 2766950"/>
                <a:gd name="connsiteX104" fmla="*/ 660681 w 3261356"/>
                <a:gd name="connsiteY104" fmla="*/ 1496582 h 2766950"/>
                <a:gd name="connsiteX105" fmla="*/ 406834 w 3261356"/>
                <a:gd name="connsiteY105" fmla="*/ 1436093 h 2766950"/>
                <a:gd name="connsiteX106" fmla="*/ 196695 w 3261356"/>
                <a:gd name="connsiteY106" fmla="*/ 1382323 h 2766950"/>
                <a:gd name="connsiteX107" fmla="*/ 3 w 3261356"/>
                <a:gd name="connsiteY107" fmla="*/ 1330236 h 2766950"/>
                <a:gd name="connsiteX108" fmla="*/ 3 w 3261356"/>
                <a:gd name="connsiteY108" fmla="*/ 1332325 h 2766950"/>
                <a:gd name="connsiteX109" fmla="*/ 0 w 3261356"/>
                <a:gd name="connsiteY109" fmla="*/ 1332322 h 2766950"/>
                <a:gd name="connsiteX110" fmla="*/ 0 w 3261356"/>
                <a:gd name="connsiteY110" fmla="*/ 971511 h 2766950"/>
                <a:gd name="connsiteX111" fmla="*/ 0 w 3261356"/>
                <a:gd name="connsiteY111" fmla="*/ 625372 h 2766950"/>
                <a:gd name="connsiteX112" fmla="*/ 1683 w 3261356"/>
                <a:gd name="connsiteY112" fmla="*/ 610251 h 2766950"/>
                <a:gd name="connsiteX113" fmla="*/ 5046 w 3261356"/>
                <a:gd name="connsiteY113" fmla="*/ 596807 h 2766950"/>
                <a:gd name="connsiteX114" fmla="*/ 8405 w 3261356"/>
                <a:gd name="connsiteY114" fmla="*/ 585046 h 2766950"/>
                <a:gd name="connsiteX115" fmla="*/ 16813 w 3261356"/>
                <a:gd name="connsiteY115" fmla="*/ 573285 h 2766950"/>
                <a:gd name="connsiteX116" fmla="*/ 25218 w 3261356"/>
                <a:gd name="connsiteY116" fmla="*/ 561524 h 2766950"/>
                <a:gd name="connsiteX117" fmla="*/ 35303 w 3261356"/>
                <a:gd name="connsiteY117" fmla="*/ 549763 h 2766950"/>
                <a:gd name="connsiteX118" fmla="*/ 47073 w 3261356"/>
                <a:gd name="connsiteY118" fmla="*/ 539681 h 2766950"/>
                <a:gd name="connsiteX119" fmla="*/ 57158 w 3261356"/>
                <a:gd name="connsiteY119" fmla="*/ 529599 h 2766950"/>
                <a:gd name="connsiteX120" fmla="*/ 87418 w 3261356"/>
                <a:gd name="connsiteY120" fmla="*/ 512796 h 2766950"/>
                <a:gd name="connsiteX121" fmla="*/ 121041 w 3261356"/>
                <a:gd name="connsiteY121" fmla="*/ 501035 h 2766950"/>
                <a:gd name="connsiteX122" fmla="*/ 158027 w 3261356"/>
                <a:gd name="connsiteY122" fmla="*/ 494313 h 2766950"/>
                <a:gd name="connsiteX123" fmla="*/ 196692 w 3261356"/>
                <a:gd name="connsiteY123" fmla="*/ 492633 h 2766950"/>
                <a:gd name="connsiteX124" fmla="*/ 991117 w 3261356"/>
                <a:gd name="connsiteY124" fmla="*/ 492633 h 2766950"/>
                <a:gd name="connsiteX125" fmla="*/ 991363 w 3261356"/>
                <a:gd name="connsiteY125" fmla="*/ 488510 h 2766950"/>
                <a:gd name="connsiteX126" fmla="*/ 1630678 w 3261356"/>
                <a:gd name="connsiteY126" fmla="*/ 0 h 27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261356" h="2766950">
                  <a:moveTo>
                    <a:pt x="3261356" y="1385789"/>
                  </a:moveTo>
                  <a:lnTo>
                    <a:pt x="3261356" y="2634211"/>
                  </a:lnTo>
                  <a:lnTo>
                    <a:pt x="3259675" y="2649333"/>
                  </a:lnTo>
                  <a:lnTo>
                    <a:pt x="3256313" y="2662775"/>
                  </a:lnTo>
                  <a:lnTo>
                    <a:pt x="3252951" y="2674537"/>
                  </a:lnTo>
                  <a:lnTo>
                    <a:pt x="3244545" y="2686298"/>
                  </a:lnTo>
                  <a:lnTo>
                    <a:pt x="3237821" y="2698060"/>
                  </a:lnTo>
                  <a:lnTo>
                    <a:pt x="3229415" y="2709822"/>
                  </a:lnTo>
                  <a:lnTo>
                    <a:pt x="3217647" y="2719903"/>
                  </a:lnTo>
                  <a:lnTo>
                    <a:pt x="3202517" y="2729985"/>
                  </a:lnTo>
                  <a:lnTo>
                    <a:pt x="3175619" y="2746787"/>
                  </a:lnTo>
                  <a:lnTo>
                    <a:pt x="3141997" y="2758549"/>
                  </a:lnTo>
                  <a:lnTo>
                    <a:pt x="3105013" y="2765270"/>
                  </a:lnTo>
                  <a:lnTo>
                    <a:pt x="3066347" y="2766950"/>
                  </a:lnTo>
                  <a:lnTo>
                    <a:pt x="196690" y="2766950"/>
                  </a:lnTo>
                  <a:lnTo>
                    <a:pt x="158024" y="2765270"/>
                  </a:lnTo>
                  <a:lnTo>
                    <a:pt x="121040" y="2758549"/>
                  </a:lnTo>
                  <a:lnTo>
                    <a:pt x="87418" y="2746787"/>
                  </a:lnTo>
                  <a:lnTo>
                    <a:pt x="57158" y="2729985"/>
                  </a:lnTo>
                  <a:lnTo>
                    <a:pt x="47071" y="2719903"/>
                  </a:lnTo>
                  <a:lnTo>
                    <a:pt x="35303" y="2709822"/>
                  </a:lnTo>
                  <a:lnTo>
                    <a:pt x="25217" y="2698060"/>
                  </a:lnTo>
                  <a:lnTo>
                    <a:pt x="16811" y="2686298"/>
                  </a:lnTo>
                  <a:lnTo>
                    <a:pt x="8405" y="2674537"/>
                  </a:lnTo>
                  <a:lnTo>
                    <a:pt x="5043" y="2662775"/>
                  </a:lnTo>
                  <a:lnTo>
                    <a:pt x="1681" y="2649333"/>
                  </a:lnTo>
                  <a:lnTo>
                    <a:pt x="0" y="2634211"/>
                  </a:lnTo>
                  <a:lnTo>
                    <a:pt x="0" y="1389150"/>
                  </a:lnTo>
                  <a:lnTo>
                    <a:pt x="196690" y="1441237"/>
                  </a:lnTo>
                  <a:lnTo>
                    <a:pt x="406829" y="1495005"/>
                  </a:lnTo>
                  <a:lnTo>
                    <a:pt x="660677" y="1555494"/>
                  </a:lnTo>
                  <a:lnTo>
                    <a:pt x="795165" y="1589099"/>
                  </a:lnTo>
                  <a:lnTo>
                    <a:pt x="933017" y="1619343"/>
                  </a:lnTo>
                  <a:lnTo>
                    <a:pt x="1067506" y="1646227"/>
                  </a:lnTo>
                  <a:lnTo>
                    <a:pt x="1200314" y="1671431"/>
                  </a:lnTo>
                  <a:lnTo>
                    <a:pt x="1326397" y="1693274"/>
                  </a:lnTo>
                  <a:lnTo>
                    <a:pt x="1442394" y="1708396"/>
                  </a:lnTo>
                  <a:lnTo>
                    <a:pt x="1544942" y="1720158"/>
                  </a:lnTo>
                  <a:lnTo>
                    <a:pt x="1588650" y="1723518"/>
                  </a:lnTo>
                  <a:lnTo>
                    <a:pt x="1630678" y="1725199"/>
                  </a:lnTo>
                  <a:lnTo>
                    <a:pt x="1672706" y="1723518"/>
                  </a:lnTo>
                  <a:lnTo>
                    <a:pt x="1719777" y="1720158"/>
                  </a:lnTo>
                  <a:lnTo>
                    <a:pt x="1820644" y="1708396"/>
                  </a:lnTo>
                  <a:lnTo>
                    <a:pt x="1934959" y="1693274"/>
                  </a:lnTo>
                  <a:lnTo>
                    <a:pt x="2061043" y="1671431"/>
                  </a:lnTo>
                  <a:lnTo>
                    <a:pt x="2193850" y="1646227"/>
                  </a:lnTo>
                  <a:lnTo>
                    <a:pt x="2330020" y="1615983"/>
                  </a:lnTo>
                  <a:lnTo>
                    <a:pt x="2466190" y="1585738"/>
                  </a:lnTo>
                  <a:lnTo>
                    <a:pt x="2602360" y="1553814"/>
                  </a:lnTo>
                  <a:lnTo>
                    <a:pt x="2854527" y="1493325"/>
                  </a:lnTo>
                  <a:lnTo>
                    <a:pt x="3066347" y="1437877"/>
                  </a:lnTo>
                  <a:close/>
                  <a:moveTo>
                    <a:pt x="1508607" y="1206475"/>
                  </a:moveTo>
                  <a:cubicBezTo>
                    <a:pt x="1458141" y="1206475"/>
                    <a:pt x="1417230" y="1247386"/>
                    <a:pt x="1417230" y="1297852"/>
                  </a:cubicBezTo>
                  <a:lnTo>
                    <a:pt x="1417230" y="1314415"/>
                  </a:lnTo>
                  <a:cubicBezTo>
                    <a:pt x="1417230" y="1364881"/>
                    <a:pt x="1458141" y="1405791"/>
                    <a:pt x="1508607" y="1405791"/>
                  </a:cubicBezTo>
                  <a:lnTo>
                    <a:pt x="1752750" y="1405791"/>
                  </a:lnTo>
                  <a:cubicBezTo>
                    <a:pt x="1803215" y="1405791"/>
                    <a:pt x="1844126" y="1364881"/>
                    <a:pt x="1844126" y="1314415"/>
                  </a:cubicBezTo>
                  <a:lnTo>
                    <a:pt x="1844126" y="1297852"/>
                  </a:lnTo>
                  <a:cubicBezTo>
                    <a:pt x="1844126" y="1247386"/>
                    <a:pt x="1803215" y="1206475"/>
                    <a:pt x="1752750" y="1206475"/>
                  </a:cubicBezTo>
                  <a:close/>
                  <a:moveTo>
                    <a:pt x="1630678" y="174304"/>
                  </a:moveTo>
                  <a:cubicBezTo>
                    <a:pt x="1376124" y="174304"/>
                    <a:pt x="1163742" y="300833"/>
                    <a:pt x="1114624" y="469036"/>
                  </a:cubicBezTo>
                  <a:lnTo>
                    <a:pt x="1111230" y="492633"/>
                  </a:lnTo>
                  <a:lnTo>
                    <a:pt x="2150126" y="492633"/>
                  </a:lnTo>
                  <a:lnTo>
                    <a:pt x="2146731" y="469036"/>
                  </a:lnTo>
                  <a:cubicBezTo>
                    <a:pt x="2097613" y="300833"/>
                    <a:pt x="1885231" y="174304"/>
                    <a:pt x="1630678" y="174304"/>
                  </a:cubicBezTo>
                  <a:close/>
                  <a:moveTo>
                    <a:pt x="1630678" y="0"/>
                  </a:moveTo>
                  <a:cubicBezTo>
                    <a:pt x="1963411" y="0"/>
                    <a:pt x="2237083" y="214121"/>
                    <a:pt x="2269992" y="488510"/>
                  </a:cubicBezTo>
                  <a:lnTo>
                    <a:pt x="2270238" y="492633"/>
                  </a:lnTo>
                  <a:lnTo>
                    <a:pt x="3066347" y="492633"/>
                  </a:lnTo>
                  <a:lnTo>
                    <a:pt x="3105012" y="494313"/>
                  </a:lnTo>
                  <a:lnTo>
                    <a:pt x="3141998" y="501035"/>
                  </a:lnTo>
                  <a:lnTo>
                    <a:pt x="3175621" y="512796"/>
                  </a:lnTo>
                  <a:lnTo>
                    <a:pt x="3202518" y="529599"/>
                  </a:lnTo>
                  <a:lnTo>
                    <a:pt x="3217649" y="539681"/>
                  </a:lnTo>
                  <a:lnTo>
                    <a:pt x="3229416" y="549763"/>
                  </a:lnTo>
                  <a:lnTo>
                    <a:pt x="3237821" y="561524"/>
                  </a:lnTo>
                  <a:lnTo>
                    <a:pt x="3244546" y="573285"/>
                  </a:lnTo>
                  <a:lnTo>
                    <a:pt x="3252951" y="585046"/>
                  </a:lnTo>
                  <a:lnTo>
                    <a:pt x="3256314" y="596807"/>
                  </a:lnTo>
                  <a:lnTo>
                    <a:pt x="3259676" y="610251"/>
                  </a:lnTo>
                  <a:lnTo>
                    <a:pt x="3261356" y="625372"/>
                  </a:lnTo>
                  <a:lnTo>
                    <a:pt x="3261356" y="1326877"/>
                  </a:lnTo>
                  <a:lnTo>
                    <a:pt x="3261353" y="1326877"/>
                  </a:lnTo>
                  <a:lnTo>
                    <a:pt x="3261350" y="1326880"/>
                  </a:lnTo>
                  <a:lnTo>
                    <a:pt x="3066350" y="1378964"/>
                  </a:lnTo>
                  <a:lnTo>
                    <a:pt x="2854531" y="1434413"/>
                  </a:lnTo>
                  <a:lnTo>
                    <a:pt x="2602365" y="1494902"/>
                  </a:lnTo>
                  <a:lnTo>
                    <a:pt x="2466193" y="1526826"/>
                  </a:lnTo>
                  <a:lnTo>
                    <a:pt x="2330026" y="1557071"/>
                  </a:lnTo>
                  <a:lnTo>
                    <a:pt x="2193854" y="1587315"/>
                  </a:lnTo>
                  <a:lnTo>
                    <a:pt x="2061046" y="1612517"/>
                  </a:lnTo>
                  <a:lnTo>
                    <a:pt x="1934963" y="1634360"/>
                  </a:lnTo>
                  <a:lnTo>
                    <a:pt x="1820647" y="1649484"/>
                  </a:lnTo>
                  <a:lnTo>
                    <a:pt x="1719781" y="1661245"/>
                  </a:lnTo>
                  <a:lnTo>
                    <a:pt x="1672711" y="1664604"/>
                  </a:lnTo>
                  <a:lnTo>
                    <a:pt x="1630683" y="1666287"/>
                  </a:lnTo>
                  <a:lnTo>
                    <a:pt x="1588655" y="1664604"/>
                  </a:lnTo>
                  <a:lnTo>
                    <a:pt x="1544944" y="1661245"/>
                  </a:lnTo>
                  <a:lnTo>
                    <a:pt x="1442396" y="1649484"/>
                  </a:lnTo>
                  <a:lnTo>
                    <a:pt x="1326400" y="1634360"/>
                  </a:lnTo>
                  <a:lnTo>
                    <a:pt x="1200317" y="1612517"/>
                  </a:lnTo>
                  <a:lnTo>
                    <a:pt x="1067508" y="1587315"/>
                  </a:lnTo>
                  <a:lnTo>
                    <a:pt x="933020" y="1560430"/>
                  </a:lnTo>
                  <a:lnTo>
                    <a:pt x="795169" y="1530186"/>
                  </a:lnTo>
                  <a:lnTo>
                    <a:pt x="660681" y="1496582"/>
                  </a:lnTo>
                  <a:lnTo>
                    <a:pt x="406834" y="1436093"/>
                  </a:lnTo>
                  <a:lnTo>
                    <a:pt x="196695" y="1382323"/>
                  </a:lnTo>
                  <a:lnTo>
                    <a:pt x="3" y="1330236"/>
                  </a:lnTo>
                  <a:lnTo>
                    <a:pt x="3" y="1332325"/>
                  </a:lnTo>
                  <a:lnTo>
                    <a:pt x="0" y="1332322"/>
                  </a:lnTo>
                  <a:lnTo>
                    <a:pt x="0" y="971511"/>
                  </a:lnTo>
                  <a:lnTo>
                    <a:pt x="0" y="625372"/>
                  </a:lnTo>
                  <a:lnTo>
                    <a:pt x="1683" y="610251"/>
                  </a:lnTo>
                  <a:lnTo>
                    <a:pt x="5046" y="596807"/>
                  </a:lnTo>
                  <a:lnTo>
                    <a:pt x="8405" y="585046"/>
                  </a:lnTo>
                  <a:lnTo>
                    <a:pt x="16813" y="573285"/>
                  </a:lnTo>
                  <a:lnTo>
                    <a:pt x="25218" y="561524"/>
                  </a:lnTo>
                  <a:lnTo>
                    <a:pt x="35303" y="549763"/>
                  </a:lnTo>
                  <a:lnTo>
                    <a:pt x="47073" y="539681"/>
                  </a:lnTo>
                  <a:lnTo>
                    <a:pt x="57158" y="529599"/>
                  </a:lnTo>
                  <a:lnTo>
                    <a:pt x="87418" y="512796"/>
                  </a:lnTo>
                  <a:lnTo>
                    <a:pt x="121041" y="501035"/>
                  </a:lnTo>
                  <a:lnTo>
                    <a:pt x="158027" y="494313"/>
                  </a:lnTo>
                  <a:lnTo>
                    <a:pt x="196692" y="492633"/>
                  </a:lnTo>
                  <a:lnTo>
                    <a:pt x="991117" y="492633"/>
                  </a:lnTo>
                  <a:lnTo>
                    <a:pt x="991363" y="488510"/>
                  </a:lnTo>
                  <a:cubicBezTo>
                    <a:pt x="1024272" y="214121"/>
                    <a:pt x="1297944" y="0"/>
                    <a:pt x="1630678"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40">
                <a:solidFill>
                  <a:schemeClr val="tx1"/>
                </a:solidFill>
              </a:endParaRPr>
            </a:p>
          </p:txBody>
        </p:sp>
        <p:grpSp>
          <p:nvGrpSpPr>
            <p:cNvPr id="38" name="组合 37"/>
            <p:cNvGrpSpPr/>
            <p:nvPr/>
          </p:nvGrpSpPr>
          <p:grpSpPr>
            <a:xfrm>
              <a:off x="7598436" y="2467160"/>
              <a:ext cx="3033485" cy="926030"/>
              <a:chOff x="1214665" y="2872667"/>
              <a:chExt cx="3033485" cy="926030"/>
            </a:xfrm>
          </p:grpSpPr>
          <p:sp>
            <p:nvSpPr>
              <p:cNvPr id="39" name="矩形 38"/>
              <p:cNvSpPr/>
              <p:nvPr/>
            </p:nvSpPr>
            <p:spPr>
              <a:xfrm>
                <a:off x="1219089" y="2872667"/>
                <a:ext cx="1646606" cy="338554"/>
              </a:xfrm>
              <a:prstGeom prst="rect">
                <a:avLst/>
              </a:prstGeom>
            </p:spPr>
            <p:txBody>
              <a:bodyPr wrap="none">
                <a:spAutoFit/>
              </a:bodyPr>
              <a:lstStyle/>
              <a:p>
                <a:r>
                  <a:rPr lang="zh-CN" altLang="en-US" sz="1600" b="1" spc="300">
                    <a:solidFill>
                      <a:schemeClr val="bg1"/>
                    </a:solidFill>
                    <a:latin typeface="微软雅黑" panose="020B0503020204020204" pitchFamily="34" charset="-122"/>
                    <a:ea typeface="微软雅黑" panose="020B0503020204020204" pitchFamily="34" charset="-122"/>
                    <a:cs typeface="Lato Regular"/>
                  </a:rPr>
                  <a:t>在此添加标题</a:t>
                </a:r>
                <a:endParaRPr lang="id-ID" altLang="zh-CN" sz="1600" b="1" spc="300" dirty="0">
                  <a:solidFill>
                    <a:schemeClr val="bg1"/>
                  </a:solidFill>
                  <a:latin typeface="微软雅黑" panose="020B0503020204020204" pitchFamily="34" charset="-122"/>
                  <a:ea typeface="微软雅黑" panose="020B0503020204020204" pitchFamily="34" charset="-122"/>
                  <a:cs typeface="Lato Regular"/>
                </a:endParaRPr>
              </a:p>
            </p:txBody>
          </p:sp>
          <p:sp>
            <p:nvSpPr>
              <p:cNvPr id="40" name="文本框 39"/>
              <p:cNvSpPr txBox="1"/>
              <p:nvPr/>
            </p:nvSpPr>
            <p:spPr>
              <a:xfrm>
                <a:off x="1214665" y="3244699"/>
                <a:ext cx="3033485" cy="553998"/>
              </a:xfrm>
              <a:prstGeom prst="rect">
                <a:avLst/>
              </a:prstGeom>
              <a:noFill/>
            </p:spPr>
            <p:txBody>
              <a:bodyPr wrap="square" rtlCol="0">
                <a:spAutoFit/>
              </a:bodyPr>
              <a:lstStyle/>
              <a:p>
                <a:r>
                  <a:rPr lang="zh-CN" altLang="en-US" sz="1000" spc="30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rPr>
                  <a:t>点击输入简要文字内容，文字内容需概括精炼，不用多余的文字修饰，言简意赅的说明分项内容。</a:t>
                </a:r>
                <a:endParaRPr lang="en-US" altLang="zh-CN" sz="1000" dirty="0">
                  <a:solidFill>
                    <a:schemeClr val="bg1"/>
                  </a:solidFill>
                  <a:latin typeface="微软雅黑 Light" panose="020B0502040204020203" pitchFamily="34" charset="-122"/>
                  <a:ea typeface="微软雅黑 Light" panose="020B0502040204020203" pitchFamily="34" charset="-122"/>
                </a:endParaRPr>
              </a:p>
            </p:txBody>
          </p:sp>
        </p:grpSp>
      </p:grpSp>
      <p:grpSp>
        <p:nvGrpSpPr>
          <p:cNvPr id="49" name="组合 48"/>
          <p:cNvGrpSpPr/>
          <p:nvPr/>
        </p:nvGrpSpPr>
        <p:grpSpPr>
          <a:xfrm>
            <a:off x="7598436" y="3862483"/>
            <a:ext cx="3033485" cy="1581100"/>
            <a:chOff x="7598436" y="3862483"/>
            <a:chExt cx="3033485" cy="1581100"/>
          </a:xfrm>
        </p:grpSpPr>
        <p:sp>
          <p:nvSpPr>
            <p:cNvPr id="25" name="KSO_Shape"/>
            <p:cNvSpPr/>
            <p:nvPr/>
          </p:nvSpPr>
          <p:spPr bwMode="auto">
            <a:xfrm>
              <a:off x="9420916" y="3862483"/>
              <a:ext cx="1143776" cy="924547"/>
            </a:xfrm>
            <a:custGeom>
              <a:avLst/>
              <a:gdLst/>
              <a:ahLst/>
              <a:cxnLst/>
              <a:rect l="0" t="0" r="r" b="b"/>
              <a:pathLst>
                <a:path w="4741862" h="3833813">
                  <a:moveTo>
                    <a:pt x="247650" y="2000250"/>
                  </a:moveTo>
                  <a:lnTo>
                    <a:pt x="1016000" y="2000250"/>
                  </a:lnTo>
                  <a:lnTo>
                    <a:pt x="1030288" y="2003425"/>
                  </a:lnTo>
                  <a:lnTo>
                    <a:pt x="1041400" y="2012950"/>
                  </a:lnTo>
                  <a:lnTo>
                    <a:pt x="1050925" y="2020888"/>
                  </a:lnTo>
                  <a:lnTo>
                    <a:pt x="1054100" y="2036763"/>
                  </a:lnTo>
                  <a:lnTo>
                    <a:pt x="1050925" y="2051051"/>
                  </a:lnTo>
                  <a:lnTo>
                    <a:pt x="1041400" y="2063751"/>
                  </a:lnTo>
                  <a:lnTo>
                    <a:pt x="1030288" y="2071688"/>
                  </a:lnTo>
                  <a:lnTo>
                    <a:pt x="1016000" y="2074863"/>
                  </a:lnTo>
                  <a:lnTo>
                    <a:pt x="247650" y="2074863"/>
                  </a:lnTo>
                  <a:lnTo>
                    <a:pt x="233362" y="2071688"/>
                  </a:lnTo>
                  <a:lnTo>
                    <a:pt x="220662" y="2063751"/>
                  </a:lnTo>
                  <a:lnTo>
                    <a:pt x="212725" y="2051051"/>
                  </a:lnTo>
                  <a:lnTo>
                    <a:pt x="209550" y="2036763"/>
                  </a:lnTo>
                  <a:lnTo>
                    <a:pt x="212725" y="2020888"/>
                  </a:lnTo>
                  <a:lnTo>
                    <a:pt x="220662" y="2012950"/>
                  </a:lnTo>
                  <a:lnTo>
                    <a:pt x="233362" y="2003425"/>
                  </a:lnTo>
                  <a:lnTo>
                    <a:pt x="247650" y="2000250"/>
                  </a:lnTo>
                  <a:close/>
                  <a:moveTo>
                    <a:pt x="244475" y="1901825"/>
                  </a:moveTo>
                  <a:lnTo>
                    <a:pt x="1012825" y="1901825"/>
                  </a:lnTo>
                  <a:lnTo>
                    <a:pt x="1027112" y="1905000"/>
                  </a:lnTo>
                  <a:lnTo>
                    <a:pt x="1039812" y="1914525"/>
                  </a:lnTo>
                  <a:lnTo>
                    <a:pt x="1044575" y="1925638"/>
                  </a:lnTo>
                  <a:lnTo>
                    <a:pt x="1047750" y="1941513"/>
                  </a:lnTo>
                  <a:lnTo>
                    <a:pt x="1044575" y="1952626"/>
                  </a:lnTo>
                  <a:lnTo>
                    <a:pt x="1039812" y="1965326"/>
                  </a:lnTo>
                  <a:lnTo>
                    <a:pt x="1027112" y="1973263"/>
                  </a:lnTo>
                  <a:lnTo>
                    <a:pt x="1012825" y="1976438"/>
                  </a:lnTo>
                  <a:lnTo>
                    <a:pt x="244475" y="1976438"/>
                  </a:lnTo>
                  <a:lnTo>
                    <a:pt x="230188" y="1973263"/>
                  </a:lnTo>
                  <a:lnTo>
                    <a:pt x="217488" y="1965326"/>
                  </a:lnTo>
                  <a:lnTo>
                    <a:pt x="209550" y="1952626"/>
                  </a:lnTo>
                  <a:lnTo>
                    <a:pt x="206375" y="1941513"/>
                  </a:lnTo>
                  <a:lnTo>
                    <a:pt x="209550" y="1925638"/>
                  </a:lnTo>
                  <a:lnTo>
                    <a:pt x="217488" y="1914525"/>
                  </a:lnTo>
                  <a:lnTo>
                    <a:pt x="230188" y="1905000"/>
                  </a:lnTo>
                  <a:lnTo>
                    <a:pt x="244475" y="1901825"/>
                  </a:lnTo>
                  <a:close/>
                  <a:moveTo>
                    <a:pt x="277813" y="1803400"/>
                  </a:moveTo>
                  <a:lnTo>
                    <a:pt x="1047750" y="1803400"/>
                  </a:lnTo>
                  <a:lnTo>
                    <a:pt x="1060450" y="1806575"/>
                  </a:lnTo>
                  <a:lnTo>
                    <a:pt x="1071563" y="1816100"/>
                  </a:lnTo>
                  <a:lnTo>
                    <a:pt x="1081088" y="1827213"/>
                  </a:lnTo>
                  <a:lnTo>
                    <a:pt x="1084263" y="1843088"/>
                  </a:lnTo>
                  <a:lnTo>
                    <a:pt x="1081088" y="1857376"/>
                  </a:lnTo>
                  <a:lnTo>
                    <a:pt x="1071563" y="1868488"/>
                  </a:lnTo>
                  <a:lnTo>
                    <a:pt x="1060450" y="1874838"/>
                  </a:lnTo>
                  <a:lnTo>
                    <a:pt x="1047750" y="1878013"/>
                  </a:lnTo>
                  <a:lnTo>
                    <a:pt x="277813" y="1878013"/>
                  </a:lnTo>
                  <a:lnTo>
                    <a:pt x="263525" y="1874838"/>
                  </a:lnTo>
                  <a:lnTo>
                    <a:pt x="250825" y="1868488"/>
                  </a:lnTo>
                  <a:lnTo>
                    <a:pt x="244475" y="1857376"/>
                  </a:lnTo>
                  <a:lnTo>
                    <a:pt x="241300" y="1843088"/>
                  </a:lnTo>
                  <a:lnTo>
                    <a:pt x="244475" y="1827213"/>
                  </a:lnTo>
                  <a:lnTo>
                    <a:pt x="250825" y="1816100"/>
                  </a:lnTo>
                  <a:lnTo>
                    <a:pt x="263525" y="1806575"/>
                  </a:lnTo>
                  <a:lnTo>
                    <a:pt x="277813" y="1803400"/>
                  </a:lnTo>
                  <a:close/>
                  <a:moveTo>
                    <a:pt x="238125" y="1708150"/>
                  </a:moveTo>
                  <a:lnTo>
                    <a:pt x="1009650" y="1708150"/>
                  </a:lnTo>
                  <a:lnTo>
                    <a:pt x="1020762" y="1711325"/>
                  </a:lnTo>
                  <a:lnTo>
                    <a:pt x="1033462" y="1717675"/>
                  </a:lnTo>
                  <a:lnTo>
                    <a:pt x="1041400" y="1728788"/>
                  </a:lnTo>
                  <a:lnTo>
                    <a:pt x="1044575" y="1744663"/>
                  </a:lnTo>
                  <a:lnTo>
                    <a:pt x="1041400" y="1758951"/>
                  </a:lnTo>
                  <a:lnTo>
                    <a:pt x="1033462" y="1770063"/>
                  </a:lnTo>
                  <a:lnTo>
                    <a:pt x="1020762" y="1779588"/>
                  </a:lnTo>
                  <a:lnTo>
                    <a:pt x="1009650" y="1782763"/>
                  </a:lnTo>
                  <a:lnTo>
                    <a:pt x="238125" y="1782763"/>
                  </a:lnTo>
                  <a:lnTo>
                    <a:pt x="223838" y="1779588"/>
                  </a:lnTo>
                  <a:lnTo>
                    <a:pt x="212725" y="1770063"/>
                  </a:lnTo>
                  <a:lnTo>
                    <a:pt x="206375" y="1758951"/>
                  </a:lnTo>
                  <a:lnTo>
                    <a:pt x="203200" y="1744663"/>
                  </a:lnTo>
                  <a:lnTo>
                    <a:pt x="206375" y="1728788"/>
                  </a:lnTo>
                  <a:lnTo>
                    <a:pt x="212725" y="1717675"/>
                  </a:lnTo>
                  <a:lnTo>
                    <a:pt x="223838" y="1711325"/>
                  </a:lnTo>
                  <a:lnTo>
                    <a:pt x="238125" y="1708150"/>
                  </a:lnTo>
                  <a:close/>
                  <a:moveTo>
                    <a:pt x="301626" y="1609725"/>
                  </a:moveTo>
                  <a:lnTo>
                    <a:pt x="1068388" y="1609725"/>
                  </a:lnTo>
                  <a:lnTo>
                    <a:pt x="1084264" y="1612900"/>
                  </a:lnTo>
                  <a:lnTo>
                    <a:pt x="1095376" y="1620838"/>
                  </a:lnTo>
                  <a:lnTo>
                    <a:pt x="1104901" y="1633538"/>
                  </a:lnTo>
                  <a:lnTo>
                    <a:pt x="1108076" y="1644650"/>
                  </a:lnTo>
                  <a:lnTo>
                    <a:pt x="1104901" y="1660526"/>
                  </a:lnTo>
                  <a:lnTo>
                    <a:pt x="1095376" y="1671638"/>
                  </a:lnTo>
                  <a:lnTo>
                    <a:pt x="1084264" y="1681163"/>
                  </a:lnTo>
                  <a:lnTo>
                    <a:pt x="1068388" y="1684338"/>
                  </a:lnTo>
                  <a:lnTo>
                    <a:pt x="301626" y="1684338"/>
                  </a:lnTo>
                  <a:lnTo>
                    <a:pt x="287338" y="1681163"/>
                  </a:lnTo>
                  <a:lnTo>
                    <a:pt x="274638" y="1671638"/>
                  </a:lnTo>
                  <a:lnTo>
                    <a:pt x="268288" y="1660526"/>
                  </a:lnTo>
                  <a:lnTo>
                    <a:pt x="265113" y="1644650"/>
                  </a:lnTo>
                  <a:lnTo>
                    <a:pt x="268288" y="1633538"/>
                  </a:lnTo>
                  <a:lnTo>
                    <a:pt x="274638" y="1620838"/>
                  </a:lnTo>
                  <a:lnTo>
                    <a:pt x="287338" y="1612900"/>
                  </a:lnTo>
                  <a:lnTo>
                    <a:pt x="301626" y="1609725"/>
                  </a:lnTo>
                  <a:close/>
                  <a:moveTo>
                    <a:pt x="254001" y="1511300"/>
                  </a:moveTo>
                  <a:lnTo>
                    <a:pt x="1020764" y="1511300"/>
                  </a:lnTo>
                  <a:lnTo>
                    <a:pt x="1036638" y="1514475"/>
                  </a:lnTo>
                  <a:lnTo>
                    <a:pt x="1047751" y="1522413"/>
                  </a:lnTo>
                  <a:lnTo>
                    <a:pt x="1057276" y="1535113"/>
                  </a:lnTo>
                  <a:lnTo>
                    <a:pt x="1060451" y="1549401"/>
                  </a:lnTo>
                  <a:lnTo>
                    <a:pt x="1057276" y="1562101"/>
                  </a:lnTo>
                  <a:lnTo>
                    <a:pt x="1047751" y="1573213"/>
                  </a:lnTo>
                  <a:lnTo>
                    <a:pt x="1036638" y="1582738"/>
                  </a:lnTo>
                  <a:lnTo>
                    <a:pt x="1020764" y="1585913"/>
                  </a:lnTo>
                  <a:lnTo>
                    <a:pt x="254001" y="1585913"/>
                  </a:lnTo>
                  <a:lnTo>
                    <a:pt x="238126" y="1582738"/>
                  </a:lnTo>
                  <a:lnTo>
                    <a:pt x="227013" y="1573213"/>
                  </a:lnTo>
                  <a:lnTo>
                    <a:pt x="220663" y="1562101"/>
                  </a:lnTo>
                  <a:lnTo>
                    <a:pt x="217488" y="1549401"/>
                  </a:lnTo>
                  <a:lnTo>
                    <a:pt x="220663" y="1535113"/>
                  </a:lnTo>
                  <a:lnTo>
                    <a:pt x="227013" y="1522413"/>
                  </a:lnTo>
                  <a:lnTo>
                    <a:pt x="238126" y="1514475"/>
                  </a:lnTo>
                  <a:lnTo>
                    <a:pt x="254001" y="1511300"/>
                  </a:lnTo>
                  <a:close/>
                  <a:moveTo>
                    <a:pt x="274638" y="1412875"/>
                  </a:moveTo>
                  <a:lnTo>
                    <a:pt x="1041400" y="1412875"/>
                  </a:lnTo>
                  <a:lnTo>
                    <a:pt x="1057276" y="1416050"/>
                  </a:lnTo>
                  <a:lnTo>
                    <a:pt x="1068388" y="1423988"/>
                  </a:lnTo>
                  <a:lnTo>
                    <a:pt x="1077913" y="1436688"/>
                  </a:lnTo>
                  <a:lnTo>
                    <a:pt x="1081088" y="1450976"/>
                  </a:lnTo>
                  <a:lnTo>
                    <a:pt x="1077913" y="1466851"/>
                  </a:lnTo>
                  <a:lnTo>
                    <a:pt x="1068388" y="1477963"/>
                  </a:lnTo>
                  <a:lnTo>
                    <a:pt x="1057276" y="1484313"/>
                  </a:lnTo>
                  <a:lnTo>
                    <a:pt x="1041400" y="1487488"/>
                  </a:lnTo>
                  <a:lnTo>
                    <a:pt x="274638" y="1487488"/>
                  </a:lnTo>
                  <a:lnTo>
                    <a:pt x="260350" y="1484313"/>
                  </a:lnTo>
                  <a:lnTo>
                    <a:pt x="247650" y="1477963"/>
                  </a:lnTo>
                  <a:lnTo>
                    <a:pt x="238126" y="1466851"/>
                  </a:lnTo>
                  <a:lnTo>
                    <a:pt x="236538" y="1450976"/>
                  </a:lnTo>
                  <a:lnTo>
                    <a:pt x="238126" y="1436688"/>
                  </a:lnTo>
                  <a:lnTo>
                    <a:pt x="247650" y="1423988"/>
                  </a:lnTo>
                  <a:lnTo>
                    <a:pt x="260350" y="1416050"/>
                  </a:lnTo>
                  <a:lnTo>
                    <a:pt x="274638" y="1412875"/>
                  </a:lnTo>
                  <a:close/>
                  <a:moveTo>
                    <a:pt x="3359150" y="0"/>
                  </a:moveTo>
                  <a:lnTo>
                    <a:pt x="3403600" y="3175"/>
                  </a:lnTo>
                  <a:lnTo>
                    <a:pt x="3449638" y="6350"/>
                  </a:lnTo>
                  <a:lnTo>
                    <a:pt x="3494088" y="17462"/>
                  </a:lnTo>
                  <a:lnTo>
                    <a:pt x="3535362" y="30162"/>
                  </a:lnTo>
                  <a:lnTo>
                    <a:pt x="3579814" y="50800"/>
                  </a:lnTo>
                  <a:lnTo>
                    <a:pt x="3619500" y="71437"/>
                  </a:lnTo>
                  <a:lnTo>
                    <a:pt x="3654426" y="98425"/>
                  </a:lnTo>
                  <a:lnTo>
                    <a:pt x="3687762" y="128587"/>
                  </a:lnTo>
                  <a:lnTo>
                    <a:pt x="3717926" y="158750"/>
                  </a:lnTo>
                  <a:lnTo>
                    <a:pt x="3744914" y="193675"/>
                  </a:lnTo>
                  <a:lnTo>
                    <a:pt x="3768726" y="230187"/>
                  </a:lnTo>
                  <a:lnTo>
                    <a:pt x="3789362" y="268287"/>
                  </a:lnTo>
                  <a:lnTo>
                    <a:pt x="3803650" y="311150"/>
                  </a:lnTo>
                  <a:lnTo>
                    <a:pt x="3816350" y="352425"/>
                  </a:lnTo>
                  <a:lnTo>
                    <a:pt x="3822700" y="393700"/>
                  </a:lnTo>
                  <a:lnTo>
                    <a:pt x="3827462" y="439737"/>
                  </a:lnTo>
                  <a:lnTo>
                    <a:pt x="3825876" y="484187"/>
                  </a:lnTo>
                  <a:lnTo>
                    <a:pt x="3822700" y="528637"/>
                  </a:lnTo>
                  <a:lnTo>
                    <a:pt x="3813176" y="573087"/>
                  </a:lnTo>
                  <a:lnTo>
                    <a:pt x="3798888" y="615950"/>
                  </a:lnTo>
                  <a:lnTo>
                    <a:pt x="3776662" y="660400"/>
                  </a:lnTo>
                  <a:lnTo>
                    <a:pt x="3756026" y="698500"/>
                  </a:lnTo>
                  <a:lnTo>
                    <a:pt x="3729038" y="735012"/>
                  </a:lnTo>
                  <a:lnTo>
                    <a:pt x="3702050" y="768350"/>
                  </a:lnTo>
                  <a:lnTo>
                    <a:pt x="3670300" y="796925"/>
                  </a:lnTo>
                  <a:lnTo>
                    <a:pt x="3633788" y="823912"/>
                  </a:lnTo>
                  <a:lnTo>
                    <a:pt x="3598862" y="847724"/>
                  </a:lnTo>
                  <a:lnTo>
                    <a:pt x="3606800" y="844549"/>
                  </a:lnTo>
                  <a:lnTo>
                    <a:pt x="3633788" y="842962"/>
                  </a:lnTo>
                  <a:lnTo>
                    <a:pt x="3675062" y="839787"/>
                  </a:lnTo>
                  <a:lnTo>
                    <a:pt x="3721100" y="839787"/>
                  </a:lnTo>
                  <a:lnTo>
                    <a:pt x="3765550" y="842962"/>
                  </a:lnTo>
                  <a:lnTo>
                    <a:pt x="3810000" y="850899"/>
                  </a:lnTo>
                  <a:lnTo>
                    <a:pt x="3857626" y="863599"/>
                  </a:lnTo>
                  <a:lnTo>
                    <a:pt x="3902076" y="881062"/>
                  </a:lnTo>
                  <a:lnTo>
                    <a:pt x="3948112" y="904874"/>
                  </a:lnTo>
                  <a:lnTo>
                    <a:pt x="3989388" y="935037"/>
                  </a:lnTo>
                  <a:lnTo>
                    <a:pt x="4019550" y="958849"/>
                  </a:lnTo>
                  <a:lnTo>
                    <a:pt x="4046538" y="982662"/>
                  </a:lnTo>
                  <a:lnTo>
                    <a:pt x="4070350" y="1009649"/>
                  </a:lnTo>
                  <a:lnTo>
                    <a:pt x="4094162" y="1039812"/>
                  </a:lnTo>
                  <a:lnTo>
                    <a:pt x="4117976" y="1068387"/>
                  </a:lnTo>
                  <a:lnTo>
                    <a:pt x="4138612" y="1101724"/>
                  </a:lnTo>
                  <a:lnTo>
                    <a:pt x="4179888" y="1169987"/>
                  </a:lnTo>
                  <a:lnTo>
                    <a:pt x="4216400" y="1243012"/>
                  </a:lnTo>
                  <a:lnTo>
                    <a:pt x="4249738" y="1319212"/>
                  </a:lnTo>
                  <a:lnTo>
                    <a:pt x="4278312" y="1400174"/>
                  </a:lnTo>
                  <a:lnTo>
                    <a:pt x="4305300" y="1484312"/>
                  </a:lnTo>
                  <a:lnTo>
                    <a:pt x="4329112" y="1568450"/>
                  </a:lnTo>
                  <a:lnTo>
                    <a:pt x="4352926" y="1654175"/>
                  </a:lnTo>
                  <a:lnTo>
                    <a:pt x="4395788" y="1824038"/>
                  </a:lnTo>
                  <a:lnTo>
                    <a:pt x="4433888" y="1989138"/>
                  </a:lnTo>
                  <a:lnTo>
                    <a:pt x="4451910" y="2059780"/>
                  </a:lnTo>
                  <a:lnTo>
                    <a:pt x="4606926" y="935037"/>
                  </a:lnTo>
                  <a:lnTo>
                    <a:pt x="4610100" y="919162"/>
                  </a:lnTo>
                  <a:lnTo>
                    <a:pt x="4616450" y="908049"/>
                  </a:lnTo>
                  <a:lnTo>
                    <a:pt x="4625976" y="898524"/>
                  </a:lnTo>
                  <a:lnTo>
                    <a:pt x="4633914" y="890587"/>
                  </a:lnTo>
                  <a:lnTo>
                    <a:pt x="4646614" y="881062"/>
                  </a:lnTo>
                  <a:lnTo>
                    <a:pt x="4657726" y="877887"/>
                  </a:lnTo>
                  <a:lnTo>
                    <a:pt x="4670426" y="874712"/>
                  </a:lnTo>
                  <a:lnTo>
                    <a:pt x="4684714" y="874712"/>
                  </a:lnTo>
                  <a:lnTo>
                    <a:pt x="4697414" y="877887"/>
                  </a:lnTo>
                  <a:lnTo>
                    <a:pt x="4708526" y="884237"/>
                  </a:lnTo>
                  <a:lnTo>
                    <a:pt x="4721226" y="892174"/>
                  </a:lnTo>
                  <a:lnTo>
                    <a:pt x="4729162" y="901699"/>
                  </a:lnTo>
                  <a:lnTo>
                    <a:pt x="4735514" y="914399"/>
                  </a:lnTo>
                  <a:lnTo>
                    <a:pt x="4738688" y="925512"/>
                  </a:lnTo>
                  <a:lnTo>
                    <a:pt x="4741862" y="938212"/>
                  </a:lnTo>
                  <a:lnTo>
                    <a:pt x="4741862" y="952499"/>
                  </a:lnTo>
                  <a:lnTo>
                    <a:pt x="4538662" y="2415850"/>
                  </a:lnTo>
                  <a:lnTo>
                    <a:pt x="4538662" y="3765551"/>
                  </a:lnTo>
                  <a:lnTo>
                    <a:pt x="4535488" y="3779838"/>
                  </a:lnTo>
                  <a:lnTo>
                    <a:pt x="4532314" y="3792538"/>
                  </a:lnTo>
                  <a:lnTo>
                    <a:pt x="4527550" y="3803651"/>
                  </a:lnTo>
                  <a:lnTo>
                    <a:pt x="4518026" y="3813176"/>
                  </a:lnTo>
                  <a:lnTo>
                    <a:pt x="4508500" y="3821113"/>
                  </a:lnTo>
                  <a:lnTo>
                    <a:pt x="4497388" y="3827463"/>
                  </a:lnTo>
                  <a:lnTo>
                    <a:pt x="4484688" y="3833813"/>
                  </a:lnTo>
                  <a:lnTo>
                    <a:pt x="4470400" y="3833813"/>
                  </a:lnTo>
                  <a:lnTo>
                    <a:pt x="4454526" y="3833813"/>
                  </a:lnTo>
                  <a:lnTo>
                    <a:pt x="4443414" y="3827463"/>
                  </a:lnTo>
                  <a:lnTo>
                    <a:pt x="4430714" y="3821113"/>
                  </a:lnTo>
                  <a:lnTo>
                    <a:pt x="4422776" y="3813176"/>
                  </a:lnTo>
                  <a:lnTo>
                    <a:pt x="4413250" y="3803651"/>
                  </a:lnTo>
                  <a:lnTo>
                    <a:pt x="4406900" y="3792538"/>
                  </a:lnTo>
                  <a:lnTo>
                    <a:pt x="4403726" y="3779838"/>
                  </a:lnTo>
                  <a:lnTo>
                    <a:pt x="4402138" y="3765551"/>
                  </a:lnTo>
                  <a:lnTo>
                    <a:pt x="4402138" y="2505075"/>
                  </a:lnTo>
                  <a:lnTo>
                    <a:pt x="4398962" y="2493962"/>
                  </a:lnTo>
                  <a:lnTo>
                    <a:pt x="4395788" y="2478087"/>
                  </a:lnTo>
                  <a:lnTo>
                    <a:pt x="4395788" y="2474913"/>
                  </a:lnTo>
                  <a:lnTo>
                    <a:pt x="4386264" y="2493963"/>
                  </a:lnTo>
                  <a:lnTo>
                    <a:pt x="4378326" y="2511425"/>
                  </a:lnTo>
                  <a:lnTo>
                    <a:pt x="4365626" y="2528888"/>
                  </a:lnTo>
                  <a:lnTo>
                    <a:pt x="4351338" y="2544763"/>
                  </a:lnTo>
                  <a:lnTo>
                    <a:pt x="4335464" y="2559050"/>
                  </a:lnTo>
                  <a:lnTo>
                    <a:pt x="4321176" y="2570163"/>
                  </a:lnTo>
                  <a:lnTo>
                    <a:pt x="4302126" y="2579688"/>
                  </a:lnTo>
                  <a:lnTo>
                    <a:pt x="4284664" y="2589213"/>
                  </a:lnTo>
                  <a:lnTo>
                    <a:pt x="4264026" y="2597150"/>
                  </a:lnTo>
                  <a:lnTo>
                    <a:pt x="4243388" y="2603500"/>
                  </a:lnTo>
                  <a:lnTo>
                    <a:pt x="4222750" y="2606675"/>
                  </a:lnTo>
                  <a:lnTo>
                    <a:pt x="3565526" y="2677005"/>
                  </a:lnTo>
                  <a:lnTo>
                    <a:pt x="3565526" y="3765551"/>
                  </a:lnTo>
                  <a:lnTo>
                    <a:pt x="3565526" y="3779838"/>
                  </a:lnTo>
                  <a:lnTo>
                    <a:pt x="3559176" y="3792538"/>
                  </a:lnTo>
                  <a:lnTo>
                    <a:pt x="3552826" y="3803651"/>
                  </a:lnTo>
                  <a:lnTo>
                    <a:pt x="3548064" y="3813176"/>
                  </a:lnTo>
                  <a:lnTo>
                    <a:pt x="3535364" y="3821113"/>
                  </a:lnTo>
                  <a:lnTo>
                    <a:pt x="3524250" y="3827463"/>
                  </a:lnTo>
                  <a:lnTo>
                    <a:pt x="3511550" y="3833813"/>
                  </a:lnTo>
                  <a:lnTo>
                    <a:pt x="3500438" y="3833813"/>
                  </a:lnTo>
                  <a:lnTo>
                    <a:pt x="3484564" y="3833813"/>
                  </a:lnTo>
                  <a:lnTo>
                    <a:pt x="3473450" y="3827463"/>
                  </a:lnTo>
                  <a:lnTo>
                    <a:pt x="3460750" y="3821113"/>
                  </a:lnTo>
                  <a:lnTo>
                    <a:pt x="3451226" y="3813176"/>
                  </a:lnTo>
                  <a:lnTo>
                    <a:pt x="3443288" y="3803651"/>
                  </a:lnTo>
                  <a:lnTo>
                    <a:pt x="3436938" y="3792538"/>
                  </a:lnTo>
                  <a:lnTo>
                    <a:pt x="3430588" y="3779838"/>
                  </a:lnTo>
                  <a:lnTo>
                    <a:pt x="3430588" y="3765551"/>
                  </a:lnTo>
                  <a:lnTo>
                    <a:pt x="3430588" y="2920423"/>
                  </a:lnTo>
                  <a:lnTo>
                    <a:pt x="3355976" y="3582988"/>
                  </a:lnTo>
                  <a:lnTo>
                    <a:pt x="3349626" y="3603625"/>
                  </a:lnTo>
                  <a:lnTo>
                    <a:pt x="3348038" y="3624263"/>
                  </a:lnTo>
                  <a:lnTo>
                    <a:pt x="3338514" y="3643313"/>
                  </a:lnTo>
                  <a:lnTo>
                    <a:pt x="3328988" y="3663950"/>
                  </a:lnTo>
                  <a:lnTo>
                    <a:pt x="3317876" y="3678238"/>
                  </a:lnTo>
                  <a:lnTo>
                    <a:pt x="3305176" y="3695700"/>
                  </a:lnTo>
                  <a:lnTo>
                    <a:pt x="3290888" y="3711575"/>
                  </a:lnTo>
                  <a:lnTo>
                    <a:pt x="3275014" y="3722688"/>
                  </a:lnTo>
                  <a:lnTo>
                    <a:pt x="3260726" y="3735388"/>
                  </a:lnTo>
                  <a:lnTo>
                    <a:pt x="3243262" y="3746500"/>
                  </a:lnTo>
                  <a:lnTo>
                    <a:pt x="3222626" y="3756025"/>
                  </a:lnTo>
                  <a:lnTo>
                    <a:pt x="3203576" y="3762375"/>
                  </a:lnTo>
                  <a:lnTo>
                    <a:pt x="3182938" y="3768725"/>
                  </a:lnTo>
                  <a:lnTo>
                    <a:pt x="3162300" y="3771900"/>
                  </a:lnTo>
                  <a:lnTo>
                    <a:pt x="3141662" y="3771900"/>
                  </a:lnTo>
                  <a:lnTo>
                    <a:pt x="3121026" y="3771900"/>
                  </a:lnTo>
                  <a:lnTo>
                    <a:pt x="3097214" y="3765550"/>
                  </a:lnTo>
                  <a:lnTo>
                    <a:pt x="3078162" y="3759200"/>
                  </a:lnTo>
                  <a:lnTo>
                    <a:pt x="3057526" y="3752850"/>
                  </a:lnTo>
                  <a:lnTo>
                    <a:pt x="3040062" y="3744913"/>
                  </a:lnTo>
                  <a:lnTo>
                    <a:pt x="3022600" y="3732213"/>
                  </a:lnTo>
                  <a:lnTo>
                    <a:pt x="3003550" y="3721100"/>
                  </a:lnTo>
                  <a:lnTo>
                    <a:pt x="2989263" y="3705225"/>
                  </a:lnTo>
                  <a:lnTo>
                    <a:pt x="2976563" y="3690938"/>
                  </a:lnTo>
                  <a:lnTo>
                    <a:pt x="2965450" y="3671888"/>
                  </a:lnTo>
                  <a:lnTo>
                    <a:pt x="2952750" y="3657600"/>
                  </a:lnTo>
                  <a:lnTo>
                    <a:pt x="2947988" y="3636963"/>
                  </a:lnTo>
                  <a:lnTo>
                    <a:pt x="2938463" y="3619500"/>
                  </a:lnTo>
                  <a:lnTo>
                    <a:pt x="2935288" y="3597275"/>
                  </a:lnTo>
                  <a:lnTo>
                    <a:pt x="2932113" y="3576638"/>
                  </a:lnTo>
                  <a:lnTo>
                    <a:pt x="2928938" y="3556000"/>
                  </a:lnTo>
                  <a:lnTo>
                    <a:pt x="2932113" y="3532188"/>
                  </a:lnTo>
                  <a:lnTo>
                    <a:pt x="3051176" y="2478087"/>
                  </a:lnTo>
                  <a:lnTo>
                    <a:pt x="3054350" y="2457450"/>
                  </a:lnTo>
                  <a:lnTo>
                    <a:pt x="3060700" y="2436812"/>
                  </a:lnTo>
                  <a:lnTo>
                    <a:pt x="3070226" y="2416175"/>
                  </a:lnTo>
                  <a:lnTo>
                    <a:pt x="3078162" y="2397125"/>
                  </a:lnTo>
                  <a:lnTo>
                    <a:pt x="3087688" y="2379662"/>
                  </a:lnTo>
                  <a:lnTo>
                    <a:pt x="3101976" y="2365375"/>
                  </a:lnTo>
                  <a:lnTo>
                    <a:pt x="3114676" y="2349500"/>
                  </a:lnTo>
                  <a:lnTo>
                    <a:pt x="3128962" y="2335212"/>
                  </a:lnTo>
                  <a:lnTo>
                    <a:pt x="3148014" y="2322512"/>
                  </a:lnTo>
                  <a:lnTo>
                    <a:pt x="3165476" y="2314575"/>
                  </a:lnTo>
                  <a:lnTo>
                    <a:pt x="3182938" y="2305050"/>
                  </a:lnTo>
                  <a:lnTo>
                    <a:pt x="3203576" y="2298700"/>
                  </a:lnTo>
                  <a:lnTo>
                    <a:pt x="3222626" y="2293937"/>
                  </a:lnTo>
                  <a:lnTo>
                    <a:pt x="3243262" y="2290762"/>
                  </a:lnTo>
                  <a:lnTo>
                    <a:pt x="3260726" y="2290762"/>
                  </a:lnTo>
                  <a:lnTo>
                    <a:pt x="3273426" y="2284412"/>
                  </a:lnTo>
                  <a:lnTo>
                    <a:pt x="3294064" y="2281237"/>
                  </a:lnTo>
                  <a:lnTo>
                    <a:pt x="3314700" y="2274887"/>
                  </a:lnTo>
                  <a:lnTo>
                    <a:pt x="3690474" y="2234675"/>
                  </a:lnTo>
                  <a:lnTo>
                    <a:pt x="3667126" y="2144713"/>
                  </a:lnTo>
                  <a:lnTo>
                    <a:pt x="3609976" y="1931988"/>
                  </a:lnTo>
                  <a:lnTo>
                    <a:pt x="3582988" y="1827213"/>
                  </a:lnTo>
                  <a:lnTo>
                    <a:pt x="3549650" y="1722437"/>
                  </a:lnTo>
                  <a:lnTo>
                    <a:pt x="3514726" y="1620837"/>
                  </a:lnTo>
                  <a:lnTo>
                    <a:pt x="3475038" y="1525587"/>
                  </a:lnTo>
                  <a:lnTo>
                    <a:pt x="3459802" y="1481266"/>
                  </a:lnTo>
                  <a:lnTo>
                    <a:pt x="3457576" y="1484313"/>
                  </a:lnTo>
                  <a:lnTo>
                    <a:pt x="3406776" y="1570038"/>
                  </a:lnTo>
                  <a:lnTo>
                    <a:pt x="3359150" y="1660525"/>
                  </a:lnTo>
                  <a:lnTo>
                    <a:pt x="3341750" y="1690108"/>
                  </a:lnTo>
                  <a:lnTo>
                    <a:pt x="3341688" y="1690688"/>
                  </a:lnTo>
                  <a:lnTo>
                    <a:pt x="3328988" y="1717675"/>
                  </a:lnTo>
                  <a:lnTo>
                    <a:pt x="3317876" y="1744663"/>
                  </a:lnTo>
                  <a:lnTo>
                    <a:pt x="3297238" y="1765300"/>
                  </a:lnTo>
                  <a:lnTo>
                    <a:pt x="3275014" y="1782763"/>
                  </a:lnTo>
                  <a:lnTo>
                    <a:pt x="3249614" y="1797050"/>
                  </a:lnTo>
                  <a:lnTo>
                    <a:pt x="3219450" y="1806575"/>
                  </a:lnTo>
                  <a:lnTo>
                    <a:pt x="2603954" y="1993900"/>
                  </a:lnTo>
                  <a:lnTo>
                    <a:pt x="2606676" y="1993900"/>
                  </a:lnTo>
                  <a:lnTo>
                    <a:pt x="2619376" y="1993900"/>
                  </a:lnTo>
                  <a:lnTo>
                    <a:pt x="2633663" y="2000250"/>
                  </a:lnTo>
                  <a:lnTo>
                    <a:pt x="2646363" y="2006600"/>
                  </a:lnTo>
                  <a:lnTo>
                    <a:pt x="2654300" y="2016125"/>
                  </a:lnTo>
                  <a:lnTo>
                    <a:pt x="2663826" y="2024063"/>
                  </a:lnTo>
                  <a:lnTo>
                    <a:pt x="2670176" y="2036763"/>
                  </a:lnTo>
                  <a:lnTo>
                    <a:pt x="2671763" y="2047875"/>
                  </a:lnTo>
                  <a:lnTo>
                    <a:pt x="2674938" y="2063751"/>
                  </a:lnTo>
                  <a:lnTo>
                    <a:pt x="2671763" y="2074863"/>
                  </a:lnTo>
                  <a:lnTo>
                    <a:pt x="2670176" y="2087563"/>
                  </a:lnTo>
                  <a:lnTo>
                    <a:pt x="2663826" y="2098676"/>
                  </a:lnTo>
                  <a:lnTo>
                    <a:pt x="2654300" y="2111375"/>
                  </a:lnTo>
                  <a:lnTo>
                    <a:pt x="3027362" y="2111375"/>
                  </a:lnTo>
                  <a:lnTo>
                    <a:pt x="3040062" y="2111375"/>
                  </a:lnTo>
                  <a:lnTo>
                    <a:pt x="3054350" y="2114550"/>
                  </a:lnTo>
                  <a:lnTo>
                    <a:pt x="3063876" y="2119313"/>
                  </a:lnTo>
                  <a:lnTo>
                    <a:pt x="3074988" y="2128838"/>
                  </a:lnTo>
                  <a:lnTo>
                    <a:pt x="3084514" y="2141538"/>
                  </a:lnTo>
                  <a:lnTo>
                    <a:pt x="3090862" y="2149475"/>
                  </a:lnTo>
                  <a:lnTo>
                    <a:pt x="3094038" y="2165350"/>
                  </a:lnTo>
                  <a:lnTo>
                    <a:pt x="3094038" y="2176463"/>
                  </a:lnTo>
                  <a:lnTo>
                    <a:pt x="3094038" y="2192338"/>
                  </a:lnTo>
                  <a:lnTo>
                    <a:pt x="3090862" y="2203450"/>
                  </a:lnTo>
                  <a:lnTo>
                    <a:pt x="3084514" y="2216150"/>
                  </a:lnTo>
                  <a:lnTo>
                    <a:pt x="3074988" y="2224088"/>
                  </a:lnTo>
                  <a:lnTo>
                    <a:pt x="3063876" y="2233613"/>
                  </a:lnTo>
                  <a:lnTo>
                    <a:pt x="3054350" y="2239963"/>
                  </a:lnTo>
                  <a:lnTo>
                    <a:pt x="3040062" y="2243138"/>
                  </a:lnTo>
                  <a:lnTo>
                    <a:pt x="3027362" y="2244725"/>
                  </a:lnTo>
                  <a:lnTo>
                    <a:pt x="2857501" y="2244725"/>
                  </a:lnTo>
                  <a:lnTo>
                    <a:pt x="2857501" y="3765551"/>
                  </a:lnTo>
                  <a:lnTo>
                    <a:pt x="2857501" y="3779838"/>
                  </a:lnTo>
                  <a:lnTo>
                    <a:pt x="2851151" y="3792538"/>
                  </a:lnTo>
                  <a:lnTo>
                    <a:pt x="2846388" y="3803651"/>
                  </a:lnTo>
                  <a:lnTo>
                    <a:pt x="2836863" y="3813176"/>
                  </a:lnTo>
                  <a:lnTo>
                    <a:pt x="2827338" y="3821113"/>
                  </a:lnTo>
                  <a:lnTo>
                    <a:pt x="2816226" y="3827463"/>
                  </a:lnTo>
                  <a:lnTo>
                    <a:pt x="2803526" y="3833813"/>
                  </a:lnTo>
                  <a:lnTo>
                    <a:pt x="2789238" y="3833813"/>
                  </a:lnTo>
                  <a:lnTo>
                    <a:pt x="2776538" y="3833813"/>
                  </a:lnTo>
                  <a:lnTo>
                    <a:pt x="2765426" y="3827463"/>
                  </a:lnTo>
                  <a:lnTo>
                    <a:pt x="2752726" y="3821113"/>
                  </a:lnTo>
                  <a:lnTo>
                    <a:pt x="2741613" y="3813176"/>
                  </a:lnTo>
                  <a:lnTo>
                    <a:pt x="2735263" y="3803651"/>
                  </a:lnTo>
                  <a:lnTo>
                    <a:pt x="2728913" y="3792538"/>
                  </a:lnTo>
                  <a:lnTo>
                    <a:pt x="2722563" y="3779838"/>
                  </a:lnTo>
                  <a:lnTo>
                    <a:pt x="2722563" y="3765551"/>
                  </a:lnTo>
                  <a:lnTo>
                    <a:pt x="2722563" y="2244725"/>
                  </a:lnTo>
                  <a:lnTo>
                    <a:pt x="274638" y="2244725"/>
                  </a:lnTo>
                  <a:lnTo>
                    <a:pt x="274638" y="3765551"/>
                  </a:lnTo>
                  <a:lnTo>
                    <a:pt x="271463" y="3779838"/>
                  </a:lnTo>
                  <a:lnTo>
                    <a:pt x="268288" y="3792538"/>
                  </a:lnTo>
                  <a:lnTo>
                    <a:pt x="263526" y="3803651"/>
                  </a:lnTo>
                  <a:lnTo>
                    <a:pt x="254000" y="3813176"/>
                  </a:lnTo>
                  <a:lnTo>
                    <a:pt x="244476" y="3821113"/>
                  </a:lnTo>
                  <a:lnTo>
                    <a:pt x="233363" y="3827463"/>
                  </a:lnTo>
                  <a:lnTo>
                    <a:pt x="217488" y="3833813"/>
                  </a:lnTo>
                  <a:lnTo>
                    <a:pt x="206376" y="3833813"/>
                  </a:lnTo>
                  <a:lnTo>
                    <a:pt x="190500" y="3833813"/>
                  </a:lnTo>
                  <a:lnTo>
                    <a:pt x="179388" y="3827463"/>
                  </a:lnTo>
                  <a:lnTo>
                    <a:pt x="166688" y="3821113"/>
                  </a:lnTo>
                  <a:lnTo>
                    <a:pt x="158750" y="3813176"/>
                  </a:lnTo>
                  <a:lnTo>
                    <a:pt x="149226" y="3803651"/>
                  </a:lnTo>
                  <a:lnTo>
                    <a:pt x="142876" y="3792538"/>
                  </a:lnTo>
                  <a:lnTo>
                    <a:pt x="139700" y="3779838"/>
                  </a:lnTo>
                  <a:lnTo>
                    <a:pt x="138113" y="3765551"/>
                  </a:lnTo>
                  <a:lnTo>
                    <a:pt x="138113" y="2244725"/>
                  </a:lnTo>
                  <a:lnTo>
                    <a:pt x="68263" y="2244725"/>
                  </a:lnTo>
                  <a:lnTo>
                    <a:pt x="53975" y="2243138"/>
                  </a:lnTo>
                  <a:lnTo>
                    <a:pt x="41275" y="2239963"/>
                  </a:lnTo>
                  <a:lnTo>
                    <a:pt x="30163" y="2233613"/>
                  </a:lnTo>
                  <a:lnTo>
                    <a:pt x="20638" y="2224088"/>
                  </a:lnTo>
                  <a:lnTo>
                    <a:pt x="12700" y="2216150"/>
                  </a:lnTo>
                  <a:lnTo>
                    <a:pt x="6350" y="2203450"/>
                  </a:lnTo>
                  <a:lnTo>
                    <a:pt x="0" y="2192338"/>
                  </a:lnTo>
                  <a:lnTo>
                    <a:pt x="0" y="2176463"/>
                  </a:lnTo>
                  <a:lnTo>
                    <a:pt x="0" y="2165350"/>
                  </a:lnTo>
                  <a:lnTo>
                    <a:pt x="6350" y="2149475"/>
                  </a:lnTo>
                  <a:lnTo>
                    <a:pt x="12700" y="2141538"/>
                  </a:lnTo>
                  <a:lnTo>
                    <a:pt x="20638" y="2128838"/>
                  </a:lnTo>
                  <a:lnTo>
                    <a:pt x="30163" y="2119313"/>
                  </a:lnTo>
                  <a:lnTo>
                    <a:pt x="41275" y="2114550"/>
                  </a:lnTo>
                  <a:lnTo>
                    <a:pt x="53975" y="2111375"/>
                  </a:lnTo>
                  <a:lnTo>
                    <a:pt x="68263" y="2111375"/>
                  </a:lnTo>
                  <a:lnTo>
                    <a:pt x="1738313" y="2111375"/>
                  </a:lnTo>
                  <a:lnTo>
                    <a:pt x="1731963" y="2098676"/>
                  </a:lnTo>
                  <a:lnTo>
                    <a:pt x="1722438" y="2087563"/>
                  </a:lnTo>
                  <a:lnTo>
                    <a:pt x="1719263" y="2074863"/>
                  </a:lnTo>
                  <a:lnTo>
                    <a:pt x="1719263" y="2063751"/>
                  </a:lnTo>
                  <a:lnTo>
                    <a:pt x="1719263" y="2062529"/>
                  </a:lnTo>
                  <a:lnTo>
                    <a:pt x="1690688" y="2057400"/>
                  </a:lnTo>
                  <a:lnTo>
                    <a:pt x="1677988" y="2051050"/>
                  </a:lnTo>
                  <a:lnTo>
                    <a:pt x="1666875" y="2039937"/>
                  </a:lnTo>
                  <a:lnTo>
                    <a:pt x="1639888" y="2009775"/>
                  </a:lnTo>
                  <a:lnTo>
                    <a:pt x="1617662" y="1970087"/>
                  </a:lnTo>
                  <a:lnTo>
                    <a:pt x="1597025" y="1928812"/>
                  </a:lnTo>
                  <a:lnTo>
                    <a:pt x="1565275" y="1854200"/>
                  </a:lnTo>
                  <a:lnTo>
                    <a:pt x="1552575" y="1820862"/>
                  </a:lnTo>
                  <a:lnTo>
                    <a:pt x="1484312" y="1576387"/>
                  </a:lnTo>
                  <a:lnTo>
                    <a:pt x="1444625" y="1443037"/>
                  </a:lnTo>
                  <a:lnTo>
                    <a:pt x="1412875" y="1311274"/>
                  </a:lnTo>
                  <a:lnTo>
                    <a:pt x="1385888" y="1192212"/>
                  </a:lnTo>
                  <a:lnTo>
                    <a:pt x="1373188" y="1138237"/>
                  </a:lnTo>
                  <a:lnTo>
                    <a:pt x="1366838" y="1090612"/>
                  </a:lnTo>
                  <a:lnTo>
                    <a:pt x="1365250" y="1047749"/>
                  </a:lnTo>
                  <a:lnTo>
                    <a:pt x="1365250" y="1015999"/>
                  </a:lnTo>
                  <a:lnTo>
                    <a:pt x="1370012" y="989012"/>
                  </a:lnTo>
                  <a:lnTo>
                    <a:pt x="1376362" y="979487"/>
                  </a:lnTo>
                  <a:lnTo>
                    <a:pt x="1379538" y="973137"/>
                  </a:lnTo>
                  <a:lnTo>
                    <a:pt x="1460500" y="935037"/>
                  </a:lnTo>
                  <a:lnTo>
                    <a:pt x="1738957" y="2015573"/>
                  </a:lnTo>
                  <a:lnTo>
                    <a:pt x="1749426" y="2006600"/>
                  </a:lnTo>
                  <a:lnTo>
                    <a:pt x="1758950" y="2000250"/>
                  </a:lnTo>
                  <a:lnTo>
                    <a:pt x="1773238" y="1993900"/>
                  </a:lnTo>
                  <a:lnTo>
                    <a:pt x="1785938" y="1993900"/>
                  </a:lnTo>
                  <a:lnTo>
                    <a:pt x="2264305" y="1993900"/>
                  </a:lnTo>
                  <a:lnTo>
                    <a:pt x="2257426" y="1985963"/>
                  </a:lnTo>
                  <a:lnTo>
                    <a:pt x="2244726" y="1958975"/>
                  </a:lnTo>
                  <a:lnTo>
                    <a:pt x="2236788" y="1928813"/>
                  </a:lnTo>
                  <a:lnTo>
                    <a:pt x="2233613" y="1898650"/>
                  </a:lnTo>
                  <a:lnTo>
                    <a:pt x="2236788" y="1868488"/>
                  </a:lnTo>
                  <a:lnTo>
                    <a:pt x="2244726" y="1839913"/>
                  </a:lnTo>
                  <a:lnTo>
                    <a:pt x="2260600" y="1812925"/>
                  </a:lnTo>
                  <a:lnTo>
                    <a:pt x="2278063" y="1792288"/>
                  </a:lnTo>
                  <a:lnTo>
                    <a:pt x="2301876" y="1773238"/>
                  </a:lnTo>
                  <a:lnTo>
                    <a:pt x="2328863" y="1758950"/>
                  </a:lnTo>
                  <a:lnTo>
                    <a:pt x="2359026" y="1749425"/>
                  </a:lnTo>
                  <a:lnTo>
                    <a:pt x="3084708" y="1528565"/>
                  </a:lnTo>
                  <a:lnTo>
                    <a:pt x="3311526" y="1152524"/>
                  </a:lnTo>
                  <a:lnTo>
                    <a:pt x="3349626" y="1084262"/>
                  </a:lnTo>
                  <a:lnTo>
                    <a:pt x="3368676" y="1050924"/>
                  </a:lnTo>
                  <a:lnTo>
                    <a:pt x="3389314" y="1017587"/>
                  </a:lnTo>
                  <a:lnTo>
                    <a:pt x="3413126" y="989012"/>
                  </a:lnTo>
                  <a:lnTo>
                    <a:pt x="3436938" y="958849"/>
                  </a:lnTo>
                  <a:lnTo>
                    <a:pt x="3467100" y="935037"/>
                  </a:lnTo>
                  <a:lnTo>
                    <a:pt x="3467392" y="934856"/>
                  </a:lnTo>
                  <a:lnTo>
                    <a:pt x="3475038" y="925512"/>
                  </a:lnTo>
                  <a:lnTo>
                    <a:pt x="3490912" y="911224"/>
                  </a:lnTo>
                  <a:lnTo>
                    <a:pt x="3505200" y="895349"/>
                  </a:lnTo>
                  <a:lnTo>
                    <a:pt x="3522244" y="882567"/>
                  </a:lnTo>
                  <a:lnTo>
                    <a:pt x="3517900" y="884237"/>
                  </a:lnTo>
                  <a:lnTo>
                    <a:pt x="3475038" y="895350"/>
                  </a:lnTo>
                  <a:lnTo>
                    <a:pt x="3433762" y="901700"/>
                  </a:lnTo>
                  <a:lnTo>
                    <a:pt x="3389314" y="908050"/>
                  </a:lnTo>
                  <a:lnTo>
                    <a:pt x="3344862" y="904875"/>
                  </a:lnTo>
                  <a:lnTo>
                    <a:pt x="3302000" y="901700"/>
                  </a:lnTo>
                  <a:lnTo>
                    <a:pt x="3257550" y="890587"/>
                  </a:lnTo>
                  <a:lnTo>
                    <a:pt x="3213100" y="877887"/>
                  </a:lnTo>
                  <a:lnTo>
                    <a:pt x="3171826" y="857250"/>
                  </a:lnTo>
                  <a:lnTo>
                    <a:pt x="3128962" y="836612"/>
                  </a:lnTo>
                  <a:lnTo>
                    <a:pt x="3094038" y="809625"/>
                  </a:lnTo>
                  <a:lnTo>
                    <a:pt x="3060700" y="779462"/>
                  </a:lnTo>
                  <a:lnTo>
                    <a:pt x="3030538" y="749300"/>
                  </a:lnTo>
                  <a:lnTo>
                    <a:pt x="3003550" y="714375"/>
                  </a:lnTo>
                  <a:lnTo>
                    <a:pt x="2979738" y="677862"/>
                  </a:lnTo>
                  <a:lnTo>
                    <a:pt x="2962276" y="639762"/>
                  </a:lnTo>
                  <a:lnTo>
                    <a:pt x="2944813" y="596900"/>
                  </a:lnTo>
                  <a:lnTo>
                    <a:pt x="2932113" y="555625"/>
                  </a:lnTo>
                  <a:lnTo>
                    <a:pt x="2925763" y="514350"/>
                  </a:lnTo>
                  <a:lnTo>
                    <a:pt x="2922588" y="468312"/>
                  </a:lnTo>
                  <a:lnTo>
                    <a:pt x="2922588" y="427037"/>
                  </a:lnTo>
                  <a:lnTo>
                    <a:pt x="2925763" y="382587"/>
                  </a:lnTo>
                  <a:lnTo>
                    <a:pt x="2938463" y="338137"/>
                  </a:lnTo>
                  <a:lnTo>
                    <a:pt x="2952750" y="292100"/>
                  </a:lnTo>
                  <a:lnTo>
                    <a:pt x="2971800" y="250825"/>
                  </a:lnTo>
                  <a:lnTo>
                    <a:pt x="2992438" y="212725"/>
                  </a:lnTo>
                  <a:lnTo>
                    <a:pt x="3019426" y="173037"/>
                  </a:lnTo>
                  <a:lnTo>
                    <a:pt x="3048000" y="141287"/>
                  </a:lnTo>
                  <a:lnTo>
                    <a:pt x="3078162" y="111125"/>
                  </a:lnTo>
                  <a:lnTo>
                    <a:pt x="3114676" y="84137"/>
                  </a:lnTo>
                  <a:lnTo>
                    <a:pt x="3149600" y="60325"/>
                  </a:lnTo>
                  <a:lnTo>
                    <a:pt x="3189288" y="41275"/>
                  </a:lnTo>
                  <a:lnTo>
                    <a:pt x="3230562" y="23812"/>
                  </a:lnTo>
                  <a:lnTo>
                    <a:pt x="3273426" y="12700"/>
                  </a:lnTo>
                  <a:lnTo>
                    <a:pt x="3314700" y="6350"/>
                  </a:lnTo>
                  <a:lnTo>
                    <a:pt x="3359150" y="0"/>
                  </a:lnTo>
                  <a:close/>
                </a:path>
              </a:pathLst>
            </a:custGeom>
            <a:solidFill>
              <a:schemeClr val="bg1">
                <a:lumMod val="95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0"/>
            </a:p>
          </p:txBody>
        </p:sp>
        <p:grpSp>
          <p:nvGrpSpPr>
            <p:cNvPr id="42" name="组合 41"/>
            <p:cNvGrpSpPr/>
            <p:nvPr/>
          </p:nvGrpSpPr>
          <p:grpSpPr>
            <a:xfrm>
              <a:off x="7598436" y="4517553"/>
              <a:ext cx="3033485" cy="926030"/>
              <a:chOff x="1214665" y="2872667"/>
              <a:chExt cx="3033485" cy="926030"/>
            </a:xfrm>
          </p:grpSpPr>
          <p:sp>
            <p:nvSpPr>
              <p:cNvPr id="43" name="矩形 42"/>
              <p:cNvSpPr/>
              <p:nvPr/>
            </p:nvSpPr>
            <p:spPr>
              <a:xfrm>
                <a:off x="1219089" y="2872667"/>
                <a:ext cx="1646606" cy="338554"/>
              </a:xfrm>
              <a:prstGeom prst="rect">
                <a:avLst/>
              </a:prstGeom>
            </p:spPr>
            <p:txBody>
              <a:bodyPr wrap="none">
                <a:spAutoFit/>
              </a:bodyPr>
              <a:lstStyle/>
              <a:p>
                <a:r>
                  <a:rPr lang="zh-CN" altLang="en-US" sz="1600" b="1" spc="300">
                    <a:solidFill>
                      <a:schemeClr val="bg1"/>
                    </a:solidFill>
                    <a:latin typeface="微软雅黑" panose="020B0503020204020204" pitchFamily="34" charset="-122"/>
                    <a:ea typeface="微软雅黑" panose="020B0503020204020204" pitchFamily="34" charset="-122"/>
                    <a:cs typeface="Lato Regular"/>
                  </a:rPr>
                  <a:t>在此添加标题</a:t>
                </a:r>
                <a:endParaRPr lang="id-ID" altLang="zh-CN" sz="1600" b="1" spc="300" dirty="0">
                  <a:solidFill>
                    <a:schemeClr val="bg1"/>
                  </a:solidFill>
                  <a:latin typeface="微软雅黑" panose="020B0503020204020204" pitchFamily="34" charset="-122"/>
                  <a:ea typeface="微软雅黑" panose="020B0503020204020204" pitchFamily="34" charset="-122"/>
                  <a:cs typeface="Lato Regular"/>
                </a:endParaRPr>
              </a:p>
            </p:txBody>
          </p:sp>
          <p:sp>
            <p:nvSpPr>
              <p:cNvPr id="44" name="文本框 43"/>
              <p:cNvSpPr txBox="1"/>
              <p:nvPr/>
            </p:nvSpPr>
            <p:spPr>
              <a:xfrm>
                <a:off x="1214665" y="3244699"/>
                <a:ext cx="3033485" cy="553998"/>
              </a:xfrm>
              <a:prstGeom prst="rect">
                <a:avLst/>
              </a:prstGeom>
              <a:noFill/>
            </p:spPr>
            <p:txBody>
              <a:bodyPr wrap="square" rtlCol="0">
                <a:spAutoFit/>
              </a:bodyPr>
              <a:lstStyle/>
              <a:p>
                <a:r>
                  <a:rPr lang="zh-CN" altLang="en-US" sz="1000" spc="30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rPr>
                  <a:t>点击输入简要文字内容，文字内容需概括精炼，不用多余的文字修饰，言简意赅的说明分项内容。</a:t>
                </a:r>
                <a:endParaRPr lang="en-US" altLang="zh-CN" sz="1000" dirty="0">
                  <a:solidFill>
                    <a:schemeClr val="bg1"/>
                  </a:solidFill>
                  <a:latin typeface="微软雅黑 Light" panose="020B0502040204020203" pitchFamily="34" charset="-122"/>
                  <a:ea typeface="微软雅黑 Light" panose="020B0502040204020203"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 presetClass="entr" presetSubtype="3"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1+#ppt_w/2"/>
                                          </p:val>
                                        </p:tav>
                                        <p:tav tm="100000">
                                          <p:val>
                                            <p:strVal val="#ppt_x"/>
                                          </p:val>
                                        </p:tav>
                                      </p:tavLst>
                                    </p:anim>
                                    <p:anim calcmode="lin" valueType="num">
                                      <p:cBhvr additive="base">
                                        <p:cTn id="21" dur="500" fill="hold"/>
                                        <p:tgtEl>
                                          <p:spTgt spid="46"/>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250" fill="hold"/>
                                        <p:tgtEl>
                                          <p:spTgt spid="47"/>
                                        </p:tgtEl>
                                        <p:attrNameLst>
                                          <p:attrName>ppt_x</p:attrName>
                                        </p:attrNameLst>
                                      </p:cBhvr>
                                      <p:tavLst>
                                        <p:tav tm="0">
                                          <p:val>
                                            <p:strVal val="1+#ppt_w/2"/>
                                          </p:val>
                                        </p:tav>
                                        <p:tav tm="100000">
                                          <p:val>
                                            <p:strVal val="#ppt_x"/>
                                          </p:val>
                                        </p:tav>
                                      </p:tavLst>
                                    </p:anim>
                                    <p:anim calcmode="lin" valueType="num">
                                      <p:cBhvr additive="base">
                                        <p:cTn id="26" dur="250" fill="hold"/>
                                        <p:tgtEl>
                                          <p:spTgt spid="47"/>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500" fill="hold"/>
                                        <p:tgtEl>
                                          <p:spTgt spid="48"/>
                                        </p:tgtEl>
                                        <p:attrNameLst>
                                          <p:attrName>ppt_x</p:attrName>
                                        </p:attrNameLst>
                                      </p:cBhvr>
                                      <p:tavLst>
                                        <p:tav tm="0">
                                          <p:val>
                                            <p:strVal val="1+#ppt_w/2"/>
                                          </p:val>
                                        </p:tav>
                                        <p:tav tm="100000">
                                          <p:val>
                                            <p:strVal val="#ppt_x"/>
                                          </p:val>
                                        </p:tav>
                                      </p:tavLst>
                                    </p:anim>
                                    <p:anim calcmode="lin" valueType="num">
                                      <p:cBhvr additive="base">
                                        <p:cTn id="31" dur="500" fill="hold"/>
                                        <p:tgtEl>
                                          <p:spTgt spid="48"/>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nodeType="after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1+#ppt_w/2"/>
                                          </p:val>
                                        </p:tav>
                                        <p:tav tm="100000">
                                          <p:val>
                                            <p:strVal val="#ppt_x"/>
                                          </p:val>
                                        </p:tav>
                                      </p:tavLst>
                                    </p:anim>
                                    <p:anim calcmode="lin" valueType="num">
                                      <p:cBhvr additive="base">
                                        <p:cTn id="36"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07019" y="507678"/>
            <a:ext cx="5020491" cy="750776"/>
            <a:chOff x="1582138" y="578932"/>
            <a:chExt cx="5020491" cy="750776"/>
          </a:xfrm>
        </p:grpSpPr>
        <p:sp>
          <p:nvSpPr>
            <p:cNvPr id="9"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职业规划</a:t>
              </a:r>
              <a:endParaRPr lang="id-ID" sz="2600" b="1" spc="300" dirty="0">
                <a:latin typeface="微软雅黑" panose="020B0503020204020204" pitchFamily="34" charset="-122"/>
                <a:ea typeface="微软雅黑" panose="020B0503020204020204" pitchFamily="34" charset="-122"/>
              </a:endParaRPr>
            </a:p>
          </p:txBody>
        </p:sp>
        <p:sp>
          <p:nvSpPr>
            <p:cNvPr id="10" name="Text Box 7"/>
            <p:cNvSpPr txBox="1">
              <a:spLocks noChangeArrowheads="1"/>
            </p:cNvSpPr>
            <p:nvPr/>
          </p:nvSpPr>
          <p:spPr bwMode="auto">
            <a:xfrm>
              <a:off x="1639288" y="1052709"/>
              <a:ext cx="3695242" cy="276999"/>
            </a:xfrm>
            <a:prstGeom prst="rect">
              <a:avLst/>
            </a:prstGeom>
            <a:noFill/>
            <a:ln w="9525">
              <a:noFill/>
              <a:miter lim="800000"/>
            </a:ln>
          </p:spPr>
          <p:txBody>
            <a:bodyPr wrap="none" lIns="45720" tIns="22860" rIns="45720" bIns="22860">
              <a:spAutoFit/>
            </a:bodyPr>
            <a:lstStyle/>
            <a:p>
              <a:pPr defTabSz="1088390"/>
              <a:r>
                <a:rPr lang="en-CA"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CAREER PLANNINGCAREER PLANNING</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1" name="矩形 10"/>
          <p:cNvSpPr/>
          <p:nvPr/>
        </p:nvSpPr>
        <p:spPr>
          <a:xfrm>
            <a:off x="1104900" y="4901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6"/>
          <p:cNvSpPr/>
          <p:nvPr/>
        </p:nvSpPr>
        <p:spPr bwMode="auto">
          <a:xfrm>
            <a:off x="7161868" y="3182176"/>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cubicBezTo>
                  <a:pt x="0" y="0"/>
                  <a:pt x="0" y="0"/>
                  <a:pt x="0" y="0"/>
                </a:cubicBezTo>
                <a:cubicBezTo>
                  <a:pt x="0" y="0"/>
                  <a:pt x="0" y="0"/>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075"/>
          </a:p>
        </p:txBody>
      </p:sp>
      <p:sp>
        <p:nvSpPr>
          <p:cNvPr id="7" name="Freeform 20"/>
          <p:cNvSpPr/>
          <p:nvPr/>
        </p:nvSpPr>
        <p:spPr bwMode="auto">
          <a:xfrm>
            <a:off x="3777759" y="3652809"/>
            <a:ext cx="710314" cy="579362"/>
          </a:xfrm>
          <a:custGeom>
            <a:avLst/>
            <a:gdLst>
              <a:gd name="T0" fmla="*/ 1421663 w 280"/>
              <a:gd name="T1" fmla="*/ 137144 h 228"/>
              <a:gd name="T2" fmla="*/ 1254110 w 280"/>
              <a:gd name="T3" fmla="*/ 182859 h 228"/>
              <a:gd name="T4" fmla="*/ 1381044 w 280"/>
              <a:gd name="T5" fmla="*/ 25397 h 228"/>
              <a:gd name="T6" fmla="*/ 1198259 w 280"/>
              <a:gd name="T7" fmla="*/ 96509 h 228"/>
              <a:gd name="T8" fmla="*/ 985009 w 280"/>
              <a:gd name="T9" fmla="*/ 0 h 228"/>
              <a:gd name="T10" fmla="*/ 690522 w 280"/>
              <a:gd name="T11" fmla="*/ 294606 h 228"/>
              <a:gd name="T12" fmla="*/ 700677 w 280"/>
              <a:gd name="T13" fmla="*/ 360639 h 228"/>
              <a:gd name="T14" fmla="*/ 96470 w 280"/>
              <a:gd name="T15" fmla="*/ 55874 h 228"/>
              <a:gd name="T16" fmla="*/ 60928 w 280"/>
              <a:gd name="T17" fmla="*/ 203177 h 228"/>
              <a:gd name="T18" fmla="*/ 187863 w 280"/>
              <a:gd name="T19" fmla="*/ 446989 h 228"/>
              <a:gd name="T20" fmla="*/ 55851 w 280"/>
              <a:gd name="T21" fmla="*/ 406353 h 228"/>
              <a:gd name="T22" fmla="*/ 55851 w 280"/>
              <a:gd name="T23" fmla="*/ 411433 h 228"/>
              <a:gd name="T24" fmla="*/ 289410 w 280"/>
              <a:gd name="T25" fmla="*/ 700960 h 228"/>
              <a:gd name="T26" fmla="*/ 213249 w 280"/>
              <a:gd name="T27" fmla="*/ 711118 h 228"/>
              <a:gd name="T28" fmla="*/ 157398 w 280"/>
              <a:gd name="T29" fmla="*/ 706039 h 228"/>
              <a:gd name="T30" fmla="*/ 431576 w 280"/>
              <a:gd name="T31" fmla="*/ 904136 h 228"/>
              <a:gd name="T32" fmla="*/ 71083 w 280"/>
              <a:gd name="T33" fmla="*/ 1031122 h 228"/>
              <a:gd name="T34" fmla="*/ 0 w 280"/>
              <a:gd name="T35" fmla="*/ 1026042 h 228"/>
              <a:gd name="T36" fmla="*/ 446808 w 280"/>
              <a:gd name="T37" fmla="*/ 1158107 h 228"/>
              <a:gd name="T38" fmla="*/ 1274419 w 280"/>
              <a:gd name="T39" fmla="*/ 330162 h 228"/>
              <a:gd name="T40" fmla="*/ 1274419 w 280"/>
              <a:gd name="T41" fmla="*/ 289527 h 228"/>
              <a:gd name="T42" fmla="*/ 1421663 w 280"/>
              <a:gd name="T43" fmla="*/ 137144 h 2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0" h="228">
                <a:moveTo>
                  <a:pt x="280" y="27"/>
                </a:moveTo>
                <a:cubicBezTo>
                  <a:pt x="270" y="32"/>
                  <a:pt x="259" y="35"/>
                  <a:pt x="247" y="36"/>
                </a:cubicBezTo>
                <a:cubicBezTo>
                  <a:pt x="259" y="29"/>
                  <a:pt x="268" y="18"/>
                  <a:pt x="272" y="5"/>
                </a:cubicBezTo>
                <a:cubicBezTo>
                  <a:pt x="261" y="11"/>
                  <a:pt x="249" y="16"/>
                  <a:pt x="236" y="19"/>
                </a:cubicBezTo>
                <a:cubicBezTo>
                  <a:pt x="225" y="7"/>
                  <a:pt x="210" y="0"/>
                  <a:pt x="194" y="0"/>
                </a:cubicBezTo>
                <a:cubicBezTo>
                  <a:pt x="162" y="0"/>
                  <a:pt x="136" y="26"/>
                  <a:pt x="136" y="58"/>
                </a:cubicBezTo>
                <a:cubicBezTo>
                  <a:pt x="136" y="62"/>
                  <a:pt x="137" y="67"/>
                  <a:pt x="138" y="71"/>
                </a:cubicBezTo>
                <a:cubicBezTo>
                  <a:pt x="90" y="69"/>
                  <a:pt x="48" y="46"/>
                  <a:pt x="19" y="11"/>
                </a:cubicBezTo>
                <a:cubicBezTo>
                  <a:pt x="14" y="19"/>
                  <a:pt x="12" y="29"/>
                  <a:pt x="12" y="40"/>
                </a:cubicBezTo>
                <a:cubicBezTo>
                  <a:pt x="12" y="60"/>
                  <a:pt x="22" y="77"/>
                  <a:pt x="37" y="88"/>
                </a:cubicBezTo>
                <a:cubicBezTo>
                  <a:pt x="28" y="87"/>
                  <a:pt x="19" y="85"/>
                  <a:pt x="11" y="80"/>
                </a:cubicBezTo>
                <a:cubicBezTo>
                  <a:pt x="11" y="81"/>
                  <a:pt x="11" y="81"/>
                  <a:pt x="11" y="81"/>
                </a:cubicBezTo>
                <a:cubicBezTo>
                  <a:pt x="11" y="109"/>
                  <a:pt x="31" y="132"/>
                  <a:pt x="57" y="138"/>
                </a:cubicBezTo>
                <a:cubicBezTo>
                  <a:pt x="52" y="139"/>
                  <a:pt x="47" y="140"/>
                  <a:pt x="42" y="140"/>
                </a:cubicBezTo>
                <a:cubicBezTo>
                  <a:pt x="38" y="140"/>
                  <a:pt x="35" y="139"/>
                  <a:pt x="31" y="139"/>
                </a:cubicBezTo>
                <a:cubicBezTo>
                  <a:pt x="39" y="161"/>
                  <a:pt x="60" y="178"/>
                  <a:pt x="85" y="178"/>
                </a:cubicBezTo>
                <a:cubicBezTo>
                  <a:pt x="65" y="194"/>
                  <a:pt x="40" y="203"/>
                  <a:pt x="14" y="203"/>
                </a:cubicBezTo>
                <a:cubicBezTo>
                  <a:pt x="9" y="203"/>
                  <a:pt x="4" y="203"/>
                  <a:pt x="0" y="202"/>
                </a:cubicBezTo>
                <a:cubicBezTo>
                  <a:pt x="25" y="219"/>
                  <a:pt x="55" y="228"/>
                  <a:pt x="88" y="228"/>
                </a:cubicBezTo>
                <a:cubicBezTo>
                  <a:pt x="194" y="228"/>
                  <a:pt x="251" y="140"/>
                  <a:pt x="251" y="65"/>
                </a:cubicBezTo>
                <a:cubicBezTo>
                  <a:pt x="251" y="62"/>
                  <a:pt x="251" y="60"/>
                  <a:pt x="251" y="57"/>
                </a:cubicBezTo>
                <a:cubicBezTo>
                  <a:pt x="263" y="49"/>
                  <a:pt x="272" y="39"/>
                  <a:pt x="280" y="2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075"/>
          </a:p>
        </p:txBody>
      </p:sp>
      <p:sp>
        <p:nvSpPr>
          <p:cNvPr id="12" name="Freeform 37"/>
          <p:cNvSpPr/>
          <p:nvPr/>
        </p:nvSpPr>
        <p:spPr bwMode="auto">
          <a:xfrm>
            <a:off x="4919816" y="3503603"/>
            <a:ext cx="1973006" cy="3389665"/>
          </a:xfrm>
          <a:custGeom>
            <a:avLst/>
            <a:gdLst>
              <a:gd name="T0" fmla="*/ 470 w 588"/>
              <a:gd name="T1" fmla="*/ 274 h 1010"/>
              <a:gd name="T2" fmla="*/ 543 w 588"/>
              <a:gd name="T3" fmla="*/ 164 h 1010"/>
              <a:gd name="T4" fmla="*/ 588 w 588"/>
              <a:gd name="T5" fmla="*/ 13 h 1010"/>
              <a:gd name="T6" fmla="*/ 580 w 588"/>
              <a:gd name="T7" fmla="*/ 9 h 1010"/>
              <a:gd name="T8" fmla="*/ 531 w 588"/>
              <a:gd name="T9" fmla="*/ 143 h 1010"/>
              <a:gd name="T10" fmla="*/ 456 w 588"/>
              <a:gd name="T11" fmla="*/ 237 h 1010"/>
              <a:gd name="T12" fmla="*/ 454 w 588"/>
              <a:gd name="T13" fmla="*/ 238 h 1010"/>
              <a:gd name="T14" fmla="*/ 310 w 588"/>
              <a:gd name="T15" fmla="*/ 0 h 1010"/>
              <a:gd name="T16" fmla="*/ 272 w 588"/>
              <a:gd name="T17" fmla="*/ 25 h 1010"/>
              <a:gd name="T18" fmla="*/ 401 w 588"/>
              <a:gd name="T19" fmla="*/ 434 h 1010"/>
              <a:gd name="T20" fmla="*/ 234 w 588"/>
              <a:gd name="T21" fmla="*/ 365 h 1010"/>
              <a:gd name="T22" fmla="*/ 106 w 588"/>
              <a:gd name="T23" fmla="*/ 257 h 1010"/>
              <a:gd name="T24" fmla="*/ 12 w 588"/>
              <a:gd name="T25" fmla="*/ 95 h 1010"/>
              <a:gd name="T26" fmla="*/ 0 w 588"/>
              <a:gd name="T27" fmla="*/ 101 h 1010"/>
              <a:gd name="T28" fmla="*/ 90 w 588"/>
              <a:gd name="T29" fmla="*/ 284 h 1010"/>
              <a:gd name="T30" fmla="*/ 218 w 588"/>
              <a:gd name="T31" fmla="*/ 413 h 1010"/>
              <a:gd name="T32" fmla="*/ 406 w 588"/>
              <a:gd name="T33" fmla="*/ 511 h 1010"/>
              <a:gd name="T34" fmla="*/ 331 w 588"/>
              <a:gd name="T35" fmla="*/ 1010 h 1010"/>
              <a:gd name="T36" fmla="*/ 557 w 588"/>
              <a:gd name="T37" fmla="*/ 1010 h 1010"/>
              <a:gd name="T38" fmla="*/ 546 w 588"/>
              <a:gd name="T39" fmla="*/ 509 h 1010"/>
              <a:gd name="T40" fmla="*/ 470 w 588"/>
              <a:gd name="T41" fmla="*/ 274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8" h="1010">
                <a:moveTo>
                  <a:pt x="470" y="274"/>
                </a:moveTo>
                <a:cubicBezTo>
                  <a:pt x="498" y="243"/>
                  <a:pt x="523" y="207"/>
                  <a:pt x="543" y="164"/>
                </a:cubicBezTo>
                <a:cubicBezTo>
                  <a:pt x="564" y="120"/>
                  <a:pt x="581" y="71"/>
                  <a:pt x="588" y="13"/>
                </a:cubicBezTo>
                <a:cubicBezTo>
                  <a:pt x="580" y="9"/>
                  <a:pt x="580" y="9"/>
                  <a:pt x="580" y="9"/>
                </a:cubicBezTo>
                <a:cubicBezTo>
                  <a:pt x="571" y="60"/>
                  <a:pt x="552" y="106"/>
                  <a:pt x="531" y="143"/>
                </a:cubicBezTo>
                <a:cubicBezTo>
                  <a:pt x="509" y="181"/>
                  <a:pt x="483" y="212"/>
                  <a:pt x="456" y="237"/>
                </a:cubicBezTo>
                <a:cubicBezTo>
                  <a:pt x="455" y="238"/>
                  <a:pt x="455" y="238"/>
                  <a:pt x="454" y="238"/>
                </a:cubicBezTo>
                <a:cubicBezTo>
                  <a:pt x="415" y="153"/>
                  <a:pt x="366" y="73"/>
                  <a:pt x="310" y="0"/>
                </a:cubicBezTo>
                <a:cubicBezTo>
                  <a:pt x="272" y="25"/>
                  <a:pt x="272" y="25"/>
                  <a:pt x="272" y="25"/>
                </a:cubicBezTo>
                <a:cubicBezTo>
                  <a:pt x="346" y="158"/>
                  <a:pt x="386" y="295"/>
                  <a:pt x="401" y="434"/>
                </a:cubicBezTo>
                <a:cubicBezTo>
                  <a:pt x="344" y="419"/>
                  <a:pt x="287" y="397"/>
                  <a:pt x="234" y="365"/>
                </a:cubicBezTo>
                <a:cubicBezTo>
                  <a:pt x="188" y="337"/>
                  <a:pt x="145" y="301"/>
                  <a:pt x="106" y="257"/>
                </a:cubicBezTo>
                <a:cubicBezTo>
                  <a:pt x="68" y="212"/>
                  <a:pt x="32" y="157"/>
                  <a:pt x="12" y="95"/>
                </a:cubicBezTo>
                <a:cubicBezTo>
                  <a:pt x="0" y="101"/>
                  <a:pt x="0" y="101"/>
                  <a:pt x="0" y="101"/>
                </a:cubicBezTo>
                <a:cubicBezTo>
                  <a:pt x="18" y="172"/>
                  <a:pt x="52" y="232"/>
                  <a:pt x="90" y="284"/>
                </a:cubicBezTo>
                <a:cubicBezTo>
                  <a:pt x="128" y="335"/>
                  <a:pt x="172" y="378"/>
                  <a:pt x="218" y="413"/>
                </a:cubicBezTo>
                <a:cubicBezTo>
                  <a:pt x="278" y="457"/>
                  <a:pt x="341" y="489"/>
                  <a:pt x="406" y="511"/>
                </a:cubicBezTo>
                <a:cubicBezTo>
                  <a:pt x="412" y="679"/>
                  <a:pt x="383" y="847"/>
                  <a:pt x="331" y="1010"/>
                </a:cubicBezTo>
                <a:cubicBezTo>
                  <a:pt x="557" y="1010"/>
                  <a:pt x="557" y="1010"/>
                  <a:pt x="557" y="1010"/>
                </a:cubicBezTo>
                <a:cubicBezTo>
                  <a:pt x="583" y="820"/>
                  <a:pt x="587" y="695"/>
                  <a:pt x="546" y="509"/>
                </a:cubicBezTo>
                <a:cubicBezTo>
                  <a:pt x="528" y="428"/>
                  <a:pt x="503" y="349"/>
                  <a:pt x="470" y="274"/>
                </a:cubicBezTo>
                <a:close/>
              </a:path>
            </a:pathLst>
          </a:custGeom>
          <a:solidFill>
            <a:schemeClr val="bg1">
              <a:lumMod val="50000"/>
            </a:schemeClr>
          </a:solidFill>
          <a:ln>
            <a:noFill/>
          </a:ln>
        </p:spPr>
        <p:txBody>
          <a:bodyPr/>
          <a:lstStyle/>
          <a:p>
            <a:pPr defTabSz="543560" fontAlgn="auto">
              <a:spcBef>
                <a:spcPts val="0"/>
              </a:spcBef>
              <a:spcAft>
                <a:spcPts val="0"/>
              </a:spcAft>
              <a:defRPr/>
            </a:pPr>
            <a:endParaRPr lang="id-ID" sz="1075">
              <a:latin typeface="+mn-lt"/>
              <a:ea typeface="+mn-ea"/>
            </a:endParaRPr>
          </a:p>
        </p:txBody>
      </p:sp>
      <p:sp>
        <p:nvSpPr>
          <p:cNvPr id="13" name="Freeform 7"/>
          <p:cNvSpPr>
            <a:spLocks noEditPoints="1"/>
          </p:cNvSpPr>
          <p:nvPr/>
        </p:nvSpPr>
        <p:spPr bwMode="auto">
          <a:xfrm>
            <a:off x="6956314" y="3010749"/>
            <a:ext cx="383331" cy="382538"/>
          </a:xfrm>
          <a:custGeom>
            <a:avLst/>
            <a:gdLst>
              <a:gd name="T0" fmla="*/ 106 w 114"/>
              <a:gd name="T1" fmla="*/ 0 h 114"/>
              <a:gd name="T2" fmla="*/ 8 w 114"/>
              <a:gd name="T3" fmla="*/ 0 h 114"/>
              <a:gd name="T4" fmla="*/ 0 w 114"/>
              <a:gd name="T5" fmla="*/ 8 h 114"/>
              <a:gd name="T6" fmla="*/ 0 w 114"/>
              <a:gd name="T7" fmla="*/ 106 h 114"/>
              <a:gd name="T8" fmla="*/ 8 w 114"/>
              <a:gd name="T9" fmla="*/ 114 h 114"/>
              <a:gd name="T10" fmla="*/ 106 w 114"/>
              <a:gd name="T11" fmla="*/ 114 h 114"/>
              <a:gd name="T12" fmla="*/ 114 w 114"/>
              <a:gd name="T13" fmla="*/ 106 h 114"/>
              <a:gd name="T14" fmla="*/ 114 w 114"/>
              <a:gd name="T15" fmla="*/ 8 h 114"/>
              <a:gd name="T16" fmla="*/ 106 w 114"/>
              <a:gd name="T17" fmla="*/ 0 h 114"/>
              <a:gd name="T18" fmla="*/ 35 w 114"/>
              <a:gd name="T19" fmla="*/ 96 h 114"/>
              <a:gd name="T20" fmla="*/ 17 w 114"/>
              <a:gd name="T21" fmla="*/ 96 h 114"/>
              <a:gd name="T22" fmla="*/ 17 w 114"/>
              <a:gd name="T23" fmla="*/ 44 h 114"/>
              <a:gd name="T24" fmla="*/ 35 w 114"/>
              <a:gd name="T25" fmla="*/ 44 h 114"/>
              <a:gd name="T26" fmla="*/ 35 w 114"/>
              <a:gd name="T27" fmla="*/ 96 h 114"/>
              <a:gd name="T28" fmla="*/ 26 w 114"/>
              <a:gd name="T29" fmla="*/ 37 h 114"/>
              <a:gd name="T30" fmla="*/ 26 w 114"/>
              <a:gd name="T31" fmla="*/ 37 h 114"/>
              <a:gd name="T32" fmla="*/ 16 w 114"/>
              <a:gd name="T33" fmla="*/ 28 h 114"/>
              <a:gd name="T34" fmla="*/ 26 w 114"/>
              <a:gd name="T35" fmla="*/ 19 h 114"/>
              <a:gd name="T36" fmla="*/ 36 w 114"/>
              <a:gd name="T37" fmla="*/ 28 h 114"/>
              <a:gd name="T38" fmla="*/ 26 w 114"/>
              <a:gd name="T39" fmla="*/ 37 h 114"/>
              <a:gd name="T40" fmla="*/ 97 w 114"/>
              <a:gd name="T41" fmla="*/ 96 h 114"/>
              <a:gd name="T42" fmla="*/ 80 w 114"/>
              <a:gd name="T43" fmla="*/ 96 h 114"/>
              <a:gd name="T44" fmla="*/ 80 w 114"/>
              <a:gd name="T45" fmla="*/ 68 h 114"/>
              <a:gd name="T46" fmla="*/ 71 w 114"/>
              <a:gd name="T47" fmla="*/ 56 h 114"/>
              <a:gd name="T48" fmla="*/ 62 w 114"/>
              <a:gd name="T49" fmla="*/ 63 h 114"/>
              <a:gd name="T50" fmla="*/ 61 w 114"/>
              <a:gd name="T51" fmla="*/ 67 h 114"/>
              <a:gd name="T52" fmla="*/ 61 w 114"/>
              <a:gd name="T53" fmla="*/ 96 h 114"/>
              <a:gd name="T54" fmla="*/ 44 w 114"/>
              <a:gd name="T55" fmla="*/ 96 h 114"/>
              <a:gd name="T56" fmla="*/ 44 w 114"/>
              <a:gd name="T57" fmla="*/ 44 h 114"/>
              <a:gd name="T58" fmla="*/ 61 w 114"/>
              <a:gd name="T59" fmla="*/ 44 h 114"/>
              <a:gd name="T60" fmla="*/ 61 w 114"/>
              <a:gd name="T61" fmla="*/ 51 h 114"/>
              <a:gd name="T62" fmla="*/ 77 w 114"/>
              <a:gd name="T63" fmla="*/ 43 h 114"/>
              <a:gd name="T64" fmla="*/ 97 w 114"/>
              <a:gd name="T65" fmla="*/ 66 h 114"/>
              <a:gd name="T66" fmla="*/ 97 w 114"/>
              <a:gd name="T67" fmla="*/ 9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14">
                <a:moveTo>
                  <a:pt x="106" y="0"/>
                </a:moveTo>
                <a:cubicBezTo>
                  <a:pt x="8" y="0"/>
                  <a:pt x="8" y="0"/>
                  <a:pt x="8" y="0"/>
                </a:cubicBezTo>
                <a:cubicBezTo>
                  <a:pt x="4" y="0"/>
                  <a:pt x="0" y="3"/>
                  <a:pt x="0" y="8"/>
                </a:cubicBezTo>
                <a:cubicBezTo>
                  <a:pt x="0" y="106"/>
                  <a:pt x="0" y="106"/>
                  <a:pt x="0" y="106"/>
                </a:cubicBezTo>
                <a:cubicBezTo>
                  <a:pt x="0" y="111"/>
                  <a:pt x="4" y="114"/>
                  <a:pt x="8" y="114"/>
                </a:cubicBezTo>
                <a:cubicBezTo>
                  <a:pt x="106" y="114"/>
                  <a:pt x="106" y="114"/>
                  <a:pt x="106" y="114"/>
                </a:cubicBezTo>
                <a:cubicBezTo>
                  <a:pt x="110" y="114"/>
                  <a:pt x="114" y="111"/>
                  <a:pt x="114" y="106"/>
                </a:cubicBezTo>
                <a:cubicBezTo>
                  <a:pt x="114" y="8"/>
                  <a:pt x="114" y="8"/>
                  <a:pt x="114" y="8"/>
                </a:cubicBezTo>
                <a:cubicBezTo>
                  <a:pt x="114" y="3"/>
                  <a:pt x="110" y="0"/>
                  <a:pt x="106" y="0"/>
                </a:cubicBezTo>
                <a:close/>
                <a:moveTo>
                  <a:pt x="35" y="96"/>
                </a:moveTo>
                <a:cubicBezTo>
                  <a:pt x="17" y="96"/>
                  <a:pt x="17" y="96"/>
                  <a:pt x="17" y="96"/>
                </a:cubicBezTo>
                <a:cubicBezTo>
                  <a:pt x="17" y="44"/>
                  <a:pt x="17" y="44"/>
                  <a:pt x="17" y="44"/>
                </a:cubicBezTo>
                <a:cubicBezTo>
                  <a:pt x="35" y="44"/>
                  <a:pt x="35" y="44"/>
                  <a:pt x="35" y="44"/>
                </a:cubicBezTo>
                <a:lnTo>
                  <a:pt x="35" y="96"/>
                </a:lnTo>
                <a:close/>
                <a:moveTo>
                  <a:pt x="26" y="37"/>
                </a:moveTo>
                <a:cubicBezTo>
                  <a:pt x="26" y="37"/>
                  <a:pt x="26" y="37"/>
                  <a:pt x="26" y="37"/>
                </a:cubicBezTo>
                <a:cubicBezTo>
                  <a:pt x="20" y="37"/>
                  <a:pt x="16" y="33"/>
                  <a:pt x="16" y="28"/>
                </a:cubicBezTo>
                <a:cubicBezTo>
                  <a:pt x="16" y="23"/>
                  <a:pt x="20" y="19"/>
                  <a:pt x="26" y="19"/>
                </a:cubicBezTo>
                <a:cubicBezTo>
                  <a:pt x="32" y="19"/>
                  <a:pt x="36" y="23"/>
                  <a:pt x="36" y="28"/>
                </a:cubicBezTo>
                <a:cubicBezTo>
                  <a:pt x="36" y="33"/>
                  <a:pt x="32" y="37"/>
                  <a:pt x="26" y="37"/>
                </a:cubicBezTo>
                <a:close/>
                <a:moveTo>
                  <a:pt x="97" y="96"/>
                </a:moveTo>
                <a:cubicBezTo>
                  <a:pt x="80" y="96"/>
                  <a:pt x="80" y="96"/>
                  <a:pt x="80" y="96"/>
                </a:cubicBezTo>
                <a:cubicBezTo>
                  <a:pt x="80" y="68"/>
                  <a:pt x="80" y="68"/>
                  <a:pt x="80" y="68"/>
                </a:cubicBezTo>
                <a:cubicBezTo>
                  <a:pt x="80" y="61"/>
                  <a:pt x="77" y="56"/>
                  <a:pt x="71" y="56"/>
                </a:cubicBezTo>
                <a:cubicBezTo>
                  <a:pt x="66" y="56"/>
                  <a:pt x="63" y="59"/>
                  <a:pt x="62" y="63"/>
                </a:cubicBezTo>
                <a:cubicBezTo>
                  <a:pt x="61" y="64"/>
                  <a:pt x="61" y="65"/>
                  <a:pt x="61" y="67"/>
                </a:cubicBezTo>
                <a:cubicBezTo>
                  <a:pt x="61" y="96"/>
                  <a:pt x="61" y="96"/>
                  <a:pt x="61" y="96"/>
                </a:cubicBezTo>
                <a:cubicBezTo>
                  <a:pt x="44" y="96"/>
                  <a:pt x="44" y="96"/>
                  <a:pt x="44" y="96"/>
                </a:cubicBezTo>
                <a:cubicBezTo>
                  <a:pt x="44" y="96"/>
                  <a:pt x="44" y="49"/>
                  <a:pt x="44" y="44"/>
                </a:cubicBezTo>
                <a:cubicBezTo>
                  <a:pt x="61" y="44"/>
                  <a:pt x="61" y="44"/>
                  <a:pt x="61" y="44"/>
                </a:cubicBezTo>
                <a:cubicBezTo>
                  <a:pt x="61" y="51"/>
                  <a:pt x="61" y="51"/>
                  <a:pt x="61" y="51"/>
                </a:cubicBezTo>
                <a:cubicBezTo>
                  <a:pt x="64" y="48"/>
                  <a:pt x="68" y="43"/>
                  <a:pt x="77" y="43"/>
                </a:cubicBezTo>
                <a:cubicBezTo>
                  <a:pt x="88" y="43"/>
                  <a:pt x="97" y="50"/>
                  <a:pt x="97" y="66"/>
                </a:cubicBezTo>
                <a:lnTo>
                  <a:pt x="97" y="96"/>
                </a:lnTo>
                <a:close/>
              </a:path>
            </a:pathLst>
          </a:custGeom>
          <a:solidFill>
            <a:schemeClr val="accent4"/>
          </a:solidFill>
          <a:ln>
            <a:noFill/>
          </a:ln>
        </p:spPr>
        <p:txBody>
          <a:bodyPr/>
          <a:lstStyle/>
          <a:p>
            <a:pPr defTabSz="543560" fontAlgn="auto">
              <a:spcBef>
                <a:spcPts val="0"/>
              </a:spcBef>
              <a:spcAft>
                <a:spcPts val="0"/>
              </a:spcAft>
              <a:defRPr/>
            </a:pPr>
            <a:endParaRPr lang="id-ID" sz="1075">
              <a:latin typeface="+mn-lt"/>
              <a:ea typeface="+mn-ea"/>
            </a:endParaRPr>
          </a:p>
        </p:txBody>
      </p:sp>
      <p:grpSp>
        <p:nvGrpSpPr>
          <p:cNvPr id="14" name="Group 38"/>
          <p:cNvGrpSpPr/>
          <p:nvPr/>
        </p:nvGrpSpPr>
        <p:grpSpPr>
          <a:xfrm>
            <a:off x="6880073" y="4652297"/>
            <a:ext cx="727887" cy="727886"/>
            <a:chOff x="4127501" y="4194175"/>
            <a:chExt cx="909638" cy="909637"/>
          </a:xfrm>
          <a:solidFill>
            <a:schemeClr val="accent4"/>
          </a:solidFill>
        </p:grpSpPr>
        <p:sp>
          <p:nvSpPr>
            <p:cNvPr id="15" name="Freeform 11"/>
            <p:cNvSpPr/>
            <p:nvPr/>
          </p:nvSpPr>
          <p:spPr bwMode="auto">
            <a:xfrm>
              <a:off x="4386263" y="4659313"/>
              <a:ext cx="96838" cy="192087"/>
            </a:xfrm>
            <a:custGeom>
              <a:avLst/>
              <a:gdLst>
                <a:gd name="T0" fmla="*/ 0 w 61"/>
                <a:gd name="T1" fmla="*/ 18 h 121"/>
                <a:gd name="T2" fmla="*/ 22 w 61"/>
                <a:gd name="T3" fmla="*/ 18 h 121"/>
                <a:gd name="T4" fmla="*/ 22 w 61"/>
                <a:gd name="T5" fmla="*/ 121 h 121"/>
                <a:gd name="T6" fmla="*/ 40 w 61"/>
                <a:gd name="T7" fmla="*/ 121 h 121"/>
                <a:gd name="T8" fmla="*/ 40 w 61"/>
                <a:gd name="T9" fmla="*/ 18 h 121"/>
                <a:gd name="T10" fmla="*/ 61 w 61"/>
                <a:gd name="T11" fmla="*/ 18 h 121"/>
                <a:gd name="T12" fmla="*/ 61 w 61"/>
                <a:gd name="T13" fmla="*/ 0 h 121"/>
                <a:gd name="T14" fmla="*/ 0 w 61"/>
                <a:gd name="T15" fmla="*/ 0 h 121"/>
                <a:gd name="T16" fmla="*/ 0 w 61"/>
                <a:gd name="T17" fmla="*/ 1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21">
                  <a:moveTo>
                    <a:pt x="0" y="18"/>
                  </a:moveTo>
                  <a:lnTo>
                    <a:pt x="22" y="18"/>
                  </a:lnTo>
                  <a:lnTo>
                    <a:pt x="22" y="121"/>
                  </a:lnTo>
                  <a:lnTo>
                    <a:pt x="40" y="121"/>
                  </a:lnTo>
                  <a:lnTo>
                    <a:pt x="40" y="18"/>
                  </a:lnTo>
                  <a:lnTo>
                    <a:pt x="61" y="18"/>
                  </a:lnTo>
                  <a:lnTo>
                    <a:pt x="61" y="0"/>
                  </a:lnTo>
                  <a:lnTo>
                    <a:pt x="0" y="0"/>
                  </a:lnTo>
                  <a:lnTo>
                    <a:pt x="0" y="18"/>
                  </a:lnTo>
                  <a:close/>
                </a:path>
              </a:pathLst>
            </a:custGeom>
            <a:grpFill/>
            <a:ln>
              <a:noFill/>
            </a:ln>
          </p:spPr>
          <p:txBody>
            <a:bodyPr/>
            <a:lstStyle/>
            <a:p>
              <a:pPr defTabSz="543560" fontAlgn="auto">
                <a:spcBef>
                  <a:spcPts val="0"/>
                </a:spcBef>
                <a:spcAft>
                  <a:spcPts val="0"/>
                </a:spcAft>
                <a:defRPr/>
              </a:pPr>
              <a:endParaRPr lang="id-ID" sz="1075">
                <a:latin typeface="+mn-lt"/>
                <a:ea typeface="+mn-ea"/>
              </a:endParaRPr>
            </a:p>
          </p:txBody>
        </p:sp>
        <p:sp>
          <p:nvSpPr>
            <p:cNvPr id="16" name="Freeform 12"/>
            <p:cNvSpPr/>
            <p:nvPr/>
          </p:nvSpPr>
          <p:spPr bwMode="auto">
            <a:xfrm>
              <a:off x="4572001" y="4440238"/>
              <a:ext cx="25400" cy="109537"/>
            </a:xfrm>
            <a:custGeom>
              <a:avLst/>
              <a:gdLst>
                <a:gd name="T0" fmla="*/ 3 w 6"/>
                <a:gd name="T1" fmla="*/ 26 h 26"/>
                <a:gd name="T2" fmla="*/ 5 w 6"/>
                <a:gd name="T3" fmla="*/ 25 h 26"/>
                <a:gd name="T4" fmla="*/ 6 w 6"/>
                <a:gd name="T5" fmla="*/ 23 h 26"/>
                <a:gd name="T6" fmla="*/ 6 w 6"/>
                <a:gd name="T7" fmla="*/ 3 h 26"/>
                <a:gd name="T8" fmla="*/ 5 w 6"/>
                <a:gd name="T9" fmla="*/ 1 h 26"/>
                <a:gd name="T10" fmla="*/ 3 w 6"/>
                <a:gd name="T11" fmla="*/ 0 h 26"/>
                <a:gd name="T12" fmla="*/ 0 w 6"/>
                <a:gd name="T13" fmla="*/ 1 h 26"/>
                <a:gd name="T14" fmla="*/ 0 w 6"/>
                <a:gd name="T15" fmla="*/ 3 h 26"/>
                <a:gd name="T16" fmla="*/ 0 w 6"/>
                <a:gd name="T17" fmla="*/ 23 h 26"/>
                <a:gd name="T18" fmla="*/ 0 w 6"/>
                <a:gd name="T19" fmla="*/ 25 h 26"/>
                <a:gd name="T20" fmla="*/ 3 w 6"/>
                <a:gd name="T2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6">
                  <a:moveTo>
                    <a:pt x="3" y="26"/>
                  </a:moveTo>
                  <a:cubicBezTo>
                    <a:pt x="4" y="26"/>
                    <a:pt x="5" y="26"/>
                    <a:pt x="5" y="25"/>
                  </a:cubicBezTo>
                  <a:cubicBezTo>
                    <a:pt x="6" y="25"/>
                    <a:pt x="6" y="24"/>
                    <a:pt x="6" y="23"/>
                  </a:cubicBezTo>
                  <a:cubicBezTo>
                    <a:pt x="6" y="3"/>
                    <a:pt x="6" y="3"/>
                    <a:pt x="6" y="3"/>
                  </a:cubicBezTo>
                  <a:cubicBezTo>
                    <a:pt x="6" y="2"/>
                    <a:pt x="6" y="1"/>
                    <a:pt x="5" y="1"/>
                  </a:cubicBezTo>
                  <a:cubicBezTo>
                    <a:pt x="5" y="0"/>
                    <a:pt x="4" y="0"/>
                    <a:pt x="3" y="0"/>
                  </a:cubicBezTo>
                  <a:cubicBezTo>
                    <a:pt x="2" y="0"/>
                    <a:pt x="1" y="0"/>
                    <a:pt x="0" y="1"/>
                  </a:cubicBezTo>
                  <a:cubicBezTo>
                    <a:pt x="0" y="1"/>
                    <a:pt x="0" y="2"/>
                    <a:pt x="0" y="3"/>
                  </a:cubicBezTo>
                  <a:cubicBezTo>
                    <a:pt x="0" y="23"/>
                    <a:pt x="0" y="23"/>
                    <a:pt x="0" y="23"/>
                  </a:cubicBezTo>
                  <a:cubicBezTo>
                    <a:pt x="0" y="24"/>
                    <a:pt x="0" y="25"/>
                    <a:pt x="0" y="25"/>
                  </a:cubicBezTo>
                  <a:cubicBezTo>
                    <a:pt x="1" y="26"/>
                    <a:pt x="2" y="26"/>
                    <a:pt x="3" y="26"/>
                  </a:cubicBezTo>
                  <a:close/>
                </a:path>
              </a:pathLst>
            </a:custGeom>
            <a:grpFill/>
            <a:ln>
              <a:noFill/>
            </a:ln>
          </p:spPr>
          <p:txBody>
            <a:bodyPr/>
            <a:lstStyle/>
            <a:p>
              <a:pPr defTabSz="543560" fontAlgn="auto">
                <a:spcBef>
                  <a:spcPts val="0"/>
                </a:spcBef>
                <a:spcAft>
                  <a:spcPts val="0"/>
                </a:spcAft>
                <a:defRPr/>
              </a:pPr>
              <a:endParaRPr lang="id-ID" sz="1075">
                <a:latin typeface="+mn-lt"/>
                <a:ea typeface="+mn-ea"/>
              </a:endParaRPr>
            </a:p>
          </p:txBody>
        </p:sp>
        <p:sp>
          <p:nvSpPr>
            <p:cNvPr id="17" name="Freeform 13"/>
            <p:cNvSpPr>
              <a:spLocks noEditPoints="1"/>
            </p:cNvSpPr>
            <p:nvPr/>
          </p:nvSpPr>
          <p:spPr bwMode="auto">
            <a:xfrm>
              <a:off x="4600576" y="4659313"/>
              <a:ext cx="79375" cy="192087"/>
            </a:xfrm>
            <a:custGeom>
              <a:avLst/>
              <a:gdLst>
                <a:gd name="T0" fmla="*/ 13 w 19"/>
                <a:gd name="T1" fmla="*/ 12 h 46"/>
                <a:gd name="T2" fmla="*/ 9 w 19"/>
                <a:gd name="T3" fmla="*/ 12 h 46"/>
                <a:gd name="T4" fmla="*/ 6 w 19"/>
                <a:gd name="T5" fmla="*/ 15 h 46"/>
                <a:gd name="T6" fmla="*/ 6 w 19"/>
                <a:gd name="T7" fmla="*/ 0 h 46"/>
                <a:gd name="T8" fmla="*/ 0 w 19"/>
                <a:gd name="T9" fmla="*/ 0 h 46"/>
                <a:gd name="T10" fmla="*/ 0 w 19"/>
                <a:gd name="T11" fmla="*/ 46 h 46"/>
                <a:gd name="T12" fmla="*/ 6 w 19"/>
                <a:gd name="T13" fmla="*/ 46 h 46"/>
                <a:gd name="T14" fmla="*/ 6 w 19"/>
                <a:gd name="T15" fmla="*/ 43 h 46"/>
                <a:gd name="T16" fmla="*/ 9 w 19"/>
                <a:gd name="T17" fmla="*/ 45 h 46"/>
                <a:gd name="T18" fmla="*/ 13 w 19"/>
                <a:gd name="T19" fmla="*/ 46 h 46"/>
                <a:gd name="T20" fmla="*/ 18 w 19"/>
                <a:gd name="T21" fmla="*/ 44 h 46"/>
                <a:gd name="T22" fmla="*/ 19 w 19"/>
                <a:gd name="T23" fmla="*/ 39 h 46"/>
                <a:gd name="T24" fmla="*/ 19 w 19"/>
                <a:gd name="T25" fmla="*/ 20 h 46"/>
                <a:gd name="T26" fmla="*/ 17 w 19"/>
                <a:gd name="T27" fmla="*/ 14 h 46"/>
                <a:gd name="T28" fmla="*/ 13 w 19"/>
                <a:gd name="T29" fmla="*/ 12 h 46"/>
                <a:gd name="T30" fmla="*/ 12 w 19"/>
                <a:gd name="T31" fmla="*/ 38 h 46"/>
                <a:gd name="T32" fmla="*/ 12 w 19"/>
                <a:gd name="T33" fmla="*/ 40 h 46"/>
                <a:gd name="T34" fmla="*/ 10 w 19"/>
                <a:gd name="T35" fmla="*/ 41 h 46"/>
                <a:gd name="T36" fmla="*/ 8 w 19"/>
                <a:gd name="T37" fmla="*/ 41 h 46"/>
                <a:gd name="T38" fmla="*/ 6 w 19"/>
                <a:gd name="T39" fmla="*/ 39 h 46"/>
                <a:gd name="T40" fmla="*/ 6 w 19"/>
                <a:gd name="T41" fmla="*/ 18 h 46"/>
                <a:gd name="T42" fmla="*/ 8 w 19"/>
                <a:gd name="T43" fmla="*/ 17 h 46"/>
                <a:gd name="T44" fmla="*/ 9 w 19"/>
                <a:gd name="T45" fmla="*/ 17 h 46"/>
                <a:gd name="T46" fmla="*/ 11 w 19"/>
                <a:gd name="T47" fmla="*/ 18 h 46"/>
                <a:gd name="T48" fmla="*/ 12 w 19"/>
                <a:gd name="T49" fmla="*/ 20 h 46"/>
                <a:gd name="T50" fmla="*/ 12 w 19"/>
                <a:gd name="T51" fmla="*/ 3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46">
                  <a:moveTo>
                    <a:pt x="13" y="12"/>
                  </a:moveTo>
                  <a:cubicBezTo>
                    <a:pt x="11" y="12"/>
                    <a:pt x="10" y="12"/>
                    <a:pt x="9" y="12"/>
                  </a:cubicBezTo>
                  <a:cubicBezTo>
                    <a:pt x="8" y="13"/>
                    <a:pt x="7" y="14"/>
                    <a:pt x="6" y="15"/>
                  </a:cubicBezTo>
                  <a:cubicBezTo>
                    <a:pt x="6" y="0"/>
                    <a:pt x="6" y="0"/>
                    <a:pt x="6" y="0"/>
                  </a:cubicBezTo>
                  <a:cubicBezTo>
                    <a:pt x="0" y="0"/>
                    <a:pt x="0" y="0"/>
                    <a:pt x="0" y="0"/>
                  </a:cubicBezTo>
                  <a:cubicBezTo>
                    <a:pt x="0" y="46"/>
                    <a:pt x="0" y="46"/>
                    <a:pt x="0" y="46"/>
                  </a:cubicBezTo>
                  <a:cubicBezTo>
                    <a:pt x="6" y="46"/>
                    <a:pt x="6" y="46"/>
                    <a:pt x="6" y="46"/>
                  </a:cubicBezTo>
                  <a:cubicBezTo>
                    <a:pt x="6" y="43"/>
                    <a:pt x="6" y="43"/>
                    <a:pt x="6" y="43"/>
                  </a:cubicBezTo>
                  <a:cubicBezTo>
                    <a:pt x="7" y="44"/>
                    <a:pt x="8" y="45"/>
                    <a:pt x="9" y="45"/>
                  </a:cubicBezTo>
                  <a:cubicBezTo>
                    <a:pt x="10" y="46"/>
                    <a:pt x="12" y="46"/>
                    <a:pt x="13" y="46"/>
                  </a:cubicBezTo>
                  <a:cubicBezTo>
                    <a:pt x="15" y="46"/>
                    <a:pt x="16" y="46"/>
                    <a:pt x="18" y="44"/>
                  </a:cubicBezTo>
                  <a:cubicBezTo>
                    <a:pt x="19" y="43"/>
                    <a:pt x="19" y="41"/>
                    <a:pt x="19" y="39"/>
                  </a:cubicBezTo>
                  <a:cubicBezTo>
                    <a:pt x="19" y="20"/>
                    <a:pt x="19" y="20"/>
                    <a:pt x="19" y="20"/>
                  </a:cubicBezTo>
                  <a:cubicBezTo>
                    <a:pt x="19" y="17"/>
                    <a:pt x="19" y="15"/>
                    <a:pt x="17" y="14"/>
                  </a:cubicBezTo>
                  <a:cubicBezTo>
                    <a:pt x="16" y="12"/>
                    <a:pt x="15" y="12"/>
                    <a:pt x="13" y="12"/>
                  </a:cubicBezTo>
                  <a:close/>
                  <a:moveTo>
                    <a:pt x="12" y="38"/>
                  </a:moveTo>
                  <a:cubicBezTo>
                    <a:pt x="12" y="39"/>
                    <a:pt x="12" y="40"/>
                    <a:pt x="12" y="40"/>
                  </a:cubicBezTo>
                  <a:cubicBezTo>
                    <a:pt x="11" y="41"/>
                    <a:pt x="11" y="41"/>
                    <a:pt x="10" y="41"/>
                  </a:cubicBezTo>
                  <a:cubicBezTo>
                    <a:pt x="9" y="41"/>
                    <a:pt x="9" y="41"/>
                    <a:pt x="8" y="41"/>
                  </a:cubicBezTo>
                  <a:cubicBezTo>
                    <a:pt x="8" y="40"/>
                    <a:pt x="7" y="40"/>
                    <a:pt x="6" y="39"/>
                  </a:cubicBezTo>
                  <a:cubicBezTo>
                    <a:pt x="6" y="18"/>
                    <a:pt x="6" y="18"/>
                    <a:pt x="6" y="18"/>
                  </a:cubicBezTo>
                  <a:cubicBezTo>
                    <a:pt x="7" y="18"/>
                    <a:pt x="7" y="17"/>
                    <a:pt x="8" y="17"/>
                  </a:cubicBezTo>
                  <a:cubicBezTo>
                    <a:pt x="8" y="17"/>
                    <a:pt x="9" y="17"/>
                    <a:pt x="9" y="17"/>
                  </a:cubicBezTo>
                  <a:cubicBezTo>
                    <a:pt x="10" y="17"/>
                    <a:pt x="11" y="17"/>
                    <a:pt x="11" y="18"/>
                  </a:cubicBezTo>
                  <a:cubicBezTo>
                    <a:pt x="12" y="18"/>
                    <a:pt x="12" y="19"/>
                    <a:pt x="12" y="20"/>
                  </a:cubicBezTo>
                  <a:lnTo>
                    <a:pt x="12" y="38"/>
                  </a:lnTo>
                  <a:close/>
                </a:path>
              </a:pathLst>
            </a:custGeom>
            <a:grpFill/>
            <a:ln>
              <a:noFill/>
            </a:ln>
          </p:spPr>
          <p:txBody>
            <a:bodyPr/>
            <a:lstStyle/>
            <a:p>
              <a:pPr defTabSz="543560" fontAlgn="auto">
                <a:spcBef>
                  <a:spcPts val="0"/>
                </a:spcBef>
                <a:spcAft>
                  <a:spcPts val="0"/>
                </a:spcAft>
                <a:defRPr/>
              </a:pPr>
              <a:endParaRPr lang="id-ID" sz="1075">
                <a:latin typeface="+mn-lt"/>
                <a:ea typeface="+mn-ea"/>
              </a:endParaRPr>
            </a:p>
          </p:txBody>
        </p:sp>
        <p:sp>
          <p:nvSpPr>
            <p:cNvPr id="18" name="Freeform 14"/>
            <p:cNvSpPr/>
            <p:nvPr/>
          </p:nvSpPr>
          <p:spPr bwMode="auto">
            <a:xfrm>
              <a:off x="4495801" y="4710113"/>
              <a:ext cx="84138" cy="141287"/>
            </a:xfrm>
            <a:custGeom>
              <a:avLst/>
              <a:gdLst>
                <a:gd name="T0" fmla="*/ 13 w 20"/>
                <a:gd name="T1" fmla="*/ 26 h 34"/>
                <a:gd name="T2" fmla="*/ 11 w 20"/>
                <a:gd name="T3" fmla="*/ 27 h 34"/>
                <a:gd name="T4" fmla="*/ 9 w 20"/>
                <a:gd name="T5" fmla="*/ 28 h 34"/>
                <a:gd name="T6" fmla="*/ 7 w 20"/>
                <a:gd name="T7" fmla="*/ 28 h 34"/>
                <a:gd name="T8" fmla="*/ 7 w 20"/>
                <a:gd name="T9" fmla="*/ 26 h 34"/>
                <a:gd name="T10" fmla="*/ 7 w 20"/>
                <a:gd name="T11" fmla="*/ 0 h 34"/>
                <a:gd name="T12" fmla="*/ 0 w 20"/>
                <a:gd name="T13" fmla="*/ 0 h 34"/>
                <a:gd name="T14" fmla="*/ 0 w 20"/>
                <a:gd name="T15" fmla="*/ 28 h 34"/>
                <a:gd name="T16" fmla="*/ 1 w 20"/>
                <a:gd name="T17" fmla="*/ 33 h 34"/>
                <a:gd name="T18" fmla="*/ 5 w 20"/>
                <a:gd name="T19" fmla="*/ 34 h 34"/>
                <a:gd name="T20" fmla="*/ 9 w 20"/>
                <a:gd name="T21" fmla="*/ 33 h 34"/>
                <a:gd name="T22" fmla="*/ 13 w 20"/>
                <a:gd name="T23" fmla="*/ 30 h 34"/>
                <a:gd name="T24" fmla="*/ 13 w 20"/>
                <a:gd name="T25" fmla="*/ 34 h 34"/>
                <a:gd name="T26" fmla="*/ 20 w 20"/>
                <a:gd name="T27" fmla="*/ 34 h 34"/>
                <a:gd name="T28" fmla="*/ 20 w 20"/>
                <a:gd name="T29" fmla="*/ 0 h 34"/>
                <a:gd name="T30" fmla="*/ 13 w 20"/>
                <a:gd name="T31" fmla="*/ 0 h 34"/>
                <a:gd name="T32" fmla="*/ 13 w 20"/>
                <a:gd name="T33"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34">
                  <a:moveTo>
                    <a:pt x="13" y="26"/>
                  </a:moveTo>
                  <a:cubicBezTo>
                    <a:pt x="12" y="26"/>
                    <a:pt x="11" y="27"/>
                    <a:pt x="11" y="27"/>
                  </a:cubicBezTo>
                  <a:cubicBezTo>
                    <a:pt x="10" y="28"/>
                    <a:pt x="9" y="28"/>
                    <a:pt x="9" y="28"/>
                  </a:cubicBezTo>
                  <a:cubicBezTo>
                    <a:pt x="8" y="28"/>
                    <a:pt x="8" y="28"/>
                    <a:pt x="7" y="28"/>
                  </a:cubicBezTo>
                  <a:cubicBezTo>
                    <a:pt x="7" y="27"/>
                    <a:pt x="7" y="27"/>
                    <a:pt x="7" y="26"/>
                  </a:cubicBezTo>
                  <a:cubicBezTo>
                    <a:pt x="7" y="0"/>
                    <a:pt x="7" y="0"/>
                    <a:pt x="7" y="0"/>
                  </a:cubicBezTo>
                  <a:cubicBezTo>
                    <a:pt x="0" y="0"/>
                    <a:pt x="0" y="0"/>
                    <a:pt x="0" y="0"/>
                  </a:cubicBezTo>
                  <a:cubicBezTo>
                    <a:pt x="0" y="28"/>
                    <a:pt x="0" y="28"/>
                    <a:pt x="0" y="28"/>
                  </a:cubicBezTo>
                  <a:cubicBezTo>
                    <a:pt x="0" y="30"/>
                    <a:pt x="1" y="32"/>
                    <a:pt x="1" y="33"/>
                  </a:cubicBezTo>
                  <a:cubicBezTo>
                    <a:pt x="2" y="34"/>
                    <a:pt x="3" y="34"/>
                    <a:pt x="5" y="34"/>
                  </a:cubicBezTo>
                  <a:cubicBezTo>
                    <a:pt x="6" y="34"/>
                    <a:pt x="8" y="34"/>
                    <a:pt x="9" y="33"/>
                  </a:cubicBezTo>
                  <a:cubicBezTo>
                    <a:pt x="10" y="32"/>
                    <a:pt x="12" y="31"/>
                    <a:pt x="13" y="30"/>
                  </a:cubicBezTo>
                  <a:cubicBezTo>
                    <a:pt x="13" y="34"/>
                    <a:pt x="13" y="34"/>
                    <a:pt x="13" y="34"/>
                  </a:cubicBezTo>
                  <a:cubicBezTo>
                    <a:pt x="20" y="34"/>
                    <a:pt x="20" y="34"/>
                    <a:pt x="20" y="34"/>
                  </a:cubicBezTo>
                  <a:cubicBezTo>
                    <a:pt x="20" y="0"/>
                    <a:pt x="20" y="0"/>
                    <a:pt x="20" y="0"/>
                  </a:cubicBezTo>
                  <a:cubicBezTo>
                    <a:pt x="13" y="0"/>
                    <a:pt x="13" y="0"/>
                    <a:pt x="13" y="0"/>
                  </a:cubicBezTo>
                  <a:lnTo>
                    <a:pt x="13" y="26"/>
                  </a:lnTo>
                  <a:close/>
                </a:path>
              </a:pathLst>
            </a:custGeom>
            <a:grpFill/>
            <a:ln>
              <a:noFill/>
            </a:ln>
          </p:spPr>
          <p:txBody>
            <a:bodyPr/>
            <a:lstStyle/>
            <a:p>
              <a:pPr defTabSz="543560" fontAlgn="auto">
                <a:spcBef>
                  <a:spcPts val="0"/>
                </a:spcBef>
                <a:spcAft>
                  <a:spcPts val="0"/>
                </a:spcAft>
                <a:defRPr/>
              </a:pPr>
              <a:endParaRPr lang="id-ID" sz="1075">
                <a:latin typeface="+mn-lt"/>
                <a:ea typeface="+mn-ea"/>
              </a:endParaRPr>
            </a:p>
          </p:txBody>
        </p:sp>
        <p:sp>
          <p:nvSpPr>
            <p:cNvPr id="19" name="Freeform 15"/>
            <p:cNvSpPr>
              <a:spLocks noEditPoints="1"/>
            </p:cNvSpPr>
            <p:nvPr/>
          </p:nvSpPr>
          <p:spPr bwMode="auto">
            <a:xfrm>
              <a:off x="4127501" y="4194175"/>
              <a:ext cx="909638" cy="909637"/>
            </a:xfrm>
            <a:custGeom>
              <a:avLst/>
              <a:gdLst>
                <a:gd name="T0" fmla="*/ 108 w 217"/>
                <a:gd name="T1" fmla="*/ 0 h 217"/>
                <a:gd name="T2" fmla="*/ 0 w 217"/>
                <a:gd name="T3" fmla="*/ 108 h 217"/>
                <a:gd name="T4" fmla="*/ 108 w 217"/>
                <a:gd name="T5" fmla="*/ 217 h 217"/>
                <a:gd name="T6" fmla="*/ 217 w 217"/>
                <a:gd name="T7" fmla="*/ 108 h 217"/>
                <a:gd name="T8" fmla="*/ 108 w 217"/>
                <a:gd name="T9" fmla="*/ 0 h 217"/>
                <a:gd name="T10" fmla="*/ 126 w 217"/>
                <a:gd name="T11" fmla="*/ 53 h 217"/>
                <a:gd name="T12" fmla="*/ 134 w 217"/>
                <a:gd name="T13" fmla="*/ 53 h 217"/>
                <a:gd name="T14" fmla="*/ 134 w 217"/>
                <a:gd name="T15" fmla="*/ 82 h 217"/>
                <a:gd name="T16" fmla="*/ 134 w 217"/>
                <a:gd name="T17" fmla="*/ 84 h 217"/>
                <a:gd name="T18" fmla="*/ 136 w 217"/>
                <a:gd name="T19" fmla="*/ 84 h 217"/>
                <a:gd name="T20" fmla="*/ 138 w 217"/>
                <a:gd name="T21" fmla="*/ 84 h 217"/>
                <a:gd name="T22" fmla="*/ 140 w 217"/>
                <a:gd name="T23" fmla="*/ 82 h 217"/>
                <a:gd name="T24" fmla="*/ 140 w 217"/>
                <a:gd name="T25" fmla="*/ 53 h 217"/>
                <a:gd name="T26" fmla="*/ 148 w 217"/>
                <a:gd name="T27" fmla="*/ 53 h 217"/>
                <a:gd name="T28" fmla="*/ 148 w 217"/>
                <a:gd name="T29" fmla="*/ 91 h 217"/>
                <a:gd name="T30" fmla="*/ 140 w 217"/>
                <a:gd name="T31" fmla="*/ 91 h 217"/>
                <a:gd name="T32" fmla="*/ 140 w 217"/>
                <a:gd name="T33" fmla="*/ 86 h 217"/>
                <a:gd name="T34" fmla="*/ 136 w 217"/>
                <a:gd name="T35" fmla="*/ 90 h 217"/>
                <a:gd name="T36" fmla="*/ 131 w 217"/>
                <a:gd name="T37" fmla="*/ 91 h 217"/>
                <a:gd name="T38" fmla="*/ 127 w 217"/>
                <a:gd name="T39" fmla="*/ 89 h 217"/>
                <a:gd name="T40" fmla="*/ 126 w 217"/>
                <a:gd name="T41" fmla="*/ 84 h 217"/>
                <a:gd name="T42" fmla="*/ 126 w 217"/>
                <a:gd name="T43" fmla="*/ 53 h 217"/>
                <a:gd name="T44" fmla="*/ 98 w 217"/>
                <a:gd name="T45" fmla="*/ 62 h 217"/>
                <a:gd name="T46" fmla="*/ 101 w 217"/>
                <a:gd name="T47" fmla="*/ 55 h 217"/>
                <a:gd name="T48" fmla="*/ 109 w 217"/>
                <a:gd name="T49" fmla="*/ 52 h 217"/>
                <a:gd name="T50" fmla="*/ 117 w 217"/>
                <a:gd name="T51" fmla="*/ 55 h 217"/>
                <a:gd name="T52" fmla="*/ 120 w 217"/>
                <a:gd name="T53" fmla="*/ 62 h 217"/>
                <a:gd name="T54" fmla="*/ 120 w 217"/>
                <a:gd name="T55" fmla="*/ 81 h 217"/>
                <a:gd name="T56" fmla="*/ 117 w 217"/>
                <a:gd name="T57" fmla="*/ 89 h 217"/>
                <a:gd name="T58" fmla="*/ 109 w 217"/>
                <a:gd name="T59" fmla="*/ 91 h 217"/>
                <a:gd name="T60" fmla="*/ 101 w 217"/>
                <a:gd name="T61" fmla="*/ 89 h 217"/>
                <a:gd name="T62" fmla="*/ 98 w 217"/>
                <a:gd name="T63" fmla="*/ 81 h 217"/>
                <a:gd name="T64" fmla="*/ 98 w 217"/>
                <a:gd name="T65" fmla="*/ 62 h 217"/>
                <a:gd name="T66" fmla="*/ 77 w 217"/>
                <a:gd name="T67" fmla="*/ 40 h 217"/>
                <a:gd name="T68" fmla="*/ 83 w 217"/>
                <a:gd name="T69" fmla="*/ 60 h 217"/>
                <a:gd name="T70" fmla="*/ 83 w 217"/>
                <a:gd name="T71" fmla="*/ 60 h 217"/>
                <a:gd name="T72" fmla="*/ 88 w 217"/>
                <a:gd name="T73" fmla="*/ 40 h 217"/>
                <a:gd name="T74" fmla="*/ 97 w 217"/>
                <a:gd name="T75" fmla="*/ 40 h 217"/>
                <a:gd name="T76" fmla="*/ 87 w 217"/>
                <a:gd name="T77" fmla="*/ 70 h 217"/>
                <a:gd name="T78" fmla="*/ 87 w 217"/>
                <a:gd name="T79" fmla="*/ 91 h 217"/>
                <a:gd name="T80" fmla="*/ 79 w 217"/>
                <a:gd name="T81" fmla="*/ 91 h 217"/>
                <a:gd name="T82" fmla="*/ 79 w 217"/>
                <a:gd name="T83" fmla="*/ 71 h 217"/>
                <a:gd name="T84" fmla="*/ 68 w 217"/>
                <a:gd name="T85" fmla="*/ 40 h 217"/>
                <a:gd name="T86" fmla="*/ 77 w 217"/>
                <a:gd name="T87" fmla="*/ 40 h 217"/>
                <a:gd name="T88" fmla="*/ 177 w 217"/>
                <a:gd name="T89" fmla="*/ 146 h 217"/>
                <a:gd name="T90" fmla="*/ 152 w 217"/>
                <a:gd name="T91" fmla="*/ 171 h 217"/>
                <a:gd name="T92" fmla="*/ 68 w 217"/>
                <a:gd name="T93" fmla="*/ 171 h 217"/>
                <a:gd name="T94" fmla="*/ 43 w 217"/>
                <a:gd name="T95" fmla="*/ 146 h 217"/>
                <a:gd name="T96" fmla="*/ 43 w 217"/>
                <a:gd name="T97" fmla="*/ 127 h 217"/>
                <a:gd name="T98" fmla="*/ 68 w 217"/>
                <a:gd name="T99" fmla="*/ 102 h 217"/>
                <a:gd name="T100" fmla="*/ 152 w 217"/>
                <a:gd name="T101" fmla="*/ 102 h 217"/>
                <a:gd name="T102" fmla="*/ 177 w 217"/>
                <a:gd name="T103" fmla="*/ 127 h 217"/>
                <a:gd name="T104" fmla="*/ 177 w 217"/>
                <a:gd name="T105" fmla="*/ 14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7" h="217">
                  <a:moveTo>
                    <a:pt x="108" y="0"/>
                  </a:moveTo>
                  <a:cubicBezTo>
                    <a:pt x="48" y="0"/>
                    <a:pt x="0" y="48"/>
                    <a:pt x="0" y="108"/>
                  </a:cubicBezTo>
                  <a:cubicBezTo>
                    <a:pt x="0" y="169"/>
                    <a:pt x="48" y="217"/>
                    <a:pt x="108" y="217"/>
                  </a:cubicBezTo>
                  <a:cubicBezTo>
                    <a:pt x="169" y="217"/>
                    <a:pt x="217" y="169"/>
                    <a:pt x="217" y="108"/>
                  </a:cubicBezTo>
                  <a:cubicBezTo>
                    <a:pt x="217" y="48"/>
                    <a:pt x="169" y="0"/>
                    <a:pt x="108" y="0"/>
                  </a:cubicBezTo>
                  <a:close/>
                  <a:moveTo>
                    <a:pt x="126" y="53"/>
                  </a:moveTo>
                  <a:cubicBezTo>
                    <a:pt x="134" y="53"/>
                    <a:pt x="134" y="53"/>
                    <a:pt x="134" y="53"/>
                  </a:cubicBezTo>
                  <a:cubicBezTo>
                    <a:pt x="134" y="82"/>
                    <a:pt x="134" y="82"/>
                    <a:pt x="134" y="82"/>
                  </a:cubicBezTo>
                  <a:cubicBezTo>
                    <a:pt x="134" y="83"/>
                    <a:pt x="134" y="83"/>
                    <a:pt x="134" y="84"/>
                  </a:cubicBezTo>
                  <a:cubicBezTo>
                    <a:pt x="134" y="84"/>
                    <a:pt x="135" y="84"/>
                    <a:pt x="136" y="84"/>
                  </a:cubicBezTo>
                  <a:cubicBezTo>
                    <a:pt x="136" y="84"/>
                    <a:pt x="137" y="84"/>
                    <a:pt x="138" y="84"/>
                  </a:cubicBezTo>
                  <a:cubicBezTo>
                    <a:pt x="139" y="83"/>
                    <a:pt x="139" y="82"/>
                    <a:pt x="140" y="82"/>
                  </a:cubicBezTo>
                  <a:cubicBezTo>
                    <a:pt x="140" y="53"/>
                    <a:pt x="140" y="53"/>
                    <a:pt x="140" y="53"/>
                  </a:cubicBezTo>
                  <a:cubicBezTo>
                    <a:pt x="148" y="53"/>
                    <a:pt x="148" y="53"/>
                    <a:pt x="148" y="53"/>
                  </a:cubicBezTo>
                  <a:cubicBezTo>
                    <a:pt x="148" y="91"/>
                    <a:pt x="148" y="91"/>
                    <a:pt x="148" y="91"/>
                  </a:cubicBezTo>
                  <a:cubicBezTo>
                    <a:pt x="140" y="91"/>
                    <a:pt x="140" y="91"/>
                    <a:pt x="140" y="91"/>
                  </a:cubicBezTo>
                  <a:cubicBezTo>
                    <a:pt x="140" y="86"/>
                    <a:pt x="140" y="86"/>
                    <a:pt x="140" y="86"/>
                  </a:cubicBezTo>
                  <a:cubicBezTo>
                    <a:pt x="139" y="88"/>
                    <a:pt x="137" y="89"/>
                    <a:pt x="136" y="90"/>
                  </a:cubicBezTo>
                  <a:cubicBezTo>
                    <a:pt x="134" y="91"/>
                    <a:pt x="133" y="91"/>
                    <a:pt x="131" y="91"/>
                  </a:cubicBezTo>
                  <a:cubicBezTo>
                    <a:pt x="130" y="91"/>
                    <a:pt x="128" y="91"/>
                    <a:pt x="127" y="89"/>
                  </a:cubicBezTo>
                  <a:cubicBezTo>
                    <a:pt x="126" y="88"/>
                    <a:pt x="126" y="87"/>
                    <a:pt x="126" y="84"/>
                  </a:cubicBezTo>
                  <a:lnTo>
                    <a:pt x="126" y="53"/>
                  </a:lnTo>
                  <a:close/>
                  <a:moveTo>
                    <a:pt x="98" y="62"/>
                  </a:moveTo>
                  <a:cubicBezTo>
                    <a:pt x="98" y="59"/>
                    <a:pt x="99" y="57"/>
                    <a:pt x="101" y="55"/>
                  </a:cubicBezTo>
                  <a:cubicBezTo>
                    <a:pt x="103" y="53"/>
                    <a:pt x="106" y="52"/>
                    <a:pt x="109" y="52"/>
                  </a:cubicBezTo>
                  <a:cubicBezTo>
                    <a:pt x="112" y="52"/>
                    <a:pt x="115" y="53"/>
                    <a:pt x="117" y="55"/>
                  </a:cubicBezTo>
                  <a:cubicBezTo>
                    <a:pt x="119" y="57"/>
                    <a:pt x="120" y="59"/>
                    <a:pt x="120" y="62"/>
                  </a:cubicBezTo>
                  <a:cubicBezTo>
                    <a:pt x="120" y="81"/>
                    <a:pt x="120" y="81"/>
                    <a:pt x="120" y="81"/>
                  </a:cubicBezTo>
                  <a:cubicBezTo>
                    <a:pt x="120" y="84"/>
                    <a:pt x="119" y="87"/>
                    <a:pt x="117" y="89"/>
                  </a:cubicBezTo>
                  <a:cubicBezTo>
                    <a:pt x="115" y="91"/>
                    <a:pt x="112" y="91"/>
                    <a:pt x="109" y="91"/>
                  </a:cubicBezTo>
                  <a:cubicBezTo>
                    <a:pt x="105" y="91"/>
                    <a:pt x="103" y="91"/>
                    <a:pt x="101" y="89"/>
                  </a:cubicBezTo>
                  <a:cubicBezTo>
                    <a:pt x="99" y="87"/>
                    <a:pt x="98" y="84"/>
                    <a:pt x="98" y="81"/>
                  </a:cubicBezTo>
                  <a:lnTo>
                    <a:pt x="98" y="62"/>
                  </a:lnTo>
                  <a:close/>
                  <a:moveTo>
                    <a:pt x="77" y="40"/>
                  </a:moveTo>
                  <a:cubicBezTo>
                    <a:pt x="83" y="60"/>
                    <a:pt x="83" y="60"/>
                    <a:pt x="83" y="60"/>
                  </a:cubicBezTo>
                  <a:cubicBezTo>
                    <a:pt x="83" y="60"/>
                    <a:pt x="83" y="60"/>
                    <a:pt x="83" y="60"/>
                  </a:cubicBezTo>
                  <a:cubicBezTo>
                    <a:pt x="88" y="40"/>
                    <a:pt x="88" y="40"/>
                    <a:pt x="88" y="40"/>
                  </a:cubicBezTo>
                  <a:cubicBezTo>
                    <a:pt x="97" y="40"/>
                    <a:pt x="97" y="40"/>
                    <a:pt x="97" y="40"/>
                  </a:cubicBezTo>
                  <a:cubicBezTo>
                    <a:pt x="87" y="70"/>
                    <a:pt x="87" y="70"/>
                    <a:pt x="87" y="70"/>
                  </a:cubicBezTo>
                  <a:cubicBezTo>
                    <a:pt x="87" y="91"/>
                    <a:pt x="87" y="91"/>
                    <a:pt x="87" y="91"/>
                  </a:cubicBezTo>
                  <a:cubicBezTo>
                    <a:pt x="79" y="91"/>
                    <a:pt x="79" y="91"/>
                    <a:pt x="79" y="91"/>
                  </a:cubicBezTo>
                  <a:cubicBezTo>
                    <a:pt x="79" y="71"/>
                    <a:pt x="79" y="71"/>
                    <a:pt x="79" y="71"/>
                  </a:cubicBezTo>
                  <a:cubicBezTo>
                    <a:pt x="68" y="40"/>
                    <a:pt x="68" y="40"/>
                    <a:pt x="68" y="40"/>
                  </a:cubicBezTo>
                  <a:lnTo>
                    <a:pt x="77" y="40"/>
                  </a:lnTo>
                  <a:close/>
                  <a:moveTo>
                    <a:pt x="177" y="146"/>
                  </a:moveTo>
                  <a:cubicBezTo>
                    <a:pt x="177" y="160"/>
                    <a:pt x="166" y="171"/>
                    <a:pt x="152" y="171"/>
                  </a:cubicBezTo>
                  <a:cubicBezTo>
                    <a:pt x="68" y="171"/>
                    <a:pt x="68" y="171"/>
                    <a:pt x="68" y="171"/>
                  </a:cubicBezTo>
                  <a:cubicBezTo>
                    <a:pt x="54" y="171"/>
                    <a:pt x="43" y="160"/>
                    <a:pt x="43" y="146"/>
                  </a:cubicBezTo>
                  <a:cubicBezTo>
                    <a:pt x="43" y="127"/>
                    <a:pt x="43" y="127"/>
                    <a:pt x="43" y="127"/>
                  </a:cubicBezTo>
                  <a:cubicBezTo>
                    <a:pt x="43" y="113"/>
                    <a:pt x="54" y="102"/>
                    <a:pt x="68" y="102"/>
                  </a:cubicBezTo>
                  <a:cubicBezTo>
                    <a:pt x="152" y="102"/>
                    <a:pt x="152" y="102"/>
                    <a:pt x="152" y="102"/>
                  </a:cubicBezTo>
                  <a:cubicBezTo>
                    <a:pt x="166" y="102"/>
                    <a:pt x="177" y="113"/>
                    <a:pt x="177" y="127"/>
                  </a:cubicBezTo>
                  <a:lnTo>
                    <a:pt x="177" y="146"/>
                  </a:lnTo>
                  <a:close/>
                </a:path>
              </a:pathLst>
            </a:custGeom>
            <a:grpFill/>
            <a:ln>
              <a:noFill/>
            </a:ln>
          </p:spPr>
          <p:txBody>
            <a:bodyPr/>
            <a:lstStyle/>
            <a:p>
              <a:pPr defTabSz="543560" fontAlgn="auto">
                <a:spcBef>
                  <a:spcPts val="0"/>
                </a:spcBef>
                <a:spcAft>
                  <a:spcPts val="0"/>
                </a:spcAft>
                <a:defRPr/>
              </a:pPr>
              <a:endParaRPr lang="id-ID" sz="1075">
                <a:latin typeface="+mn-lt"/>
                <a:ea typeface="+mn-ea"/>
              </a:endParaRPr>
            </a:p>
          </p:txBody>
        </p:sp>
        <p:sp>
          <p:nvSpPr>
            <p:cNvPr id="20" name="Freeform 16"/>
            <p:cNvSpPr>
              <a:spLocks noEditPoints="1"/>
            </p:cNvSpPr>
            <p:nvPr/>
          </p:nvSpPr>
          <p:spPr bwMode="auto">
            <a:xfrm>
              <a:off x="4697413" y="4705350"/>
              <a:ext cx="84138" cy="150812"/>
            </a:xfrm>
            <a:custGeom>
              <a:avLst/>
              <a:gdLst>
                <a:gd name="T0" fmla="*/ 10 w 20"/>
                <a:gd name="T1" fmla="*/ 0 h 36"/>
                <a:gd name="T2" fmla="*/ 3 w 20"/>
                <a:gd name="T3" fmla="*/ 3 h 36"/>
                <a:gd name="T4" fmla="*/ 0 w 20"/>
                <a:gd name="T5" fmla="*/ 10 h 36"/>
                <a:gd name="T6" fmla="*/ 0 w 20"/>
                <a:gd name="T7" fmla="*/ 25 h 36"/>
                <a:gd name="T8" fmla="*/ 2 w 20"/>
                <a:gd name="T9" fmla="*/ 33 h 36"/>
                <a:gd name="T10" fmla="*/ 9 w 20"/>
                <a:gd name="T11" fmla="*/ 36 h 36"/>
                <a:gd name="T12" fmla="*/ 17 w 20"/>
                <a:gd name="T13" fmla="*/ 33 h 36"/>
                <a:gd name="T14" fmla="*/ 20 w 20"/>
                <a:gd name="T15" fmla="*/ 25 h 36"/>
                <a:gd name="T16" fmla="*/ 20 w 20"/>
                <a:gd name="T17" fmla="*/ 23 h 36"/>
                <a:gd name="T18" fmla="*/ 13 w 20"/>
                <a:gd name="T19" fmla="*/ 23 h 36"/>
                <a:gd name="T20" fmla="*/ 13 w 20"/>
                <a:gd name="T21" fmla="*/ 25 h 36"/>
                <a:gd name="T22" fmla="*/ 12 w 20"/>
                <a:gd name="T23" fmla="*/ 29 h 36"/>
                <a:gd name="T24" fmla="*/ 10 w 20"/>
                <a:gd name="T25" fmla="*/ 30 h 36"/>
                <a:gd name="T26" fmla="*/ 7 w 20"/>
                <a:gd name="T27" fmla="*/ 29 h 36"/>
                <a:gd name="T28" fmla="*/ 7 w 20"/>
                <a:gd name="T29" fmla="*/ 25 h 36"/>
                <a:gd name="T30" fmla="*/ 7 w 20"/>
                <a:gd name="T31" fmla="*/ 19 h 36"/>
                <a:gd name="T32" fmla="*/ 20 w 20"/>
                <a:gd name="T33" fmla="*/ 19 h 36"/>
                <a:gd name="T34" fmla="*/ 20 w 20"/>
                <a:gd name="T35" fmla="*/ 10 h 36"/>
                <a:gd name="T36" fmla="*/ 17 w 20"/>
                <a:gd name="T37" fmla="*/ 3 h 36"/>
                <a:gd name="T38" fmla="*/ 10 w 20"/>
                <a:gd name="T39" fmla="*/ 0 h 36"/>
                <a:gd name="T40" fmla="*/ 13 w 20"/>
                <a:gd name="T41" fmla="*/ 13 h 36"/>
                <a:gd name="T42" fmla="*/ 7 w 20"/>
                <a:gd name="T43" fmla="*/ 13 h 36"/>
                <a:gd name="T44" fmla="*/ 7 w 20"/>
                <a:gd name="T45" fmla="*/ 10 h 36"/>
                <a:gd name="T46" fmla="*/ 7 w 20"/>
                <a:gd name="T47" fmla="*/ 7 h 36"/>
                <a:gd name="T48" fmla="*/ 10 w 20"/>
                <a:gd name="T49" fmla="*/ 6 h 36"/>
                <a:gd name="T50" fmla="*/ 12 w 20"/>
                <a:gd name="T51" fmla="*/ 7 h 36"/>
                <a:gd name="T52" fmla="*/ 13 w 20"/>
                <a:gd name="T53" fmla="*/ 10 h 36"/>
                <a:gd name="T54" fmla="*/ 13 w 20"/>
                <a:gd name="T55"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36">
                  <a:moveTo>
                    <a:pt x="10" y="0"/>
                  </a:moveTo>
                  <a:cubicBezTo>
                    <a:pt x="7" y="0"/>
                    <a:pt x="4" y="1"/>
                    <a:pt x="3" y="3"/>
                  </a:cubicBezTo>
                  <a:cubicBezTo>
                    <a:pt x="1" y="5"/>
                    <a:pt x="0" y="7"/>
                    <a:pt x="0" y="10"/>
                  </a:cubicBezTo>
                  <a:cubicBezTo>
                    <a:pt x="0" y="25"/>
                    <a:pt x="0" y="25"/>
                    <a:pt x="0" y="25"/>
                  </a:cubicBezTo>
                  <a:cubicBezTo>
                    <a:pt x="0" y="28"/>
                    <a:pt x="1" y="31"/>
                    <a:pt x="2" y="33"/>
                  </a:cubicBezTo>
                  <a:cubicBezTo>
                    <a:pt x="4" y="35"/>
                    <a:pt x="6" y="36"/>
                    <a:pt x="9" y="36"/>
                  </a:cubicBezTo>
                  <a:cubicBezTo>
                    <a:pt x="13" y="36"/>
                    <a:pt x="15" y="35"/>
                    <a:pt x="17" y="33"/>
                  </a:cubicBezTo>
                  <a:cubicBezTo>
                    <a:pt x="19" y="31"/>
                    <a:pt x="20" y="29"/>
                    <a:pt x="20" y="25"/>
                  </a:cubicBezTo>
                  <a:cubicBezTo>
                    <a:pt x="20" y="23"/>
                    <a:pt x="20" y="23"/>
                    <a:pt x="20" y="23"/>
                  </a:cubicBezTo>
                  <a:cubicBezTo>
                    <a:pt x="13" y="23"/>
                    <a:pt x="13" y="23"/>
                    <a:pt x="13" y="23"/>
                  </a:cubicBezTo>
                  <a:cubicBezTo>
                    <a:pt x="13" y="25"/>
                    <a:pt x="13" y="25"/>
                    <a:pt x="13" y="25"/>
                  </a:cubicBezTo>
                  <a:cubicBezTo>
                    <a:pt x="13" y="27"/>
                    <a:pt x="12" y="28"/>
                    <a:pt x="12" y="29"/>
                  </a:cubicBezTo>
                  <a:cubicBezTo>
                    <a:pt x="11" y="29"/>
                    <a:pt x="11" y="30"/>
                    <a:pt x="10" y="30"/>
                  </a:cubicBezTo>
                  <a:cubicBezTo>
                    <a:pt x="8" y="30"/>
                    <a:pt x="8" y="29"/>
                    <a:pt x="7" y="29"/>
                  </a:cubicBezTo>
                  <a:cubicBezTo>
                    <a:pt x="7" y="28"/>
                    <a:pt x="7" y="27"/>
                    <a:pt x="7" y="25"/>
                  </a:cubicBezTo>
                  <a:cubicBezTo>
                    <a:pt x="7" y="19"/>
                    <a:pt x="7" y="19"/>
                    <a:pt x="7" y="19"/>
                  </a:cubicBezTo>
                  <a:cubicBezTo>
                    <a:pt x="20" y="19"/>
                    <a:pt x="20" y="19"/>
                    <a:pt x="20" y="19"/>
                  </a:cubicBezTo>
                  <a:cubicBezTo>
                    <a:pt x="20" y="10"/>
                    <a:pt x="20" y="10"/>
                    <a:pt x="20" y="10"/>
                  </a:cubicBezTo>
                  <a:cubicBezTo>
                    <a:pt x="20" y="7"/>
                    <a:pt x="19" y="4"/>
                    <a:pt x="17" y="3"/>
                  </a:cubicBezTo>
                  <a:cubicBezTo>
                    <a:pt x="15" y="1"/>
                    <a:pt x="13" y="0"/>
                    <a:pt x="10" y="0"/>
                  </a:cubicBezTo>
                  <a:close/>
                  <a:moveTo>
                    <a:pt x="13" y="13"/>
                  </a:moveTo>
                  <a:cubicBezTo>
                    <a:pt x="7" y="13"/>
                    <a:pt x="7" y="13"/>
                    <a:pt x="7" y="13"/>
                  </a:cubicBezTo>
                  <a:cubicBezTo>
                    <a:pt x="7" y="10"/>
                    <a:pt x="7" y="10"/>
                    <a:pt x="7" y="10"/>
                  </a:cubicBezTo>
                  <a:cubicBezTo>
                    <a:pt x="7" y="9"/>
                    <a:pt x="7" y="8"/>
                    <a:pt x="7" y="7"/>
                  </a:cubicBezTo>
                  <a:cubicBezTo>
                    <a:pt x="8" y="6"/>
                    <a:pt x="9" y="6"/>
                    <a:pt x="10" y="6"/>
                  </a:cubicBezTo>
                  <a:cubicBezTo>
                    <a:pt x="11" y="6"/>
                    <a:pt x="11" y="6"/>
                    <a:pt x="12" y="7"/>
                  </a:cubicBezTo>
                  <a:cubicBezTo>
                    <a:pt x="12" y="8"/>
                    <a:pt x="13" y="9"/>
                    <a:pt x="13" y="10"/>
                  </a:cubicBezTo>
                  <a:lnTo>
                    <a:pt x="13" y="13"/>
                  </a:lnTo>
                  <a:close/>
                </a:path>
              </a:pathLst>
            </a:custGeom>
            <a:grpFill/>
            <a:ln>
              <a:noFill/>
            </a:ln>
          </p:spPr>
          <p:txBody>
            <a:bodyPr/>
            <a:lstStyle/>
            <a:p>
              <a:pPr defTabSz="543560" fontAlgn="auto">
                <a:spcBef>
                  <a:spcPts val="0"/>
                </a:spcBef>
                <a:spcAft>
                  <a:spcPts val="0"/>
                </a:spcAft>
                <a:defRPr/>
              </a:pPr>
              <a:endParaRPr lang="id-ID" sz="1075">
                <a:latin typeface="+mn-lt"/>
                <a:ea typeface="+mn-ea"/>
              </a:endParaRPr>
            </a:p>
          </p:txBody>
        </p:sp>
      </p:grpSp>
      <p:sp>
        <p:nvSpPr>
          <p:cNvPr id="21" name="Freeform 32"/>
          <p:cNvSpPr>
            <a:spLocks noEditPoints="1"/>
          </p:cNvSpPr>
          <p:nvPr/>
        </p:nvSpPr>
        <p:spPr bwMode="auto">
          <a:xfrm>
            <a:off x="4999975" y="3503603"/>
            <a:ext cx="799202" cy="400792"/>
          </a:xfrm>
          <a:custGeom>
            <a:avLst/>
            <a:gdLst>
              <a:gd name="T0" fmla="*/ 101 w 238"/>
              <a:gd name="T1" fmla="*/ 35 h 119"/>
              <a:gd name="T2" fmla="*/ 190 w 238"/>
              <a:gd name="T3" fmla="*/ 50 h 119"/>
              <a:gd name="T4" fmla="*/ 157 w 238"/>
              <a:gd name="T5" fmla="*/ 59 h 119"/>
              <a:gd name="T6" fmla="*/ 147 w 238"/>
              <a:gd name="T7" fmla="*/ 41 h 119"/>
              <a:gd name="T8" fmla="*/ 116 w 238"/>
              <a:gd name="T9" fmla="*/ 41 h 119"/>
              <a:gd name="T10" fmla="*/ 139 w 238"/>
              <a:gd name="T11" fmla="*/ 87 h 119"/>
              <a:gd name="T12" fmla="*/ 238 w 238"/>
              <a:gd name="T13" fmla="*/ 59 h 119"/>
              <a:gd name="T14" fmla="*/ 95 w 238"/>
              <a:gd name="T15" fmla="*/ 21 h 119"/>
              <a:gd name="T16" fmla="*/ 93 w 238"/>
              <a:gd name="T17" fmla="*/ 21 h 119"/>
              <a:gd name="T18" fmla="*/ 83 w 238"/>
              <a:gd name="T19" fmla="*/ 0 h 119"/>
              <a:gd name="T20" fmla="*/ 52 w 238"/>
              <a:gd name="T21" fmla="*/ 4 h 119"/>
              <a:gd name="T22" fmla="*/ 65 w 238"/>
              <a:gd name="T23" fmla="*/ 29 h 119"/>
              <a:gd name="T24" fmla="*/ 29 w 238"/>
              <a:gd name="T25" fmla="*/ 119 h 119"/>
              <a:gd name="T26" fmla="*/ 128 w 238"/>
              <a:gd name="T27" fmla="*/ 91 h 119"/>
              <a:gd name="T28" fmla="*/ 101 w 238"/>
              <a:gd name="T29" fmla="*/ 35 h 119"/>
              <a:gd name="T30" fmla="*/ 56 w 238"/>
              <a:gd name="T31" fmla="*/ 86 h 119"/>
              <a:gd name="T32" fmla="*/ 74 w 238"/>
              <a:gd name="T33" fmla="*/ 47 h 119"/>
              <a:gd name="T34" fmla="*/ 89 w 238"/>
              <a:gd name="T35" fmla="*/ 78 h 119"/>
              <a:gd name="T36" fmla="*/ 56 w 238"/>
              <a:gd name="T37" fmla="*/ 8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119">
                <a:moveTo>
                  <a:pt x="101" y="35"/>
                </a:moveTo>
                <a:cubicBezTo>
                  <a:pt x="149" y="21"/>
                  <a:pt x="190" y="50"/>
                  <a:pt x="190" y="50"/>
                </a:cubicBezTo>
                <a:cubicBezTo>
                  <a:pt x="157" y="59"/>
                  <a:pt x="157" y="59"/>
                  <a:pt x="157" y="59"/>
                </a:cubicBezTo>
                <a:cubicBezTo>
                  <a:pt x="147" y="41"/>
                  <a:pt x="147" y="41"/>
                  <a:pt x="147" y="41"/>
                </a:cubicBezTo>
                <a:cubicBezTo>
                  <a:pt x="138" y="40"/>
                  <a:pt x="127" y="39"/>
                  <a:pt x="116" y="41"/>
                </a:cubicBezTo>
                <a:cubicBezTo>
                  <a:pt x="139" y="87"/>
                  <a:pt x="139" y="87"/>
                  <a:pt x="139" y="87"/>
                </a:cubicBezTo>
                <a:cubicBezTo>
                  <a:pt x="238" y="59"/>
                  <a:pt x="238" y="59"/>
                  <a:pt x="238" y="59"/>
                </a:cubicBezTo>
                <a:cubicBezTo>
                  <a:pt x="238" y="59"/>
                  <a:pt x="202" y="3"/>
                  <a:pt x="95" y="21"/>
                </a:cubicBezTo>
                <a:cubicBezTo>
                  <a:pt x="95" y="21"/>
                  <a:pt x="94" y="21"/>
                  <a:pt x="93" y="21"/>
                </a:cubicBezTo>
                <a:cubicBezTo>
                  <a:pt x="83" y="0"/>
                  <a:pt x="83" y="0"/>
                  <a:pt x="83" y="0"/>
                </a:cubicBezTo>
                <a:cubicBezTo>
                  <a:pt x="52" y="4"/>
                  <a:pt x="52" y="4"/>
                  <a:pt x="52" y="4"/>
                </a:cubicBezTo>
                <a:cubicBezTo>
                  <a:pt x="65" y="29"/>
                  <a:pt x="65" y="29"/>
                  <a:pt x="65" y="29"/>
                </a:cubicBezTo>
                <a:cubicBezTo>
                  <a:pt x="0" y="56"/>
                  <a:pt x="29" y="119"/>
                  <a:pt x="29" y="119"/>
                </a:cubicBezTo>
                <a:cubicBezTo>
                  <a:pt x="128" y="91"/>
                  <a:pt x="128" y="91"/>
                  <a:pt x="128" y="91"/>
                </a:cubicBezTo>
                <a:lnTo>
                  <a:pt x="101" y="35"/>
                </a:lnTo>
                <a:close/>
                <a:moveTo>
                  <a:pt x="56" y="86"/>
                </a:moveTo>
                <a:cubicBezTo>
                  <a:pt x="56" y="86"/>
                  <a:pt x="46" y="65"/>
                  <a:pt x="74" y="47"/>
                </a:cubicBezTo>
                <a:cubicBezTo>
                  <a:pt x="89" y="78"/>
                  <a:pt x="89" y="78"/>
                  <a:pt x="89" y="78"/>
                </a:cubicBezTo>
                <a:lnTo>
                  <a:pt x="56" y="86"/>
                </a:lnTo>
                <a:close/>
              </a:path>
            </a:pathLst>
          </a:custGeom>
          <a:solidFill>
            <a:schemeClr val="accent4"/>
          </a:solidFill>
          <a:ln>
            <a:noFill/>
          </a:ln>
        </p:spPr>
        <p:txBody>
          <a:bodyPr/>
          <a:lstStyle/>
          <a:p>
            <a:pPr defTabSz="543560" fontAlgn="auto">
              <a:spcBef>
                <a:spcPts val="0"/>
              </a:spcBef>
              <a:spcAft>
                <a:spcPts val="0"/>
              </a:spcAft>
              <a:defRPr/>
            </a:pPr>
            <a:endParaRPr lang="id-ID" sz="1075">
              <a:latin typeface="+mn-lt"/>
              <a:ea typeface="+mn-ea"/>
            </a:endParaRPr>
          </a:p>
        </p:txBody>
      </p:sp>
      <p:sp>
        <p:nvSpPr>
          <p:cNvPr id="22" name="Freeform 39"/>
          <p:cNvSpPr/>
          <p:nvPr/>
        </p:nvSpPr>
        <p:spPr bwMode="auto">
          <a:xfrm>
            <a:off x="6107905" y="3213128"/>
            <a:ext cx="698409" cy="673012"/>
          </a:xfrm>
          <a:custGeom>
            <a:avLst/>
            <a:gdLst>
              <a:gd name="T0" fmla="*/ 0 w 208"/>
              <a:gd name="T1" fmla="*/ 68 h 201"/>
              <a:gd name="T2" fmla="*/ 8 w 208"/>
              <a:gd name="T3" fmla="*/ 78 h 201"/>
              <a:gd name="T4" fmla="*/ 31 w 208"/>
              <a:gd name="T5" fmla="*/ 72 h 201"/>
              <a:gd name="T6" fmla="*/ 64 w 208"/>
              <a:gd name="T7" fmla="*/ 172 h 201"/>
              <a:gd name="T8" fmla="*/ 106 w 208"/>
              <a:gd name="T9" fmla="*/ 189 h 201"/>
              <a:gd name="T10" fmla="*/ 197 w 208"/>
              <a:gd name="T11" fmla="*/ 62 h 201"/>
              <a:gd name="T12" fmla="*/ 114 w 208"/>
              <a:gd name="T13" fmla="*/ 67 h 201"/>
              <a:gd name="T14" fmla="*/ 137 w 208"/>
              <a:gd name="T15" fmla="*/ 94 h 201"/>
              <a:gd name="T16" fmla="*/ 109 w 208"/>
              <a:gd name="T17" fmla="*/ 130 h 201"/>
              <a:gd name="T18" fmla="*/ 93 w 208"/>
              <a:gd name="T19" fmla="*/ 90 h 201"/>
              <a:gd name="T20" fmla="*/ 60 w 208"/>
              <a:gd name="T21" fmla="*/ 22 h 201"/>
              <a:gd name="T22" fmla="*/ 0 w 208"/>
              <a:gd name="T23" fmla="*/ 6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201">
                <a:moveTo>
                  <a:pt x="0" y="68"/>
                </a:moveTo>
                <a:cubicBezTo>
                  <a:pt x="8" y="78"/>
                  <a:pt x="8" y="78"/>
                  <a:pt x="8" y="78"/>
                </a:cubicBezTo>
                <a:cubicBezTo>
                  <a:pt x="8" y="78"/>
                  <a:pt x="25" y="65"/>
                  <a:pt x="31" y="72"/>
                </a:cubicBezTo>
                <a:cubicBezTo>
                  <a:pt x="36" y="78"/>
                  <a:pt x="57" y="157"/>
                  <a:pt x="64" y="172"/>
                </a:cubicBezTo>
                <a:cubicBezTo>
                  <a:pt x="70" y="184"/>
                  <a:pt x="87" y="201"/>
                  <a:pt x="106" y="189"/>
                </a:cubicBezTo>
                <a:cubicBezTo>
                  <a:pt x="125" y="177"/>
                  <a:pt x="186" y="124"/>
                  <a:pt x="197" y="62"/>
                </a:cubicBezTo>
                <a:cubicBezTo>
                  <a:pt x="208" y="0"/>
                  <a:pt x="123" y="13"/>
                  <a:pt x="114" y="67"/>
                </a:cubicBezTo>
                <a:cubicBezTo>
                  <a:pt x="137" y="54"/>
                  <a:pt x="149" y="73"/>
                  <a:pt x="137" y="94"/>
                </a:cubicBezTo>
                <a:cubicBezTo>
                  <a:pt x="126" y="116"/>
                  <a:pt x="115" y="130"/>
                  <a:pt x="109" y="130"/>
                </a:cubicBezTo>
                <a:cubicBezTo>
                  <a:pt x="104" y="130"/>
                  <a:pt x="100" y="116"/>
                  <a:pt x="93" y="90"/>
                </a:cubicBezTo>
                <a:cubicBezTo>
                  <a:pt x="87" y="64"/>
                  <a:pt x="87" y="17"/>
                  <a:pt x="60" y="22"/>
                </a:cubicBezTo>
                <a:cubicBezTo>
                  <a:pt x="34" y="27"/>
                  <a:pt x="0" y="68"/>
                  <a:pt x="0" y="68"/>
                </a:cubicBezTo>
                <a:close/>
              </a:path>
            </a:pathLst>
          </a:custGeom>
          <a:solidFill>
            <a:schemeClr val="accent4"/>
          </a:solidFill>
          <a:ln>
            <a:noFill/>
          </a:ln>
        </p:spPr>
        <p:txBody>
          <a:bodyPr/>
          <a:lstStyle/>
          <a:p>
            <a:pPr defTabSz="543560" fontAlgn="auto">
              <a:spcBef>
                <a:spcPts val="0"/>
              </a:spcBef>
              <a:spcAft>
                <a:spcPts val="0"/>
              </a:spcAft>
              <a:defRPr/>
            </a:pPr>
            <a:endParaRPr lang="id-ID" sz="1075">
              <a:latin typeface="+mn-lt"/>
              <a:ea typeface="+mn-ea"/>
            </a:endParaRPr>
          </a:p>
        </p:txBody>
      </p:sp>
      <p:sp>
        <p:nvSpPr>
          <p:cNvPr id="23" name="Freeform 5"/>
          <p:cNvSpPr>
            <a:spLocks noEditPoints="1"/>
          </p:cNvSpPr>
          <p:nvPr/>
        </p:nvSpPr>
        <p:spPr bwMode="auto">
          <a:xfrm>
            <a:off x="7795198" y="2582973"/>
            <a:ext cx="390474" cy="388093"/>
          </a:xfrm>
          <a:custGeom>
            <a:avLst/>
            <a:gdLst>
              <a:gd name="T0" fmla="*/ 749375 w 175"/>
              <a:gd name="T1" fmla="*/ 236739 h 174"/>
              <a:gd name="T2" fmla="*/ 664624 w 175"/>
              <a:gd name="T3" fmla="*/ 111669 h 174"/>
              <a:gd name="T4" fmla="*/ 539728 w 175"/>
              <a:gd name="T5" fmla="*/ 26801 h 174"/>
              <a:gd name="T6" fmla="*/ 388069 w 175"/>
              <a:gd name="T7" fmla="*/ 0 h 174"/>
              <a:gd name="T8" fmla="*/ 236410 w 175"/>
              <a:gd name="T9" fmla="*/ 26801 h 174"/>
              <a:gd name="T10" fmla="*/ 115975 w 175"/>
              <a:gd name="T11" fmla="*/ 111669 h 174"/>
              <a:gd name="T12" fmla="*/ 31224 w 175"/>
              <a:gd name="T13" fmla="*/ 236739 h 174"/>
              <a:gd name="T14" fmla="*/ 0 w 175"/>
              <a:gd name="T15" fmla="*/ 388609 h 174"/>
              <a:gd name="T16" fmla="*/ 31224 w 175"/>
              <a:gd name="T17" fmla="*/ 540479 h 174"/>
              <a:gd name="T18" fmla="*/ 115975 w 175"/>
              <a:gd name="T19" fmla="*/ 665549 h 174"/>
              <a:gd name="T20" fmla="*/ 236410 w 175"/>
              <a:gd name="T21" fmla="*/ 745951 h 174"/>
              <a:gd name="T22" fmla="*/ 388069 w 175"/>
              <a:gd name="T23" fmla="*/ 777218 h 174"/>
              <a:gd name="T24" fmla="*/ 539728 w 175"/>
              <a:gd name="T25" fmla="*/ 745951 h 174"/>
              <a:gd name="T26" fmla="*/ 664624 w 175"/>
              <a:gd name="T27" fmla="*/ 665549 h 174"/>
              <a:gd name="T28" fmla="*/ 749375 w 175"/>
              <a:gd name="T29" fmla="*/ 540479 h 174"/>
              <a:gd name="T30" fmla="*/ 780599 w 175"/>
              <a:gd name="T31" fmla="*/ 388609 h 174"/>
              <a:gd name="T32" fmla="*/ 722612 w 175"/>
              <a:gd name="T33" fmla="*/ 384142 h 174"/>
              <a:gd name="T34" fmla="*/ 481741 w 175"/>
              <a:gd name="T35" fmla="*/ 357342 h 174"/>
              <a:gd name="T36" fmla="*/ 646782 w 175"/>
              <a:gd name="T37" fmla="*/ 178671 h 174"/>
              <a:gd name="T38" fmla="*/ 611098 w 175"/>
              <a:gd name="T39" fmla="*/ 138470 h 174"/>
              <a:gd name="T40" fmla="*/ 312240 w 175"/>
              <a:gd name="T41" fmla="*/ 62535 h 174"/>
              <a:gd name="T42" fmla="*/ 611098 w 175"/>
              <a:gd name="T43" fmla="*/ 138470 h 174"/>
              <a:gd name="T44" fmla="*/ 312240 w 175"/>
              <a:gd name="T45" fmla="*/ 62535 h 174"/>
              <a:gd name="T46" fmla="*/ 312240 w 175"/>
              <a:gd name="T47" fmla="*/ 62535 h 174"/>
              <a:gd name="T48" fmla="*/ 370227 w 175"/>
              <a:gd name="T49" fmla="*/ 276940 h 174"/>
              <a:gd name="T50" fmla="*/ 249792 w 175"/>
              <a:gd name="T51" fmla="*/ 84869 h 174"/>
              <a:gd name="T52" fmla="*/ 57987 w 175"/>
              <a:gd name="T53" fmla="*/ 379675 h 174"/>
              <a:gd name="T54" fmla="*/ 428214 w 175"/>
              <a:gd name="T55" fmla="*/ 388609 h 174"/>
              <a:gd name="T56" fmla="*/ 142738 w 175"/>
              <a:gd name="T57" fmla="*/ 611948 h 174"/>
              <a:gd name="T58" fmla="*/ 57987 w 175"/>
              <a:gd name="T59" fmla="*/ 388609 h 174"/>
              <a:gd name="T60" fmla="*/ 178423 w 175"/>
              <a:gd name="T61" fmla="*/ 643215 h 174"/>
              <a:gd name="T62" fmla="*/ 446057 w 175"/>
              <a:gd name="T63" fmla="*/ 442210 h 174"/>
              <a:gd name="T64" fmla="*/ 521886 w 175"/>
              <a:gd name="T65" fmla="*/ 696816 h 174"/>
              <a:gd name="T66" fmla="*/ 575413 w 175"/>
              <a:gd name="T67" fmla="*/ 665549 h 174"/>
              <a:gd name="T68" fmla="*/ 718151 w 175"/>
              <a:gd name="T69" fmla="*/ 442210 h 1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5" h="174">
                <a:moveTo>
                  <a:pt x="173" y="69"/>
                </a:moveTo>
                <a:cubicBezTo>
                  <a:pt x="172" y="64"/>
                  <a:pt x="170" y="58"/>
                  <a:pt x="168" y="53"/>
                </a:cubicBezTo>
                <a:cubicBezTo>
                  <a:pt x="166" y="48"/>
                  <a:pt x="163" y="43"/>
                  <a:pt x="160" y="38"/>
                </a:cubicBezTo>
                <a:cubicBezTo>
                  <a:pt x="157" y="33"/>
                  <a:pt x="153" y="29"/>
                  <a:pt x="149" y="25"/>
                </a:cubicBezTo>
                <a:cubicBezTo>
                  <a:pt x="145" y="21"/>
                  <a:pt x="141" y="18"/>
                  <a:pt x="136" y="14"/>
                </a:cubicBezTo>
                <a:cubicBezTo>
                  <a:pt x="132" y="11"/>
                  <a:pt x="127" y="9"/>
                  <a:pt x="121" y="6"/>
                </a:cubicBezTo>
                <a:cubicBezTo>
                  <a:pt x="116" y="4"/>
                  <a:pt x="111" y="2"/>
                  <a:pt x="105" y="1"/>
                </a:cubicBezTo>
                <a:cubicBezTo>
                  <a:pt x="99" y="0"/>
                  <a:pt x="93" y="0"/>
                  <a:pt x="87" y="0"/>
                </a:cubicBezTo>
                <a:cubicBezTo>
                  <a:pt x="82" y="0"/>
                  <a:pt x="76" y="0"/>
                  <a:pt x="70" y="1"/>
                </a:cubicBezTo>
                <a:cubicBezTo>
                  <a:pt x="64" y="2"/>
                  <a:pt x="59" y="4"/>
                  <a:pt x="53" y="6"/>
                </a:cubicBezTo>
                <a:cubicBezTo>
                  <a:pt x="48" y="9"/>
                  <a:pt x="43" y="11"/>
                  <a:pt x="39" y="14"/>
                </a:cubicBezTo>
                <a:cubicBezTo>
                  <a:pt x="34" y="18"/>
                  <a:pt x="30" y="21"/>
                  <a:pt x="26" y="25"/>
                </a:cubicBezTo>
                <a:cubicBezTo>
                  <a:pt x="22" y="29"/>
                  <a:pt x="18" y="33"/>
                  <a:pt x="15" y="38"/>
                </a:cubicBezTo>
                <a:cubicBezTo>
                  <a:pt x="12" y="43"/>
                  <a:pt x="9" y="48"/>
                  <a:pt x="7" y="53"/>
                </a:cubicBezTo>
                <a:cubicBezTo>
                  <a:pt x="5" y="58"/>
                  <a:pt x="3" y="64"/>
                  <a:pt x="2" y="69"/>
                </a:cubicBezTo>
                <a:cubicBezTo>
                  <a:pt x="1" y="75"/>
                  <a:pt x="0" y="81"/>
                  <a:pt x="0" y="87"/>
                </a:cubicBezTo>
                <a:cubicBezTo>
                  <a:pt x="0" y="93"/>
                  <a:pt x="1" y="99"/>
                  <a:pt x="2" y="105"/>
                </a:cubicBezTo>
                <a:cubicBezTo>
                  <a:pt x="3" y="110"/>
                  <a:pt x="5" y="116"/>
                  <a:pt x="7" y="121"/>
                </a:cubicBezTo>
                <a:cubicBezTo>
                  <a:pt x="9" y="126"/>
                  <a:pt x="12" y="131"/>
                  <a:pt x="15" y="136"/>
                </a:cubicBezTo>
                <a:cubicBezTo>
                  <a:pt x="18" y="140"/>
                  <a:pt x="22" y="145"/>
                  <a:pt x="26" y="149"/>
                </a:cubicBezTo>
                <a:cubicBezTo>
                  <a:pt x="30" y="153"/>
                  <a:pt x="34" y="156"/>
                  <a:pt x="39" y="159"/>
                </a:cubicBezTo>
                <a:cubicBezTo>
                  <a:pt x="43" y="163"/>
                  <a:pt x="48" y="165"/>
                  <a:pt x="53" y="167"/>
                </a:cubicBezTo>
                <a:cubicBezTo>
                  <a:pt x="59" y="170"/>
                  <a:pt x="64" y="171"/>
                  <a:pt x="70" y="173"/>
                </a:cubicBezTo>
                <a:cubicBezTo>
                  <a:pt x="76" y="174"/>
                  <a:pt x="82" y="174"/>
                  <a:pt x="87" y="174"/>
                </a:cubicBezTo>
                <a:cubicBezTo>
                  <a:pt x="93" y="174"/>
                  <a:pt x="99" y="174"/>
                  <a:pt x="105" y="173"/>
                </a:cubicBezTo>
                <a:cubicBezTo>
                  <a:pt x="111" y="171"/>
                  <a:pt x="116" y="170"/>
                  <a:pt x="121" y="167"/>
                </a:cubicBezTo>
                <a:cubicBezTo>
                  <a:pt x="127" y="165"/>
                  <a:pt x="132" y="163"/>
                  <a:pt x="136" y="159"/>
                </a:cubicBezTo>
                <a:cubicBezTo>
                  <a:pt x="141" y="156"/>
                  <a:pt x="145" y="153"/>
                  <a:pt x="149" y="149"/>
                </a:cubicBezTo>
                <a:cubicBezTo>
                  <a:pt x="153" y="145"/>
                  <a:pt x="157" y="140"/>
                  <a:pt x="160" y="136"/>
                </a:cubicBezTo>
                <a:cubicBezTo>
                  <a:pt x="163" y="131"/>
                  <a:pt x="166" y="126"/>
                  <a:pt x="168" y="121"/>
                </a:cubicBezTo>
                <a:cubicBezTo>
                  <a:pt x="170" y="116"/>
                  <a:pt x="172" y="110"/>
                  <a:pt x="173" y="105"/>
                </a:cubicBezTo>
                <a:cubicBezTo>
                  <a:pt x="174" y="99"/>
                  <a:pt x="175" y="93"/>
                  <a:pt x="175" y="87"/>
                </a:cubicBezTo>
                <a:cubicBezTo>
                  <a:pt x="175" y="81"/>
                  <a:pt x="174" y="75"/>
                  <a:pt x="173" y="69"/>
                </a:cubicBezTo>
                <a:close/>
                <a:moveTo>
                  <a:pt x="162" y="86"/>
                </a:moveTo>
                <a:cubicBezTo>
                  <a:pt x="161" y="86"/>
                  <a:pt x="136" y="81"/>
                  <a:pt x="110" y="84"/>
                </a:cubicBezTo>
                <a:cubicBezTo>
                  <a:pt x="110" y="82"/>
                  <a:pt x="109" y="81"/>
                  <a:pt x="108" y="80"/>
                </a:cubicBezTo>
                <a:cubicBezTo>
                  <a:pt x="107" y="76"/>
                  <a:pt x="105" y="73"/>
                  <a:pt x="104" y="69"/>
                </a:cubicBezTo>
                <a:cubicBezTo>
                  <a:pt x="133" y="57"/>
                  <a:pt x="145" y="40"/>
                  <a:pt x="145" y="40"/>
                </a:cubicBezTo>
                <a:cubicBezTo>
                  <a:pt x="156" y="52"/>
                  <a:pt x="162" y="68"/>
                  <a:pt x="162" y="86"/>
                </a:cubicBezTo>
                <a:close/>
                <a:moveTo>
                  <a:pt x="137" y="31"/>
                </a:moveTo>
                <a:cubicBezTo>
                  <a:pt x="137" y="31"/>
                  <a:pt x="126" y="47"/>
                  <a:pt x="98" y="58"/>
                </a:cubicBezTo>
                <a:cubicBezTo>
                  <a:pt x="85" y="35"/>
                  <a:pt x="71" y="16"/>
                  <a:pt x="70" y="14"/>
                </a:cubicBezTo>
                <a:cubicBezTo>
                  <a:pt x="76" y="13"/>
                  <a:pt x="81" y="12"/>
                  <a:pt x="87" y="12"/>
                </a:cubicBezTo>
                <a:cubicBezTo>
                  <a:pt x="106" y="12"/>
                  <a:pt x="124" y="19"/>
                  <a:pt x="137" y="31"/>
                </a:cubicBezTo>
                <a:close/>
                <a:moveTo>
                  <a:pt x="70" y="14"/>
                </a:moveTo>
                <a:cubicBezTo>
                  <a:pt x="70" y="14"/>
                  <a:pt x="70" y="14"/>
                  <a:pt x="70" y="14"/>
                </a:cubicBezTo>
                <a:cubicBezTo>
                  <a:pt x="70" y="14"/>
                  <a:pt x="69" y="15"/>
                  <a:pt x="69" y="15"/>
                </a:cubicBezTo>
                <a:cubicBezTo>
                  <a:pt x="69" y="15"/>
                  <a:pt x="70" y="15"/>
                  <a:pt x="70" y="14"/>
                </a:cubicBezTo>
                <a:close/>
                <a:moveTo>
                  <a:pt x="56" y="19"/>
                </a:moveTo>
                <a:cubicBezTo>
                  <a:pt x="57" y="21"/>
                  <a:pt x="70" y="39"/>
                  <a:pt x="83" y="62"/>
                </a:cubicBezTo>
                <a:cubicBezTo>
                  <a:pt x="47" y="72"/>
                  <a:pt x="16" y="72"/>
                  <a:pt x="14" y="72"/>
                </a:cubicBezTo>
                <a:cubicBezTo>
                  <a:pt x="19" y="48"/>
                  <a:pt x="35" y="29"/>
                  <a:pt x="56" y="19"/>
                </a:cubicBezTo>
                <a:close/>
                <a:moveTo>
                  <a:pt x="13" y="87"/>
                </a:moveTo>
                <a:cubicBezTo>
                  <a:pt x="13" y="86"/>
                  <a:pt x="13" y="85"/>
                  <a:pt x="13" y="85"/>
                </a:cubicBezTo>
                <a:cubicBezTo>
                  <a:pt x="14" y="85"/>
                  <a:pt x="51" y="85"/>
                  <a:pt x="90" y="74"/>
                </a:cubicBezTo>
                <a:cubicBezTo>
                  <a:pt x="92" y="78"/>
                  <a:pt x="94" y="82"/>
                  <a:pt x="96" y="87"/>
                </a:cubicBezTo>
                <a:cubicBezTo>
                  <a:pt x="95" y="87"/>
                  <a:pt x="94" y="87"/>
                  <a:pt x="93" y="88"/>
                </a:cubicBezTo>
                <a:cubicBezTo>
                  <a:pt x="52" y="101"/>
                  <a:pt x="32" y="137"/>
                  <a:pt x="32" y="137"/>
                </a:cubicBezTo>
                <a:cubicBezTo>
                  <a:pt x="32" y="137"/>
                  <a:pt x="32" y="137"/>
                  <a:pt x="32" y="137"/>
                </a:cubicBezTo>
                <a:cubicBezTo>
                  <a:pt x="20" y="124"/>
                  <a:pt x="13" y="106"/>
                  <a:pt x="13" y="87"/>
                </a:cubicBezTo>
                <a:close/>
                <a:moveTo>
                  <a:pt x="87" y="162"/>
                </a:moveTo>
                <a:cubicBezTo>
                  <a:pt x="69" y="162"/>
                  <a:pt x="53" y="155"/>
                  <a:pt x="40" y="144"/>
                </a:cubicBezTo>
                <a:cubicBezTo>
                  <a:pt x="41" y="145"/>
                  <a:pt x="42" y="146"/>
                  <a:pt x="42" y="146"/>
                </a:cubicBezTo>
                <a:cubicBezTo>
                  <a:pt x="42" y="146"/>
                  <a:pt x="56" y="115"/>
                  <a:pt x="100" y="99"/>
                </a:cubicBezTo>
                <a:cubicBezTo>
                  <a:pt x="100" y="99"/>
                  <a:pt x="100" y="99"/>
                  <a:pt x="101" y="99"/>
                </a:cubicBezTo>
                <a:cubicBezTo>
                  <a:pt x="111" y="126"/>
                  <a:pt x="115" y="149"/>
                  <a:pt x="117" y="156"/>
                </a:cubicBezTo>
                <a:cubicBezTo>
                  <a:pt x="108" y="159"/>
                  <a:pt x="98" y="162"/>
                  <a:pt x="87" y="162"/>
                </a:cubicBezTo>
                <a:close/>
                <a:moveTo>
                  <a:pt x="129" y="149"/>
                </a:moveTo>
                <a:cubicBezTo>
                  <a:pt x="128" y="144"/>
                  <a:pt x="124" y="122"/>
                  <a:pt x="115" y="96"/>
                </a:cubicBezTo>
                <a:cubicBezTo>
                  <a:pt x="139" y="92"/>
                  <a:pt x="160" y="98"/>
                  <a:pt x="161" y="99"/>
                </a:cubicBezTo>
                <a:cubicBezTo>
                  <a:pt x="158" y="120"/>
                  <a:pt x="146" y="138"/>
                  <a:pt x="129" y="149"/>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075"/>
          </a:p>
        </p:txBody>
      </p:sp>
      <p:sp>
        <p:nvSpPr>
          <p:cNvPr id="24" name="Freeform 21"/>
          <p:cNvSpPr/>
          <p:nvPr/>
        </p:nvSpPr>
        <p:spPr bwMode="auto">
          <a:xfrm>
            <a:off x="5247592" y="4998040"/>
            <a:ext cx="765869" cy="761901"/>
          </a:xfrm>
          <a:custGeom>
            <a:avLst/>
            <a:gdLst>
              <a:gd name="T0" fmla="*/ 766097 w 228"/>
              <a:gd name="T1" fmla="*/ 0 h 227"/>
              <a:gd name="T2" fmla="*/ 0 w 228"/>
              <a:gd name="T3" fmla="*/ 765642 h 227"/>
              <a:gd name="T4" fmla="*/ 456970 w 228"/>
              <a:gd name="T5" fmla="*/ 1464122 h 227"/>
              <a:gd name="T6" fmla="*/ 470410 w 228"/>
              <a:gd name="T7" fmla="*/ 1289502 h 227"/>
              <a:gd name="T8" fmla="*/ 571212 w 228"/>
              <a:gd name="T9" fmla="*/ 873100 h 227"/>
              <a:gd name="T10" fmla="*/ 544332 w 228"/>
              <a:gd name="T11" fmla="*/ 752209 h 227"/>
              <a:gd name="T12" fmla="*/ 692175 w 228"/>
              <a:gd name="T13" fmla="*/ 550725 h 227"/>
              <a:gd name="T14" fmla="*/ 799697 w 228"/>
              <a:gd name="T15" fmla="*/ 664899 h 227"/>
              <a:gd name="T16" fmla="*/ 732496 w 228"/>
              <a:gd name="T17" fmla="*/ 940262 h 227"/>
              <a:gd name="T18" fmla="*/ 853458 w 228"/>
              <a:gd name="T19" fmla="*/ 1088017 h 227"/>
              <a:gd name="T20" fmla="*/ 1095384 w 228"/>
              <a:gd name="T21" fmla="*/ 678332 h 227"/>
              <a:gd name="T22" fmla="*/ 772817 w 228"/>
              <a:gd name="T23" fmla="*/ 382821 h 227"/>
              <a:gd name="T24" fmla="*/ 396489 w 228"/>
              <a:gd name="T25" fmla="*/ 752209 h 227"/>
              <a:gd name="T26" fmla="*/ 450250 w 228"/>
              <a:gd name="T27" fmla="*/ 899965 h 227"/>
              <a:gd name="T28" fmla="*/ 456970 w 228"/>
              <a:gd name="T29" fmla="*/ 946978 h 227"/>
              <a:gd name="T30" fmla="*/ 443530 w 228"/>
              <a:gd name="T31" fmla="*/ 1007423 h 227"/>
              <a:gd name="T32" fmla="*/ 403209 w 228"/>
              <a:gd name="T33" fmla="*/ 1027572 h 227"/>
              <a:gd name="T34" fmla="*/ 248645 w 228"/>
              <a:gd name="T35" fmla="*/ 732061 h 227"/>
              <a:gd name="T36" fmla="*/ 792977 w 228"/>
              <a:gd name="T37" fmla="*/ 255214 h 227"/>
              <a:gd name="T38" fmla="*/ 1283548 w 228"/>
              <a:gd name="T39" fmla="*/ 691764 h 227"/>
              <a:gd name="T40" fmla="*/ 866899 w 228"/>
              <a:gd name="T41" fmla="*/ 1215624 h 227"/>
              <a:gd name="T42" fmla="*/ 678735 w 228"/>
              <a:gd name="T43" fmla="*/ 1121598 h 227"/>
              <a:gd name="T44" fmla="*/ 624973 w 228"/>
              <a:gd name="T45" fmla="*/ 1329799 h 227"/>
              <a:gd name="T46" fmla="*/ 551052 w 228"/>
              <a:gd name="T47" fmla="*/ 1497702 h 227"/>
              <a:gd name="T48" fmla="*/ 766097 w 228"/>
              <a:gd name="T49" fmla="*/ 1524567 h 227"/>
              <a:gd name="T50" fmla="*/ 1532193 w 228"/>
              <a:gd name="T51" fmla="*/ 765642 h 227"/>
              <a:gd name="T52" fmla="*/ 766097 w 228"/>
              <a:gd name="T53" fmla="*/ 0 h 2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27">
                <a:moveTo>
                  <a:pt x="114" y="0"/>
                </a:moveTo>
                <a:cubicBezTo>
                  <a:pt x="51" y="0"/>
                  <a:pt x="0" y="51"/>
                  <a:pt x="0" y="114"/>
                </a:cubicBezTo>
                <a:cubicBezTo>
                  <a:pt x="0" y="160"/>
                  <a:pt x="28" y="200"/>
                  <a:pt x="68" y="218"/>
                </a:cubicBezTo>
                <a:cubicBezTo>
                  <a:pt x="68" y="210"/>
                  <a:pt x="68" y="200"/>
                  <a:pt x="70" y="192"/>
                </a:cubicBezTo>
                <a:cubicBezTo>
                  <a:pt x="73" y="183"/>
                  <a:pt x="85" y="130"/>
                  <a:pt x="85" y="130"/>
                </a:cubicBezTo>
                <a:cubicBezTo>
                  <a:pt x="85" y="130"/>
                  <a:pt x="81" y="122"/>
                  <a:pt x="81" y="112"/>
                </a:cubicBezTo>
                <a:cubicBezTo>
                  <a:pt x="81" y="95"/>
                  <a:pt x="91" y="82"/>
                  <a:pt x="103" y="82"/>
                </a:cubicBezTo>
                <a:cubicBezTo>
                  <a:pt x="114" y="82"/>
                  <a:pt x="119" y="90"/>
                  <a:pt x="119" y="99"/>
                </a:cubicBezTo>
                <a:cubicBezTo>
                  <a:pt x="119" y="110"/>
                  <a:pt x="112" y="125"/>
                  <a:pt x="109" y="140"/>
                </a:cubicBezTo>
                <a:cubicBezTo>
                  <a:pt x="106" y="152"/>
                  <a:pt x="115" y="162"/>
                  <a:pt x="127" y="162"/>
                </a:cubicBezTo>
                <a:cubicBezTo>
                  <a:pt x="148" y="162"/>
                  <a:pt x="163" y="134"/>
                  <a:pt x="163" y="101"/>
                </a:cubicBezTo>
                <a:cubicBezTo>
                  <a:pt x="163" y="76"/>
                  <a:pt x="146" y="57"/>
                  <a:pt x="115" y="57"/>
                </a:cubicBezTo>
                <a:cubicBezTo>
                  <a:pt x="81" y="57"/>
                  <a:pt x="59" y="83"/>
                  <a:pt x="59" y="112"/>
                </a:cubicBezTo>
                <a:cubicBezTo>
                  <a:pt x="59" y="122"/>
                  <a:pt x="62" y="129"/>
                  <a:pt x="67" y="134"/>
                </a:cubicBezTo>
                <a:cubicBezTo>
                  <a:pt x="69" y="137"/>
                  <a:pt x="69" y="138"/>
                  <a:pt x="68" y="141"/>
                </a:cubicBezTo>
                <a:cubicBezTo>
                  <a:pt x="68" y="143"/>
                  <a:pt x="67" y="148"/>
                  <a:pt x="66" y="150"/>
                </a:cubicBezTo>
                <a:cubicBezTo>
                  <a:pt x="65" y="153"/>
                  <a:pt x="63" y="154"/>
                  <a:pt x="60" y="153"/>
                </a:cubicBezTo>
                <a:cubicBezTo>
                  <a:pt x="44" y="146"/>
                  <a:pt x="37" y="129"/>
                  <a:pt x="37" y="109"/>
                </a:cubicBezTo>
                <a:cubicBezTo>
                  <a:pt x="37" y="77"/>
                  <a:pt x="64" y="38"/>
                  <a:pt x="118" y="38"/>
                </a:cubicBezTo>
                <a:cubicBezTo>
                  <a:pt x="162" y="38"/>
                  <a:pt x="191" y="70"/>
                  <a:pt x="191" y="103"/>
                </a:cubicBezTo>
                <a:cubicBezTo>
                  <a:pt x="191" y="148"/>
                  <a:pt x="166" y="181"/>
                  <a:pt x="129" y="181"/>
                </a:cubicBezTo>
                <a:cubicBezTo>
                  <a:pt x="117" y="181"/>
                  <a:pt x="105" y="175"/>
                  <a:pt x="101" y="167"/>
                </a:cubicBezTo>
                <a:cubicBezTo>
                  <a:pt x="101" y="167"/>
                  <a:pt x="95" y="193"/>
                  <a:pt x="93" y="198"/>
                </a:cubicBezTo>
                <a:cubicBezTo>
                  <a:pt x="91" y="207"/>
                  <a:pt x="86" y="216"/>
                  <a:pt x="82" y="223"/>
                </a:cubicBezTo>
                <a:cubicBezTo>
                  <a:pt x="92" y="226"/>
                  <a:pt x="103" y="227"/>
                  <a:pt x="114" y="227"/>
                </a:cubicBezTo>
                <a:cubicBezTo>
                  <a:pt x="177" y="227"/>
                  <a:pt x="228" y="176"/>
                  <a:pt x="228" y="114"/>
                </a:cubicBezTo>
                <a:cubicBezTo>
                  <a:pt x="228" y="51"/>
                  <a:pt x="177" y="0"/>
                  <a:pt x="11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075"/>
          </a:p>
        </p:txBody>
      </p:sp>
      <p:sp>
        <p:nvSpPr>
          <p:cNvPr id="25" name="Freeform 22"/>
          <p:cNvSpPr>
            <a:spLocks noEditPoints="1"/>
          </p:cNvSpPr>
          <p:nvPr/>
        </p:nvSpPr>
        <p:spPr bwMode="auto">
          <a:xfrm>
            <a:off x="7570596" y="3121065"/>
            <a:ext cx="684917" cy="683330"/>
          </a:xfrm>
          <a:custGeom>
            <a:avLst/>
            <a:gdLst>
              <a:gd name="T0" fmla="*/ 1101028 w 204"/>
              <a:gd name="T1" fmla="*/ 0 h 204"/>
              <a:gd name="T2" fmla="*/ 261830 w 204"/>
              <a:gd name="T3" fmla="*/ 0 h 204"/>
              <a:gd name="T4" fmla="*/ 0 w 204"/>
              <a:gd name="T5" fmla="*/ 261344 h 204"/>
              <a:gd name="T6" fmla="*/ 0 w 204"/>
              <a:gd name="T7" fmla="*/ 542791 h 204"/>
              <a:gd name="T8" fmla="*/ 0 w 204"/>
              <a:gd name="T9" fmla="*/ 1098985 h 204"/>
              <a:gd name="T10" fmla="*/ 261830 w 204"/>
              <a:gd name="T11" fmla="*/ 1367030 h 204"/>
              <a:gd name="T12" fmla="*/ 1101028 w 204"/>
              <a:gd name="T13" fmla="*/ 1367030 h 204"/>
              <a:gd name="T14" fmla="*/ 1369571 w 204"/>
              <a:gd name="T15" fmla="*/ 1098985 h 204"/>
              <a:gd name="T16" fmla="*/ 1369571 w 204"/>
              <a:gd name="T17" fmla="*/ 542791 h 204"/>
              <a:gd name="T18" fmla="*/ 1369571 w 204"/>
              <a:gd name="T19" fmla="*/ 261344 h 204"/>
              <a:gd name="T20" fmla="*/ 1101028 w 204"/>
              <a:gd name="T21" fmla="*/ 0 h 204"/>
              <a:gd name="T22" fmla="*/ 1181591 w 204"/>
              <a:gd name="T23" fmla="*/ 154126 h 204"/>
              <a:gd name="T24" fmla="*/ 1208445 w 204"/>
              <a:gd name="T25" fmla="*/ 154126 h 204"/>
              <a:gd name="T26" fmla="*/ 1208445 w 204"/>
              <a:gd name="T27" fmla="*/ 187632 h 204"/>
              <a:gd name="T28" fmla="*/ 1208445 w 204"/>
              <a:gd name="T29" fmla="*/ 388665 h 204"/>
              <a:gd name="T30" fmla="*/ 980183 w 204"/>
              <a:gd name="T31" fmla="*/ 388665 h 204"/>
              <a:gd name="T32" fmla="*/ 980183 w 204"/>
              <a:gd name="T33" fmla="*/ 160827 h 204"/>
              <a:gd name="T34" fmla="*/ 1181591 w 204"/>
              <a:gd name="T35" fmla="*/ 154126 h 204"/>
              <a:gd name="T36" fmla="*/ 490092 w 204"/>
              <a:gd name="T37" fmla="*/ 542791 h 204"/>
              <a:gd name="T38" fmla="*/ 684786 w 204"/>
              <a:gd name="T39" fmla="*/ 442274 h 204"/>
              <a:gd name="T40" fmla="*/ 879479 w 204"/>
              <a:gd name="T41" fmla="*/ 542791 h 204"/>
              <a:gd name="T42" fmla="*/ 926475 w 204"/>
              <a:gd name="T43" fmla="*/ 683515 h 204"/>
              <a:gd name="T44" fmla="*/ 684786 w 204"/>
              <a:gd name="T45" fmla="*/ 924756 h 204"/>
              <a:gd name="T46" fmla="*/ 443097 w 204"/>
              <a:gd name="T47" fmla="*/ 683515 h 204"/>
              <a:gd name="T48" fmla="*/ 490092 w 204"/>
              <a:gd name="T49" fmla="*/ 542791 h 204"/>
              <a:gd name="T50" fmla="*/ 1235299 w 204"/>
              <a:gd name="T51" fmla="*/ 1098985 h 204"/>
              <a:gd name="T52" fmla="*/ 1101028 w 204"/>
              <a:gd name="T53" fmla="*/ 1233007 h 204"/>
              <a:gd name="T54" fmla="*/ 261830 w 204"/>
              <a:gd name="T55" fmla="*/ 1233007 h 204"/>
              <a:gd name="T56" fmla="*/ 134272 w 204"/>
              <a:gd name="T57" fmla="*/ 1098985 h 204"/>
              <a:gd name="T58" fmla="*/ 134272 w 204"/>
              <a:gd name="T59" fmla="*/ 542791 h 204"/>
              <a:gd name="T60" fmla="*/ 335679 w 204"/>
              <a:gd name="T61" fmla="*/ 542791 h 204"/>
              <a:gd name="T62" fmla="*/ 308825 w 204"/>
              <a:gd name="T63" fmla="*/ 683515 h 204"/>
              <a:gd name="T64" fmla="*/ 684786 w 204"/>
              <a:gd name="T65" fmla="*/ 1058778 h 204"/>
              <a:gd name="T66" fmla="*/ 1054033 w 204"/>
              <a:gd name="T67" fmla="*/ 683515 h 204"/>
              <a:gd name="T68" fmla="*/ 1027178 w 204"/>
              <a:gd name="T69" fmla="*/ 542791 h 204"/>
              <a:gd name="T70" fmla="*/ 1235299 w 204"/>
              <a:gd name="T71" fmla="*/ 542791 h 204"/>
              <a:gd name="T72" fmla="*/ 1235299 w 204"/>
              <a:gd name="T73" fmla="*/ 1098985 h 20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075"/>
          </a:p>
        </p:txBody>
      </p:sp>
      <p:grpSp>
        <p:nvGrpSpPr>
          <p:cNvPr id="26" name="Group 50"/>
          <p:cNvGrpSpPr/>
          <p:nvPr/>
        </p:nvGrpSpPr>
        <p:grpSpPr>
          <a:xfrm>
            <a:off x="6248729" y="1853807"/>
            <a:ext cx="617370" cy="574179"/>
            <a:chOff x="3338513" y="696913"/>
            <a:chExt cx="771525" cy="717550"/>
          </a:xfrm>
          <a:solidFill>
            <a:schemeClr val="accent2"/>
          </a:solidFill>
        </p:grpSpPr>
        <p:sp>
          <p:nvSpPr>
            <p:cNvPr id="27" name="Freeform 23"/>
            <p:cNvSpPr/>
            <p:nvPr/>
          </p:nvSpPr>
          <p:spPr bwMode="auto">
            <a:xfrm>
              <a:off x="3586163" y="696913"/>
              <a:ext cx="523875" cy="717550"/>
            </a:xfrm>
            <a:custGeom>
              <a:avLst/>
              <a:gdLst>
                <a:gd name="T0" fmla="*/ 115 w 125"/>
                <a:gd name="T1" fmla="*/ 63 h 171"/>
                <a:gd name="T2" fmla="*/ 69 w 125"/>
                <a:gd name="T3" fmla="*/ 63 h 171"/>
                <a:gd name="T4" fmla="*/ 85 w 125"/>
                <a:gd name="T5" fmla="*/ 32 h 171"/>
                <a:gd name="T6" fmla="*/ 74 w 125"/>
                <a:gd name="T7" fmla="*/ 0 h 171"/>
                <a:gd name="T8" fmla="*/ 61 w 125"/>
                <a:gd name="T9" fmla="*/ 21 h 171"/>
                <a:gd name="T10" fmla="*/ 37 w 125"/>
                <a:gd name="T11" fmla="*/ 53 h 171"/>
                <a:gd name="T12" fmla="*/ 0 w 125"/>
                <a:gd name="T13" fmla="*/ 70 h 171"/>
                <a:gd name="T14" fmla="*/ 0 w 125"/>
                <a:gd name="T15" fmla="*/ 71 h 171"/>
                <a:gd name="T16" fmla="*/ 0 w 125"/>
                <a:gd name="T17" fmla="*/ 148 h 171"/>
                <a:gd name="T18" fmla="*/ 26 w 125"/>
                <a:gd name="T19" fmla="*/ 155 h 171"/>
                <a:gd name="T20" fmla="*/ 76 w 125"/>
                <a:gd name="T21" fmla="*/ 171 h 171"/>
                <a:gd name="T22" fmla="*/ 91 w 125"/>
                <a:gd name="T23" fmla="*/ 147 h 171"/>
                <a:gd name="T24" fmla="*/ 103 w 125"/>
                <a:gd name="T25" fmla="*/ 121 h 171"/>
                <a:gd name="T26" fmla="*/ 107 w 125"/>
                <a:gd name="T27" fmla="*/ 91 h 171"/>
                <a:gd name="T28" fmla="*/ 115 w 125"/>
                <a:gd name="T29" fmla="*/ 6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 h="171">
                  <a:moveTo>
                    <a:pt x="115" y="63"/>
                  </a:moveTo>
                  <a:cubicBezTo>
                    <a:pt x="105" y="57"/>
                    <a:pt x="69" y="63"/>
                    <a:pt x="69" y="63"/>
                  </a:cubicBezTo>
                  <a:cubicBezTo>
                    <a:pt x="75" y="59"/>
                    <a:pt x="85" y="38"/>
                    <a:pt x="85" y="32"/>
                  </a:cubicBezTo>
                  <a:cubicBezTo>
                    <a:pt x="86" y="19"/>
                    <a:pt x="83" y="0"/>
                    <a:pt x="74" y="0"/>
                  </a:cubicBezTo>
                  <a:cubicBezTo>
                    <a:pt x="64" y="0"/>
                    <a:pt x="62" y="16"/>
                    <a:pt x="61" y="21"/>
                  </a:cubicBezTo>
                  <a:cubicBezTo>
                    <a:pt x="59" y="35"/>
                    <a:pt x="46" y="48"/>
                    <a:pt x="37" y="53"/>
                  </a:cubicBezTo>
                  <a:cubicBezTo>
                    <a:pt x="25" y="60"/>
                    <a:pt x="16" y="66"/>
                    <a:pt x="0" y="70"/>
                  </a:cubicBezTo>
                  <a:cubicBezTo>
                    <a:pt x="0" y="70"/>
                    <a:pt x="0" y="71"/>
                    <a:pt x="0" y="71"/>
                  </a:cubicBezTo>
                  <a:cubicBezTo>
                    <a:pt x="0" y="148"/>
                    <a:pt x="0" y="148"/>
                    <a:pt x="0" y="148"/>
                  </a:cubicBezTo>
                  <a:cubicBezTo>
                    <a:pt x="9" y="148"/>
                    <a:pt x="18" y="150"/>
                    <a:pt x="26" y="155"/>
                  </a:cubicBezTo>
                  <a:cubicBezTo>
                    <a:pt x="43" y="164"/>
                    <a:pt x="56" y="171"/>
                    <a:pt x="76" y="171"/>
                  </a:cubicBezTo>
                  <a:cubicBezTo>
                    <a:pt x="106" y="171"/>
                    <a:pt x="103" y="148"/>
                    <a:pt x="91" y="147"/>
                  </a:cubicBezTo>
                  <a:cubicBezTo>
                    <a:pt x="115" y="148"/>
                    <a:pt x="117" y="128"/>
                    <a:pt x="103" y="121"/>
                  </a:cubicBezTo>
                  <a:cubicBezTo>
                    <a:pt x="125" y="121"/>
                    <a:pt x="122" y="93"/>
                    <a:pt x="107" y="91"/>
                  </a:cubicBezTo>
                  <a:cubicBezTo>
                    <a:pt x="124" y="92"/>
                    <a:pt x="125" y="70"/>
                    <a:pt x="115" y="63"/>
                  </a:cubicBezTo>
                  <a:close/>
                </a:path>
              </a:pathLst>
            </a:custGeom>
            <a:grpFill/>
            <a:ln>
              <a:noFill/>
            </a:ln>
          </p:spPr>
          <p:txBody>
            <a:bodyPr/>
            <a:lstStyle/>
            <a:p>
              <a:pPr defTabSz="543560" fontAlgn="auto">
                <a:spcBef>
                  <a:spcPts val="0"/>
                </a:spcBef>
                <a:spcAft>
                  <a:spcPts val="0"/>
                </a:spcAft>
                <a:defRPr/>
              </a:pPr>
              <a:endParaRPr lang="id-ID" sz="1075">
                <a:latin typeface="+mn-lt"/>
                <a:ea typeface="+mn-ea"/>
              </a:endParaRPr>
            </a:p>
          </p:txBody>
        </p:sp>
        <p:sp>
          <p:nvSpPr>
            <p:cNvPr id="28" name="Rectangle 24"/>
            <p:cNvSpPr>
              <a:spLocks noChangeArrowheads="1"/>
            </p:cNvSpPr>
            <p:nvPr/>
          </p:nvSpPr>
          <p:spPr bwMode="auto">
            <a:xfrm>
              <a:off x="3338513" y="960438"/>
              <a:ext cx="163513" cy="390525"/>
            </a:xfrm>
            <a:prstGeom prst="rect">
              <a:avLst/>
            </a:prstGeom>
            <a:grpFill/>
            <a:ln>
              <a:noFill/>
            </a:ln>
          </p:spPr>
          <p:txBody>
            <a:bodyPr/>
            <a:lstStyle/>
            <a:p>
              <a:pPr defTabSz="543560" fontAlgn="auto">
                <a:spcBef>
                  <a:spcPts val="0"/>
                </a:spcBef>
                <a:spcAft>
                  <a:spcPts val="0"/>
                </a:spcAft>
                <a:defRPr/>
              </a:pPr>
              <a:endParaRPr lang="id-ID" sz="1075">
                <a:latin typeface="+mn-lt"/>
                <a:ea typeface="+mn-ea"/>
              </a:endParaRPr>
            </a:p>
          </p:txBody>
        </p:sp>
      </p:grpSp>
      <p:grpSp>
        <p:nvGrpSpPr>
          <p:cNvPr id="29" name="Group 53"/>
          <p:cNvGrpSpPr/>
          <p:nvPr/>
        </p:nvGrpSpPr>
        <p:grpSpPr>
          <a:xfrm>
            <a:off x="5256514" y="2584182"/>
            <a:ext cx="822158" cy="769972"/>
            <a:chOff x="544513" y="3295650"/>
            <a:chExt cx="1325563" cy="1241425"/>
          </a:xfrm>
          <a:solidFill>
            <a:schemeClr val="accent2"/>
          </a:solidFill>
        </p:grpSpPr>
        <p:sp>
          <p:nvSpPr>
            <p:cNvPr id="30" name="Freeform 26"/>
            <p:cNvSpPr/>
            <p:nvPr/>
          </p:nvSpPr>
          <p:spPr bwMode="auto">
            <a:xfrm>
              <a:off x="692151" y="3351213"/>
              <a:ext cx="1077913" cy="1185862"/>
            </a:xfrm>
            <a:custGeom>
              <a:avLst/>
              <a:gdLst>
                <a:gd name="T0" fmla="*/ 55 w 257"/>
                <a:gd name="T1" fmla="*/ 128 h 283"/>
                <a:gd name="T2" fmla="*/ 49 w 257"/>
                <a:gd name="T3" fmla="*/ 128 h 283"/>
                <a:gd name="T4" fmla="*/ 43 w 257"/>
                <a:gd name="T5" fmla="*/ 129 h 283"/>
                <a:gd name="T6" fmla="*/ 36 w 257"/>
                <a:gd name="T7" fmla="*/ 133 h 283"/>
                <a:gd name="T8" fmla="*/ 9 w 257"/>
                <a:gd name="T9" fmla="*/ 145 h 283"/>
                <a:gd name="T10" fmla="*/ 4 w 257"/>
                <a:gd name="T11" fmla="*/ 167 h 283"/>
                <a:gd name="T12" fmla="*/ 26 w 257"/>
                <a:gd name="T13" fmla="*/ 218 h 283"/>
                <a:gd name="T14" fmla="*/ 46 w 257"/>
                <a:gd name="T15" fmla="*/ 229 h 283"/>
                <a:gd name="T16" fmla="*/ 61 w 257"/>
                <a:gd name="T17" fmla="*/ 223 h 283"/>
                <a:gd name="T18" fmla="*/ 73 w 257"/>
                <a:gd name="T19" fmla="*/ 243 h 283"/>
                <a:gd name="T20" fmla="*/ 77 w 257"/>
                <a:gd name="T21" fmla="*/ 240 h 283"/>
                <a:gd name="T22" fmla="*/ 106 w 257"/>
                <a:gd name="T23" fmla="*/ 273 h 283"/>
                <a:gd name="T24" fmla="*/ 139 w 257"/>
                <a:gd name="T25" fmla="*/ 275 h 283"/>
                <a:gd name="T26" fmla="*/ 141 w 257"/>
                <a:gd name="T27" fmla="*/ 242 h 283"/>
                <a:gd name="T28" fmla="*/ 138 w 257"/>
                <a:gd name="T29" fmla="*/ 239 h 283"/>
                <a:gd name="T30" fmla="*/ 138 w 257"/>
                <a:gd name="T31" fmla="*/ 239 h 283"/>
                <a:gd name="T32" fmla="*/ 112 w 257"/>
                <a:gd name="T33" fmla="*/ 209 h 283"/>
                <a:gd name="T34" fmla="*/ 128 w 257"/>
                <a:gd name="T35" fmla="*/ 194 h 283"/>
                <a:gd name="T36" fmla="*/ 131 w 257"/>
                <a:gd name="T37" fmla="*/ 193 h 283"/>
                <a:gd name="T38" fmla="*/ 257 w 257"/>
                <a:gd name="T39" fmla="*/ 188 h 283"/>
                <a:gd name="T40" fmla="*/ 174 w 257"/>
                <a:gd name="T41" fmla="*/ 0 h 283"/>
                <a:gd name="T42" fmla="*/ 55 w 257"/>
                <a:gd name="T43" fmla="*/ 12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7" h="283">
                  <a:moveTo>
                    <a:pt x="55" y="128"/>
                  </a:moveTo>
                  <a:cubicBezTo>
                    <a:pt x="53" y="127"/>
                    <a:pt x="51" y="127"/>
                    <a:pt x="49" y="128"/>
                  </a:cubicBezTo>
                  <a:cubicBezTo>
                    <a:pt x="47" y="128"/>
                    <a:pt x="45" y="128"/>
                    <a:pt x="43" y="129"/>
                  </a:cubicBezTo>
                  <a:cubicBezTo>
                    <a:pt x="41" y="130"/>
                    <a:pt x="38" y="131"/>
                    <a:pt x="36" y="133"/>
                  </a:cubicBezTo>
                  <a:cubicBezTo>
                    <a:pt x="9" y="145"/>
                    <a:pt x="9" y="145"/>
                    <a:pt x="9" y="145"/>
                  </a:cubicBezTo>
                  <a:cubicBezTo>
                    <a:pt x="2" y="148"/>
                    <a:pt x="0" y="158"/>
                    <a:pt x="4" y="167"/>
                  </a:cubicBezTo>
                  <a:cubicBezTo>
                    <a:pt x="26" y="218"/>
                    <a:pt x="26" y="218"/>
                    <a:pt x="26" y="218"/>
                  </a:cubicBezTo>
                  <a:cubicBezTo>
                    <a:pt x="30" y="227"/>
                    <a:pt x="39" y="232"/>
                    <a:pt x="46" y="229"/>
                  </a:cubicBezTo>
                  <a:cubicBezTo>
                    <a:pt x="61" y="223"/>
                    <a:pt x="61" y="223"/>
                    <a:pt x="61" y="223"/>
                  </a:cubicBezTo>
                  <a:cubicBezTo>
                    <a:pt x="73" y="243"/>
                    <a:pt x="73" y="243"/>
                    <a:pt x="73" y="243"/>
                  </a:cubicBezTo>
                  <a:cubicBezTo>
                    <a:pt x="77" y="240"/>
                    <a:pt x="77" y="240"/>
                    <a:pt x="77" y="240"/>
                  </a:cubicBezTo>
                  <a:cubicBezTo>
                    <a:pt x="106" y="273"/>
                    <a:pt x="106" y="273"/>
                    <a:pt x="106" y="273"/>
                  </a:cubicBezTo>
                  <a:cubicBezTo>
                    <a:pt x="115" y="282"/>
                    <a:pt x="129" y="283"/>
                    <a:pt x="139" y="275"/>
                  </a:cubicBezTo>
                  <a:cubicBezTo>
                    <a:pt x="149" y="266"/>
                    <a:pt x="149" y="251"/>
                    <a:pt x="141" y="242"/>
                  </a:cubicBezTo>
                  <a:cubicBezTo>
                    <a:pt x="138" y="239"/>
                    <a:pt x="138" y="239"/>
                    <a:pt x="138" y="239"/>
                  </a:cubicBezTo>
                  <a:cubicBezTo>
                    <a:pt x="138" y="239"/>
                    <a:pt x="138" y="239"/>
                    <a:pt x="138" y="239"/>
                  </a:cubicBezTo>
                  <a:cubicBezTo>
                    <a:pt x="112" y="209"/>
                    <a:pt x="112" y="209"/>
                    <a:pt x="112" y="209"/>
                  </a:cubicBezTo>
                  <a:cubicBezTo>
                    <a:pt x="128" y="194"/>
                    <a:pt x="128" y="194"/>
                    <a:pt x="128" y="194"/>
                  </a:cubicBezTo>
                  <a:cubicBezTo>
                    <a:pt x="129" y="194"/>
                    <a:pt x="130" y="193"/>
                    <a:pt x="131" y="193"/>
                  </a:cubicBezTo>
                  <a:cubicBezTo>
                    <a:pt x="197" y="178"/>
                    <a:pt x="257" y="188"/>
                    <a:pt x="257" y="188"/>
                  </a:cubicBezTo>
                  <a:cubicBezTo>
                    <a:pt x="174" y="0"/>
                    <a:pt x="174" y="0"/>
                    <a:pt x="174" y="0"/>
                  </a:cubicBezTo>
                  <a:cubicBezTo>
                    <a:pt x="161" y="54"/>
                    <a:pt x="86" y="108"/>
                    <a:pt x="55" y="128"/>
                  </a:cubicBezTo>
                  <a:close/>
                </a:path>
              </a:pathLst>
            </a:custGeom>
            <a:grpFill/>
            <a:ln>
              <a:noFill/>
            </a:ln>
          </p:spPr>
          <p:txBody>
            <a:bodyPr/>
            <a:lstStyle/>
            <a:p>
              <a:pPr defTabSz="543560" fontAlgn="auto">
                <a:spcBef>
                  <a:spcPts val="0"/>
                </a:spcBef>
                <a:spcAft>
                  <a:spcPts val="0"/>
                </a:spcAft>
                <a:defRPr/>
              </a:pPr>
              <a:endParaRPr lang="id-ID" sz="1075">
                <a:latin typeface="+mn-lt"/>
                <a:ea typeface="+mn-ea"/>
              </a:endParaRPr>
            </a:p>
          </p:txBody>
        </p:sp>
        <p:sp>
          <p:nvSpPr>
            <p:cNvPr id="31" name="Freeform 27"/>
            <p:cNvSpPr/>
            <p:nvPr/>
          </p:nvSpPr>
          <p:spPr bwMode="auto">
            <a:xfrm>
              <a:off x="1446213" y="3295650"/>
              <a:ext cx="423863" cy="865187"/>
            </a:xfrm>
            <a:custGeom>
              <a:avLst/>
              <a:gdLst>
                <a:gd name="T0" fmla="*/ 0 w 267"/>
                <a:gd name="T1" fmla="*/ 16 h 545"/>
                <a:gd name="T2" fmla="*/ 233 w 267"/>
                <a:gd name="T3" fmla="*/ 545 h 545"/>
                <a:gd name="T4" fmla="*/ 267 w 267"/>
                <a:gd name="T5" fmla="*/ 531 h 545"/>
                <a:gd name="T6" fmla="*/ 32 w 267"/>
                <a:gd name="T7" fmla="*/ 0 h 545"/>
                <a:gd name="T8" fmla="*/ 0 w 267"/>
                <a:gd name="T9" fmla="*/ 16 h 545"/>
              </a:gdLst>
              <a:ahLst/>
              <a:cxnLst>
                <a:cxn ang="0">
                  <a:pos x="T0" y="T1"/>
                </a:cxn>
                <a:cxn ang="0">
                  <a:pos x="T2" y="T3"/>
                </a:cxn>
                <a:cxn ang="0">
                  <a:pos x="T4" y="T5"/>
                </a:cxn>
                <a:cxn ang="0">
                  <a:pos x="T6" y="T7"/>
                </a:cxn>
                <a:cxn ang="0">
                  <a:pos x="T8" y="T9"/>
                </a:cxn>
              </a:cxnLst>
              <a:rect l="0" t="0" r="r" b="b"/>
              <a:pathLst>
                <a:path w="267" h="545">
                  <a:moveTo>
                    <a:pt x="0" y="16"/>
                  </a:moveTo>
                  <a:lnTo>
                    <a:pt x="233" y="545"/>
                  </a:lnTo>
                  <a:lnTo>
                    <a:pt x="267" y="531"/>
                  </a:lnTo>
                  <a:lnTo>
                    <a:pt x="32" y="0"/>
                  </a:lnTo>
                  <a:lnTo>
                    <a:pt x="0" y="16"/>
                  </a:lnTo>
                  <a:close/>
                </a:path>
              </a:pathLst>
            </a:custGeom>
            <a:grpFill/>
            <a:ln>
              <a:noFill/>
            </a:ln>
          </p:spPr>
          <p:txBody>
            <a:bodyPr/>
            <a:lstStyle/>
            <a:p>
              <a:pPr defTabSz="543560" fontAlgn="auto">
                <a:spcBef>
                  <a:spcPts val="0"/>
                </a:spcBef>
                <a:spcAft>
                  <a:spcPts val="0"/>
                </a:spcAft>
                <a:defRPr/>
              </a:pPr>
              <a:endParaRPr lang="id-ID" sz="1075">
                <a:latin typeface="+mn-lt"/>
                <a:ea typeface="+mn-ea"/>
              </a:endParaRPr>
            </a:p>
          </p:txBody>
        </p:sp>
        <p:sp>
          <p:nvSpPr>
            <p:cNvPr id="32" name="Freeform 28"/>
            <p:cNvSpPr/>
            <p:nvPr/>
          </p:nvSpPr>
          <p:spPr bwMode="auto">
            <a:xfrm>
              <a:off x="544513" y="4021138"/>
              <a:ext cx="257175" cy="339725"/>
            </a:xfrm>
            <a:custGeom>
              <a:avLst/>
              <a:gdLst>
                <a:gd name="T0" fmla="*/ 30 w 61"/>
                <a:gd name="T1" fmla="*/ 10 h 81"/>
                <a:gd name="T2" fmla="*/ 28 w 61"/>
                <a:gd name="T3" fmla="*/ 0 h 81"/>
                <a:gd name="T4" fmla="*/ 17 w 61"/>
                <a:gd name="T5" fmla="*/ 5 h 81"/>
                <a:gd name="T6" fmla="*/ 1 w 61"/>
                <a:gd name="T7" fmla="*/ 32 h 81"/>
                <a:gd name="T8" fmla="*/ 15 w 61"/>
                <a:gd name="T9" fmla="*/ 26 h 81"/>
                <a:gd name="T10" fmla="*/ 21 w 61"/>
                <a:gd name="T11" fmla="*/ 28 h 81"/>
                <a:gd name="T12" fmla="*/ 21 w 61"/>
                <a:gd name="T13" fmla="*/ 29 h 81"/>
                <a:gd name="T14" fmla="*/ 22 w 61"/>
                <a:gd name="T15" fmla="*/ 29 h 81"/>
                <a:gd name="T16" fmla="*/ 19 w 61"/>
                <a:gd name="T17" fmla="*/ 35 h 81"/>
                <a:gd name="T18" fmla="*/ 4 w 61"/>
                <a:gd name="T19" fmla="*/ 42 h 81"/>
                <a:gd name="T20" fmla="*/ 6 w 61"/>
                <a:gd name="T21" fmla="*/ 47 h 81"/>
                <a:gd name="T22" fmla="*/ 21 w 61"/>
                <a:gd name="T23" fmla="*/ 40 h 81"/>
                <a:gd name="T24" fmla="*/ 27 w 61"/>
                <a:gd name="T25" fmla="*/ 42 h 81"/>
                <a:gd name="T26" fmla="*/ 28 w 61"/>
                <a:gd name="T27" fmla="*/ 43 h 81"/>
                <a:gd name="T28" fmla="*/ 28 w 61"/>
                <a:gd name="T29" fmla="*/ 43 h 81"/>
                <a:gd name="T30" fmla="*/ 25 w 61"/>
                <a:gd name="T31" fmla="*/ 49 h 81"/>
                <a:gd name="T32" fmla="*/ 10 w 61"/>
                <a:gd name="T33" fmla="*/ 56 h 81"/>
                <a:gd name="T34" fmla="*/ 12 w 61"/>
                <a:gd name="T35" fmla="*/ 61 h 81"/>
                <a:gd name="T36" fmla="*/ 28 w 61"/>
                <a:gd name="T37" fmla="*/ 54 h 81"/>
                <a:gd name="T38" fmla="*/ 34 w 61"/>
                <a:gd name="T39" fmla="*/ 56 h 81"/>
                <a:gd name="T40" fmla="*/ 34 w 61"/>
                <a:gd name="T41" fmla="*/ 56 h 81"/>
                <a:gd name="T42" fmla="*/ 34 w 61"/>
                <a:gd name="T43" fmla="*/ 57 h 81"/>
                <a:gd name="T44" fmla="*/ 31 w 61"/>
                <a:gd name="T45" fmla="*/ 63 h 81"/>
                <a:gd name="T46" fmla="*/ 17 w 61"/>
                <a:gd name="T47" fmla="*/ 69 h 81"/>
                <a:gd name="T48" fmla="*/ 48 w 61"/>
                <a:gd name="T49" fmla="*/ 76 h 81"/>
                <a:gd name="T50" fmla="*/ 61 w 61"/>
                <a:gd name="T51" fmla="*/ 71 h 81"/>
                <a:gd name="T52" fmla="*/ 53 w 61"/>
                <a:gd name="T53" fmla="*/ 61 h 81"/>
                <a:gd name="T54" fmla="*/ 30 w 61"/>
                <a:gd name="T55" fmla="*/ 1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1" h="81">
                  <a:moveTo>
                    <a:pt x="30" y="10"/>
                  </a:moveTo>
                  <a:cubicBezTo>
                    <a:pt x="29" y="6"/>
                    <a:pt x="28" y="3"/>
                    <a:pt x="28" y="0"/>
                  </a:cubicBezTo>
                  <a:cubicBezTo>
                    <a:pt x="17" y="5"/>
                    <a:pt x="17" y="5"/>
                    <a:pt x="17" y="5"/>
                  </a:cubicBezTo>
                  <a:cubicBezTo>
                    <a:pt x="6" y="10"/>
                    <a:pt x="0" y="21"/>
                    <a:pt x="1" y="32"/>
                  </a:cubicBezTo>
                  <a:cubicBezTo>
                    <a:pt x="15" y="26"/>
                    <a:pt x="15" y="26"/>
                    <a:pt x="15" y="26"/>
                  </a:cubicBezTo>
                  <a:cubicBezTo>
                    <a:pt x="18" y="25"/>
                    <a:pt x="20" y="26"/>
                    <a:pt x="21" y="28"/>
                  </a:cubicBezTo>
                  <a:cubicBezTo>
                    <a:pt x="21" y="29"/>
                    <a:pt x="21" y="29"/>
                    <a:pt x="21" y="29"/>
                  </a:cubicBezTo>
                  <a:cubicBezTo>
                    <a:pt x="21" y="29"/>
                    <a:pt x="22" y="29"/>
                    <a:pt x="22" y="29"/>
                  </a:cubicBezTo>
                  <a:cubicBezTo>
                    <a:pt x="23" y="31"/>
                    <a:pt x="22" y="34"/>
                    <a:pt x="19" y="35"/>
                  </a:cubicBezTo>
                  <a:cubicBezTo>
                    <a:pt x="4" y="42"/>
                    <a:pt x="4" y="42"/>
                    <a:pt x="4" y="42"/>
                  </a:cubicBezTo>
                  <a:cubicBezTo>
                    <a:pt x="6" y="47"/>
                    <a:pt x="6" y="47"/>
                    <a:pt x="6" y="47"/>
                  </a:cubicBezTo>
                  <a:cubicBezTo>
                    <a:pt x="21" y="40"/>
                    <a:pt x="21" y="40"/>
                    <a:pt x="21" y="40"/>
                  </a:cubicBezTo>
                  <a:cubicBezTo>
                    <a:pt x="24" y="39"/>
                    <a:pt x="26" y="40"/>
                    <a:pt x="27" y="42"/>
                  </a:cubicBezTo>
                  <a:cubicBezTo>
                    <a:pt x="27" y="42"/>
                    <a:pt x="27" y="43"/>
                    <a:pt x="28" y="43"/>
                  </a:cubicBezTo>
                  <a:cubicBezTo>
                    <a:pt x="28" y="43"/>
                    <a:pt x="28" y="43"/>
                    <a:pt x="28" y="43"/>
                  </a:cubicBezTo>
                  <a:cubicBezTo>
                    <a:pt x="29" y="45"/>
                    <a:pt x="28" y="48"/>
                    <a:pt x="25" y="49"/>
                  </a:cubicBezTo>
                  <a:cubicBezTo>
                    <a:pt x="10" y="56"/>
                    <a:pt x="10" y="56"/>
                    <a:pt x="10" y="56"/>
                  </a:cubicBezTo>
                  <a:cubicBezTo>
                    <a:pt x="12" y="61"/>
                    <a:pt x="12" y="61"/>
                    <a:pt x="12" y="61"/>
                  </a:cubicBezTo>
                  <a:cubicBezTo>
                    <a:pt x="28" y="54"/>
                    <a:pt x="28" y="54"/>
                    <a:pt x="28" y="54"/>
                  </a:cubicBezTo>
                  <a:cubicBezTo>
                    <a:pt x="30" y="53"/>
                    <a:pt x="33" y="54"/>
                    <a:pt x="34" y="56"/>
                  </a:cubicBezTo>
                  <a:cubicBezTo>
                    <a:pt x="34" y="56"/>
                    <a:pt x="34" y="56"/>
                    <a:pt x="34" y="56"/>
                  </a:cubicBezTo>
                  <a:cubicBezTo>
                    <a:pt x="34" y="57"/>
                    <a:pt x="34" y="57"/>
                    <a:pt x="34" y="57"/>
                  </a:cubicBezTo>
                  <a:cubicBezTo>
                    <a:pt x="35" y="59"/>
                    <a:pt x="34" y="62"/>
                    <a:pt x="31" y="63"/>
                  </a:cubicBezTo>
                  <a:cubicBezTo>
                    <a:pt x="17" y="69"/>
                    <a:pt x="17" y="69"/>
                    <a:pt x="17" y="69"/>
                  </a:cubicBezTo>
                  <a:cubicBezTo>
                    <a:pt x="24" y="78"/>
                    <a:pt x="37" y="81"/>
                    <a:pt x="48" y="76"/>
                  </a:cubicBezTo>
                  <a:cubicBezTo>
                    <a:pt x="61" y="71"/>
                    <a:pt x="61" y="71"/>
                    <a:pt x="61" y="71"/>
                  </a:cubicBezTo>
                  <a:cubicBezTo>
                    <a:pt x="58" y="68"/>
                    <a:pt x="55" y="65"/>
                    <a:pt x="53" y="61"/>
                  </a:cubicBezTo>
                  <a:lnTo>
                    <a:pt x="30" y="10"/>
                  </a:lnTo>
                  <a:close/>
                </a:path>
              </a:pathLst>
            </a:custGeom>
            <a:grpFill/>
            <a:ln>
              <a:noFill/>
            </a:ln>
          </p:spPr>
          <p:txBody>
            <a:bodyPr/>
            <a:lstStyle/>
            <a:p>
              <a:pPr defTabSz="543560" fontAlgn="auto">
                <a:spcBef>
                  <a:spcPts val="0"/>
                </a:spcBef>
                <a:spcAft>
                  <a:spcPts val="0"/>
                </a:spcAft>
                <a:defRPr/>
              </a:pPr>
              <a:endParaRPr lang="id-ID" sz="1075">
                <a:latin typeface="+mn-lt"/>
                <a:ea typeface="+mn-ea"/>
              </a:endParaRPr>
            </a:p>
          </p:txBody>
        </p:sp>
      </p:grpSp>
      <p:sp>
        <p:nvSpPr>
          <p:cNvPr id="33" name="Freeform 52"/>
          <p:cNvSpPr/>
          <p:nvPr/>
        </p:nvSpPr>
        <p:spPr bwMode="auto">
          <a:xfrm>
            <a:off x="3919028" y="2796464"/>
            <a:ext cx="490474" cy="590473"/>
          </a:xfrm>
          <a:custGeom>
            <a:avLst/>
            <a:gdLst>
              <a:gd name="T0" fmla="*/ 403071 w 146"/>
              <a:gd name="T1" fmla="*/ 1161399 h 176"/>
              <a:gd name="T2" fmla="*/ 268714 w 146"/>
              <a:gd name="T3" fmla="*/ 1161399 h 176"/>
              <a:gd name="T4" fmla="*/ 255278 w 146"/>
              <a:gd name="T5" fmla="*/ 1154686 h 176"/>
              <a:gd name="T6" fmla="*/ 114203 w 146"/>
              <a:gd name="T7" fmla="*/ 819021 h 176"/>
              <a:gd name="T8" fmla="*/ 268714 w 146"/>
              <a:gd name="T9" fmla="*/ 416224 h 176"/>
              <a:gd name="T10" fmla="*/ 369482 w 146"/>
              <a:gd name="T11" fmla="*/ 161119 h 176"/>
              <a:gd name="T12" fmla="*/ 691938 w 146"/>
              <a:gd name="T13" fmla="*/ 60420 h 176"/>
              <a:gd name="T14" fmla="*/ 947217 w 146"/>
              <a:gd name="T15" fmla="*/ 355804 h 176"/>
              <a:gd name="T16" fmla="*/ 725528 w 146"/>
              <a:gd name="T17" fmla="*/ 953287 h 176"/>
              <a:gd name="T18" fmla="*/ 658349 w 146"/>
              <a:gd name="T19" fmla="*/ 980140 h 176"/>
              <a:gd name="T20" fmla="*/ 631478 w 146"/>
              <a:gd name="T21" fmla="*/ 919721 h 176"/>
              <a:gd name="T22" fmla="*/ 853167 w 146"/>
              <a:gd name="T23" fmla="*/ 328951 h 176"/>
              <a:gd name="T24" fmla="*/ 658349 w 146"/>
              <a:gd name="T25" fmla="*/ 154406 h 176"/>
              <a:gd name="T26" fmla="*/ 463532 w 146"/>
              <a:gd name="T27" fmla="*/ 201399 h 176"/>
              <a:gd name="T28" fmla="*/ 362764 w 146"/>
              <a:gd name="T29" fmla="*/ 449790 h 176"/>
              <a:gd name="T30" fmla="*/ 201535 w 146"/>
              <a:gd name="T31" fmla="*/ 852588 h 176"/>
              <a:gd name="T32" fmla="*/ 295585 w 146"/>
              <a:gd name="T33" fmla="*/ 1067413 h 176"/>
              <a:gd name="T34" fmla="*/ 302303 w 146"/>
              <a:gd name="T35" fmla="*/ 1067413 h 176"/>
              <a:gd name="T36" fmla="*/ 409789 w 146"/>
              <a:gd name="T37" fmla="*/ 1013707 h 176"/>
              <a:gd name="T38" fmla="*/ 450096 w 146"/>
              <a:gd name="T39" fmla="*/ 906294 h 176"/>
              <a:gd name="T40" fmla="*/ 624760 w 146"/>
              <a:gd name="T41" fmla="*/ 456504 h 176"/>
              <a:gd name="T42" fmla="*/ 611324 w 146"/>
              <a:gd name="T43" fmla="*/ 389371 h 176"/>
              <a:gd name="T44" fmla="*/ 550864 w 146"/>
              <a:gd name="T45" fmla="*/ 449790 h 176"/>
              <a:gd name="T46" fmla="*/ 382917 w 146"/>
              <a:gd name="T47" fmla="*/ 872728 h 176"/>
              <a:gd name="T48" fmla="*/ 322457 w 146"/>
              <a:gd name="T49" fmla="*/ 899581 h 176"/>
              <a:gd name="T50" fmla="*/ 295585 w 146"/>
              <a:gd name="T51" fmla="*/ 832448 h 176"/>
              <a:gd name="T52" fmla="*/ 456814 w 146"/>
              <a:gd name="T53" fmla="*/ 416224 h 176"/>
              <a:gd name="T54" fmla="*/ 644914 w 146"/>
              <a:gd name="T55" fmla="*/ 295385 h 176"/>
              <a:gd name="T56" fmla="*/ 718810 w 146"/>
              <a:gd name="T57" fmla="*/ 483357 h 176"/>
              <a:gd name="T58" fmla="*/ 537428 w 146"/>
              <a:gd name="T59" fmla="*/ 946574 h 176"/>
              <a:gd name="T60" fmla="*/ 497121 w 146"/>
              <a:gd name="T61" fmla="*/ 1047273 h 176"/>
              <a:gd name="T62" fmla="*/ 403071 w 146"/>
              <a:gd name="T63" fmla="*/ 1161399 h 1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6" h="176">
                <a:moveTo>
                  <a:pt x="60" y="173"/>
                </a:moveTo>
                <a:cubicBezTo>
                  <a:pt x="54" y="176"/>
                  <a:pt x="47" y="176"/>
                  <a:pt x="40" y="173"/>
                </a:cubicBezTo>
                <a:cubicBezTo>
                  <a:pt x="38" y="172"/>
                  <a:pt x="38" y="172"/>
                  <a:pt x="38" y="172"/>
                </a:cubicBezTo>
                <a:cubicBezTo>
                  <a:pt x="31" y="169"/>
                  <a:pt x="0" y="160"/>
                  <a:pt x="17" y="122"/>
                </a:cubicBezTo>
                <a:cubicBezTo>
                  <a:pt x="24" y="106"/>
                  <a:pt x="31" y="84"/>
                  <a:pt x="40" y="62"/>
                </a:cubicBezTo>
                <a:cubicBezTo>
                  <a:pt x="45" y="50"/>
                  <a:pt x="50" y="37"/>
                  <a:pt x="55" y="24"/>
                </a:cubicBezTo>
                <a:cubicBezTo>
                  <a:pt x="64" y="1"/>
                  <a:pt x="78" y="0"/>
                  <a:pt x="103" y="9"/>
                </a:cubicBezTo>
                <a:cubicBezTo>
                  <a:pt x="133" y="20"/>
                  <a:pt x="146" y="39"/>
                  <a:pt x="141" y="53"/>
                </a:cubicBezTo>
                <a:cubicBezTo>
                  <a:pt x="135" y="73"/>
                  <a:pt x="109" y="139"/>
                  <a:pt x="108" y="142"/>
                </a:cubicBezTo>
                <a:cubicBezTo>
                  <a:pt x="106" y="146"/>
                  <a:pt x="102" y="148"/>
                  <a:pt x="98" y="146"/>
                </a:cubicBezTo>
                <a:cubicBezTo>
                  <a:pt x="95" y="145"/>
                  <a:pt x="93" y="141"/>
                  <a:pt x="94" y="137"/>
                </a:cubicBezTo>
                <a:cubicBezTo>
                  <a:pt x="94" y="136"/>
                  <a:pt x="121" y="68"/>
                  <a:pt x="127" y="49"/>
                </a:cubicBezTo>
                <a:cubicBezTo>
                  <a:pt x="129" y="45"/>
                  <a:pt x="124" y="32"/>
                  <a:pt x="98" y="23"/>
                </a:cubicBezTo>
                <a:cubicBezTo>
                  <a:pt x="83" y="17"/>
                  <a:pt x="76" y="10"/>
                  <a:pt x="69" y="30"/>
                </a:cubicBezTo>
                <a:cubicBezTo>
                  <a:pt x="64" y="42"/>
                  <a:pt x="59" y="55"/>
                  <a:pt x="54" y="67"/>
                </a:cubicBezTo>
                <a:cubicBezTo>
                  <a:pt x="45" y="90"/>
                  <a:pt x="37" y="111"/>
                  <a:pt x="30" y="127"/>
                </a:cubicBezTo>
                <a:cubicBezTo>
                  <a:pt x="20" y="152"/>
                  <a:pt x="36" y="155"/>
                  <a:pt x="44" y="159"/>
                </a:cubicBezTo>
                <a:cubicBezTo>
                  <a:pt x="45" y="159"/>
                  <a:pt x="45" y="159"/>
                  <a:pt x="45" y="159"/>
                </a:cubicBezTo>
                <a:cubicBezTo>
                  <a:pt x="52" y="162"/>
                  <a:pt x="56" y="161"/>
                  <a:pt x="61" y="151"/>
                </a:cubicBezTo>
                <a:cubicBezTo>
                  <a:pt x="62" y="148"/>
                  <a:pt x="64" y="142"/>
                  <a:pt x="67" y="135"/>
                </a:cubicBezTo>
                <a:cubicBezTo>
                  <a:pt x="75" y="115"/>
                  <a:pt x="91" y="77"/>
                  <a:pt x="93" y="68"/>
                </a:cubicBezTo>
                <a:cubicBezTo>
                  <a:pt x="94" y="65"/>
                  <a:pt x="94" y="59"/>
                  <a:pt x="91" y="58"/>
                </a:cubicBezTo>
                <a:cubicBezTo>
                  <a:pt x="87" y="56"/>
                  <a:pt x="83" y="65"/>
                  <a:pt x="82" y="67"/>
                </a:cubicBezTo>
                <a:cubicBezTo>
                  <a:pt x="72" y="95"/>
                  <a:pt x="58" y="130"/>
                  <a:pt x="57" y="130"/>
                </a:cubicBezTo>
                <a:cubicBezTo>
                  <a:pt x="56" y="134"/>
                  <a:pt x="52" y="135"/>
                  <a:pt x="48" y="134"/>
                </a:cubicBezTo>
                <a:cubicBezTo>
                  <a:pt x="44" y="132"/>
                  <a:pt x="42" y="128"/>
                  <a:pt x="44" y="124"/>
                </a:cubicBezTo>
                <a:cubicBezTo>
                  <a:pt x="44" y="124"/>
                  <a:pt x="58" y="90"/>
                  <a:pt x="68" y="62"/>
                </a:cubicBezTo>
                <a:cubicBezTo>
                  <a:pt x="75" y="45"/>
                  <a:pt x="87" y="41"/>
                  <a:pt x="96" y="44"/>
                </a:cubicBezTo>
                <a:cubicBezTo>
                  <a:pt x="106" y="47"/>
                  <a:pt x="110" y="62"/>
                  <a:pt x="107" y="72"/>
                </a:cubicBezTo>
                <a:cubicBezTo>
                  <a:pt x="105" y="81"/>
                  <a:pt x="93" y="111"/>
                  <a:pt x="80" y="141"/>
                </a:cubicBezTo>
                <a:cubicBezTo>
                  <a:pt x="78" y="148"/>
                  <a:pt x="75" y="154"/>
                  <a:pt x="74" y="156"/>
                </a:cubicBezTo>
                <a:cubicBezTo>
                  <a:pt x="71" y="165"/>
                  <a:pt x="66" y="171"/>
                  <a:pt x="60" y="173"/>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075"/>
          </a:p>
        </p:txBody>
      </p:sp>
      <p:sp>
        <p:nvSpPr>
          <p:cNvPr id="34" name="Freeform 52"/>
          <p:cNvSpPr/>
          <p:nvPr/>
        </p:nvSpPr>
        <p:spPr bwMode="auto">
          <a:xfrm>
            <a:off x="7258693" y="2224245"/>
            <a:ext cx="436506" cy="525394"/>
          </a:xfrm>
          <a:custGeom>
            <a:avLst/>
            <a:gdLst>
              <a:gd name="T0" fmla="*/ 358624 w 146"/>
              <a:gd name="T1" fmla="*/ 1033329 h 176"/>
              <a:gd name="T2" fmla="*/ 239082 w 146"/>
              <a:gd name="T3" fmla="*/ 1033329 h 176"/>
              <a:gd name="T4" fmla="*/ 227128 w 146"/>
              <a:gd name="T5" fmla="*/ 1027356 h 176"/>
              <a:gd name="T6" fmla="*/ 101610 w 146"/>
              <a:gd name="T7" fmla="*/ 728706 h 176"/>
              <a:gd name="T8" fmla="*/ 239082 w 146"/>
              <a:gd name="T9" fmla="*/ 370326 h 176"/>
              <a:gd name="T10" fmla="*/ 328738 w 146"/>
              <a:gd name="T11" fmla="*/ 143352 h 176"/>
              <a:gd name="T12" fmla="*/ 615637 w 146"/>
              <a:gd name="T13" fmla="*/ 53757 h 176"/>
              <a:gd name="T14" fmla="*/ 842766 w 146"/>
              <a:gd name="T15" fmla="*/ 316569 h 176"/>
              <a:gd name="T16" fmla="*/ 645523 w 146"/>
              <a:gd name="T17" fmla="*/ 848166 h 176"/>
              <a:gd name="T18" fmla="*/ 585752 w 146"/>
              <a:gd name="T19" fmla="*/ 872058 h 176"/>
              <a:gd name="T20" fmla="*/ 561844 w 146"/>
              <a:gd name="T21" fmla="*/ 818301 h 176"/>
              <a:gd name="T22" fmla="*/ 759087 w 146"/>
              <a:gd name="T23" fmla="*/ 292677 h 176"/>
              <a:gd name="T24" fmla="*/ 585752 w 146"/>
              <a:gd name="T25" fmla="*/ 137379 h 176"/>
              <a:gd name="T26" fmla="*/ 412417 w 146"/>
              <a:gd name="T27" fmla="*/ 179190 h 176"/>
              <a:gd name="T28" fmla="*/ 322761 w 146"/>
              <a:gd name="T29" fmla="*/ 400191 h 176"/>
              <a:gd name="T30" fmla="*/ 179312 w 146"/>
              <a:gd name="T31" fmla="*/ 758571 h 176"/>
              <a:gd name="T32" fmla="*/ 262991 w 146"/>
              <a:gd name="T33" fmla="*/ 949707 h 176"/>
              <a:gd name="T34" fmla="*/ 268968 w 146"/>
              <a:gd name="T35" fmla="*/ 949707 h 176"/>
              <a:gd name="T36" fmla="*/ 364601 w 146"/>
              <a:gd name="T37" fmla="*/ 901923 h 176"/>
              <a:gd name="T38" fmla="*/ 400463 w 146"/>
              <a:gd name="T39" fmla="*/ 806355 h 176"/>
              <a:gd name="T40" fmla="*/ 555867 w 146"/>
              <a:gd name="T41" fmla="*/ 406164 h 176"/>
              <a:gd name="T42" fmla="*/ 543913 w 146"/>
              <a:gd name="T43" fmla="*/ 346434 h 176"/>
              <a:gd name="T44" fmla="*/ 490119 w 146"/>
              <a:gd name="T45" fmla="*/ 400191 h 176"/>
              <a:gd name="T46" fmla="*/ 340693 w 146"/>
              <a:gd name="T47" fmla="*/ 776490 h 176"/>
              <a:gd name="T48" fmla="*/ 286899 w 146"/>
              <a:gd name="T49" fmla="*/ 800382 h 176"/>
              <a:gd name="T50" fmla="*/ 262991 w 146"/>
              <a:gd name="T51" fmla="*/ 740652 h 176"/>
              <a:gd name="T52" fmla="*/ 406440 w 146"/>
              <a:gd name="T53" fmla="*/ 370326 h 176"/>
              <a:gd name="T54" fmla="*/ 573798 w 146"/>
              <a:gd name="T55" fmla="*/ 262812 h 176"/>
              <a:gd name="T56" fmla="*/ 639546 w 146"/>
              <a:gd name="T57" fmla="*/ 430056 h 176"/>
              <a:gd name="T58" fmla="*/ 478165 w 146"/>
              <a:gd name="T59" fmla="*/ 842193 h 176"/>
              <a:gd name="T60" fmla="*/ 442303 w 146"/>
              <a:gd name="T61" fmla="*/ 931788 h 176"/>
              <a:gd name="T62" fmla="*/ 358624 w 146"/>
              <a:gd name="T63" fmla="*/ 1033329 h 1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6" h="176">
                <a:moveTo>
                  <a:pt x="60" y="173"/>
                </a:moveTo>
                <a:cubicBezTo>
                  <a:pt x="54" y="176"/>
                  <a:pt x="47" y="176"/>
                  <a:pt x="40" y="173"/>
                </a:cubicBezTo>
                <a:cubicBezTo>
                  <a:pt x="38" y="172"/>
                  <a:pt x="38" y="172"/>
                  <a:pt x="38" y="172"/>
                </a:cubicBezTo>
                <a:cubicBezTo>
                  <a:pt x="31" y="169"/>
                  <a:pt x="0" y="160"/>
                  <a:pt x="17" y="122"/>
                </a:cubicBezTo>
                <a:cubicBezTo>
                  <a:pt x="24" y="106"/>
                  <a:pt x="31" y="84"/>
                  <a:pt x="40" y="62"/>
                </a:cubicBezTo>
                <a:cubicBezTo>
                  <a:pt x="45" y="50"/>
                  <a:pt x="50" y="37"/>
                  <a:pt x="55" y="24"/>
                </a:cubicBezTo>
                <a:cubicBezTo>
                  <a:pt x="64" y="1"/>
                  <a:pt x="78" y="0"/>
                  <a:pt x="103" y="9"/>
                </a:cubicBezTo>
                <a:cubicBezTo>
                  <a:pt x="133" y="20"/>
                  <a:pt x="146" y="39"/>
                  <a:pt x="141" y="53"/>
                </a:cubicBezTo>
                <a:cubicBezTo>
                  <a:pt x="135" y="73"/>
                  <a:pt x="109" y="139"/>
                  <a:pt x="108" y="142"/>
                </a:cubicBezTo>
                <a:cubicBezTo>
                  <a:pt x="106" y="146"/>
                  <a:pt x="102" y="148"/>
                  <a:pt x="98" y="146"/>
                </a:cubicBezTo>
                <a:cubicBezTo>
                  <a:pt x="95" y="145"/>
                  <a:pt x="93" y="141"/>
                  <a:pt x="94" y="137"/>
                </a:cubicBezTo>
                <a:cubicBezTo>
                  <a:pt x="94" y="136"/>
                  <a:pt x="121" y="68"/>
                  <a:pt x="127" y="49"/>
                </a:cubicBezTo>
                <a:cubicBezTo>
                  <a:pt x="129" y="45"/>
                  <a:pt x="124" y="32"/>
                  <a:pt x="98" y="23"/>
                </a:cubicBezTo>
                <a:cubicBezTo>
                  <a:pt x="83" y="17"/>
                  <a:pt x="76" y="10"/>
                  <a:pt x="69" y="30"/>
                </a:cubicBezTo>
                <a:cubicBezTo>
                  <a:pt x="64" y="42"/>
                  <a:pt x="59" y="55"/>
                  <a:pt x="54" y="67"/>
                </a:cubicBezTo>
                <a:cubicBezTo>
                  <a:pt x="45" y="90"/>
                  <a:pt x="37" y="111"/>
                  <a:pt x="30" y="127"/>
                </a:cubicBezTo>
                <a:cubicBezTo>
                  <a:pt x="20" y="152"/>
                  <a:pt x="36" y="155"/>
                  <a:pt x="44" y="159"/>
                </a:cubicBezTo>
                <a:cubicBezTo>
                  <a:pt x="45" y="159"/>
                  <a:pt x="45" y="159"/>
                  <a:pt x="45" y="159"/>
                </a:cubicBezTo>
                <a:cubicBezTo>
                  <a:pt x="52" y="162"/>
                  <a:pt x="56" y="161"/>
                  <a:pt x="61" y="151"/>
                </a:cubicBezTo>
                <a:cubicBezTo>
                  <a:pt x="62" y="148"/>
                  <a:pt x="64" y="142"/>
                  <a:pt x="67" y="135"/>
                </a:cubicBezTo>
                <a:cubicBezTo>
                  <a:pt x="75" y="115"/>
                  <a:pt x="91" y="77"/>
                  <a:pt x="93" y="68"/>
                </a:cubicBezTo>
                <a:cubicBezTo>
                  <a:pt x="94" y="65"/>
                  <a:pt x="94" y="59"/>
                  <a:pt x="91" y="58"/>
                </a:cubicBezTo>
                <a:cubicBezTo>
                  <a:pt x="87" y="56"/>
                  <a:pt x="83" y="65"/>
                  <a:pt x="82" y="67"/>
                </a:cubicBezTo>
                <a:cubicBezTo>
                  <a:pt x="72" y="95"/>
                  <a:pt x="58" y="130"/>
                  <a:pt x="57" y="130"/>
                </a:cubicBezTo>
                <a:cubicBezTo>
                  <a:pt x="56" y="134"/>
                  <a:pt x="52" y="135"/>
                  <a:pt x="48" y="134"/>
                </a:cubicBezTo>
                <a:cubicBezTo>
                  <a:pt x="44" y="132"/>
                  <a:pt x="42" y="128"/>
                  <a:pt x="44" y="124"/>
                </a:cubicBezTo>
                <a:cubicBezTo>
                  <a:pt x="44" y="124"/>
                  <a:pt x="58" y="90"/>
                  <a:pt x="68" y="62"/>
                </a:cubicBezTo>
                <a:cubicBezTo>
                  <a:pt x="75" y="45"/>
                  <a:pt x="87" y="41"/>
                  <a:pt x="96" y="44"/>
                </a:cubicBezTo>
                <a:cubicBezTo>
                  <a:pt x="106" y="47"/>
                  <a:pt x="110" y="62"/>
                  <a:pt x="107" y="72"/>
                </a:cubicBezTo>
                <a:cubicBezTo>
                  <a:pt x="105" y="81"/>
                  <a:pt x="93" y="111"/>
                  <a:pt x="80" y="141"/>
                </a:cubicBezTo>
                <a:cubicBezTo>
                  <a:pt x="78" y="148"/>
                  <a:pt x="75" y="154"/>
                  <a:pt x="74" y="156"/>
                </a:cubicBezTo>
                <a:cubicBezTo>
                  <a:pt x="71" y="165"/>
                  <a:pt x="66" y="171"/>
                  <a:pt x="60" y="173"/>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075"/>
          </a:p>
        </p:txBody>
      </p:sp>
      <p:sp>
        <p:nvSpPr>
          <p:cNvPr id="35" name="Freeform 9"/>
          <p:cNvSpPr>
            <a:spLocks noEditPoints="1"/>
          </p:cNvSpPr>
          <p:nvPr/>
        </p:nvSpPr>
        <p:spPr bwMode="auto">
          <a:xfrm>
            <a:off x="4225376" y="4060743"/>
            <a:ext cx="815075" cy="815869"/>
          </a:xfrm>
          <a:custGeom>
            <a:avLst/>
            <a:gdLst>
              <a:gd name="T0" fmla="*/ 122 w 243"/>
              <a:gd name="T1" fmla="*/ 0 h 243"/>
              <a:gd name="T2" fmla="*/ 0 w 243"/>
              <a:gd name="T3" fmla="*/ 121 h 243"/>
              <a:gd name="T4" fmla="*/ 122 w 243"/>
              <a:gd name="T5" fmla="*/ 243 h 243"/>
              <a:gd name="T6" fmla="*/ 243 w 243"/>
              <a:gd name="T7" fmla="*/ 121 h 243"/>
              <a:gd name="T8" fmla="*/ 122 w 243"/>
              <a:gd name="T9" fmla="*/ 0 h 243"/>
              <a:gd name="T10" fmla="*/ 154 w 243"/>
              <a:gd name="T11" fmla="*/ 121 h 243"/>
              <a:gd name="T12" fmla="*/ 133 w 243"/>
              <a:gd name="T13" fmla="*/ 121 h 243"/>
              <a:gd name="T14" fmla="*/ 133 w 243"/>
              <a:gd name="T15" fmla="*/ 196 h 243"/>
              <a:gd name="T16" fmla="*/ 102 w 243"/>
              <a:gd name="T17" fmla="*/ 196 h 243"/>
              <a:gd name="T18" fmla="*/ 102 w 243"/>
              <a:gd name="T19" fmla="*/ 121 h 243"/>
              <a:gd name="T20" fmla="*/ 87 w 243"/>
              <a:gd name="T21" fmla="*/ 121 h 243"/>
              <a:gd name="T22" fmla="*/ 87 w 243"/>
              <a:gd name="T23" fmla="*/ 94 h 243"/>
              <a:gd name="T24" fmla="*/ 102 w 243"/>
              <a:gd name="T25" fmla="*/ 94 h 243"/>
              <a:gd name="T26" fmla="*/ 102 w 243"/>
              <a:gd name="T27" fmla="*/ 77 h 243"/>
              <a:gd name="T28" fmla="*/ 133 w 243"/>
              <a:gd name="T29" fmla="*/ 46 h 243"/>
              <a:gd name="T30" fmla="*/ 156 w 243"/>
              <a:gd name="T31" fmla="*/ 46 h 243"/>
              <a:gd name="T32" fmla="*/ 156 w 243"/>
              <a:gd name="T33" fmla="*/ 72 h 243"/>
              <a:gd name="T34" fmla="*/ 140 w 243"/>
              <a:gd name="T35" fmla="*/ 72 h 243"/>
              <a:gd name="T36" fmla="*/ 133 w 243"/>
              <a:gd name="T37" fmla="*/ 79 h 243"/>
              <a:gd name="T38" fmla="*/ 133 w 243"/>
              <a:gd name="T39" fmla="*/ 94 h 243"/>
              <a:gd name="T40" fmla="*/ 157 w 243"/>
              <a:gd name="T41" fmla="*/ 94 h 243"/>
              <a:gd name="T42" fmla="*/ 154 w 243"/>
              <a:gd name="T43" fmla="*/ 12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43">
                <a:moveTo>
                  <a:pt x="122" y="0"/>
                </a:moveTo>
                <a:cubicBezTo>
                  <a:pt x="55" y="0"/>
                  <a:pt x="0" y="54"/>
                  <a:pt x="0" y="121"/>
                </a:cubicBezTo>
                <a:cubicBezTo>
                  <a:pt x="0" y="188"/>
                  <a:pt x="55" y="243"/>
                  <a:pt x="122" y="243"/>
                </a:cubicBezTo>
                <a:cubicBezTo>
                  <a:pt x="189" y="243"/>
                  <a:pt x="243" y="188"/>
                  <a:pt x="243" y="121"/>
                </a:cubicBezTo>
                <a:cubicBezTo>
                  <a:pt x="243" y="54"/>
                  <a:pt x="189" y="0"/>
                  <a:pt x="122" y="0"/>
                </a:cubicBezTo>
                <a:close/>
                <a:moveTo>
                  <a:pt x="154" y="121"/>
                </a:moveTo>
                <a:cubicBezTo>
                  <a:pt x="133" y="121"/>
                  <a:pt x="133" y="121"/>
                  <a:pt x="133" y="121"/>
                </a:cubicBezTo>
                <a:cubicBezTo>
                  <a:pt x="133" y="154"/>
                  <a:pt x="133" y="196"/>
                  <a:pt x="133" y="196"/>
                </a:cubicBezTo>
                <a:cubicBezTo>
                  <a:pt x="102" y="196"/>
                  <a:pt x="102" y="196"/>
                  <a:pt x="102" y="196"/>
                </a:cubicBezTo>
                <a:cubicBezTo>
                  <a:pt x="102" y="196"/>
                  <a:pt x="102" y="155"/>
                  <a:pt x="102" y="121"/>
                </a:cubicBezTo>
                <a:cubicBezTo>
                  <a:pt x="87" y="121"/>
                  <a:pt x="87" y="121"/>
                  <a:pt x="87" y="121"/>
                </a:cubicBezTo>
                <a:cubicBezTo>
                  <a:pt x="87" y="94"/>
                  <a:pt x="87" y="94"/>
                  <a:pt x="87" y="94"/>
                </a:cubicBezTo>
                <a:cubicBezTo>
                  <a:pt x="102" y="94"/>
                  <a:pt x="102" y="94"/>
                  <a:pt x="102" y="94"/>
                </a:cubicBezTo>
                <a:cubicBezTo>
                  <a:pt x="102" y="77"/>
                  <a:pt x="102" y="77"/>
                  <a:pt x="102" y="77"/>
                </a:cubicBezTo>
                <a:cubicBezTo>
                  <a:pt x="102" y="65"/>
                  <a:pt x="108" y="46"/>
                  <a:pt x="133" y="46"/>
                </a:cubicBezTo>
                <a:cubicBezTo>
                  <a:pt x="156" y="46"/>
                  <a:pt x="156" y="46"/>
                  <a:pt x="156" y="46"/>
                </a:cubicBezTo>
                <a:cubicBezTo>
                  <a:pt x="156" y="72"/>
                  <a:pt x="156" y="72"/>
                  <a:pt x="156" y="72"/>
                </a:cubicBezTo>
                <a:cubicBezTo>
                  <a:pt x="156" y="72"/>
                  <a:pt x="142" y="72"/>
                  <a:pt x="140" y="72"/>
                </a:cubicBezTo>
                <a:cubicBezTo>
                  <a:pt x="137" y="72"/>
                  <a:pt x="133" y="73"/>
                  <a:pt x="133" y="79"/>
                </a:cubicBezTo>
                <a:cubicBezTo>
                  <a:pt x="133" y="94"/>
                  <a:pt x="133" y="94"/>
                  <a:pt x="133" y="94"/>
                </a:cubicBezTo>
                <a:cubicBezTo>
                  <a:pt x="157" y="94"/>
                  <a:pt x="157" y="94"/>
                  <a:pt x="157" y="94"/>
                </a:cubicBezTo>
                <a:lnTo>
                  <a:pt x="154" y="121"/>
                </a:lnTo>
                <a:close/>
              </a:path>
            </a:pathLst>
          </a:custGeom>
          <a:solidFill>
            <a:schemeClr val="accent5"/>
          </a:solidFill>
          <a:ln>
            <a:noFill/>
          </a:ln>
        </p:spPr>
        <p:txBody>
          <a:bodyPr/>
          <a:lstStyle/>
          <a:p>
            <a:pPr defTabSz="543560" fontAlgn="auto">
              <a:spcBef>
                <a:spcPts val="0"/>
              </a:spcBef>
              <a:spcAft>
                <a:spcPts val="0"/>
              </a:spcAft>
              <a:defRPr/>
            </a:pPr>
            <a:endParaRPr lang="id-ID" sz="1075">
              <a:latin typeface="+mn-lt"/>
              <a:ea typeface="+mn-ea"/>
            </a:endParaRPr>
          </a:p>
        </p:txBody>
      </p:sp>
      <p:sp>
        <p:nvSpPr>
          <p:cNvPr id="36" name="Freeform 36"/>
          <p:cNvSpPr/>
          <p:nvPr/>
        </p:nvSpPr>
        <p:spPr bwMode="auto">
          <a:xfrm>
            <a:off x="6849965" y="3501222"/>
            <a:ext cx="472220" cy="627774"/>
          </a:xfrm>
          <a:custGeom>
            <a:avLst/>
            <a:gdLst>
              <a:gd name="T0" fmla="*/ 3 w 141"/>
              <a:gd name="T1" fmla="*/ 157 h 187"/>
              <a:gd name="T2" fmla="*/ 3 w 141"/>
              <a:gd name="T3" fmla="*/ 155 h 187"/>
              <a:gd name="T4" fmla="*/ 36 w 141"/>
              <a:gd name="T5" fmla="*/ 131 h 187"/>
              <a:gd name="T6" fmla="*/ 38 w 141"/>
              <a:gd name="T7" fmla="*/ 130 h 187"/>
              <a:gd name="T8" fmla="*/ 60 w 141"/>
              <a:gd name="T9" fmla="*/ 139 h 187"/>
              <a:gd name="T10" fmla="*/ 87 w 141"/>
              <a:gd name="T11" fmla="*/ 105 h 187"/>
              <a:gd name="T12" fmla="*/ 99 w 141"/>
              <a:gd name="T13" fmla="*/ 65 h 187"/>
              <a:gd name="T14" fmla="*/ 79 w 141"/>
              <a:gd name="T15" fmla="*/ 50 h 187"/>
              <a:gd name="T16" fmla="*/ 80 w 141"/>
              <a:gd name="T17" fmla="*/ 10 h 187"/>
              <a:gd name="T18" fmla="*/ 82 w 141"/>
              <a:gd name="T19" fmla="*/ 8 h 187"/>
              <a:gd name="T20" fmla="*/ 96 w 141"/>
              <a:gd name="T21" fmla="*/ 0 h 187"/>
              <a:gd name="T22" fmla="*/ 100 w 141"/>
              <a:gd name="T23" fmla="*/ 1 h 187"/>
              <a:gd name="T24" fmla="*/ 123 w 141"/>
              <a:gd name="T25" fmla="*/ 15 h 187"/>
              <a:gd name="T26" fmla="*/ 113 w 141"/>
              <a:gd name="T27" fmla="*/ 123 h 187"/>
              <a:gd name="T28" fmla="*/ 32 w 141"/>
              <a:gd name="T29" fmla="*/ 187 h 187"/>
              <a:gd name="T30" fmla="*/ 32 w 141"/>
              <a:gd name="T31" fmla="*/ 187 h 187"/>
              <a:gd name="T32" fmla="*/ 31 w 141"/>
              <a:gd name="T33" fmla="*/ 187 h 187"/>
              <a:gd name="T34" fmla="*/ 7 w 141"/>
              <a:gd name="T35" fmla="*/ 176 h 187"/>
              <a:gd name="T36" fmla="*/ 3 w 141"/>
              <a:gd name="T37" fmla="*/ 15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 h="187">
                <a:moveTo>
                  <a:pt x="3" y="157"/>
                </a:moveTo>
                <a:cubicBezTo>
                  <a:pt x="3" y="155"/>
                  <a:pt x="3" y="155"/>
                  <a:pt x="3" y="155"/>
                </a:cubicBezTo>
                <a:cubicBezTo>
                  <a:pt x="4" y="148"/>
                  <a:pt x="33" y="131"/>
                  <a:pt x="36" y="131"/>
                </a:cubicBezTo>
                <a:cubicBezTo>
                  <a:pt x="38" y="130"/>
                  <a:pt x="38" y="130"/>
                  <a:pt x="38" y="130"/>
                </a:cubicBezTo>
                <a:cubicBezTo>
                  <a:pt x="42" y="130"/>
                  <a:pt x="48" y="133"/>
                  <a:pt x="60" y="139"/>
                </a:cubicBezTo>
                <a:cubicBezTo>
                  <a:pt x="70" y="132"/>
                  <a:pt x="82" y="114"/>
                  <a:pt x="87" y="105"/>
                </a:cubicBezTo>
                <a:cubicBezTo>
                  <a:pt x="92" y="94"/>
                  <a:pt x="99" y="77"/>
                  <a:pt x="99" y="65"/>
                </a:cubicBezTo>
                <a:cubicBezTo>
                  <a:pt x="86" y="58"/>
                  <a:pt x="80" y="55"/>
                  <a:pt x="79" y="50"/>
                </a:cubicBezTo>
                <a:cubicBezTo>
                  <a:pt x="78" y="48"/>
                  <a:pt x="76" y="14"/>
                  <a:pt x="80" y="10"/>
                </a:cubicBezTo>
                <a:cubicBezTo>
                  <a:pt x="82" y="8"/>
                  <a:pt x="82" y="8"/>
                  <a:pt x="82" y="8"/>
                </a:cubicBezTo>
                <a:cubicBezTo>
                  <a:pt x="85" y="5"/>
                  <a:pt x="89" y="0"/>
                  <a:pt x="96" y="0"/>
                </a:cubicBezTo>
                <a:cubicBezTo>
                  <a:pt x="97" y="0"/>
                  <a:pt x="99" y="0"/>
                  <a:pt x="100" y="1"/>
                </a:cubicBezTo>
                <a:cubicBezTo>
                  <a:pt x="105" y="2"/>
                  <a:pt x="117" y="7"/>
                  <a:pt x="123" y="15"/>
                </a:cubicBezTo>
                <a:cubicBezTo>
                  <a:pt x="127" y="20"/>
                  <a:pt x="141" y="70"/>
                  <a:pt x="113" y="123"/>
                </a:cubicBezTo>
                <a:cubicBezTo>
                  <a:pt x="85" y="174"/>
                  <a:pt x="39" y="187"/>
                  <a:pt x="32" y="187"/>
                </a:cubicBezTo>
                <a:cubicBezTo>
                  <a:pt x="32" y="187"/>
                  <a:pt x="32" y="187"/>
                  <a:pt x="32" y="187"/>
                </a:cubicBezTo>
                <a:cubicBezTo>
                  <a:pt x="31" y="187"/>
                  <a:pt x="31" y="187"/>
                  <a:pt x="31" y="187"/>
                </a:cubicBezTo>
                <a:cubicBezTo>
                  <a:pt x="21" y="186"/>
                  <a:pt x="11" y="179"/>
                  <a:pt x="7" y="176"/>
                </a:cubicBezTo>
                <a:cubicBezTo>
                  <a:pt x="0" y="171"/>
                  <a:pt x="2" y="162"/>
                  <a:pt x="3" y="157"/>
                </a:cubicBezTo>
                <a:close/>
              </a:path>
            </a:pathLst>
          </a:custGeom>
          <a:solidFill>
            <a:schemeClr val="accent5"/>
          </a:solidFill>
          <a:ln>
            <a:noFill/>
          </a:ln>
        </p:spPr>
        <p:txBody>
          <a:bodyPr/>
          <a:lstStyle/>
          <a:p>
            <a:pPr defTabSz="543560" fontAlgn="auto">
              <a:spcBef>
                <a:spcPts val="0"/>
              </a:spcBef>
              <a:spcAft>
                <a:spcPts val="0"/>
              </a:spcAft>
              <a:defRPr/>
            </a:pPr>
            <a:endParaRPr lang="id-ID" sz="1075">
              <a:latin typeface="+mn-lt"/>
              <a:ea typeface="+mn-ea"/>
            </a:endParaRPr>
          </a:p>
        </p:txBody>
      </p:sp>
      <p:sp>
        <p:nvSpPr>
          <p:cNvPr id="37" name="Freeform 38"/>
          <p:cNvSpPr>
            <a:spLocks noEditPoints="1"/>
          </p:cNvSpPr>
          <p:nvPr/>
        </p:nvSpPr>
        <p:spPr bwMode="auto">
          <a:xfrm>
            <a:off x="5396005" y="3936934"/>
            <a:ext cx="654758" cy="664283"/>
          </a:xfrm>
          <a:custGeom>
            <a:avLst/>
            <a:gdLst>
              <a:gd name="T0" fmla="*/ 190 w 195"/>
              <a:gd name="T1" fmla="*/ 120 h 198"/>
              <a:gd name="T2" fmla="*/ 192 w 195"/>
              <a:gd name="T3" fmla="*/ 100 h 198"/>
              <a:gd name="T4" fmla="*/ 99 w 195"/>
              <a:gd name="T5" fmla="*/ 7 h 198"/>
              <a:gd name="T6" fmla="*/ 83 w 195"/>
              <a:gd name="T7" fmla="*/ 8 h 198"/>
              <a:gd name="T8" fmla="*/ 54 w 195"/>
              <a:gd name="T9" fmla="*/ 0 h 198"/>
              <a:gd name="T10" fmla="*/ 0 w 195"/>
              <a:gd name="T11" fmla="*/ 54 h 198"/>
              <a:gd name="T12" fmla="*/ 7 w 195"/>
              <a:gd name="T13" fmla="*/ 81 h 198"/>
              <a:gd name="T14" fmla="*/ 5 w 195"/>
              <a:gd name="T15" fmla="*/ 100 h 198"/>
              <a:gd name="T16" fmla="*/ 99 w 195"/>
              <a:gd name="T17" fmla="*/ 193 h 198"/>
              <a:gd name="T18" fmla="*/ 116 w 195"/>
              <a:gd name="T19" fmla="*/ 192 h 198"/>
              <a:gd name="T20" fmla="*/ 141 w 195"/>
              <a:gd name="T21" fmla="*/ 198 h 198"/>
              <a:gd name="T22" fmla="*/ 195 w 195"/>
              <a:gd name="T23" fmla="*/ 144 h 198"/>
              <a:gd name="T24" fmla="*/ 190 w 195"/>
              <a:gd name="T25" fmla="*/ 120 h 198"/>
              <a:gd name="T26" fmla="*/ 146 w 195"/>
              <a:gd name="T27" fmla="*/ 145 h 198"/>
              <a:gd name="T28" fmla="*/ 127 w 195"/>
              <a:gd name="T29" fmla="*/ 159 h 198"/>
              <a:gd name="T30" fmla="*/ 98 w 195"/>
              <a:gd name="T31" fmla="*/ 164 h 198"/>
              <a:gd name="T32" fmla="*/ 65 w 195"/>
              <a:gd name="T33" fmla="*/ 157 h 198"/>
              <a:gd name="T34" fmla="*/ 49 w 195"/>
              <a:gd name="T35" fmla="*/ 144 h 198"/>
              <a:gd name="T36" fmla="*/ 44 w 195"/>
              <a:gd name="T37" fmla="*/ 127 h 198"/>
              <a:gd name="T38" fmla="*/ 47 w 195"/>
              <a:gd name="T39" fmla="*/ 118 h 198"/>
              <a:gd name="T40" fmla="*/ 57 w 195"/>
              <a:gd name="T41" fmla="*/ 114 h 198"/>
              <a:gd name="T42" fmla="*/ 65 w 195"/>
              <a:gd name="T43" fmla="*/ 117 h 198"/>
              <a:gd name="T44" fmla="*/ 71 w 195"/>
              <a:gd name="T45" fmla="*/ 125 h 198"/>
              <a:gd name="T46" fmla="*/ 76 w 195"/>
              <a:gd name="T47" fmla="*/ 135 h 198"/>
              <a:gd name="T48" fmla="*/ 84 w 195"/>
              <a:gd name="T49" fmla="*/ 141 h 198"/>
              <a:gd name="T50" fmla="*/ 98 w 195"/>
              <a:gd name="T51" fmla="*/ 143 h 198"/>
              <a:gd name="T52" fmla="*/ 116 w 195"/>
              <a:gd name="T53" fmla="*/ 138 h 198"/>
              <a:gd name="T54" fmla="*/ 123 w 195"/>
              <a:gd name="T55" fmla="*/ 127 h 198"/>
              <a:gd name="T56" fmla="*/ 120 w 195"/>
              <a:gd name="T57" fmla="*/ 118 h 198"/>
              <a:gd name="T58" fmla="*/ 110 w 195"/>
              <a:gd name="T59" fmla="*/ 112 h 198"/>
              <a:gd name="T60" fmla="*/ 93 w 195"/>
              <a:gd name="T61" fmla="*/ 108 h 198"/>
              <a:gd name="T62" fmla="*/ 68 w 195"/>
              <a:gd name="T63" fmla="*/ 101 h 198"/>
              <a:gd name="T64" fmla="*/ 52 w 195"/>
              <a:gd name="T65" fmla="*/ 89 h 198"/>
              <a:gd name="T66" fmla="*/ 46 w 195"/>
              <a:gd name="T67" fmla="*/ 70 h 198"/>
              <a:gd name="T68" fmla="*/ 52 w 195"/>
              <a:gd name="T69" fmla="*/ 51 h 198"/>
              <a:gd name="T70" fmla="*/ 71 w 195"/>
              <a:gd name="T71" fmla="*/ 39 h 198"/>
              <a:gd name="T72" fmla="*/ 98 w 195"/>
              <a:gd name="T73" fmla="*/ 35 h 198"/>
              <a:gd name="T74" fmla="*/ 120 w 195"/>
              <a:gd name="T75" fmla="*/ 37 h 198"/>
              <a:gd name="T76" fmla="*/ 135 w 195"/>
              <a:gd name="T77" fmla="*/ 45 h 198"/>
              <a:gd name="T78" fmla="*/ 144 w 195"/>
              <a:gd name="T79" fmla="*/ 55 h 198"/>
              <a:gd name="T80" fmla="*/ 147 w 195"/>
              <a:gd name="T81" fmla="*/ 66 h 198"/>
              <a:gd name="T82" fmla="*/ 143 w 195"/>
              <a:gd name="T83" fmla="*/ 75 h 198"/>
              <a:gd name="T84" fmla="*/ 134 w 195"/>
              <a:gd name="T85" fmla="*/ 79 h 198"/>
              <a:gd name="T86" fmla="*/ 126 w 195"/>
              <a:gd name="T87" fmla="*/ 76 h 198"/>
              <a:gd name="T88" fmla="*/ 120 w 195"/>
              <a:gd name="T89" fmla="*/ 69 h 198"/>
              <a:gd name="T90" fmla="*/ 112 w 195"/>
              <a:gd name="T91" fmla="*/ 59 h 198"/>
              <a:gd name="T92" fmla="*/ 96 w 195"/>
              <a:gd name="T93" fmla="*/ 55 h 198"/>
              <a:gd name="T94" fmla="*/ 80 w 195"/>
              <a:gd name="T95" fmla="*/ 59 h 198"/>
              <a:gd name="T96" fmla="*/ 74 w 195"/>
              <a:gd name="T97" fmla="*/ 68 h 198"/>
              <a:gd name="T98" fmla="*/ 76 w 195"/>
              <a:gd name="T99" fmla="*/ 73 h 198"/>
              <a:gd name="T100" fmla="*/ 82 w 195"/>
              <a:gd name="T101" fmla="*/ 78 h 198"/>
              <a:gd name="T102" fmla="*/ 89 w 195"/>
              <a:gd name="T103" fmla="*/ 81 h 198"/>
              <a:gd name="T104" fmla="*/ 102 w 195"/>
              <a:gd name="T105" fmla="*/ 84 h 198"/>
              <a:gd name="T106" fmla="*/ 123 w 195"/>
              <a:gd name="T107" fmla="*/ 89 h 198"/>
              <a:gd name="T108" fmla="*/ 139 w 195"/>
              <a:gd name="T109" fmla="*/ 96 h 198"/>
              <a:gd name="T110" fmla="*/ 149 w 195"/>
              <a:gd name="T111" fmla="*/ 108 h 198"/>
              <a:gd name="T112" fmla="*/ 153 w 195"/>
              <a:gd name="T113" fmla="*/ 124 h 198"/>
              <a:gd name="T114" fmla="*/ 146 w 195"/>
              <a:gd name="T115" fmla="*/ 14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5" h="198">
                <a:moveTo>
                  <a:pt x="190" y="120"/>
                </a:moveTo>
                <a:cubicBezTo>
                  <a:pt x="191" y="114"/>
                  <a:pt x="192" y="107"/>
                  <a:pt x="192" y="100"/>
                </a:cubicBezTo>
                <a:cubicBezTo>
                  <a:pt x="192" y="49"/>
                  <a:pt x="150" y="7"/>
                  <a:pt x="99" y="7"/>
                </a:cubicBezTo>
                <a:cubicBezTo>
                  <a:pt x="93" y="7"/>
                  <a:pt x="88" y="7"/>
                  <a:pt x="83" y="8"/>
                </a:cubicBezTo>
                <a:cubicBezTo>
                  <a:pt x="74" y="3"/>
                  <a:pt x="64" y="0"/>
                  <a:pt x="54" y="0"/>
                </a:cubicBezTo>
                <a:cubicBezTo>
                  <a:pt x="24" y="0"/>
                  <a:pt x="0" y="24"/>
                  <a:pt x="0" y="54"/>
                </a:cubicBezTo>
                <a:cubicBezTo>
                  <a:pt x="0" y="64"/>
                  <a:pt x="2" y="73"/>
                  <a:pt x="7" y="81"/>
                </a:cubicBezTo>
                <a:cubicBezTo>
                  <a:pt x="6" y="87"/>
                  <a:pt x="5" y="94"/>
                  <a:pt x="5" y="100"/>
                </a:cubicBezTo>
                <a:cubicBezTo>
                  <a:pt x="5" y="152"/>
                  <a:pt x="47" y="193"/>
                  <a:pt x="99" y="193"/>
                </a:cubicBezTo>
                <a:cubicBezTo>
                  <a:pt x="104" y="193"/>
                  <a:pt x="110" y="193"/>
                  <a:pt x="116" y="192"/>
                </a:cubicBezTo>
                <a:cubicBezTo>
                  <a:pt x="123" y="196"/>
                  <a:pt x="132" y="198"/>
                  <a:pt x="141" y="198"/>
                </a:cubicBezTo>
                <a:cubicBezTo>
                  <a:pt x="171" y="198"/>
                  <a:pt x="195" y="174"/>
                  <a:pt x="195" y="144"/>
                </a:cubicBezTo>
                <a:cubicBezTo>
                  <a:pt x="195" y="136"/>
                  <a:pt x="193" y="127"/>
                  <a:pt x="190" y="120"/>
                </a:cubicBezTo>
                <a:close/>
                <a:moveTo>
                  <a:pt x="146" y="145"/>
                </a:moveTo>
                <a:cubicBezTo>
                  <a:pt x="142" y="151"/>
                  <a:pt x="136" y="156"/>
                  <a:pt x="127" y="159"/>
                </a:cubicBezTo>
                <a:cubicBezTo>
                  <a:pt x="119" y="163"/>
                  <a:pt x="109" y="164"/>
                  <a:pt x="98" y="164"/>
                </a:cubicBezTo>
                <a:cubicBezTo>
                  <a:pt x="85" y="164"/>
                  <a:pt x="74" y="162"/>
                  <a:pt x="65" y="157"/>
                </a:cubicBezTo>
                <a:cubicBezTo>
                  <a:pt x="59" y="154"/>
                  <a:pt x="53" y="149"/>
                  <a:pt x="49" y="144"/>
                </a:cubicBezTo>
                <a:cubicBezTo>
                  <a:pt x="46" y="138"/>
                  <a:pt x="44" y="132"/>
                  <a:pt x="44" y="127"/>
                </a:cubicBezTo>
                <a:cubicBezTo>
                  <a:pt x="44" y="123"/>
                  <a:pt x="45" y="120"/>
                  <a:pt x="47" y="118"/>
                </a:cubicBezTo>
                <a:cubicBezTo>
                  <a:pt x="50" y="116"/>
                  <a:pt x="53" y="114"/>
                  <a:pt x="57" y="114"/>
                </a:cubicBezTo>
                <a:cubicBezTo>
                  <a:pt x="60" y="114"/>
                  <a:pt x="63" y="115"/>
                  <a:pt x="65" y="117"/>
                </a:cubicBezTo>
                <a:cubicBezTo>
                  <a:pt x="68" y="119"/>
                  <a:pt x="69" y="122"/>
                  <a:pt x="71" y="125"/>
                </a:cubicBezTo>
                <a:cubicBezTo>
                  <a:pt x="72" y="129"/>
                  <a:pt x="74" y="132"/>
                  <a:pt x="76" y="135"/>
                </a:cubicBezTo>
                <a:cubicBezTo>
                  <a:pt x="78" y="137"/>
                  <a:pt x="81" y="139"/>
                  <a:pt x="84" y="141"/>
                </a:cubicBezTo>
                <a:cubicBezTo>
                  <a:pt x="87" y="142"/>
                  <a:pt x="92" y="143"/>
                  <a:pt x="98" y="143"/>
                </a:cubicBezTo>
                <a:cubicBezTo>
                  <a:pt x="105" y="143"/>
                  <a:pt x="112" y="142"/>
                  <a:pt x="116" y="138"/>
                </a:cubicBezTo>
                <a:cubicBezTo>
                  <a:pt x="121" y="135"/>
                  <a:pt x="123" y="131"/>
                  <a:pt x="123" y="127"/>
                </a:cubicBezTo>
                <a:cubicBezTo>
                  <a:pt x="123" y="123"/>
                  <a:pt x="122" y="120"/>
                  <a:pt x="120" y="118"/>
                </a:cubicBezTo>
                <a:cubicBezTo>
                  <a:pt x="117" y="115"/>
                  <a:pt x="114" y="114"/>
                  <a:pt x="110" y="112"/>
                </a:cubicBezTo>
                <a:cubicBezTo>
                  <a:pt x="105" y="111"/>
                  <a:pt x="100" y="110"/>
                  <a:pt x="93" y="108"/>
                </a:cubicBezTo>
                <a:cubicBezTo>
                  <a:pt x="83" y="106"/>
                  <a:pt x="75" y="104"/>
                  <a:pt x="68" y="101"/>
                </a:cubicBezTo>
                <a:cubicBezTo>
                  <a:pt x="61" y="98"/>
                  <a:pt x="56" y="94"/>
                  <a:pt x="52" y="89"/>
                </a:cubicBezTo>
                <a:cubicBezTo>
                  <a:pt x="48" y="84"/>
                  <a:pt x="46" y="78"/>
                  <a:pt x="46" y="70"/>
                </a:cubicBezTo>
                <a:cubicBezTo>
                  <a:pt x="46" y="63"/>
                  <a:pt x="48" y="57"/>
                  <a:pt x="52" y="51"/>
                </a:cubicBezTo>
                <a:cubicBezTo>
                  <a:pt x="57" y="46"/>
                  <a:pt x="63" y="42"/>
                  <a:pt x="71" y="39"/>
                </a:cubicBezTo>
                <a:cubicBezTo>
                  <a:pt x="78" y="36"/>
                  <a:pt x="87" y="35"/>
                  <a:pt x="98" y="35"/>
                </a:cubicBezTo>
                <a:cubicBezTo>
                  <a:pt x="106" y="35"/>
                  <a:pt x="114" y="35"/>
                  <a:pt x="120" y="37"/>
                </a:cubicBezTo>
                <a:cubicBezTo>
                  <a:pt x="126" y="39"/>
                  <a:pt x="131" y="42"/>
                  <a:pt x="135" y="45"/>
                </a:cubicBezTo>
                <a:cubicBezTo>
                  <a:pt x="139" y="48"/>
                  <a:pt x="142" y="52"/>
                  <a:pt x="144" y="55"/>
                </a:cubicBezTo>
                <a:cubicBezTo>
                  <a:pt x="146" y="59"/>
                  <a:pt x="147" y="62"/>
                  <a:pt x="147" y="66"/>
                </a:cubicBezTo>
                <a:cubicBezTo>
                  <a:pt x="147" y="69"/>
                  <a:pt x="146" y="72"/>
                  <a:pt x="143" y="75"/>
                </a:cubicBezTo>
                <a:cubicBezTo>
                  <a:pt x="141" y="78"/>
                  <a:pt x="137" y="79"/>
                  <a:pt x="134" y="79"/>
                </a:cubicBezTo>
                <a:cubicBezTo>
                  <a:pt x="130" y="79"/>
                  <a:pt x="128" y="78"/>
                  <a:pt x="126" y="76"/>
                </a:cubicBezTo>
                <a:cubicBezTo>
                  <a:pt x="124" y="75"/>
                  <a:pt x="122" y="72"/>
                  <a:pt x="120" y="69"/>
                </a:cubicBezTo>
                <a:cubicBezTo>
                  <a:pt x="118" y="65"/>
                  <a:pt x="115" y="61"/>
                  <a:pt x="112" y="59"/>
                </a:cubicBezTo>
                <a:cubicBezTo>
                  <a:pt x="109" y="56"/>
                  <a:pt x="103" y="55"/>
                  <a:pt x="96" y="55"/>
                </a:cubicBezTo>
                <a:cubicBezTo>
                  <a:pt x="89" y="55"/>
                  <a:pt x="84" y="56"/>
                  <a:pt x="80" y="59"/>
                </a:cubicBezTo>
                <a:cubicBezTo>
                  <a:pt x="76" y="62"/>
                  <a:pt x="74" y="65"/>
                  <a:pt x="74" y="68"/>
                </a:cubicBezTo>
                <a:cubicBezTo>
                  <a:pt x="74" y="70"/>
                  <a:pt x="75" y="72"/>
                  <a:pt x="76" y="73"/>
                </a:cubicBezTo>
                <a:cubicBezTo>
                  <a:pt x="77" y="75"/>
                  <a:pt x="79" y="76"/>
                  <a:pt x="82" y="78"/>
                </a:cubicBezTo>
                <a:cubicBezTo>
                  <a:pt x="84" y="79"/>
                  <a:pt x="87" y="80"/>
                  <a:pt x="89" y="81"/>
                </a:cubicBezTo>
                <a:cubicBezTo>
                  <a:pt x="92" y="81"/>
                  <a:pt x="96" y="82"/>
                  <a:pt x="102" y="84"/>
                </a:cubicBezTo>
                <a:cubicBezTo>
                  <a:pt x="110" y="85"/>
                  <a:pt x="117" y="87"/>
                  <a:pt x="123" y="89"/>
                </a:cubicBezTo>
                <a:cubicBezTo>
                  <a:pt x="129" y="91"/>
                  <a:pt x="134" y="94"/>
                  <a:pt x="139" y="96"/>
                </a:cubicBezTo>
                <a:cubicBezTo>
                  <a:pt x="143" y="99"/>
                  <a:pt x="147" y="103"/>
                  <a:pt x="149" y="108"/>
                </a:cubicBezTo>
                <a:cubicBezTo>
                  <a:pt x="152" y="112"/>
                  <a:pt x="153" y="118"/>
                  <a:pt x="153" y="124"/>
                </a:cubicBezTo>
                <a:cubicBezTo>
                  <a:pt x="153" y="132"/>
                  <a:pt x="151" y="139"/>
                  <a:pt x="146" y="145"/>
                </a:cubicBezTo>
                <a:close/>
              </a:path>
            </a:pathLst>
          </a:custGeom>
          <a:solidFill>
            <a:schemeClr val="accent3"/>
          </a:solidFill>
          <a:ln>
            <a:noFill/>
          </a:ln>
        </p:spPr>
        <p:txBody>
          <a:bodyPr/>
          <a:lstStyle/>
          <a:p>
            <a:pPr defTabSz="543560" fontAlgn="auto">
              <a:spcBef>
                <a:spcPts val="0"/>
              </a:spcBef>
              <a:spcAft>
                <a:spcPts val="0"/>
              </a:spcAft>
              <a:defRPr/>
            </a:pPr>
            <a:endParaRPr lang="id-ID" sz="1075">
              <a:latin typeface="+mn-lt"/>
              <a:ea typeface="+mn-ea"/>
            </a:endParaRPr>
          </a:p>
        </p:txBody>
      </p:sp>
      <p:sp>
        <p:nvSpPr>
          <p:cNvPr id="38" name="Freeform 44"/>
          <p:cNvSpPr>
            <a:spLocks noEditPoints="1"/>
          </p:cNvSpPr>
          <p:nvPr/>
        </p:nvSpPr>
        <p:spPr bwMode="auto">
          <a:xfrm>
            <a:off x="4409501" y="3014717"/>
            <a:ext cx="647616" cy="650790"/>
          </a:xfrm>
          <a:custGeom>
            <a:avLst/>
            <a:gdLst>
              <a:gd name="T0" fmla="*/ 192 w 193"/>
              <a:gd name="T1" fmla="*/ 81 h 194"/>
              <a:gd name="T2" fmla="*/ 191 w 193"/>
              <a:gd name="T3" fmla="*/ 77 h 194"/>
              <a:gd name="T4" fmla="*/ 188 w 193"/>
              <a:gd name="T5" fmla="*/ 75 h 194"/>
              <a:gd name="T6" fmla="*/ 162 w 193"/>
              <a:gd name="T7" fmla="*/ 71 h 194"/>
              <a:gd name="T8" fmla="*/ 157 w 193"/>
              <a:gd name="T9" fmla="*/ 54 h 194"/>
              <a:gd name="T10" fmla="*/ 151 w 193"/>
              <a:gd name="T11" fmla="*/ 34 h 194"/>
              <a:gd name="T12" fmla="*/ 104 w 193"/>
              <a:gd name="T13" fmla="*/ 0 h 194"/>
              <a:gd name="T14" fmla="*/ 61 w 193"/>
              <a:gd name="T15" fmla="*/ 0 h 194"/>
              <a:gd name="T16" fmla="*/ 0 w 193"/>
              <a:gd name="T17" fmla="*/ 61 h 194"/>
              <a:gd name="T18" fmla="*/ 0 w 193"/>
              <a:gd name="T19" fmla="*/ 133 h 194"/>
              <a:gd name="T20" fmla="*/ 61 w 193"/>
              <a:gd name="T21" fmla="*/ 194 h 194"/>
              <a:gd name="T22" fmla="*/ 131 w 193"/>
              <a:gd name="T23" fmla="*/ 194 h 194"/>
              <a:gd name="T24" fmla="*/ 192 w 193"/>
              <a:gd name="T25" fmla="*/ 133 h 194"/>
              <a:gd name="T26" fmla="*/ 193 w 193"/>
              <a:gd name="T27" fmla="*/ 83 h 194"/>
              <a:gd name="T28" fmla="*/ 192 w 193"/>
              <a:gd name="T29" fmla="*/ 81 h 194"/>
              <a:gd name="T30" fmla="*/ 62 w 193"/>
              <a:gd name="T31" fmla="*/ 50 h 194"/>
              <a:gd name="T32" fmla="*/ 96 w 193"/>
              <a:gd name="T33" fmla="*/ 50 h 194"/>
              <a:gd name="T34" fmla="*/ 108 w 193"/>
              <a:gd name="T35" fmla="*/ 62 h 194"/>
              <a:gd name="T36" fmla="*/ 96 w 193"/>
              <a:gd name="T37" fmla="*/ 73 h 194"/>
              <a:gd name="T38" fmla="*/ 62 w 193"/>
              <a:gd name="T39" fmla="*/ 73 h 194"/>
              <a:gd name="T40" fmla="*/ 50 w 193"/>
              <a:gd name="T41" fmla="*/ 62 h 194"/>
              <a:gd name="T42" fmla="*/ 62 w 193"/>
              <a:gd name="T43" fmla="*/ 50 h 194"/>
              <a:gd name="T44" fmla="*/ 131 w 193"/>
              <a:gd name="T45" fmla="*/ 143 h 194"/>
              <a:gd name="T46" fmla="*/ 62 w 193"/>
              <a:gd name="T47" fmla="*/ 143 h 194"/>
              <a:gd name="T48" fmla="*/ 50 w 193"/>
              <a:gd name="T49" fmla="*/ 132 h 194"/>
              <a:gd name="T50" fmla="*/ 62 w 193"/>
              <a:gd name="T51" fmla="*/ 120 h 194"/>
              <a:gd name="T52" fmla="*/ 131 w 193"/>
              <a:gd name="T53" fmla="*/ 120 h 194"/>
              <a:gd name="T54" fmla="*/ 142 w 193"/>
              <a:gd name="T55" fmla="*/ 132 h 194"/>
              <a:gd name="T56" fmla="*/ 131 w 193"/>
              <a:gd name="T57" fmla="*/ 143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3" h="194">
                <a:moveTo>
                  <a:pt x="192" y="81"/>
                </a:moveTo>
                <a:cubicBezTo>
                  <a:pt x="191" y="77"/>
                  <a:pt x="191" y="77"/>
                  <a:pt x="191" y="77"/>
                </a:cubicBezTo>
                <a:cubicBezTo>
                  <a:pt x="188" y="75"/>
                  <a:pt x="188" y="75"/>
                  <a:pt x="188" y="75"/>
                </a:cubicBezTo>
                <a:cubicBezTo>
                  <a:pt x="184" y="72"/>
                  <a:pt x="166" y="75"/>
                  <a:pt x="162" y="71"/>
                </a:cubicBezTo>
                <a:cubicBezTo>
                  <a:pt x="158" y="68"/>
                  <a:pt x="158" y="62"/>
                  <a:pt x="157" y="54"/>
                </a:cubicBezTo>
                <a:cubicBezTo>
                  <a:pt x="155" y="39"/>
                  <a:pt x="153" y="39"/>
                  <a:pt x="151" y="34"/>
                </a:cubicBezTo>
                <a:cubicBezTo>
                  <a:pt x="143" y="16"/>
                  <a:pt x="120" y="2"/>
                  <a:pt x="104" y="0"/>
                </a:cubicBezTo>
                <a:cubicBezTo>
                  <a:pt x="61" y="0"/>
                  <a:pt x="61" y="0"/>
                  <a:pt x="61" y="0"/>
                </a:cubicBezTo>
                <a:cubicBezTo>
                  <a:pt x="28" y="0"/>
                  <a:pt x="0" y="28"/>
                  <a:pt x="0" y="61"/>
                </a:cubicBezTo>
                <a:cubicBezTo>
                  <a:pt x="0" y="133"/>
                  <a:pt x="0" y="133"/>
                  <a:pt x="0" y="133"/>
                </a:cubicBezTo>
                <a:cubicBezTo>
                  <a:pt x="0" y="166"/>
                  <a:pt x="28" y="194"/>
                  <a:pt x="61" y="194"/>
                </a:cubicBezTo>
                <a:cubicBezTo>
                  <a:pt x="131" y="194"/>
                  <a:pt x="131" y="194"/>
                  <a:pt x="131" y="194"/>
                </a:cubicBezTo>
                <a:cubicBezTo>
                  <a:pt x="165" y="194"/>
                  <a:pt x="192" y="166"/>
                  <a:pt x="192" y="133"/>
                </a:cubicBezTo>
                <a:cubicBezTo>
                  <a:pt x="193" y="83"/>
                  <a:pt x="193" y="83"/>
                  <a:pt x="193" y="83"/>
                </a:cubicBezTo>
                <a:lnTo>
                  <a:pt x="192" y="81"/>
                </a:lnTo>
                <a:close/>
                <a:moveTo>
                  <a:pt x="62" y="50"/>
                </a:moveTo>
                <a:cubicBezTo>
                  <a:pt x="96" y="50"/>
                  <a:pt x="96" y="50"/>
                  <a:pt x="96" y="50"/>
                </a:cubicBezTo>
                <a:cubicBezTo>
                  <a:pt x="102" y="50"/>
                  <a:pt x="108" y="55"/>
                  <a:pt x="108" y="62"/>
                </a:cubicBezTo>
                <a:cubicBezTo>
                  <a:pt x="108" y="68"/>
                  <a:pt x="102" y="73"/>
                  <a:pt x="96" y="73"/>
                </a:cubicBezTo>
                <a:cubicBezTo>
                  <a:pt x="62" y="73"/>
                  <a:pt x="62" y="73"/>
                  <a:pt x="62" y="73"/>
                </a:cubicBezTo>
                <a:cubicBezTo>
                  <a:pt x="56" y="73"/>
                  <a:pt x="50" y="68"/>
                  <a:pt x="50" y="62"/>
                </a:cubicBezTo>
                <a:cubicBezTo>
                  <a:pt x="50" y="55"/>
                  <a:pt x="56" y="50"/>
                  <a:pt x="62" y="50"/>
                </a:cubicBezTo>
                <a:close/>
                <a:moveTo>
                  <a:pt x="131" y="143"/>
                </a:moveTo>
                <a:cubicBezTo>
                  <a:pt x="62" y="143"/>
                  <a:pt x="62" y="143"/>
                  <a:pt x="62" y="143"/>
                </a:cubicBezTo>
                <a:cubicBezTo>
                  <a:pt x="56" y="143"/>
                  <a:pt x="50" y="138"/>
                  <a:pt x="50" y="132"/>
                </a:cubicBezTo>
                <a:cubicBezTo>
                  <a:pt x="50" y="125"/>
                  <a:pt x="56" y="120"/>
                  <a:pt x="62" y="120"/>
                </a:cubicBezTo>
                <a:cubicBezTo>
                  <a:pt x="131" y="120"/>
                  <a:pt x="131" y="120"/>
                  <a:pt x="131" y="120"/>
                </a:cubicBezTo>
                <a:cubicBezTo>
                  <a:pt x="137" y="120"/>
                  <a:pt x="142" y="125"/>
                  <a:pt x="142" y="132"/>
                </a:cubicBezTo>
                <a:cubicBezTo>
                  <a:pt x="142" y="138"/>
                  <a:pt x="137" y="143"/>
                  <a:pt x="131" y="143"/>
                </a:cubicBezTo>
                <a:close/>
              </a:path>
            </a:pathLst>
          </a:custGeom>
          <a:solidFill>
            <a:schemeClr val="accent5"/>
          </a:solidFill>
          <a:ln>
            <a:noFill/>
          </a:ln>
        </p:spPr>
        <p:txBody>
          <a:bodyPr/>
          <a:lstStyle/>
          <a:p>
            <a:pPr defTabSz="543560" fontAlgn="auto">
              <a:spcBef>
                <a:spcPts val="0"/>
              </a:spcBef>
              <a:spcAft>
                <a:spcPts val="0"/>
              </a:spcAft>
              <a:defRPr/>
            </a:pPr>
            <a:endParaRPr lang="id-ID" sz="1075">
              <a:latin typeface="+mn-lt"/>
              <a:ea typeface="+mn-ea"/>
            </a:endParaRPr>
          </a:p>
        </p:txBody>
      </p:sp>
      <p:grpSp>
        <p:nvGrpSpPr>
          <p:cNvPr id="39" name="Group 90"/>
          <p:cNvGrpSpPr/>
          <p:nvPr/>
        </p:nvGrpSpPr>
        <p:grpSpPr>
          <a:xfrm>
            <a:off x="5329026" y="1726776"/>
            <a:ext cx="782510" cy="777428"/>
            <a:chOff x="2189163" y="538163"/>
            <a:chExt cx="977900" cy="971549"/>
          </a:xfrm>
          <a:solidFill>
            <a:schemeClr val="accent5"/>
          </a:solidFill>
        </p:grpSpPr>
        <p:sp>
          <p:nvSpPr>
            <p:cNvPr id="40" name="Freeform 50"/>
            <p:cNvSpPr/>
            <p:nvPr/>
          </p:nvSpPr>
          <p:spPr bwMode="auto">
            <a:xfrm>
              <a:off x="2189163" y="538163"/>
              <a:ext cx="733425" cy="677862"/>
            </a:xfrm>
            <a:custGeom>
              <a:avLst/>
              <a:gdLst>
                <a:gd name="T0" fmla="*/ 75 w 175"/>
                <a:gd name="T1" fmla="*/ 162 h 162"/>
                <a:gd name="T2" fmla="*/ 87 w 175"/>
                <a:gd name="T3" fmla="*/ 152 h 162"/>
                <a:gd name="T4" fmla="*/ 76 w 175"/>
                <a:gd name="T5" fmla="*/ 142 h 162"/>
                <a:gd name="T6" fmla="*/ 69 w 175"/>
                <a:gd name="T7" fmla="*/ 142 h 162"/>
                <a:gd name="T8" fmla="*/ 37 w 175"/>
                <a:gd name="T9" fmla="*/ 109 h 162"/>
                <a:gd name="T10" fmla="*/ 70 w 175"/>
                <a:gd name="T11" fmla="*/ 78 h 162"/>
                <a:gd name="T12" fmla="*/ 114 w 175"/>
                <a:gd name="T13" fmla="*/ 78 h 162"/>
                <a:gd name="T14" fmla="*/ 146 w 175"/>
                <a:gd name="T15" fmla="*/ 110 h 162"/>
                <a:gd name="T16" fmla="*/ 146 w 175"/>
                <a:gd name="T17" fmla="*/ 151 h 162"/>
                <a:gd name="T18" fmla="*/ 158 w 175"/>
                <a:gd name="T19" fmla="*/ 162 h 162"/>
                <a:gd name="T20" fmla="*/ 163 w 175"/>
                <a:gd name="T21" fmla="*/ 162 h 162"/>
                <a:gd name="T22" fmla="*/ 175 w 175"/>
                <a:gd name="T23" fmla="*/ 151 h 162"/>
                <a:gd name="T24" fmla="*/ 175 w 175"/>
                <a:gd name="T25" fmla="*/ 15 h 162"/>
                <a:gd name="T26" fmla="*/ 117 w 175"/>
                <a:gd name="T27" fmla="*/ 0 h 162"/>
                <a:gd name="T28" fmla="*/ 0 w 175"/>
                <a:gd name="T29" fmla="*/ 116 h 162"/>
                <a:gd name="T30" fmla="*/ 10 w 175"/>
                <a:gd name="T31" fmla="*/ 162 h 162"/>
                <a:gd name="T32" fmla="*/ 75 w 175"/>
                <a:gd name="T33"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2">
                  <a:moveTo>
                    <a:pt x="75" y="162"/>
                  </a:moveTo>
                  <a:cubicBezTo>
                    <a:pt x="82" y="162"/>
                    <a:pt x="87" y="158"/>
                    <a:pt x="87" y="152"/>
                  </a:cubicBezTo>
                  <a:cubicBezTo>
                    <a:pt x="87" y="147"/>
                    <a:pt x="82" y="143"/>
                    <a:pt x="76" y="142"/>
                  </a:cubicBezTo>
                  <a:cubicBezTo>
                    <a:pt x="69" y="142"/>
                    <a:pt x="69" y="142"/>
                    <a:pt x="69" y="142"/>
                  </a:cubicBezTo>
                  <a:cubicBezTo>
                    <a:pt x="52" y="141"/>
                    <a:pt x="37" y="126"/>
                    <a:pt x="37" y="109"/>
                  </a:cubicBezTo>
                  <a:cubicBezTo>
                    <a:pt x="37" y="92"/>
                    <a:pt x="52" y="78"/>
                    <a:pt x="70" y="78"/>
                  </a:cubicBezTo>
                  <a:cubicBezTo>
                    <a:pt x="114" y="78"/>
                    <a:pt x="114" y="78"/>
                    <a:pt x="114" y="78"/>
                  </a:cubicBezTo>
                  <a:cubicBezTo>
                    <a:pt x="132" y="78"/>
                    <a:pt x="146" y="92"/>
                    <a:pt x="146" y="110"/>
                  </a:cubicBezTo>
                  <a:cubicBezTo>
                    <a:pt x="146" y="151"/>
                    <a:pt x="146" y="151"/>
                    <a:pt x="146" y="151"/>
                  </a:cubicBezTo>
                  <a:cubicBezTo>
                    <a:pt x="146" y="157"/>
                    <a:pt x="152" y="162"/>
                    <a:pt x="158" y="162"/>
                  </a:cubicBezTo>
                  <a:cubicBezTo>
                    <a:pt x="163" y="162"/>
                    <a:pt x="163" y="162"/>
                    <a:pt x="163" y="162"/>
                  </a:cubicBezTo>
                  <a:cubicBezTo>
                    <a:pt x="169" y="162"/>
                    <a:pt x="175" y="157"/>
                    <a:pt x="175" y="151"/>
                  </a:cubicBezTo>
                  <a:cubicBezTo>
                    <a:pt x="175" y="15"/>
                    <a:pt x="175" y="15"/>
                    <a:pt x="175" y="15"/>
                  </a:cubicBezTo>
                  <a:cubicBezTo>
                    <a:pt x="158" y="5"/>
                    <a:pt x="138" y="0"/>
                    <a:pt x="117" y="0"/>
                  </a:cubicBezTo>
                  <a:cubicBezTo>
                    <a:pt x="52" y="0"/>
                    <a:pt x="0" y="52"/>
                    <a:pt x="0" y="116"/>
                  </a:cubicBezTo>
                  <a:cubicBezTo>
                    <a:pt x="0" y="132"/>
                    <a:pt x="4" y="148"/>
                    <a:pt x="10" y="162"/>
                  </a:cubicBezTo>
                  <a:lnTo>
                    <a:pt x="75" y="162"/>
                  </a:lnTo>
                  <a:close/>
                </a:path>
              </a:pathLst>
            </a:custGeom>
            <a:grpFill/>
            <a:ln>
              <a:noFill/>
            </a:ln>
          </p:spPr>
          <p:txBody>
            <a:bodyPr/>
            <a:lstStyle/>
            <a:p>
              <a:pPr defTabSz="543560" fontAlgn="auto">
                <a:spcBef>
                  <a:spcPts val="0"/>
                </a:spcBef>
                <a:spcAft>
                  <a:spcPts val="0"/>
                </a:spcAft>
                <a:defRPr/>
              </a:pPr>
              <a:endParaRPr lang="id-ID" sz="1075">
                <a:latin typeface="+mn-lt"/>
                <a:ea typeface="+mn-ea"/>
              </a:endParaRPr>
            </a:p>
          </p:txBody>
        </p:sp>
        <p:sp>
          <p:nvSpPr>
            <p:cNvPr id="41" name="Freeform 51"/>
            <p:cNvSpPr/>
            <p:nvPr/>
          </p:nvSpPr>
          <p:spPr bwMode="auto">
            <a:xfrm>
              <a:off x="2281238" y="666750"/>
              <a:ext cx="885825" cy="842962"/>
            </a:xfrm>
            <a:custGeom>
              <a:avLst/>
              <a:gdLst>
                <a:gd name="T0" fmla="*/ 174 w 211"/>
                <a:gd name="T1" fmla="*/ 0 h 201"/>
                <a:gd name="T2" fmla="*/ 174 w 211"/>
                <a:gd name="T3" fmla="*/ 120 h 201"/>
                <a:gd name="T4" fmla="*/ 141 w 211"/>
                <a:gd name="T5" fmla="*/ 152 h 201"/>
                <a:gd name="T6" fmla="*/ 136 w 211"/>
                <a:gd name="T7" fmla="*/ 152 h 201"/>
                <a:gd name="T8" fmla="*/ 103 w 211"/>
                <a:gd name="T9" fmla="*/ 120 h 201"/>
                <a:gd name="T10" fmla="*/ 103 w 211"/>
                <a:gd name="T11" fmla="*/ 79 h 201"/>
                <a:gd name="T12" fmla="*/ 92 w 211"/>
                <a:gd name="T13" fmla="*/ 67 h 201"/>
                <a:gd name="T14" fmla="*/ 48 w 211"/>
                <a:gd name="T15" fmla="*/ 67 h 201"/>
                <a:gd name="T16" fmla="*/ 36 w 211"/>
                <a:gd name="T17" fmla="*/ 78 h 201"/>
                <a:gd name="T18" fmla="*/ 48 w 211"/>
                <a:gd name="T19" fmla="*/ 90 h 201"/>
                <a:gd name="T20" fmla="*/ 55 w 211"/>
                <a:gd name="T21" fmla="*/ 90 h 201"/>
                <a:gd name="T22" fmla="*/ 86 w 211"/>
                <a:gd name="T23" fmla="*/ 122 h 201"/>
                <a:gd name="T24" fmla="*/ 53 w 211"/>
                <a:gd name="T25" fmla="*/ 152 h 201"/>
                <a:gd name="T26" fmla="*/ 0 w 211"/>
                <a:gd name="T27" fmla="*/ 152 h 201"/>
                <a:gd name="T28" fmla="*/ 95 w 211"/>
                <a:gd name="T29" fmla="*/ 201 h 201"/>
                <a:gd name="T30" fmla="*/ 211 w 211"/>
                <a:gd name="T31" fmla="*/ 85 h 201"/>
                <a:gd name="T32" fmla="*/ 174 w 211"/>
                <a:gd name="T33"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1" h="201">
                  <a:moveTo>
                    <a:pt x="174" y="0"/>
                  </a:moveTo>
                  <a:cubicBezTo>
                    <a:pt x="174" y="120"/>
                    <a:pt x="174" y="120"/>
                    <a:pt x="174" y="120"/>
                  </a:cubicBezTo>
                  <a:cubicBezTo>
                    <a:pt x="174" y="138"/>
                    <a:pt x="159" y="152"/>
                    <a:pt x="141" y="152"/>
                  </a:cubicBezTo>
                  <a:cubicBezTo>
                    <a:pt x="136" y="152"/>
                    <a:pt x="136" y="152"/>
                    <a:pt x="136" y="152"/>
                  </a:cubicBezTo>
                  <a:cubicBezTo>
                    <a:pt x="118" y="152"/>
                    <a:pt x="103" y="138"/>
                    <a:pt x="103" y="120"/>
                  </a:cubicBezTo>
                  <a:cubicBezTo>
                    <a:pt x="103" y="79"/>
                    <a:pt x="103" y="79"/>
                    <a:pt x="103" y="79"/>
                  </a:cubicBezTo>
                  <a:cubicBezTo>
                    <a:pt x="103" y="73"/>
                    <a:pt x="98" y="67"/>
                    <a:pt x="92" y="67"/>
                  </a:cubicBezTo>
                  <a:cubicBezTo>
                    <a:pt x="48" y="67"/>
                    <a:pt x="48" y="67"/>
                    <a:pt x="48" y="67"/>
                  </a:cubicBezTo>
                  <a:cubicBezTo>
                    <a:pt x="42" y="67"/>
                    <a:pt x="36" y="72"/>
                    <a:pt x="36" y="78"/>
                  </a:cubicBezTo>
                  <a:cubicBezTo>
                    <a:pt x="36" y="84"/>
                    <a:pt x="42" y="90"/>
                    <a:pt x="48" y="90"/>
                  </a:cubicBezTo>
                  <a:cubicBezTo>
                    <a:pt x="55" y="90"/>
                    <a:pt x="55" y="90"/>
                    <a:pt x="55" y="90"/>
                  </a:cubicBezTo>
                  <a:cubicBezTo>
                    <a:pt x="73" y="91"/>
                    <a:pt x="87" y="106"/>
                    <a:pt x="86" y="122"/>
                  </a:cubicBezTo>
                  <a:cubicBezTo>
                    <a:pt x="86" y="139"/>
                    <a:pt x="71" y="152"/>
                    <a:pt x="53" y="152"/>
                  </a:cubicBezTo>
                  <a:cubicBezTo>
                    <a:pt x="0" y="152"/>
                    <a:pt x="0" y="152"/>
                    <a:pt x="0" y="152"/>
                  </a:cubicBezTo>
                  <a:cubicBezTo>
                    <a:pt x="21" y="182"/>
                    <a:pt x="55" y="201"/>
                    <a:pt x="95" y="201"/>
                  </a:cubicBezTo>
                  <a:cubicBezTo>
                    <a:pt x="159" y="201"/>
                    <a:pt x="211" y="149"/>
                    <a:pt x="211" y="85"/>
                  </a:cubicBezTo>
                  <a:cubicBezTo>
                    <a:pt x="211" y="51"/>
                    <a:pt x="197" y="21"/>
                    <a:pt x="174" y="0"/>
                  </a:cubicBezTo>
                  <a:close/>
                </a:path>
              </a:pathLst>
            </a:custGeom>
            <a:grpFill/>
            <a:ln>
              <a:noFill/>
            </a:ln>
          </p:spPr>
          <p:txBody>
            <a:bodyPr/>
            <a:lstStyle/>
            <a:p>
              <a:pPr defTabSz="543560" fontAlgn="auto">
                <a:spcBef>
                  <a:spcPts val="0"/>
                </a:spcBef>
                <a:spcAft>
                  <a:spcPts val="0"/>
                </a:spcAft>
                <a:defRPr/>
              </a:pPr>
              <a:endParaRPr lang="id-ID" sz="1075">
                <a:latin typeface="+mn-lt"/>
                <a:ea typeface="+mn-ea"/>
              </a:endParaRPr>
            </a:p>
          </p:txBody>
        </p:sp>
      </p:grpSp>
      <p:sp>
        <p:nvSpPr>
          <p:cNvPr id="42" name="Freeform 36"/>
          <p:cNvSpPr/>
          <p:nvPr/>
        </p:nvSpPr>
        <p:spPr bwMode="auto">
          <a:xfrm>
            <a:off x="6157905" y="2681385"/>
            <a:ext cx="615870" cy="561108"/>
          </a:xfrm>
          <a:custGeom>
            <a:avLst/>
            <a:gdLst>
              <a:gd name="T0" fmla="*/ 189 w 255"/>
              <a:gd name="T1" fmla="*/ 10 h 233"/>
              <a:gd name="T2" fmla="*/ 104 w 255"/>
              <a:gd name="T3" fmla="*/ 16 h 233"/>
              <a:gd name="T4" fmla="*/ 18 w 255"/>
              <a:gd name="T5" fmla="*/ 30 h 233"/>
              <a:gd name="T6" fmla="*/ 6 w 255"/>
              <a:gd name="T7" fmla="*/ 30 h 233"/>
              <a:gd name="T8" fmla="*/ 3 w 255"/>
              <a:gd name="T9" fmla="*/ 46 h 233"/>
              <a:gd name="T10" fmla="*/ 115 w 255"/>
              <a:gd name="T11" fmla="*/ 228 h 233"/>
              <a:gd name="T12" fmla="*/ 124 w 255"/>
              <a:gd name="T13" fmla="*/ 233 h 233"/>
              <a:gd name="T14" fmla="*/ 130 w 255"/>
              <a:gd name="T15" fmla="*/ 231 h 233"/>
              <a:gd name="T16" fmla="*/ 134 w 255"/>
              <a:gd name="T17" fmla="*/ 216 h 233"/>
              <a:gd name="T18" fmla="*/ 84 w 255"/>
              <a:gd name="T19" fmla="*/ 135 h 233"/>
              <a:gd name="T20" fmla="*/ 170 w 255"/>
              <a:gd name="T21" fmla="*/ 121 h 233"/>
              <a:gd name="T22" fmla="*/ 255 w 255"/>
              <a:gd name="T23" fmla="*/ 115 h 233"/>
              <a:gd name="T24" fmla="*/ 189 w 255"/>
              <a:gd name="T25" fmla="*/ 1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33">
                <a:moveTo>
                  <a:pt x="189" y="10"/>
                </a:moveTo>
                <a:cubicBezTo>
                  <a:pt x="189" y="10"/>
                  <a:pt x="146" y="31"/>
                  <a:pt x="104" y="16"/>
                </a:cubicBezTo>
                <a:cubicBezTo>
                  <a:pt x="58" y="0"/>
                  <a:pt x="37" y="6"/>
                  <a:pt x="18" y="30"/>
                </a:cubicBezTo>
                <a:cubicBezTo>
                  <a:pt x="14" y="28"/>
                  <a:pt x="10" y="28"/>
                  <a:pt x="6" y="30"/>
                </a:cubicBezTo>
                <a:cubicBezTo>
                  <a:pt x="1" y="33"/>
                  <a:pt x="0" y="40"/>
                  <a:pt x="3" y="46"/>
                </a:cubicBezTo>
                <a:cubicBezTo>
                  <a:pt x="115" y="228"/>
                  <a:pt x="115" y="228"/>
                  <a:pt x="115" y="228"/>
                </a:cubicBezTo>
                <a:cubicBezTo>
                  <a:pt x="117" y="231"/>
                  <a:pt x="121" y="233"/>
                  <a:pt x="124" y="233"/>
                </a:cubicBezTo>
                <a:cubicBezTo>
                  <a:pt x="126" y="233"/>
                  <a:pt x="128" y="232"/>
                  <a:pt x="130" y="231"/>
                </a:cubicBezTo>
                <a:cubicBezTo>
                  <a:pt x="135" y="228"/>
                  <a:pt x="137" y="221"/>
                  <a:pt x="134" y="216"/>
                </a:cubicBezTo>
                <a:cubicBezTo>
                  <a:pt x="84" y="135"/>
                  <a:pt x="84" y="135"/>
                  <a:pt x="84" y="135"/>
                </a:cubicBezTo>
                <a:cubicBezTo>
                  <a:pt x="104" y="111"/>
                  <a:pt x="124" y="105"/>
                  <a:pt x="170" y="121"/>
                </a:cubicBezTo>
                <a:cubicBezTo>
                  <a:pt x="213" y="135"/>
                  <a:pt x="255" y="115"/>
                  <a:pt x="255" y="115"/>
                </a:cubicBezTo>
                <a:lnTo>
                  <a:pt x="189" y="10"/>
                </a:lnTo>
                <a:close/>
              </a:path>
            </a:pathLst>
          </a:custGeom>
          <a:solidFill>
            <a:schemeClr val="accent5"/>
          </a:solidFill>
          <a:ln>
            <a:noFill/>
          </a:ln>
        </p:spPr>
        <p:txBody>
          <a:bodyPr/>
          <a:lstStyle/>
          <a:p>
            <a:pPr defTabSz="543560" fontAlgn="auto">
              <a:spcBef>
                <a:spcPts val="0"/>
              </a:spcBef>
              <a:spcAft>
                <a:spcPts val="0"/>
              </a:spcAft>
              <a:defRPr/>
            </a:pPr>
            <a:endParaRPr lang="id-ID" sz="1075">
              <a:latin typeface="+mn-lt"/>
              <a:ea typeface="+mn-ea"/>
            </a:endParaRPr>
          </a:p>
        </p:txBody>
      </p:sp>
      <p:sp>
        <p:nvSpPr>
          <p:cNvPr id="43" name="Freeform 326"/>
          <p:cNvSpPr>
            <a:spLocks noChangeArrowheads="1"/>
          </p:cNvSpPr>
          <p:nvPr/>
        </p:nvSpPr>
        <p:spPr bwMode="auto">
          <a:xfrm>
            <a:off x="7429327" y="3932966"/>
            <a:ext cx="561108" cy="535711"/>
          </a:xfrm>
          <a:custGeom>
            <a:avLst/>
            <a:gdLst>
              <a:gd name="T0" fmla="*/ 1121873 w 1348"/>
              <a:gd name="T1" fmla="*/ 653276 h 1289"/>
              <a:gd name="T2" fmla="*/ 1121873 w 1348"/>
              <a:gd name="T3" fmla="*/ 1070509 h 1289"/>
              <a:gd name="T4" fmla="*/ 877843 w 1348"/>
              <a:gd name="T5" fmla="*/ 1070509 h 1289"/>
              <a:gd name="T6" fmla="*/ 877843 w 1348"/>
              <a:gd name="T7" fmla="*/ 680704 h 1289"/>
              <a:gd name="T8" fmla="*/ 759576 w 1348"/>
              <a:gd name="T9" fmla="*/ 521125 h 1289"/>
              <a:gd name="T10" fmla="*/ 633813 w 1348"/>
              <a:gd name="T11" fmla="*/ 611719 h 1289"/>
              <a:gd name="T12" fmla="*/ 627150 w 1348"/>
              <a:gd name="T13" fmla="*/ 667406 h 1289"/>
              <a:gd name="T14" fmla="*/ 627150 w 1348"/>
              <a:gd name="T15" fmla="*/ 1070509 h 1289"/>
              <a:gd name="T16" fmla="*/ 389782 w 1348"/>
              <a:gd name="T17" fmla="*/ 1070509 h 1289"/>
              <a:gd name="T18" fmla="*/ 389782 w 1348"/>
              <a:gd name="T19" fmla="*/ 347417 h 1289"/>
              <a:gd name="T20" fmla="*/ 627150 w 1348"/>
              <a:gd name="T21" fmla="*/ 347417 h 1289"/>
              <a:gd name="T22" fmla="*/ 627150 w 1348"/>
              <a:gd name="T23" fmla="*/ 451309 h 1289"/>
              <a:gd name="T24" fmla="*/ 842862 w 1348"/>
              <a:gd name="T25" fmla="*/ 333287 h 1289"/>
              <a:gd name="T26" fmla="*/ 1121873 w 1348"/>
              <a:gd name="T27" fmla="*/ 653276 h 1289"/>
              <a:gd name="T28" fmla="*/ 139089 w 1348"/>
              <a:gd name="T29" fmla="*/ 0 h 1289"/>
              <a:gd name="T30" fmla="*/ 0 w 1348"/>
              <a:gd name="T31" fmla="*/ 125502 h 1289"/>
              <a:gd name="T32" fmla="*/ 132426 w 1348"/>
              <a:gd name="T33" fmla="*/ 250173 h 1289"/>
              <a:gd name="T34" fmla="*/ 139089 w 1348"/>
              <a:gd name="T35" fmla="*/ 250173 h 1289"/>
              <a:gd name="T36" fmla="*/ 271515 w 1348"/>
              <a:gd name="T37" fmla="*/ 125502 h 1289"/>
              <a:gd name="T38" fmla="*/ 139089 w 1348"/>
              <a:gd name="T39" fmla="*/ 0 h 1289"/>
              <a:gd name="T40" fmla="*/ 14159 w 1348"/>
              <a:gd name="T41" fmla="*/ 1070509 h 1289"/>
              <a:gd name="T42" fmla="*/ 258189 w 1348"/>
              <a:gd name="T43" fmla="*/ 1070509 h 1289"/>
              <a:gd name="T44" fmla="*/ 258189 w 1348"/>
              <a:gd name="T45" fmla="*/ 347417 h 1289"/>
              <a:gd name="T46" fmla="*/ 14159 w 1348"/>
              <a:gd name="T47" fmla="*/ 347417 h 1289"/>
              <a:gd name="T48" fmla="*/ 14159 w 1348"/>
              <a:gd name="T49" fmla="*/ 1070509 h 1289"/>
              <a:gd name="T50" fmla="*/ 14159 w 1348"/>
              <a:gd name="T51" fmla="*/ 1070509 h 1289"/>
              <a:gd name="T52" fmla="*/ 14159 w 1348"/>
              <a:gd name="T53" fmla="*/ 1070509 h 12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48" h="1289">
                <a:moveTo>
                  <a:pt x="1347" y="786"/>
                </a:moveTo>
                <a:cubicBezTo>
                  <a:pt x="1347" y="1288"/>
                  <a:pt x="1347" y="1288"/>
                  <a:pt x="1347" y="1288"/>
                </a:cubicBezTo>
                <a:cubicBezTo>
                  <a:pt x="1054" y="1288"/>
                  <a:pt x="1054" y="1288"/>
                  <a:pt x="1054" y="1288"/>
                </a:cubicBezTo>
                <a:cubicBezTo>
                  <a:pt x="1054" y="819"/>
                  <a:pt x="1054" y="819"/>
                  <a:pt x="1054" y="819"/>
                </a:cubicBezTo>
                <a:cubicBezTo>
                  <a:pt x="1054" y="702"/>
                  <a:pt x="1020" y="627"/>
                  <a:pt x="912" y="627"/>
                </a:cubicBezTo>
                <a:cubicBezTo>
                  <a:pt x="836" y="627"/>
                  <a:pt x="786" y="677"/>
                  <a:pt x="761" y="736"/>
                </a:cubicBezTo>
                <a:cubicBezTo>
                  <a:pt x="761" y="752"/>
                  <a:pt x="753" y="777"/>
                  <a:pt x="753" y="803"/>
                </a:cubicBezTo>
                <a:cubicBezTo>
                  <a:pt x="753" y="1288"/>
                  <a:pt x="753" y="1288"/>
                  <a:pt x="753" y="1288"/>
                </a:cubicBezTo>
                <a:cubicBezTo>
                  <a:pt x="468" y="1288"/>
                  <a:pt x="468" y="1288"/>
                  <a:pt x="468" y="1288"/>
                </a:cubicBezTo>
                <a:cubicBezTo>
                  <a:pt x="468" y="1288"/>
                  <a:pt x="468" y="502"/>
                  <a:pt x="468" y="418"/>
                </a:cubicBezTo>
                <a:cubicBezTo>
                  <a:pt x="753" y="418"/>
                  <a:pt x="753" y="418"/>
                  <a:pt x="753" y="418"/>
                </a:cubicBezTo>
                <a:cubicBezTo>
                  <a:pt x="753" y="543"/>
                  <a:pt x="753" y="543"/>
                  <a:pt x="753" y="543"/>
                </a:cubicBezTo>
                <a:cubicBezTo>
                  <a:pt x="795" y="485"/>
                  <a:pt x="862" y="401"/>
                  <a:pt x="1012" y="401"/>
                </a:cubicBezTo>
                <a:cubicBezTo>
                  <a:pt x="1204" y="401"/>
                  <a:pt x="1347" y="527"/>
                  <a:pt x="1347" y="786"/>
                </a:cubicBezTo>
                <a:close/>
                <a:moveTo>
                  <a:pt x="167" y="0"/>
                </a:moveTo>
                <a:cubicBezTo>
                  <a:pt x="67" y="0"/>
                  <a:pt x="0" y="67"/>
                  <a:pt x="0" y="151"/>
                </a:cubicBezTo>
                <a:cubicBezTo>
                  <a:pt x="0" y="234"/>
                  <a:pt x="67" y="301"/>
                  <a:pt x="159" y="301"/>
                </a:cubicBezTo>
                <a:cubicBezTo>
                  <a:pt x="167" y="301"/>
                  <a:pt x="167" y="301"/>
                  <a:pt x="167" y="301"/>
                </a:cubicBezTo>
                <a:cubicBezTo>
                  <a:pt x="268" y="301"/>
                  <a:pt x="326" y="234"/>
                  <a:pt x="326" y="151"/>
                </a:cubicBezTo>
                <a:cubicBezTo>
                  <a:pt x="326" y="67"/>
                  <a:pt x="268" y="0"/>
                  <a:pt x="167" y="0"/>
                </a:cubicBezTo>
                <a:close/>
                <a:moveTo>
                  <a:pt x="17" y="1288"/>
                </a:moveTo>
                <a:cubicBezTo>
                  <a:pt x="310" y="1288"/>
                  <a:pt x="310" y="1288"/>
                  <a:pt x="310" y="1288"/>
                </a:cubicBezTo>
                <a:cubicBezTo>
                  <a:pt x="310" y="418"/>
                  <a:pt x="310" y="418"/>
                  <a:pt x="310" y="418"/>
                </a:cubicBezTo>
                <a:cubicBezTo>
                  <a:pt x="17" y="418"/>
                  <a:pt x="17" y="418"/>
                  <a:pt x="17" y="418"/>
                </a:cubicBezTo>
                <a:lnTo>
                  <a:pt x="17" y="1288"/>
                </a:lnTo>
                <a:close/>
                <a:moveTo>
                  <a:pt x="17" y="1288"/>
                </a:moveTo>
                <a:lnTo>
                  <a:pt x="17" y="1288"/>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lIns="60951" tIns="30475" rIns="60951" bIns="30475" anchor="ctr"/>
          <a:lstStyle/>
          <a:p>
            <a:endParaRPr lang="zh-CN" altLang="en-US" sz="1075"/>
          </a:p>
        </p:txBody>
      </p:sp>
      <p:sp>
        <p:nvSpPr>
          <p:cNvPr id="44" name="AutoShape 64"/>
          <p:cNvSpPr/>
          <p:nvPr/>
        </p:nvSpPr>
        <p:spPr bwMode="auto">
          <a:xfrm>
            <a:off x="6806314" y="4235345"/>
            <a:ext cx="392061" cy="3904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61"/>
                  <a:pt x="21208" y="481"/>
                </a:cubicBezTo>
                <a:cubicBezTo>
                  <a:pt x="21470" y="798"/>
                  <a:pt x="21599" y="1177"/>
                  <a:pt x="21599" y="1618"/>
                </a:cubicBezTo>
                <a:lnTo>
                  <a:pt x="21599" y="19981"/>
                </a:lnTo>
                <a:cubicBezTo>
                  <a:pt x="21599" y="20422"/>
                  <a:pt x="21470" y="20801"/>
                  <a:pt x="21208" y="21121"/>
                </a:cubicBezTo>
                <a:cubicBezTo>
                  <a:pt x="20946" y="21441"/>
                  <a:pt x="20630" y="21599"/>
                  <a:pt x="20263" y="21599"/>
                </a:cubicBezTo>
                <a:lnTo>
                  <a:pt x="1346" y="21599"/>
                </a:lnTo>
                <a:cubicBezTo>
                  <a:pt x="979" y="21599"/>
                  <a:pt x="663" y="21441"/>
                  <a:pt x="399" y="21121"/>
                </a:cubicBezTo>
                <a:cubicBezTo>
                  <a:pt x="132" y="20801"/>
                  <a:pt x="0" y="20422"/>
                  <a:pt x="0" y="19981"/>
                </a:cubicBezTo>
                <a:lnTo>
                  <a:pt x="0" y="1618"/>
                </a:lnTo>
                <a:cubicBezTo>
                  <a:pt x="0" y="1177"/>
                  <a:pt x="132" y="798"/>
                  <a:pt x="399" y="481"/>
                </a:cubicBezTo>
                <a:cubicBezTo>
                  <a:pt x="663" y="161"/>
                  <a:pt x="979" y="0"/>
                  <a:pt x="1346" y="0"/>
                </a:cubicBezTo>
                <a:lnTo>
                  <a:pt x="20263" y="0"/>
                </a:lnTo>
                <a:close/>
                <a:moveTo>
                  <a:pt x="19805" y="2252"/>
                </a:moveTo>
                <a:lnTo>
                  <a:pt x="8590" y="2252"/>
                </a:lnTo>
                <a:lnTo>
                  <a:pt x="8426" y="3545"/>
                </a:lnTo>
                <a:lnTo>
                  <a:pt x="1804" y="3545"/>
                </a:lnTo>
                <a:lnTo>
                  <a:pt x="1804" y="5501"/>
                </a:lnTo>
                <a:lnTo>
                  <a:pt x="19805" y="5501"/>
                </a:lnTo>
                <a:lnTo>
                  <a:pt x="19805" y="2252"/>
                </a:lnTo>
                <a:close/>
                <a:moveTo>
                  <a:pt x="19805" y="17746"/>
                </a:moveTo>
                <a:lnTo>
                  <a:pt x="1804" y="17746"/>
                </a:lnTo>
                <a:lnTo>
                  <a:pt x="1804" y="19350"/>
                </a:lnTo>
                <a:lnTo>
                  <a:pt x="19805" y="19350"/>
                </a:lnTo>
                <a:lnTo>
                  <a:pt x="19805" y="17746"/>
                </a:lnTo>
                <a:close/>
                <a:moveTo>
                  <a:pt x="3116" y="2743"/>
                </a:moveTo>
                <a:lnTo>
                  <a:pt x="6820" y="2743"/>
                </a:lnTo>
                <a:lnTo>
                  <a:pt x="6820" y="1436"/>
                </a:lnTo>
                <a:lnTo>
                  <a:pt x="3116" y="1436"/>
                </a:lnTo>
                <a:lnTo>
                  <a:pt x="3116" y="2743"/>
                </a:lnTo>
                <a:close/>
                <a:moveTo>
                  <a:pt x="6529" y="11631"/>
                </a:moveTo>
                <a:cubicBezTo>
                  <a:pt x="6529" y="12342"/>
                  <a:pt x="6639" y="13011"/>
                  <a:pt x="6862" y="13634"/>
                </a:cubicBezTo>
                <a:cubicBezTo>
                  <a:pt x="7084" y="14257"/>
                  <a:pt x="7388" y="14800"/>
                  <a:pt x="7775" y="15264"/>
                </a:cubicBezTo>
                <a:cubicBezTo>
                  <a:pt x="8162" y="15731"/>
                  <a:pt x="8617" y="16095"/>
                  <a:pt x="9134" y="16359"/>
                </a:cubicBezTo>
                <a:cubicBezTo>
                  <a:pt x="9655" y="16630"/>
                  <a:pt x="10211" y="16762"/>
                  <a:pt x="10806" y="16762"/>
                </a:cubicBezTo>
                <a:cubicBezTo>
                  <a:pt x="11398" y="16762"/>
                  <a:pt x="11954" y="16630"/>
                  <a:pt x="12470" y="16359"/>
                </a:cubicBezTo>
                <a:cubicBezTo>
                  <a:pt x="12984" y="16095"/>
                  <a:pt x="13435" y="15731"/>
                  <a:pt x="13824" y="15264"/>
                </a:cubicBezTo>
                <a:cubicBezTo>
                  <a:pt x="14211" y="14800"/>
                  <a:pt x="14515" y="14257"/>
                  <a:pt x="14737" y="13634"/>
                </a:cubicBezTo>
                <a:cubicBezTo>
                  <a:pt x="14960" y="13011"/>
                  <a:pt x="15070" y="12342"/>
                  <a:pt x="15070" y="11631"/>
                </a:cubicBezTo>
                <a:cubicBezTo>
                  <a:pt x="15070" y="10917"/>
                  <a:pt x="14960" y="10250"/>
                  <a:pt x="14737" y="9625"/>
                </a:cubicBezTo>
                <a:cubicBezTo>
                  <a:pt x="14515" y="9002"/>
                  <a:pt x="14211" y="8461"/>
                  <a:pt x="13824" y="8003"/>
                </a:cubicBezTo>
                <a:cubicBezTo>
                  <a:pt x="13435" y="7542"/>
                  <a:pt x="12982" y="7178"/>
                  <a:pt x="12463" y="6914"/>
                </a:cubicBezTo>
                <a:cubicBezTo>
                  <a:pt x="11944" y="6646"/>
                  <a:pt x="11391" y="6511"/>
                  <a:pt x="10806" y="6511"/>
                </a:cubicBezTo>
                <a:cubicBezTo>
                  <a:pt x="10211" y="6511"/>
                  <a:pt x="9655" y="6646"/>
                  <a:pt x="9134" y="6914"/>
                </a:cubicBezTo>
                <a:cubicBezTo>
                  <a:pt x="8617" y="7178"/>
                  <a:pt x="8162" y="7542"/>
                  <a:pt x="7775" y="8003"/>
                </a:cubicBezTo>
                <a:cubicBezTo>
                  <a:pt x="7388" y="8461"/>
                  <a:pt x="7084" y="9002"/>
                  <a:pt x="6862" y="9625"/>
                </a:cubicBezTo>
                <a:cubicBezTo>
                  <a:pt x="6639" y="10250"/>
                  <a:pt x="6529" y="10917"/>
                  <a:pt x="6529" y="11631"/>
                </a:cubicBezTo>
                <a:moveTo>
                  <a:pt x="13724" y="11631"/>
                </a:moveTo>
                <a:cubicBezTo>
                  <a:pt x="13724" y="12109"/>
                  <a:pt x="13648" y="12565"/>
                  <a:pt x="13501" y="12999"/>
                </a:cubicBezTo>
                <a:cubicBezTo>
                  <a:pt x="13352" y="13434"/>
                  <a:pt x="13146" y="13813"/>
                  <a:pt x="12879" y="14127"/>
                </a:cubicBezTo>
                <a:cubicBezTo>
                  <a:pt x="12612" y="14439"/>
                  <a:pt x="12301" y="14688"/>
                  <a:pt x="11942" y="14870"/>
                </a:cubicBezTo>
                <a:cubicBezTo>
                  <a:pt x="11582" y="15052"/>
                  <a:pt x="11205" y="15144"/>
                  <a:pt x="10806" y="15144"/>
                </a:cubicBezTo>
                <a:cubicBezTo>
                  <a:pt x="10407" y="15144"/>
                  <a:pt x="10025" y="15052"/>
                  <a:pt x="9662" y="14870"/>
                </a:cubicBezTo>
                <a:cubicBezTo>
                  <a:pt x="9300" y="14688"/>
                  <a:pt x="8987" y="14439"/>
                  <a:pt x="8725" y="14127"/>
                </a:cubicBezTo>
                <a:cubicBezTo>
                  <a:pt x="8463" y="13813"/>
                  <a:pt x="8257" y="13440"/>
                  <a:pt x="8103" y="13008"/>
                </a:cubicBezTo>
                <a:cubicBezTo>
                  <a:pt x="7951" y="12579"/>
                  <a:pt x="7875" y="12118"/>
                  <a:pt x="7875" y="11631"/>
                </a:cubicBezTo>
                <a:cubicBezTo>
                  <a:pt x="7875" y="11152"/>
                  <a:pt x="7951" y="10700"/>
                  <a:pt x="8103" y="10265"/>
                </a:cubicBezTo>
                <a:cubicBezTo>
                  <a:pt x="8257" y="9836"/>
                  <a:pt x="8463" y="9460"/>
                  <a:pt x="8725" y="9140"/>
                </a:cubicBezTo>
                <a:cubicBezTo>
                  <a:pt x="8987" y="8823"/>
                  <a:pt x="9298" y="8576"/>
                  <a:pt x="9657" y="8394"/>
                </a:cubicBezTo>
                <a:cubicBezTo>
                  <a:pt x="10015" y="8218"/>
                  <a:pt x="10399" y="8130"/>
                  <a:pt x="10806" y="8130"/>
                </a:cubicBezTo>
                <a:cubicBezTo>
                  <a:pt x="11205" y="8130"/>
                  <a:pt x="11582" y="8218"/>
                  <a:pt x="11942" y="8394"/>
                </a:cubicBezTo>
                <a:cubicBezTo>
                  <a:pt x="12301" y="8576"/>
                  <a:pt x="12612" y="8823"/>
                  <a:pt x="12879" y="9140"/>
                </a:cubicBezTo>
                <a:cubicBezTo>
                  <a:pt x="13146" y="9460"/>
                  <a:pt x="13352" y="9836"/>
                  <a:pt x="13501" y="10265"/>
                </a:cubicBezTo>
                <a:cubicBezTo>
                  <a:pt x="13648" y="10700"/>
                  <a:pt x="13724" y="11152"/>
                  <a:pt x="13724" y="11631"/>
                </a:cubicBezTo>
                <a:moveTo>
                  <a:pt x="9692" y="11631"/>
                </a:moveTo>
                <a:cubicBezTo>
                  <a:pt x="9692" y="11246"/>
                  <a:pt x="9799" y="10929"/>
                  <a:pt x="10020" y="10682"/>
                </a:cubicBezTo>
                <a:cubicBezTo>
                  <a:pt x="10238" y="10432"/>
                  <a:pt x="10500" y="10309"/>
                  <a:pt x="10806" y="10309"/>
                </a:cubicBezTo>
                <a:lnTo>
                  <a:pt x="10806" y="10280"/>
                </a:lnTo>
                <a:cubicBezTo>
                  <a:pt x="10945" y="10280"/>
                  <a:pt x="11065" y="10224"/>
                  <a:pt x="11163" y="10109"/>
                </a:cubicBezTo>
                <a:cubicBezTo>
                  <a:pt x="11261" y="9998"/>
                  <a:pt x="11310" y="9862"/>
                  <a:pt x="11310" y="9704"/>
                </a:cubicBezTo>
                <a:cubicBezTo>
                  <a:pt x="11310" y="9533"/>
                  <a:pt x="11261" y="9392"/>
                  <a:pt x="11163" y="9275"/>
                </a:cubicBezTo>
                <a:cubicBezTo>
                  <a:pt x="11065" y="9157"/>
                  <a:pt x="10945" y="9096"/>
                  <a:pt x="10806" y="9096"/>
                </a:cubicBezTo>
                <a:cubicBezTo>
                  <a:pt x="10228" y="9096"/>
                  <a:pt x="9733" y="9348"/>
                  <a:pt x="9322" y="9848"/>
                </a:cubicBezTo>
                <a:cubicBezTo>
                  <a:pt x="8913" y="10350"/>
                  <a:pt x="8708" y="10943"/>
                  <a:pt x="8708" y="11628"/>
                </a:cubicBezTo>
                <a:cubicBezTo>
                  <a:pt x="8708" y="11777"/>
                  <a:pt x="8757" y="11913"/>
                  <a:pt x="8854" y="12027"/>
                </a:cubicBezTo>
                <a:cubicBezTo>
                  <a:pt x="8952" y="12147"/>
                  <a:pt x="9063" y="12206"/>
                  <a:pt x="9187" y="12206"/>
                </a:cubicBezTo>
                <a:cubicBezTo>
                  <a:pt x="9329" y="12206"/>
                  <a:pt x="9447" y="12148"/>
                  <a:pt x="9545" y="12027"/>
                </a:cubicBezTo>
                <a:cubicBezTo>
                  <a:pt x="9643" y="11916"/>
                  <a:pt x="9692" y="11780"/>
                  <a:pt x="9692" y="11631"/>
                </a:cubicBezTo>
              </a:path>
            </a:pathLst>
          </a:custGeom>
          <a:solidFill>
            <a:schemeClr val="accent3"/>
          </a:solidFill>
          <a:ln>
            <a:noFill/>
          </a:ln>
          <a:effectLst/>
        </p:spPr>
        <p:txBody>
          <a:bodyPr lIns="25396" tIns="25396" rIns="25396" bIns="25396" anchor="ctr"/>
          <a:lstStyle/>
          <a:p>
            <a:pPr defTabSz="228600" fontAlgn="auto">
              <a:spcBef>
                <a:spcPts val="0"/>
              </a:spcBef>
              <a:spcAft>
                <a:spcPts val="0"/>
              </a:spcAft>
              <a:defRPr/>
            </a:pPr>
            <a:endParaRPr lang="es-ES" sz="1450" dirty="0">
              <a:solidFill>
                <a:srgbClr val="44CEB9"/>
              </a:solidFill>
              <a:effectLst>
                <a:outerShdw blurRad="38100" dist="38100" dir="2700000" algn="tl">
                  <a:srgbClr val="000000"/>
                </a:outerShdw>
              </a:effectLst>
              <a:latin typeface="Gill Sans" charset="0"/>
              <a:ea typeface="+mn-ea"/>
              <a:cs typeface="Gill Sans" charset="0"/>
              <a:sym typeface="Gill Sans" charset="0"/>
            </a:endParaRPr>
          </a:p>
        </p:txBody>
      </p:sp>
      <p:sp>
        <p:nvSpPr>
          <p:cNvPr id="45" name="Freeform 234"/>
          <p:cNvSpPr>
            <a:spLocks noChangeArrowheads="1"/>
          </p:cNvSpPr>
          <p:nvPr/>
        </p:nvSpPr>
        <p:spPr bwMode="auto">
          <a:xfrm>
            <a:off x="6958694" y="2251229"/>
            <a:ext cx="283332" cy="407934"/>
          </a:xfrm>
          <a:custGeom>
            <a:avLst/>
            <a:gdLst>
              <a:gd name="T0" fmla="*/ 424457 w 667"/>
              <a:gd name="T1" fmla="*/ 44211 h 959"/>
              <a:gd name="T2" fmla="*/ 468689 w 667"/>
              <a:gd name="T3" fmla="*/ 88421 h 959"/>
              <a:gd name="T4" fmla="*/ 504415 w 667"/>
              <a:gd name="T5" fmla="*/ 186195 h 959"/>
              <a:gd name="T6" fmla="*/ 478045 w 667"/>
              <a:gd name="T7" fmla="*/ 274616 h 959"/>
              <a:gd name="T8" fmla="*/ 406594 w 667"/>
              <a:gd name="T9" fmla="*/ 336681 h 959"/>
              <a:gd name="T10" fmla="*/ 371719 w 667"/>
              <a:gd name="T11" fmla="*/ 390243 h 959"/>
              <a:gd name="T12" fmla="*/ 406594 w 667"/>
              <a:gd name="T13" fmla="*/ 434454 h 959"/>
              <a:gd name="T14" fmla="*/ 486552 w 667"/>
              <a:gd name="T15" fmla="*/ 495669 h 959"/>
              <a:gd name="T16" fmla="*/ 530784 w 667"/>
              <a:gd name="T17" fmla="*/ 567086 h 959"/>
              <a:gd name="T18" fmla="*/ 522277 w 667"/>
              <a:gd name="T19" fmla="*/ 690365 h 959"/>
              <a:gd name="T20" fmla="*/ 371719 w 667"/>
              <a:gd name="T21" fmla="*/ 796641 h 959"/>
              <a:gd name="T22" fmla="*/ 141202 w 667"/>
              <a:gd name="T23" fmla="*/ 805993 h 959"/>
              <a:gd name="T24" fmla="*/ 17012 w 667"/>
              <a:gd name="T25" fmla="*/ 717572 h 959"/>
              <a:gd name="T26" fmla="*/ 17012 w 667"/>
              <a:gd name="T27" fmla="*/ 593442 h 959"/>
              <a:gd name="T28" fmla="*/ 141202 w 667"/>
              <a:gd name="T29" fmla="*/ 505021 h 959"/>
              <a:gd name="T30" fmla="*/ 256035 w 667"/>
              <a:gd name="T31" fmla="*/ 487167 h 959"/>
              <a:gd name="T32" fmla="*/ 283255 w 667"/>
              <a:gd name="T33" fmla="*/ 451458 h 959"/>
              <a:gd name="T34" fmla="*/ 273898 w 667"/>
              <a:gd name="T35" fmla="*/ 390243 h 959"/>
              <a:gd name="T36" fmla="*/ 265392 w 667"/>
              <a:gd name="T37" fmla="*/ 372389 h 959"/>
              <a:gd name="T38" fmla="*/ 167571 w 667"/>
              <a:gd name="T39" fmla="*/ 354535 h 959"/>
              <a:gd name="T40" fmla="*/ 70601 w 667"/>
              <a:gd name="T41" fmla="*/ 266114 h 959"/>
              <a:gd name="T42" fmla="*/ 79107 w 667"/>
              <a:gd name="T43" fmla="*/ 132632 h 959"/>
              <a:gd name="T44" fmla="*/ 229666 w 667"/>
              <a:gd name="T45" fmla="*/ 17854 h 959"/>
              <a:gd name="T46" fmla="*/ 566509 w 667"/>
              <a:gd name="T47" fmla="*/ 0 h 959"/>
              <a:gd name="T48" fmla="*/ 468689 w 667"/>
              <a:gd name="T49" fmla="*/ 655507 h 959"/>
              <a:gd name="T50" fmla="*/ 442320 w 667"/>
              <a:gd name="T51" fmla="*/ 584090 h 959"/>
              <a:gd name="T52" fmla="*/ 345350 w 667"/>
              <a:gd name="T53" fmla="*/ 513523 h 959"/>
              <a:gd name="T54" fmla="*/ 318130 w 667"/>
              <a:gd name="T55" fmla="*/ 513523 h 959"/>
              <a:gd name="T56" fmla="*/ 273898 w 667"/>
              <a:gd name="T57" fmla="*/ 513523 h 959"/>
              <a:gd name="T58" fmla="*/ 203297 w 667"/>
              <a:gd name="T59" fmla="*/ 531377 h 959"/>
              <a:gd name="T60" fmla="*/ 141202 w 667"/>
              <a:gd name="T61" fmla="*/ 557733 h 959"/>
              <a:gd name="T62" fmla="*/ 105476 w 667"/>
              <a:gd name="T63" fmla="*/ 637653 h 959"/>
              <a:gd name="T64" fmla="*/ 159065 w 667"/>
              <a:gd name="T65" fmla="*/ 726074 h 959"/>
              <a:gd name="T66" fmla="*/ 300267 w 667"/>
              <a:gd name="T67" fmla="*/ 770284 h 959"/>
              <a:gd name="T68" fmla="*/ 468689 w 667"/>
              <a:gd name="T69" fmla="*/ 655507 h 959"/>
              <a:gd name="T70" fmla="*/ 398088 w 667"/>
              <a:gd name="T71" fmla="*/ 274616 h 959"/>
              <a:gd name="T72" fmla="*/ 398088 w 667"/>
              <a:gd name="T73" fmla="*/ 168340 h 959"/>
              <a:gd name="T74" fmla="*/ 327487 w 667"/>
              <a:gd name="T75" fmla="*/ 62065 h 959"/>
              <a:gd name="T76" fmla="*/ 221160 w 667"/>
              <a:gd name="T77" fmla="*/ 53563 h 959"/>
              <a:gd name="T78" fmla="*/ 167571 w 667"/>
              <a:gd name="T79" fmla="*/ 115628 h 959"/>
              <a:gd name="T80" fmla="*/ 167571 w 667"/>
              <a:gd name="T81" fmla="*/ 212551 h 959"/>
              <a:gd name="T82" fmla="*/ 239023 w 667"/>
              <a:gd name="T83" fmla="*/ 318826 h 959"/>
              <a:gd name="T84" fmla="*/ 345350 w 667"/>
              <a:gd name="T85" fmla="*/ 336681 h 959"/>
              <a:gd name="T86" fmla="*/ 371719 w 667"/>
              <a:gd name="T87" fmla="*/ 310324 h 95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67" h="959">
                <a:moveTo>
                  <a:pt x="583" y="52"/>
                </a:moveTo>
                <a:cubicBezTo>
                  <a:pt x="499" y="52"/>
                  <a:pt x="499" y="52"/>
                  <a:pt x="499" y="52"/>
                </a:cubicBezTo>
                <a:cubicBezTo>
                  <a:pt x="520" y="73"/>
                  <a:pt x="520" y="73"/>
                  <a:pt x="520" y="73"/>
                </a:cubicBezTo>
                <a:cubicBezTo>
                  <a:pt x="531" y="84"/>
                  <a:pt x="541" y="94"/>
                  <a:pt x="551" y="104"/>
                </a:cubicBezTo>
                <a:cubicBezTo>
                  <a:pt x="562" y="125"/>
                  <a:pt x="572" y="136"/>
                  <a:pt x="583" y="156"/>
                </a:cubicBezTo>
                <a:cubicBezTo>
                  <a:pt x="593" y="177"/>
                  <a:pt x="593" y="198"/>
                  <a:pt x="593" y="219"/>
                </a:cubicBezTo>
                <a:cubicBezTo>
                  <a:pt x="593" y="240"/>
                  <a:pt x="593" y="261"/>
                  <a:pt x="583" y="281"/>
                </a:cubicBezTo>
                <a:cubicBezTo>
                  <a:pt x="572" y="292"/>
                  <a:pt x="572" y="313"/>
                  <a:pt x="562" y="323"/>
                </a:cubicBezTo>
                <a:cubicBezTo>
                  <a:pt x="551" y="344"/>
                  <a:pt x="531" y="354"/>
                  <a:pt x="520" y="365"/>
                </a:cubicBezTo>
                <a:cubicBezTo>
                  <a:pt x="478" y="396"/>
                  <a:pt x="478" y="396"/>
                  <a:pt x="478" y="396"/>
                </a:cubicBezTo>
                <a:cubicBezTo>
                  <a:pt x="468" y="406"/>
                  <a:pt x="458" y="417"/>
                  <a:pt x="458" y="417"/>
                </a:cubicBezTo>
                <a:cubicBezTo>
                  <a:pt x="447" y="427"/>
                  <a:pt x="437" y="438"/>
                  <a:pt x="437" y="459"/>
                </a:cubicBezTo>
                <a:cubicBezTo>
                  <a:pt x="437" y="469"/>
                  <a:pt x="447" y="479"/>
                  <a:pt x="458" y="490"/>
                </a:cubicBezTo>
                <a:cubicBezTo>
                  <a:pt x="468" y="500"/>
                  <a:pt x="478" y="511"/>
                  <a:pt x="478" y="511"/>
                </a:cubicBezTo>
                <a:cubicBezTo>
                  <a:pt x="531" y="542"/>
                  <a:pt x="531" y="542"/>
                  <a:pt x="531" y="542"/>
                </a:cubicBezTo>
                <a:cubicBezTo>
                  <a:pt x="541" y="552"/>
                  <a:pt x="562" y="573"/>
                  <a:pt x="572" y="583"/>
                </a:cubicBezTo>
                <a:cubicBezTo>
                  <a:pt x="583" y="594"/>
                  <a:pt x="593" y="604"/>
                  <a:pt x="603" y="614"/>
                </a:cubicBezTo>
                <a:cubicBezTo>
                  <a:pt x="614" y="635"/>
                  <a:pt x="614" y="646"/>
                  <a:pt x="624" y="667"/>
                </a:cubicBezTo>
                <a:cubicBezTo>
                  <a:pt x="624" y="677"/>
                  <a:pt x="635" y="698"/>
                  <a:pt x="635" y="719"/>
                </a:cubicBezTo>
                <a:cubicBezTo>
                  <a:pt x="635" y="750"/>
                  <a:pt x="624" y="781"/>
                  <a:pt x="614" y="812"/>
                </a:cubicBezTo>
                <a:cubicBezTo>
                  <a:pt x="593" y="833"/>
                  <a:pt x="572" y="864"/>
                  <a:pt x="541" y="885"/>
                </a:cubicBezTo>
                <a:cubicBezTo>
                  <a:pt x="520" y="906"/>
                  <a:pt x="478" y="927"/>
                  <a:pt x="437" y="937"/>
                </a:cubicBezTo>
                <a:cubicBezTo>
                  <a:pt x="395" y="948"/>
                  <a:pt x="343" y="958"/>
                  <a:pt x="291" y="958"/>
                </a:cubicBezTo>
                <a:cubicBezTo>
                  <a:pt x="239" y="958"/>
                  <a:pt x="197" y="958"/>
                  <a:pt x="166" y="948"/>
                </a:cubicBezTo>
                <a:cubicBezTo>
                  <a:pt x="124" y="937"/>
                  <a:pt x="93" y="917"/>
                  <a:pt x="72" y="906"/>
                </a:cubicBezTo>
                <a:cubicBezTo>
                  <a:pt x="51" y="885"/>
                  <a:pt x="31" y="864"/>
                  <a:pt x="20" y="844"/>
                </a:cubicBezTo>
                <a:cubicBezTo>
                  <a:pt x="10" y="823"/>
                  <a:pt x="0" y="802"/>
                  <a:pt x="0" y="781"/>
                </a:cubicBezTo>
                <a:cubicBezTo>
                  <a:pt x="0" y="760"/>
                  <a:pt x="10" y="729"/>
                  <a:pt x="20" y="698"/>
                </a:cubicBezTo>
                <a:cubicBezTo>
                  <a:pt x="41" y="677"/>
                  <a:pt x="62" y="646"/>
                  <a:pt x="103" y="625"/>
                </a:cubicBezTo>
                <a:cubicBezTo>
                  <a:pt x="124" y="614"/>
                  <a:pt x="145" y="604"/>
                  <a:pt x="166" y="594"/>
                </a:cubicBezTo>
                <a:cubicBezTo>
                  <a:pt x="197" y="594"/>
                  <a:pt x="218" y="583"/>
                  <a:pt x="239" y="583"/>
                </a:cubicBezTo>
                <a:cubicBezTo>
                  <a:pt x="260" y="573"/>
                  <a:pt x="281" y="573"/>
                  <a:pt x="301" y="573"/>
                </a:cubicBezTo>
                <a:cubicBezTo>
                  <a:pt x="322" y="573"/>
                  <a:pt x="343" y="573"/>
                  <a:pt x="353" y="573"/>
                </a:cubicBezTo>
                <a:cubicBezTo>
                  <a:pt x="353" y="552"/>
                  <a:pt x="343" y="542"/>
                  <a:pt x="333" y="531"/>
                </a:cubicBezTo>
                <a:cubicBezTo>
                  <a:pt x="322" y="521"/>
                  <a:pt x="322" y="500"/>
                  <a:pt x="322" y="479"/>
                </a:cubicBezTo>
                <a:cubicBezTo>
                  <a:pt x="322" y="469"/>
                  <a:pt x="322" y="459"/>
                  <a:pt x="322" y="459"/>
                </a:cubicBezTo>
                <a:cubicBezTo>
                  <a:pt x="322" y="448"/>
                  <a:pt x="333" y="438"/>
                  <a:pt x="333" y="438"/>
                </a:cubicBezTo>
                <a:cubicBezTo>
                  <a:pt x="322" y="438"/>
                  <a:pt x="322" y="438"/>
                  <a:pt x="312" y="438"/>
                </a:cubicBezTo>
                <a:cubicBezTo>
                  <a:pt x="301" y="438"/>
                  <a:pt x="301" y="438"/>
                  <a:pt x="291" y="438"/>
                </a:cubicBezTo>
                <a:cubicBezTo>
                  <a:pt x="260" y="438"/>
                  <a:pt x="218" y="427"/>
                  <a:pt x="197" y="417"/>
                </a:cubicBezTo>
                <a:cubicBezTo>
                  <a:pt x="166" y="406"/>
                  <a:pt x="145" y="396"/>
                  <a:pt x="124" y="375"/>
                </a:cubicBezTo>
                <a:cubicBezTo>
                  <a:pt x="103" y="354"/>
                  <a:pt x="93" y="334"/>
                  <a:pt x="83" y="313"/>
                </a:cubicBezTo>
                <a:cubicBezTo>
                  <a:pt x="72" y="292"/>
                  <a:pt x="62" y="261"/>
                  <a:pt x="62" y="240"/>
                </a:cubicBezTo>
                <a:cubicBezTo>
                  <a:pt x="62" y="209"/>
                  <a:pt x="72" y="177"/>
                  <a:pt x="93" y="156"/>
                </a:cubicBezTo>
                <a:cubicBezTo>
                  <a:pt x="103" y="125"/>
                  <a:pt x="124" y="94"/>
                  <a:pt x="156" y="73"/>
                </a:cubicBezTo>
                <a:cubicBezTo>
                  <a:pt x="187" y="42"/>
                  <a:pt x="228" y="21"/>
                  <a:pt x="270" y="21"/>
                </a:cubicBezTo>
                <a:cubicBezTo>
                  <a:pt x="312" y="11"/>
                  <a:pt x="353" y="0"/>
                  <a:pt x="395" y="0"/>
                </a:cubicBezTo>
                <a:cubicBezTo>
                  <a:pt x="666" y="0"/>
                  <a:pt x="666" y="0"/>
                  <a:pt x="666" y="0"/>
                </a:cubicBezTo>
                <a:lnTo>
                  <a:pt x="583" y="52"/>
                </a:lnTo>
                <a:close/>
                <a:moveTo>
                  <a:pt x="551" y="771"/>
                </a:moveTo>
                <a:cubicBezTo>
                  <a:pt x="551" y="750"/>
                  <a:pt x="541" y="739"/>
                  <a:pt x="541" y="729"/>
                </a:cubicBezTo>
                <a:cubicBezTo>
                  <a:pt x="531" y="708"/>
                  <a:pt x="531" y="698"/>
                  <a:pt x="520" y="687"/>
                </a:cubicBezTo>
                <a:cubicBezTo>
                  <a:pt x="510" y="677"/>
                  <a:pt x="489" y="667"/>
                  <a:pt x="468" y="646"/>
                </a:cubicBezTo>
                <a:cubicBezTo>
                  <a:pt x="458" y="635"/>
                  <a:pt x="426" y="625"/>
                  <a:pt x="406" y="604"/>
                </a:cubicBezTo>
                <a:lnTo>
                  <a:pt x="395" y="604"/>
                </a:lnTo>
                <a:cubicBezTo>
                  <a:pt x="374" y="604"/>
                  <a:pt x="374" y="604"/>
                  <a:pt x="374" y="604"/>
                </a:cubicBezTo>
                <a:cubicBezTo>
                  <a:pt x="374" y="604"/>
                  <a:pt x="364" y="604"/>
                  <a:pt x="353" y="604"/>
                </a:cubicBezTo>
                <a:cubicBezTo>
                  <a:pt x="343" y="604"/>
                  <a:pt x="333" y="604"/>
                  <a:pt x="322" y="604"/>
                </a:cubicBezTo>
                <a:cubicBezTo>
                  <a:pt x="312" y="604"/>
                  <a:pt x="291" y="604"/>
                  <a:pt x="281" y="614"/>
                </a:cubicBezTo>
                <a:cubicBezTo>
                  <a:pt x="260" y="614"/>
                  <a:pt x="249" y="614"/>
                  <a:pt x="239" y="625"/>
                </a:cubicBezTo>
                <a:cubicBezTo>
                  <a:pt x="228" y="625"/>
                  <a:pt x="218" y="625"/>
                  <a:pt x="208" y="635"/>
                </a:cubicBezTo>
                <a:cubicBezTo>
                  <a:pt x="187" y="635"/>
                  <a:pt x="176" y="646"/>
                  <a:pt x="166" y="656"/>
                </a:cubicBezTo>
                <a:cubicBezTo>
                  <a:pt x="156" y="667"/>
                  <a:pt x="145" y="677"/>
                  <a:pt x="135" y="698"/>
                </a:cubicBezTo>
                <a:cubicBezTo>
                  <a:pt x="124" y="708"/>
                  <a:pt x="124" y="729"/>
                  <a:pt x="124" y="750"/>
                </a:cubicBezTo>
                <a:cubicBezTo>
                  <a:pt x="124" y="771"/>
                  <a:pt x="124" y="792"/>
                  <a:pt x="135" y="812"/>
                </a:cubicBezTo>
                <a:cubicBezTo>
                  <a:pt x="145" y="833"/>
                  <a:pt x="166" y="844"/>
                  <a:pt x="187" y="854"/>
                </a:cubicBezTo>
                <a:cubicBezTo>
                  <a:pt x="208" y="875"/>
                  <a:pt x="228" y="885"/>
                  <a:pt x="260" y="896"/>
                </a:cubicBezTo>
                <a:cubicBezTo>
                  <a:pt x="281" y="896"/>
                  <a:pt x="322" y="906"/>
                  <a:pt x="353" y="906"/>
                </a:cubicBezTo>
                <a:cubicBezTo>
                  <a:pt x="416" y="906"/>
                  <a:pt x="468" y="885"/>
                  <a:pt x="499" y="864"/>
                </a:cubicBezTo>
                <a:cubicBezTo>
                  <a:pt x="531" y="844"/>
                  <a:pt x="551" y="802"/>
                  <a:pt x="551" y="771"/>
                </a:cubicBezTo>
                <a:close/>
                <a:moveTo>
                  <a:pt x="437" y="365"/>
                </a:moveTo>
                <a:cubicBezTo>
                  <a:pt x="458" y="354"/>
                  <a:pt x="468" y="334"/>
                  <a:pt x="468" y="323"/>
                </a:cubicBezTo>
                <a:cubicBezTo>
                  <a:pt x="468" y="302"/>
                  <a:pt x="478" y="292"/>
                  <a:pt x="478" y="271"/>
                </a:cubicBezTo>
                <a:cubicBezTo>
                  <a:pt x="478" y="250"/>
                  <a:pt x="468" y="229"/>
                  <a:pt x="468" y="198"/>
                </a:cubicBezTo>
                <a:cubicBezTo>
                  <a:pt x="458" y="177"/>
                  <a:pt x="447" y="146"/>
                  <a:pt x="437" y="125"/>
                </a:cubicBezTo>
                <a:cubicBezTo>
                  <a:pt x="416" y="104"/>
                  <a:pt x="406" y="84"/>
                  <a:pt x="385" y="73"/>
                </a:cubicBezTo>
                <a:cubicBezTo>
                  <a:pt x="364" y="52"/>
                  <a:pt x="333" y="42"/>
                  <a:pt x="312" y="42"/>
                </a:cubicBezTo>
                <a:cubicBezTo>
                  <a:pt x="291" y="42"/>
                  <a:pt x="270" y="52"/>
                  <a:pt x="260" y="63"/>
                </a:cubicBezTo>
                <a:cubicBezTo>
                  <a:pt x="239" y="63"/>
                  <a:pt x="228" y="73"/>
                  <a:pt x="218" y="84"/>
                </a:cubicBezTo>
                <a:cubicBezTo>
                  <a:pt x="208" y="104"/>
                  <a:pt x="197" y="115"/>
                  <a:pt x="197" y="136"/>
                </a:cubicBezTo>
                <a:cubicBezTo>
                  <a:pt x="187" y="146"/>
                  <a:pt x="187" y="167"/>
                  <a:pt x="187" y="177"/>
                </a:cubicBezTo>
                <a:cubicBezTo>
                  <a:pt x="187" y="198"/>
                  <a:pt x="187" y="219"/>
                  <a:pt x="197" y="250"/>
                </a:cubicBezTo>
                <a:cubicBezTo>
                  <a:pt x="208" y="271"/>
                  <a:pt x="208" y="302"/>
                  <a:pt x="228" y="323"/>
                </a:cubicBezTo>
                <a:cubicBezTo>
                  <a:pt x="239" y="344"/>
                  <a:pt x="260" y="365"/>
                  <a:pt x="281" y="375"/>
                </a:cubicBezTo>
                <a:cubicBezTo>
                  <a:pt x="301" y="396"/>
                  <a:pt x="322" y="396"/>
                  <a:pt x="353" y="396"/>
                </a:cubicBezTo>
                <a:cubicBezTo>
                  <a:pt x="364" y="396"/>
                  <a:pt x="385" y="396"/>
                  <a:pt x="406" y="396"/>
                </a:cubicBezTo>
                <a:cubicBezTo>
                  <a:pt x="416" y="386"/>
                  <a:pt x="426" y="375"/>
                  <a:pt x="437" y="365"/>
                </a:cubicBezTo>
                <a:close/>
                <a:moveTo>
                  <a:pt x="437" y="365"/>
                </a:moveTo>
                <a:lnTo>
                  <a:pt x="437" y="365"/>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lIns="60951" tIns="30475" rIns="60951" bIns="30475" anchor="ctr"/>
          <a:lstStyle/>
          <a:p>
            <a:endParaRPr lang="zh-CN" altLang="en-US" sz="1075"/>
          </a:p>
        </p:txBody>
      </p:sp>
      <p:sp>
        <p:nvSpPr>
          <p:cNvPr id="46" name="Freeform 238"/>
          <p:cNvSpPr>
            <a:spLocks noChangeArrowheads="1"/>
          </p:cNvSpPr>
          <p:nvPr/>
        </p:nvSpPr>
        <p:spPr bwMode="auto">
          <a:xfrm>
            <a:off x="4868229" y="2298847"/>
            <a:ext cx="353173" cy="687298"/>
          </a:xfrm>
          <a:custGeom>
            <a:avLst/>
            <a:gdLst>
              <a:gd name="T0" fmla="*/ 502 w 503"/>
              <a:gd name="T1" fmla="*/ 351 h 980"/>
              <a:gd name="T2" fmla="*/ 318 w 503"/>
              <a:gd name="T3" fmla="*/ 351 h 980"/>
              <a:gd name="T4" fmla="*/ 318 w 503"/>
              <a:gd name="T5" fmla="*/ 260 h 980"/>
              <a:gd name="T6" fmla="*/ 368 w 503"/>
              <a:gd name="T7" fmla="*/ 176 h 980"/>
              <a:gd name="T8" fmla="*/ 485 w 503"/>
              <a:gd name="T9" fmla="*/ 176 h 980"/>
              <a:gd name="T10" fmla="*/ 485 w 503"/>
              <a:gd name="T11" fmla="*/ 0 h 980"/>
              <a:gd name="T12" fmla="*/ 284 w 503"/>
              <a:gd name="T13" fmla="*/ 0 h 980"/>
              <a:gd name="T14" fmla="*/ 117 w 503"/>
              <a:gd name="T15" fmla="*/ 168 h 980"/>
              <a:gd name="T16" fmla="*/ 117 w 503"/>
              <a:gd name="T17" fmla="*/ 351 h 980"/>
              <a:gd name="T18" fmla="*/ 0 w 503"/>
              <a:gd name="T19" fmla="*/ 351 h 980"/>
              <a:gd name="T20" fmla="*/ 0 w 503"/>
              <a:gd name="T21" fmla="*/ 494 h 980"/>
              <a:gd name="T22" fmla="*/ 117 w 503"/>
              <a:gd name="T23" fmla="*/ 494 h 980"/>
              <a:gd name="T24" fmla="*/ 117 w 503"/>
              <a:gd name="T25" fmla="*/ 979 h 980"/>
              <a:gd name="T26" fmla="*/ 318 w 503"/>
              <a:gd name="T27" fmla="*/ 979 h 980"/>
              <a:gd name="T28" fmla="*/ 318 w 503"/>
              <a:gd name="T29" fmla="*/ 494 h 980"/>
              <a:gd name="T30" fmla="*/ 451 w 503"/>
              <a:gd name="T31" fmla="*/ 494 h 980"/>
              <a:gd name="T32" fmla="*/ 502 w 503"/>
              <a:gd name="T33" fmla="*/ 351 h 980"/>
              <a:gd name="T34" fmla="*/ 502 w 503"/>
              <a:gd name="T35" fmla="*/ 351 h 980"/>
              <a:gd name="T36" fmla="*/ 502 w 503"/>
              <a:gd name="T37" fmla="*/ 351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3" h="980">
                <a:moveTo>
                  <a:pt x="502" y="351"/>
                </a:moveTo>
                <a:cubicBezTo>
                  <a:pt x="318" y="351"/>
                  <a:pt x="318" y="351"/>
                  <a:pt x="318" y="351"/>
                </a:cubicBezTo>
                <a:cubicBezTo>
                  <a:pt x="318" y="260"/>
                  <a:pt x="318" y="260"/>
                  <a:pt x="318" y="260"/>
                </a:cubicBezTo>
                <a:cubicBezTo>
                  <a:pt x="318" y="260"/>
                  <a:pt x="309" y="176"/>
                  <a:pt x="368" y="176"/>
                </a:cubicBezTo>
                <a:cubicBezTo>
                  <a:pt x="485" y="176"/>
                  <a:pt x="485" y="176"/>
                  <a:pt x="485" y="176"/>
                </a:cubicBezTo>
                <a:cubicBezTo>
                  <a:pt x="485" y="0"/>
                  <a:pt x="485" y="0"/>
                  <a:pt x="485" y="0"/>
                </a:cubicBezTo>
                <a:cubicBezTo>
                  <a:pt x="284" y="0"/>
                  <a:pt x="284" y="0"/>
                  <a:pt x="284" y="0"/>
                </a:cubicBezTo>
                <a:cubicBezTo>
                  <a:pt x="284" y="0"/>
                  <a:pt x="117" y="0"/>
                  <a:pt x="117" y="168"/>
                </a:cubicBezTo>
                <a:cubicBezTo>
                  <a:pt x="117" y="209"/>
                  <a:pt x="117" y="268"/>
                  <a:pt x="117" y="351"/>
                </a:cubicBezTo>
                <a:cubicBezTo>
                  <a:pt x="0" y="351"/>
                  <a:pt x="0" y="351"/>
                  <a:pt x="0" y="351"/>
                </a:cubicBezTo>
                <a:cubicBezTo>
                  <a:pt x="0" y="494"/>
                  <a:pt x="0" y="494"/>
                  <a:pt x="0" y="494"/>
                </a:cubicBezTo>
                <a:cubicBezTo>
                  <a:pt x="117" y="494"/>
                  <a:pt x="117" y="494"/>
                  <a:pt x="117" y="494"/>
                </a:cubicBezTo>
                <a:cubicBezTo>
                  <a:pt x="117" y="719"/>
                  <a:pt x="117" y="979"/>
                  <a:pt x="117" y="979"/>
                </a:cubicBezTo>
                <a:cubicBezTo>
                  <a:pt x="318" y="979"/>
                  <a:pt x="318" y="979"/>
                  <a:pt x="318" y="979"/>
                </a:cubicBezTo>
                <a:cubicBezTo>
                  <a:pt x="318" y="494"/>
                  <a:pt x="318" y="494"/>
                  <a:pt x="318" y="494"/>
                </a:cubicBezTo>
                <a:cubicBezTo>
                  <a:pt x="451" y="494"/>
                  <a:pt x="451" y="494"/>
                  <a:pt x="451" y="494"/>
                </a:cubicBezTo>
                <a:lnTo>
                  <a:pt x="502" y="351"/>
                </a:lnTo>
                <a:close/>
                <a:moveTo>
                  <a:pt x="502" y="351"/>
                </a:moveTo>
                <a:lnTo>
                  <a:pt x="502" y="351"/>
                </a:lnTo>
                <a:close/>
              </a:path>
            </a:pathLst>
          </a:custGeom>
          <a:solidFill>
            <a:schemeClr val="accent3"/>
          </a:solidFill>
          <a:ln>
            <a:noFill/>
          </a:ln>
          <a:effectLst/>
        </p:spPr>
        <p:txBody>
          <a:bodyPr wrap="none" lIns="60951" tIns="30475" rIns="60951" bIns="30475" anchor="ctr"/>
          <a:lstStyle/>
          <a:p>
            <a:pPr defTabSz="543560" fontAlgn="auto">
              <a:spcBef>
                <a:spcPts val="0"/>
              </a:spcBef>
              <a:spcAft>
                <a:spcPts val="0"/>
              </a:spcAft>
              <a:defRPr/>
            </a:pPr>
            <a:endParaRPr lang="en-US" sz="1075" dirty="0">
              <a:latin typeface="+mn-lt"/>
              <a:ea typeface="宋体" panose="02010600030101010101" pitchFamily="2" charset="-122"/>
            </a:endParaRPr>
          </a:p>
        </p:txBody>
      </p:sp>
      <p:grpSp>
        <p:nvGrpSpPr>
          <p:cNvPr id="47" name="Group 26"/>
          <p:cNvGrpSpPr/>
          <p:nvPr/>
        </p:nvGrpSpPr>
        <p:grpSpPr bwMode="auto">
          <a:xfrm>
            <a:off x="4805993" y="4875552"/>
            <a:ext cx="338117" cy="492149"/>
            <a:chOff x="4294188" y="1712913"/>
            <a:chExt cx="285750" cy="415925"/>
          </a:xfrm>
          <a:solidFill>
            <a:schemeClr val="accent3"/>
          </a:solidFill>
        </p:grpSpPr>
        <p:sp>
          <p:nvSpPr>
            <p:cNvPr id="48" name="Freeform 166"/>
            <p:cNvSpPr>
              <a:spLocks noChangeArrowheads="1"/>
            </p:cNvSpPr>
            <p:nvPr/>
          </p:nvSpPr>
          <p:spPr bwMode="auto">
            <a:xfrm>
              <a:off x="4294188" y="1712913"/>
              <a:ext cx="285750" cy="415925"/>
            </a:xfrm>
            <a:custGeom>
              <a:avLst/>
              <a:gdLst>
                <a:gd name="T0" fmla="*/ 396 w 793"/>
                <a:gd name="T1" fmla="*/ 146 h 1157"/>
                <a:gd name="T2" fmla="*/ 553 w 793"/>
                <a:gd name="T3" fmla="*/ 209 h 1157"/>
                <a:gd name="T4" fmla="*/ 615 w 793"/>
                <a:gd name="T5" fmla="*/ 365 h 1157"/>
                <a:gd name="T6" fmla="*/ 553 w 793"/>
                <a:gd name="T7" fmla="*/ 511 h 1157"/>
                <a:gd name="T8" fmla="*/ 396 w 793"/>
                <a:gd name="T9" fmla="*/ 709 h 1157"/>
                <a:gd name="T10" fmla="*/ 240 w 793"/>
                <a:gd name="T11" fmla="*/ 511 h 1157"/>
                <a:gd name="T12" fmla="*/ 178 w 793"/>
                <a:gd name="T13" fmla="*/ 365 h 1157"/>
                <a:gd name="T14" fmla="*/ 240 w 793"/>
                <a:gd name="T15" fmla="*/ 209 h 1157"/>
                <a:gd name="T16" fmla="*/ 396 w 793"/>
                <a:gd name="T17" fmla="*/ 146 h 1157"/>
                <a:gd name="T18" fmla="*/ 396 w 793"/>
                <a:gd name="T19" fmla="*/ 0 h 1157"/>
                <a:gd name="T20" fmla="*/ 136 w 793"/>
                <a:gd name="T21" fmla="*/ 105 h 1157"/>
                <a:gd name="T22" fmla="*/ 136 w 793"/>
                <a:gd name="T23" fmla="*/ 615 h 1157"/>
                <a:gd name="T24" fmla="*/ 396 w 793"/>
                <a:gd name="T25" fmla="*/ 1156 h 1157"/>
                <a:gd name="T26" fmla="*/ 646 w 793"/>
                <a:gd name="T27" fmla="*/ 615 h 1157"/>
                <a:gd name="T28" fmla="*/ 646 w 793"/>
                <a:gd name="T29" fmla="*/ 105 h 1157"/>
                <a:gd name="T30" fmla="*/ 396 w 793"/>
                <a:gd name="T31" fmla="*/ 0 h 1157"/>
                <a:gd name="T32" fmla="*/ 396 w 793"/>
                <a:gd name="T33" fmla="*/ 146 h 1157"/>
                <a:gd name="T34" fmla="*/ 396 w 793"/>
                <a:gd name="T35" fmla="*/ 0 h 1157"/>
                <a:gd name="T36" fmla="*/ 396 w 793"/>
                <a:gd name="T37" fmla="*/ 0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3" h="1157">
                  <a:moveTo>
                    <a:pt x="396" y="146"/>
                  </a:moveTo>
                  <a:cubicBezTo>
                    <a:pt x="448" y="146"/>
                    <a:pt x="511" y="167"/>
                    <a:pt x="553" y="209"/>
                  </a:cubicBezTo>
                  <a:cubicBezTo>
                    <a:pt x="584" y="250"/>
                    <a:pt x="615" y="302"/>
                    <a:pt x="615" y="365"/>
                  </a:cubicBezTo>
                  <a:cubicBezTo>
                    <a:pt x="615" y="417"/>
                    <a:pt x="584" y="469"/>
                    <a:pt x="553" y="511"/>
                  </a:cubicBezTo>
                  <a:cubicBezTo>
                    <a:pt x="542" y="521"/>
                    <a:pt x="469" y="594"/>
                    <a:pt x="396" y="709"/>
                  </a:cubicBezTo>
                  <a:cubicBezTo>
                    <a:pt x="323" y="594"/>
                    <a:pt x="250" y="521"/>
                    <a:pt x="240" y="511"/>
                  </a:cubicBezTo>
                  <a:cubicBezTo>
                    <a:pt x="198" y="469"/>
                    <a:pt x="178" y="417"/>
                    <a:pt x="178" y="365"/>
                  </a:cubicBezTo>
                  <a:cubicBezTo>
                    <a:pt x="178" y="302"/>
                    <a:pt x="198" y="250"/>
                    <a:pt x="240" y="209"/>
                  </a:cubicBezTo>
                  <a:cubicBezTo>
                    <a:pt x="282" y="167"/>
                    <a:pt x="334" y="146"/>
                    <a:pt x="396" y="146"/>
                  </a:cubicBezTo>
                  <a:lnTo>
                    <a:pt x="396" y="0"/>
                  </a:lnTo>
                  <a:cubicBezTo>
                    <a:pt x="303" y="0"/>
                    <a:pt x="209" y="32"/>
                    <a:pt x="136" y="105"/>
                  </a:cubicBezTo>
                  <a:cubicBezTo>
                    <a:pt x="0" y="250"/>
                    <a:pt x="0" y="480"/>
                    <a:pt x="136" y="615"/>
                  </a:cubicBezTo>
                  <a:cubicBezTo>
                    <a:pt x="136" y="615"/>
                    <a:pt x="396" y="865"/>
                    <a:pt x="396" y="1156"/>
                  </a:cubicBezTo>
                  <a:cubicBezTo>
                    <a:pt x="396" y="865"/>
                    <a:pt x="646" y="615"/>
                    <a:pt x="646" y="615"/>
                  </a:cubicBezTo>
                  <a:cubicBezTo>
                    <a:pt x="792" y="480"/>
                    <a:pt x="792" y="250"/>
                    <a:pt x="646" y="105"/>
                  </a:cubicBezTo>
                  <a:cubicBezTo>
                    <a:pt x="584" y="32"/>
                    <a:pt x="490" y="0"/>
                    <a:pt x="396" y="0"/>
                  </a:cubicBezTo>
                  <a:lnTo>
                    <a:pt x="396" y="146"/>
                  </a:lnTo>
                  <a:close/>
                  <a:moveTo>
                    <a:pt x="396" y="0"/>
                  </a:moveTo>
                  <a:lnTo>
                    <a:pt x="396" y="0"/>
                  </a:lnTo>
                  <a:close/>
                </a:path>
              </a:pathLst>
            </a:custGeom>
            <a:grpFill/>
            <a:ln>
              <a:noFill/>
            </a:ln>
            <a:effectLst/>
          </p:spPr>
          <p:txBody>
            <a:bodyPr wrap="none" anchor="ctr"/>
            <a:lstStyle/>
            <a:p>
              <a:pPr defTabSz="543560" fontAlgn="auto">
                <a:spcBef>
                  <a:spcPts val="0"/>
                </a:spcBef>
                <a:spcAft>
                  <a:spcPts val="0"/>
                </a:spcAft>
                <a:defRPr/>
              </a:pPr>
              <a:endParaRPr lang="en-US" sz="1075" dirty="0">
                <a:latin typeface="+mn-lt"/>
                <a:ea typeface="宋体" panose="02010600030101010101" pitchFamily="2" charset="-122"/>
              </a:endParaRPr>
            </a:p>
          </p:txBody>
        </p:sp>
        <p:sp>
          <p:nvSpPr>
            <p:cNvPr id="49" name="Freeform 167"/>
            <p:cNvSpPr>
              <a:spLocks noChangeArrowheads="1"/>
            </p:cNvSpPr>
            <p:nvPr/>
          </p:nvSpPr>
          <p:spPr bwMode="auto">
            <a:xfrm>
              <a:off x="4410075" y="1817688"/>
              <a:ext cx="52388" cy="52387"/>
            </a:xfrm>
            <a:custGeom>
              <a:avLst/>
              <a:gdLst>
                <a:gd name="T0" fmla="*/ 146 w 147"/>
                <a:gd name="T1" fmla="*/ 73 h 147"/>
                <a:gd name="T2" fmla="*/ 73 w 147"/>
                <a:gd name="T3" fmla="*/ 146 h 147"/>
                <a:gd name="T4" fmla="*/ 0 w 147"/>
                <a:gd name="T5" fmla="*/ 73 h 147"/>
                <a:gd name="T6" fmla="*/ 73 w 147"/>
                <a:gd name="T7" fmla="*/ 0 h 147"/>
                <a:gd name="T8" fmla="*/ 146 w 147"/>
                <a:gd name="T9" fmla="*/ 73 h 147"/>
                <a:gd name="T10" fmla="*/ 146 w 147"/>
                <a:gd name="T11" fmla="*/ 73 h 147"/>
                <a:gd name="T12" fmla="*/ 146 w 147"/>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147" h="147">
                  <a:moveTo>
                    <a:pt x="146" y="73"/>
                  </a:moveTo>
                  <a:cubicBezTo>
                    <a:pt x="146" y="104"/>
                    <a:pt x="115" y="146"/>
                    <a:pt x="73" y="146"/>
                  </a:cubicBezTo>
                  <a:cubicBezTo>
                    <a:pt x="32" y="146"/>
                    <a:pt x="0" y="104"/>
                    <a:pt x="0" y="73"/>
                  </a:cubicBezTo>
                  <a:cubicBezTo>
                    <a:pt x="0" y="31"/>
                    <a:pt x="32" y="0"/>
                    <a:pt x="73" y="0"/>
                  </a:cubicBezTo>
                  <a:cubicBezTo>
                    <a:pt x="115" y="0"/>
                    <a:pt x="146" y="31"/>
                    <a:pt x="146" y="73"/>
                  </a:cubicBezTo>
                  <a:close/>
                  <a:moveTo>
                    <a:pt x="146" y="73"/>
                  </a:moveTo>
                  <a:lnTo>
                    <a:pt x="146" y="73"/>
                  </a:lnTo>
                  <a:close/>
                </a:path>
              </a:pathLst>
            </a:custGeom>
            <a:grpFill/>
            <a:ln>
              <a:noFill/>
            </a:ln>
            <a:effectLst/>
          </p:spPr>
          <p:txBody>
            <a:bodyPr wrap="none" anchor="ctr"/>
            <a:lstStyle/>
            <a:p>
              <a:pPr defTabSz="543560" fontAlgn="auto">
                <a:spcBef>
                  <a:spcPts val="0"/>
                </a:spcBef>
                <a:spcAft>
                  <a:spcPts val="0"/>
                </a:spcAft>
                <a:defRPr/>
              </a:pPr>
              <a:endParaRPr lang="en-US" sz="1075" dirty="0">
                <a:latin typeface="+mn-lt"/>
                <a:ea typeface="宋体" panose="02010600030101010101" pitchFamily="2" charset="-122"/>
              </a:endParaRPr>
            </a:p>
          </p:txBody>
        </p:sp>
      </p:grpSp>
      <p:grpSp>
        <p:nvGrpSpPr>
          <p:cNvPr id="50" name="Group 101"/>
          <p:cNvGrpSpPr/>
          <p:nvPr/>
        </p:nvGrpSpPr>
        <p:grpSpPr bwMode="auto">
          <a:xfrm>
            <a:off x="1119836" y="2421863"/>
            <a:ext cx="2134116" cy="1007137"/>
            <a:chOff x="838200" y="2992185"/>
            <a:chExt cx="1600200" cy="755461"/>
          </a:xfrm>
        </p:grpSpPr>
        <p:sp>
          <p:nvSpPr>
            <p:cNvPr id="51" name="TextBox 102"/>
            <p:cNvSpPr txBox="1">
              <a:spLocks noChangeArrowheads="1"/>
            </p:cNvSpPr>
            <p:nvPr/>
          </p:nvSpPr>
          <p:spPr bwMode="auto">
            <a:xfrm>
              <a:off x="838200" y="2992185"/>
              <a:ext cx="1600200" cy="253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r>
                <a:rPr lang="zh-CN" altLang="en-US" sz="1600" b="1">
                  <a:solidFill>
                    <a:schemeClr val="tx1">
                      <a:lumMod val="95000"/>
                      <a:lumOff val="5000"/>
                    </a:schemeClr>
                  </a:solidFill>
                  <a:latin typeface="微软雅黑" panose="020B0503020204020204" pitchFamily="34" charset="-122"/>
                  <a:ea typeface="微软雅黑" panose="020B0503020204020204" pitchFamily="34" charset="-122"/>
                  <a:cs typeface="Lato Regular"/>
                </a:rPr>
                <a:t>在此添加标题</a:t>
              </a:r>
              <a:endParaRPr lang="id-ID"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Lato Regular"/>
              </a:endParaRPr>
            </a:p>
          </p:txBody>
        </p:sp>
        <p:sp>
          <p:nvSpPr>
            <p:cNvPr id="52" name="TextBox 103"/>
            <p:cNvSpPr txBox="1">
              <a:spLocks noChangeArrowheads="1"/>
            </p:cNvSpPr>
            <p:nvPr/>
          </p:nvSpPr>
          <p:spPr bwMode="auto">
            <a:xfrm>
              <a:off x="838200" y="3228853"/>
              <a:ext cx="1600200" cy="51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r>
                <a:rPr lang="zh-CN" altLang="en-US" sz="1050" spc="300">
                  <a:solidFill>
                    <a:schemeClr val="bg1">
                      <a:lumMod val="50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文字内容需概括精炼，不用多余的文字修饰，言简意赅的说明分项内容。</a:t>
              </a:r>
              <a:endParaRPr lang="en-US" altLang="zh-CN" sz="1050" dirty="0">
                <a:solidFill>
                  <a:schemeClr val="bg1">
                    <a:lumMod val="50000"/>
                  </a:schemeClr>
                </a:solidFill>
                <a:latin typeface="微软雅黑 Light" panose="020B0502040204020203" pitchFamily="34" charset="-122"/>
                <a:ea typeface="微软雅黑 Light" panose="020B0502040204020203" pitchFamily="34" charset="-122"/>
              </a:endParaRPr>
            </a:p>
          </p:txBody>
        </p:sp>
      </p:grpSp>
      <p:grpSp>
        <p:nvGrpSpPr>
          <p:cNvPr id="53" name="Group 104"/>
          <p:cNvGrpSpPr/>
          <p:nvPr/>
        </p:nvGrpSpPr>
        <p:grpSpPr bwMode="auto">
          <a:xfrm>
            <a:off x="1119836" y="3528999"/>
            <a:ext cx="2134116" cy="1007138"/>
            <a:chOff x="838200" y="2992185"/>
            <a:chExt cx="1600200" cy="755461"/>
          </a:xfrm>
        </p:grpSpPr>
        <p:sp>
          <p:nvSpPr>
            <p:cNvPr id="54" name="TextBox 105"/>
            <p:cNvSpPr txBox="1">
              <a:spLocks noChangeArrowheads="1"/>
            </p:cNvSpPr>
            <p:nvPr/>
          </p:nvSpPr>
          <p:spPr bwMode="auto">
            <a:xfrm>
              <a:off x="838200" y="2992185"/>
              <a:ext cx="1600200" cy="253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r>
                <a:rPr lang="zh-CN" altLang="en-US" sz="1600" b="1">
                  <a:solidFill>
                    <a:schemeClr val="tx1">
                      <a:lumMod val="95000"/>
                      <a:lumOff val="5000"/>
                    </a:schemeClr>
                  </a:solidFill>
                  <a:latin typeface="微软雅黑" panose="020B0503020204020204" pitchFamily="34" charset="-122"/>
                  <a:ea typeface="微软雅黑" panose="020B0503020204020204" pitchFamily="34" charset="-122"/>
                  <a:cs typeface="Lato Regular"/>
                </a:rPr>
                <a:t>在此添加标题</a:t>
              </a:r>
              <a:endParaRPr lang="id-ID"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Lato Regular"/>
              </a:endParaRPr>
            </a:p>
          </p:txBody>
        </p:sp>
        <p:sp>
          <p:nvSpPr>
            <p:cNvPr id="55" name="TextBox 106"/>
            <p:cNvSpPr txBox="1">
              <a:spLocks noChangeArrowheads="1"/>
            </p:cNvSpPr>
            <p:nvPr/>
          </p:nvSpPr>
          <p:spPr bwMode="auto">
            <a:xfrm>
              <a:off x="838200" y="3228853"/>
              <a:ext cx="1600200" cy="51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r>
                <a:rPr lang="zh-CN" altLang="en-US" sz="1050" spc="300">
                  <a:solidFill>
                    <a:schemeClr val="bg1">
                      <a:lumMod val="50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文字内容需概括精炼，不用多余的文字修饰，言简意赅的说明分项内容。</a:t>
              </a:r>
              <a:endParaRPr lang="en-US" altLang="zh-CN" sz="1050" dirty="0">
                <a:solidFill>
                  <a:schemeClr val="bg1">
                    <a:lumMod val="50000"/>
                  </a:schemeClr>
                </a:solidFill>
                <a:latin typeface="微软雅黑 Light" panose="020B0502040204020203" pitchFamily="34" charset="-122"/>
                <a:ea typeface="微软雅黑 Light" panose="020B0502040204020203" pitchFamily="34" charset="-122"/>
              </a:endParaRPr>
            </a:p>
          </p:txBody>
        </p:sp>
      </p:grpSp>
      <p:sp>
        <p:nvSpPr>
          <p:cNvPr id="56" name="TextBox 6"/>
          <p:cNvSpPr txBox="1">
            <a:spLocks noChangeArrowheads="1"/>
          </p:cNvSpPr>
          <p:nvPr/>
        </p:nvSpPr>
        <p:spPr bwMode="auto">
          <a:xfrm>
            <a:off x="1096027" y="1552819"/>
            <a:ext cx="1601579" cy="7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r>
              <a:rPr lang="en-US" altLang="zh-CN" sz="4000" b="1">
                <a:solidFill>
                  <a:schemeClr val="accent2"/>
                </a:solidFill>
                <a:latin typeface="Open Sans" panose="020B0606030504020204" pitchFamily="34" charset="0"/>
                <a:cs typeface="Open Sans" panose="020B0606030504020204" pitchFamily="34" charset="0"/>
              </a:rPr>
              <a:t>79%</a:t>
            </a:r>
            <a:endParaRPr lang="en-US" altLang="zh-CN" sz="4000" b="1">
              <a:solidFill>
                <a:schemeClr val="accent2"/>
              </a:solidFill>
              <a:latin typeface="Open Sans" panose="020B0606030504020204" pitchFamily="34" charset="0"/>
              <a:cs typeface="Open Sans" panose="020B0606030504020204" pitchFamily="34" charset="0"/>
            </a:endParaRPr>
          </a:p>
        </p:txBody>
      </p:sp>
      <p:cxnSp>
        <p:nvCxnSpPr>
          <p:cNvPr id="57" name="Straight Connector 113"/>
          <p:cNvCxnSpPr>
            <a:cxnSpLocks noChangeShapeType="1"/>
          </p:cNvCxnSpPr>
          <p:nvPr/>
        </p:nvCxnSpPr>
        <p:spPr bwMode="auto">
          <a:xfrm>
            <a:off x="1146820" y="2283768"/>
            <a:ext cx="1757134" cy="0"/>
          </a:xfrm>
          <a:prstGeom prst="line">
            <a:avLst/>
          </a:prstGeom>
          <a:noFill/>
          <a:ln w="25400">
            <a:solidFill>
              <a:srgbClr val="D9D9D9"/>
            </a:solidFill>
            <a:prstDash val="dash"/>
            <a:rou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8" name="Straight Connector 114"/>
          <p:cNvCxnSpPr>
            <a:cxnSpLocks noChangeShapeType="1"/>
          </p:cNvCxnSpPr>
          <p:nvPr/>
        </p:nvCxnSpPr>
        <p:spPr bwMode="auto">
          <a:xfrm>
            <a:off x="9255508" y="4673438"/>
            <a:ext cx="1757134" cy="0"/>
          </a:xfrm>
          <a:prstGeom prst="line">
            <a:avLst/>
          </a:prstGeom>
          <a:noFill/>
          <a:ln w="25400">
            <a:solidFill>
              <a:srgbClr val="D9D9D9"/>
            </a:solidFill>
            <a:prstDash val="dash"/>
            <a:rou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9" name="TextBox 115"/>
          <p:cNvSpPr txBox="1"/>
          <p:nvPr/>
        </p:nvSpPr>
        <p:spPr>
          <a:xfrm>
            <a:off x="9468999" y="4752009"/>
            <a:ext cx="1601579" cy="707758"/>
          </a:xfrm>
          <a:prstGeom prst="rect">
            <a:avLst/>
          </a:prstGeom>
          <a:noFill/>
        </p:spPr>
        <p:txBody>
          <a:bodyPr>
            <a:spAutoFit/>
          </a:bodyPr>
          <a:lstStyle/>
          <a:p>
            <a:pPr algn="r" defTabSz="543560" fontAlgn="auto">
              <a:spcBef>
                <a:spcPts val="0"/>
              </a:spcBef>
              <a:spcAft>
                <a:spcPts val="0"/>
              </a:spcAft>
              <a:defRPr/>
            </a:pPr>
            <a:r>
              <a:rPr lang="en-US" sz="4000" b="1">
                <a:solidFill>
                  <a:schemeClr val="accent5"/>
                </a:solidFill>
                <a:latin typeface="Open Sans" panose="020B0606030504020204"/>
                <a:ea typeface="+mn-ea"/>
                <a:cs typeface="Open Sans" panose="020B0606030504020204"/>
              </a:rPr>
              <a:t>99%</a:t>
            </a:r>
            <a:endParaRPr lang="en-US" sz="4000" b="1" dirty="0">
              <a:solidFill>
                <a:schemeClr val="accent5"/>
              </a:solidFill>
              <a:latin typeface="Open Sans" panose="020B0606030504020204"/>
              <a:ea typeface="+mn-ea"/>
              <a:cs typeface="Open Sans" panose="020B0606030504020204"/>
            </a:endParaRPr>
          </a:p>
        </p:txBody>
      </p:sp>
      <p:grpSp>
        <p:nvGrpSpPr>
          <p:cNvPr id="60" name="Group 116"/>
          <p:cNvGrpSpPr/>
          <p:nvPr/>
        </p:nvGrpSpPr>
        <p:grpSpPr bwMode="auto">
          <a:xfrm>
            <a:off x="8926145" y="2421863"/>
            <a:ext cx="2133322" cy="1007137"/>
            <a:chOff x="838200" y="2992185"/>
            <a:chExt cx="1600200" cy="755461"/>
          </a:xfrm>
        </p:grpSpPr>
        <p:sp>
          <p:nvSpPr>
            <p:cNvPr id="61" name="TextBox 117"/>
            <p:cNvSpPr txBox="1">
              <a:spLocks noChangeArrowheads="1"/>
            </p:cNvSpPr>
            <p:nvPr/>
          </p:nvSpPr>
          <p:spPr bwMode="auto">
            <a:xfrm>
              <a:off x="838200" y="2992185"/>
              <a:ext cx="1600200" cy="253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r"/>
              <a:r>
                <a:rPr lang="zh-CN" altLang="en-US" sz="1600" b="1">
                  <a:solidFill>
                    <a:schemeClr val="tx1">
                      <a:lumMod val="95000"/>
                      <a:lumOff val="5000"/>
                    </a:schemeClr>
                  </a:solidFill>
                  <a:latin typeface="微软雅黑" panose="020B0503020204020204" pitchFamily="34" charset="-122"/>
                  <a:ea typeface="微软雅黑" panose="020B0503020204020204" pitchFamily="34" charset="-122"/>
                  <a:cs typeface="Lato Regular"/>
                </a:rPr>
                <a:t>在此添加标题</a:t>
              </a:r>
              <a:endParaRPr lang="id-ID"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Lato Regular"/>
              </a:endParaRPr>
            </a:p>
          </p:txBody>
        </p:sp>
        <p:sp>
          <p:nvSpPr>
            <p:cNvPr id="62" name="TextBox 118"/>
            <p:cNvSpPr txBox="1">
              <a:spLocks noChangeArrowheads="1"/>
            </p:cNvSpPr>
            <p:nvPr/>
          </p:nvSpPr>
          <p:spPr bwMode="auto">
            <a:xfrm>
              <a:off x="838200" y="3228853"/>
              <a:ext cx="1600200" cy="51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r"/>
              <a:r>
                <a:rPr lang="zh-CN" altLang="en-US" sz="1050" spc="300">
                  <a:solidFill>
                    <a:schemeClr val="bg1">
                      <a:lumMod val="50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文字内容需概括精炼，不用多余的文字修饰，言简意赅的说明分项内容。</a:t>
              </a:r>
              <a:endParaRPr lang="en-US" altLang="zh-CN" sz="1050" dirty="0">
                <a:solidFill>
                  <a:schemeClr val="bg1">
                    <a:lumMod val="50000"/>
                  </a:schemeClr>
                </a:solidFill>
                <a:latin typeface="微软雅黑 Light" panose="020B0502040204020203" pitchFamily="34" charset="-122"/>
                <a:ea typeface="微软雅黑 Light" panose="020B0502040204020203" pitchFamily="34" charset="-122"/>
              </a:endParaRPr>
            </a:p>
          </p:txBody>
        </p:sp>
      </p:grpSp>
      <p:grpSp>
        <p:nvGrpSpPr>
          <p:cNvPr id="63" name="Group 119"/>
          <p:cNvGrpSpPr/>
          <p:nvPr/>
        </p:nvGrpSpPr>
        <p:grpSpPr bwMode="auto">
          <a:xfrm>
            <a:off x="8926145" y="3528999"/>
            <a:ext cx="2133322" cy="1007138"/>
            <a:chOff x="838200" y="2992185"/>
            <a:chExt cx="1600200" cy="755461"/>
          </a:xfrm>
        </p:grpSpPr>
        <p:sp>
          <p:nvSpPr>
            <p:cNvPr id="64" name="TextBox 120"/>
            <p:cNvSpPr txBox="1">
              <a:spLocks noChangeArrowheads="1"/>
            </p:cNvSpPr>
            <p:nvPr/>
          </p:nvSpPr>
          <p:spPr bwMode="auto">
            <a:xfrm>
              <a:off x="838200" y="2992185"/>
              <a:ext cx="1600200" cy="253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r"/>
              <a:r>
                <a:rPr lang="zh-CN" altLang="en-US" sz="1600" b="1">
                  <a:solidFill>
                    <a:schemeClr val="tx1">
                      <a:lumMod val="95000"/>
                      <a:lumOff val="5000"/>
                    </a:schemeClr>
                  </a:solidFill>
                  <a:latin typeface="微软雅黑" panose="020B0503020204020204" pitchFamily="34" charset="-122"/>
                  <a:ea typeface="微软雅黑" panose="020B0503020204020204" pitchFamily="34" charset="-122"/>
                  <a:cs typeface="Lato Regular"/>
                </a:rPr>
                <a:t>在此添加标题</a:t>
              </a:r>
              <a:endParaRPr lang="id-ID"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Lato Regular"/>
              </a:endParaRPr>
            </a:p>
          </p:txBody>
        </p:sp>
        <p:sp>
          <p:nvSpPr>
            <p:cNvPr id="65" name="TextBox 121"/>
            <p:cNvSpPr txBox="1">
              <a:spLocks noChangeArrowheads="1"/>
            </p:cNvSpPr>
            <p:nvPr/>
          </p:nvSpPr>
          <p:spPr bwMode="auto">
            <a:xfrm>
              <a:off x="838200" y="3228853"/>
              <a:ext cx="1600200" cy="51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r"/>
              <a:r>
                <a:rPr lang="zh-CN" altLang="en-US" sz="1050" spc="300">
                  <a:solidFill>
                    <a:schemeClr val="bg1">
                      <a:lumMod val="50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文字内容需概括精炼，不用多余的文字修饰，言简意赅的说明分项内容。</a:t>
              </a:r>
              <a:endParaRPr lang="en-US" altLang="zh-CN" sz="1050" dirty="0">
                <a:solidFill>
                  <a:schemeClr val="bg1">
                    <a:lumMod val="50000"/>
                  </a:schemeClr>
                </a:solidFill>
                <a:latin typeface="微软雅黑 Light" panose="020B0502040204020203" pitchFamily="34" charset="-122"/>
                <a:ea typeface="微软雅黑 Light" panose="020B0502040204020203"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Effect transition="in" filter="fade">
                                      <p:cBhvr>
                                        <p:cTn id="45" dur="500"/>
                                        <p:tgtEl>
                                          <p:spTgt spid="22"/>
                                        </p:tgtEl>
                                      </p:cBhvr>
                                    </p:animEffect>
                                  </p:childTnLst>
                                </p:cTn>
                              </p:par>
                            </p:childTnLst>
                          </p:cTn>
                        </p:par>
                        <p:par>
                          <p:cTn id="46" fill="hold">
                            <p:stCondLst>
                              <p:cond delay="4000"/>
                            </p:stCondLst>
                            <p:childTnLst>
                              <p:par>
                                <p:cTn id="47" presetID="53" presetClass="entr" presetSubtype="16"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par>
                          <p:cTn id="52" fill="hold">
                            <p:stCondLst>
                              <p:cond delay="4500"/>
                            </p:stCondLst>
                            <p:childTnLst>
                              <p:par>
                                <p:cTn id="53" presetID="53" presetClass="entr" presetSubtype="16"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childTnLst>
                          </p:cTn>
                        </p:par>
                        <p:par>
                          <p:cTn id="58" fill="hold">
                            <p:stCondLst>
                              <p:cond delay="5000"/>
                            </p:stCondLst>
                            <p:childTnLst>
                              <p:par>
                                <p:cTn id="59" presetID="53" presetClass="entr" presetSubtype="16"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Effect transition="in" filter="fade">
                                      <p:cBhvr>
                                        <p:cTn id="63" dur="500"/>
                                        <p:tgtEl>
                                          <p:spTgt spid="24"/>
                                        </p:tgtEl>
                                      </p:cBhvr>
                                    </p:animEffect>
                                  </p:childTnLst>
                                </p:cTn>
                              </p:par>
                            </p:childTnLst>
                          </p:cTn>
                        </p:par>
                        <p:par>
                          <p:cTn id="64" fill="hold">
                            <p:stCondLst>
                              <p:cond delay="5500"/>
                            </p:stCondLst>
                            <p:childTnLst>
                              <p:par>
                                <p:cTn id="65" presetID="53" presetClass="entr" presetSubtype="16"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p:cTn id="67" dur="500" fill="hold"/>
                                        <p:tgtEl>
                                          <p:spTgt spid="25"/>
                                        </p:tgtEl>
                                        <p:attrNameLst>
                                          <p:attrName>ppt_w</p:attrName>
                                        </p:attrNameLst>
                                      </p:cBhvr>
                                      <p:tavLst>
                                        <p:tav tm="0">
                                          <p:val>
                                            <p:fltVal val="0"/>
                                          </p:val>
                                        </p:tav>
                                        <p:tav tm="100000">
                                          <p:val>
                                            <p:strVal val="#ppt_w"/>
                                          </p:val>
                                        </p:tav>
                                      </p:tavLst>
                                    </p:anim>
                                    <p:anim calcmode="lin" valueType="num">
                                      <p:cBhvr>
                                        <p:cTn id="68" dur="500" fill="hold"/>
                                        <p:tgtEl>
                                          <p:spTgt spid="25"/>
                                        </p:tgtEl>
                                        <p:attrNameLst>
                                          <p:attrName>ppt_h</p:attrName>
                                        </p:attrNameLst>
                                      </p:cBhvr>
                                      <p:tavLst>
                                        <p:tav tm="0">
                                          <p:val>
                                            <p:fltVal val="0"/>
                                          </p:val>
                                        </p:tav>
                                        <p:tav tm="100000">
                                          <p:val>
                                            <p:strVal val="#ppt_h"/>
                                          </p:val>
                                        </p:tav>
                                      </p:tavLst>
                                    </p:anim>
                                    <p:animEffect transition="in" filter="fade">
                                      <p:cBhvr>
                                        <p:cTn id="69" dur="500"/>
                                        <p:tgtEl>
                                          <p:spTgt spid="25"/>
                                        </p:tgtEl>
                                      </p:cBhvr>
                                    </p:animEffect>
                                  </p:childTnLst>
                                </p:cTn>
                              </p:par>
                            </p:childTnLst>
                          </p:cTn>
                        </p:par>
                        <p:par>
                          <p:cTn id="70" fill="hold">
                            <p:stCondLst>
                              <p:cond delay="6000"/>
                            </p:stCondLst>
                            <p:childTnLst>
                              <p:par>
                                <p:cTn id="71" presetID="53" presetClass="entr" presetSubtype="16" fill="hold" nodeType="after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Effect transition="in" filter="fade">
                                      <p:cBhvr>
                                        <p:cTn id="75" dur="500"/>
                                        <p:tgtEl>
                                          <p:spTgt spid="26"/>
                                        </p:tgtEl>
                                      </p:cBhvr>
                                    </p:animEffect>
                                  </p:childTnLst>
                                </p:cTn>
                              </p:par>
                            </p:childTnLst>
                          </p:cTn>
                        </p:par>
                        <p:par>
                          <p:cTn id="76" fill="hold">
                            <p:stCondLst>
                              <p:cond delay="6500"/>
                            </p:stCondLst>
                            <p:childTnLst>
                              <p:par>
                                <p:cTn id="77" presetID="53" presetClass="entr" presetSubtype="16" fill="hold" nodeType="after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p:cTn id="79" dur="500" fill="hold"/>
                                        <p:tgtEl>
                                          <p:spTgt spid="29"/>
                                        </p:tgtEl>
                                        <p:attrNameLst>
                                          <p:attrName>ppt_w</p:attrName>
                                        </p:attrNameLst>
                                      </p:cBhvr>
                                      <p:tavLst>
                                        <p:tav tm="0">
                                          <p:val>
                                            <p:fltVal val="0"/>
                                          </p:val>
                                        </p:tav>
                                        <p:tav tm="100000">
                                          <p:val>
                                            <p:strVal val="#ppt_w"/>
                                          </p:val>
                                        </p:tav>
                                      </p:tavLst>
                                    </p:anim>
                                    <p:anim calcmode="lin" valueType="num">
                                      <p:cBhvr>
                                        <p:cTn id="80" dur="500" fill="hold"/>
                                        <p:tgtEl>
                                          <p:spTgt spid="29"/>
                                        </p:tgtEl>
                                        <p:attrNameLst>
                                          <p:attrName>ppt_h</p:attrName>
                                        </p:attrNameLst>
                                      </p:cBhvr>
                                      <p:tavLst>
                                        <p:tav tm="0">
                                          <p:val>
                                            <p:fltVal val="0"/>
                                          </p:val>
                                        </p:tav>
                                        <p:tav tm="100000">
                                          <p:val>
                                            <p:strVal val="#ppt_h"/>
                                          </p:val>
                                        </p:tav>
                                      </p:tavLst>
                                    </p:anim>
                                    <p:animEffect transition="in" filter="fade">
                                      <p:cBhvr>
                                        <p:cTn id="81" dur="500"/>
                                        <p:tgtEl>
                                          <p:spTgt spid="29"/>
                                        </p:tgtEl>
                                      </p:cBhvr>
                                    </p:animEffect>
                                  </p:childTnLst>
                                </p:cTn>
                              </p:par>
                            </p:childTnLst>
                          </p:cTn>
                        </p:par>
                        <p:par>
                          <p:cTn id="82" fill="hold">
                            <p:stCondLst>
                              <p:cond delay="7000"/>
                            </p:stCondLst>
                            <p:childTnLst>
                              <p:par>
                                <p:cTn id="83" presetID="53" presetClass="entr" presetSubtype="16" fill="hold" grpId="0" nodeType="after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p:cTn id="85" dur="500" fill="hold"/>
                                        <p:tgtEl>
                                          <p:spTgt spid="33"/>
                                        </p:tgtEl>
                                        <p:attrNameLst>
                                          <p:attrName>ppt_w</p:attrName>
                                        </p:attrNameLst>
                                      </p:cBhvr>
                                      <p:tavLst>
                                        <p:tav tm="0">
                                          <p:val>
                                            <p:fltVal val="0"/>
                                          </p:val>
                                        </p:tav>
                                        <p:tav tm="100000">
                                          <p:val>
                                            <p:strVal val="#ppt_w"/>
                                          </p:val>
                                        </p:tav>
                                      </p:tavLst>
                                    </p:anim>
                                    <p:anim calcmode="lin" valueType="num">
                                      <p:cBhvr>
                                        <p:cTn id="86" dur="500" fill="hold"/>
                                        <p:tgtEl>
                                          <p:spTgt spid="33"/>
                                        </p:tgtEl>
                                        <p:attrNameLst>
                                          <p:attrName>ppt_h</p:attrName>
                                        </p:attrNameLst>
                                      </p:cBhvr>
                                      <p:tavLst>
                                        <p:tav tm="0">
                                          <p:val>
                                            <p:fltVal val="0"/>
                                          </p:val>
                                        </p:tav>
                                        <p:tav tm="100000">
                                          <p:val>
                                            <p:strVal val="#ppt_h"/>
                                          </p:val>
                                        </p:tav>
                                      </p:tavLst>
                                    </p:anim>
                                    <p:animEffect transition="in" filter="fade">
                                      <p:cBhvr>
                                        <p:cTn id="87" dur="500"/>
                                        <p:tgtEl>
                                          <p:spTgt spid="33"/>
                                        </p:tgtEl>
                                      </p:cBhvr>
                                    </p:animEffect>
                                  </p:childTnLst>
                                </p:cTn>
                              </p:par>
                            </p:childTnLst>
                          </p:cTn>
                        </p:par>
                        <p:par>
                          <p:cTn id="88" fill="hold">
                            <p:stCondLst>
                              <p:cond delay="7500"/>
                            </p:stCondLst>
                            <p:childTnLst>
                              <p:par>
                                <p:cTn id="89" presetID="53" presetClass="entr" presetSubtype="16" fill="hold" grpId="0" nodeType="after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p:cTn id="91" dur="500" fill="hold"/>
                                        <p:tgtEl>
                                          <p:spTgt spid="34"/>
                                        </p:tgtEl>
                                        <p:attrNameLst>
                                          <p:attrName>ppt_w</p:attrName>
                                        </p:attrNameLst>
                                      </p:cBhvr>
                                      <p:tavLst>
                                        <p:tav tm="0">
                                          <p:val>
                                            <p:fltVal val="0"/>
                                          </p:val>
                                        </p:tav>
                                        <p:tav tm="100000">
                                          <p:val>
                                            <p:strVal val="#ppt_w"/>
                                          </p:val>
                                        </p:tav>
                                      </p:tavLst>
                                    </p:anim>
                                    <p:anim calcmode="lin" valueType="num">
                                      <p:cBhvr>
                                        <p:cTn id="92" dur="500" fill="hold"/>
                                        <p:tgtEl>
                                          <p:spTgt spid="34"/>
                                        </p:tgtEl>
                                        <p:attrNameLst>
                                          <p:attrName>ppt_h</p:attrName>
                                        </p:attrNameLst>
                                      </p:cBhvr>
                                      <p:tavLst>
                                        <p:tav tm="0">
                                          <p:val>
                                            <p:fltVal val="0"/>
                                          </p:val>
                                        </p:tav>
                                        <p:tav tm="100000">
                                          <p:val>
                                            <p:strVal val="#ppt_h"/>
                                          </p:val>
                                        </p:tav>
                                      </p:tavLst>
                                    </p:anim>
                                    <p:animEffect transition="in" filter="fade">
                                      <p:cBhvr>
                                        <p:cTn id="93" dur="500"/>
                                        <p:tgtEl>
                                          <p:spTgt spid="34"/>
                                        </p:tgtEl>
                                      </p:cBhvr>
                                    </p:animEffect>
                                  </p:childTnLst>
                                </p:cTn>
                              </p:par>
                            </p:childTnLst>
                          </p:cTn>
                        </p:par>
                        <p:par>
                          <p:cTn id="94" fill="hold">
                            <p:stCondLst>
                              <p:cond delay="8000"/>
                            </p:stCondLst>
                            <p:childTnLst>
                              <p:par>
                                <p:cTn id="95" presetID="53" presetClass="entr" presetSubtype="16" fill="hold" nodeType="afterEffect">
                                  <p:stCondLst>
                                    <p:cond delay="0"/>
                                  </p:stCondLst>
                                  <p:childTnLst>
                                    <p:set>
                                      <p:cBhvr>
                                        <p:cTn id="96" dur="1" fill="hold">
                                          <p:stCondLst>
                                            <p:cond delay="0"/>
                                          </p:stCondLst>
                                        </p:cTn>
                                        <p:tgtEl>
                                          <p:spTgt spid="35"/>
                                        </p:tgtEl>
                                        <p:attrNameLst>
                                          <p:attrName>style.visibility</p:attrName>
                                        </p:attrNameLst>
                                      </p:cBhvr>
                                      <p:to>
                                        <p:strVal val="visible"/>
                                      </p:to>
                                    </p:set>
                                    <p:anim calcmode="lin" valueType="num">
                                      <p:cBhvr>
                                        <p:cTn id="97" dur="500" fill="hold"/>
                                        <p:tgtEl>
                                          <p:spTgt spid="35"/>
                                        </p:tgtEl>
                                        <p:attrNameLst>
                                          <p:attrName>ppt_w</p:attrName>
                                        </p:attrNameLst>
                                      </p:cBhvr>
                                      <p:tavLst>
                                        <p:tav tm="0">
                                          <p:val>
                                            <p:fltVal val="0"/>
                                          </p:val>
                                        </p:tav>
                                        <p:tav tm="100000">
                                          <p:val>
                                            <p:strVal val="#ppt_w"/>
                                          </p:val>
                                        </p:tav>
                                      </p:tavLst>
                                    </p:anim>
                                    <p:anim calcmode="lin" valueType="num">
                                      <p:cBhvr>
                                        <p:cTn id="98" dur="500" fill="hold"/>
                                        <p:tgtEl>
                                          <p:spTgt spid="35"/>
                                        </p:tgtEl>
                                        <p:attrNameLst>
                                          <p:attrName>ppt_h</p:attrName>
                                        </p:attrNameLst>
                                      </p:cBhvr>
                                      <p:tavLst>
                                        <p:tav tm="0">
                                          <p:val>
                                            <p:fltVal val="0"/>
                                          </p:val>
                                        </p:tav>
                                        <p:tav tm="100000">
                                          <p:val>
                                            <p:strVal val="#ppt_h"/>
                                          </p:val>
                                        </p:tav>
                                      </p:tavLst>
                                    </p:anim>
                                    <p:animEffect transition="in" filter="fade">
                                      <p:cBhvr>
                                        <p:cTn id="99" dur="500"/>
                                        <p:tgtEl>
                                          <p:spTgt spid="35"/>
                                        </p:tgtEl>
                                      </p:cBhvr>
                                    </p:animEffect>
                                  </p:childTnLst>
                                </p:cTn>
                              </p:par>
                            </p:childTnLst>
                          </p:cTn>
                        </p:par>
                        <p:par>
                          <p:cTn id="100" fill="hold">
                            <p:stCondLst>
                              <p:cond delay="8500"/>
                            </p:stCondLst>
                            <p:childTnLst>
                              <p:par>
                                <p:cTn id="101" presetID="53" presetClass="entr" presetSubtype="16" fill="hold" nodeType="after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p:cTn id="103" dur="500" fill="hold"/>
                                        <p:tgtEl>
                                          <p:spTgt spid="36"/>
                                        </p:tgtEl>
                                        <p:attrNameLst>
                                          <p:attrName>ppt_w</p:attrName>
                                        </p:attrNameLst>
                                      </p:cBhvr>
                                      <p:tavLst>
                                        <p:tav tm="0">
                                          <p:val>
                                            <p:fltVal val="0"/>
                                          </p:val>
                                        </p:tav>
                                        <p:tav tm="100000">
                                          <p:val>
                                            <p:strVal val="#ppt_w"/>
                                          </p:val>
                                        </p:tav>
                                      </p:tavLst>
                                    </p:anim>
                                    <p:anim calcmode="lin" valueType="num">
                                      <p:cBhvr>
                                        <p:cTn id="104" dur="500" fill="hold"/>
                                        <p:tgtEl>
                                          <p:spTgt spid="36"/>
                                        </p:tgtEl>
                                        <p:attrNameLst>
                                          <p:attrName>ppt_h</p:attrName>
                                        </p:attrNameLst>
                                      </p:cBhvr>
                                      <p:tavLst>
                                        <p:tav tm="0">
                                          <p:val>
                                            <p:fltVal val="0"/>
                                          </p:val>
                                        </p:tav>
                                        <p:tav tm="100000">
                                          <p:val>
                                            <p:strVal val="#ppt_h"/>
                                          </p:val>
                                        </p:tav>
                                      </p:tavLst>
                                    </p:anim>
                                    <p:animEffect transition="in" filter="fade">
                                      <p:cBhvr>
                                        <p:cTn id="105" dur="500"/>
                                        <p:tgtEl>
                                          <p:spTgt spid="36"/>
                                        </p:tgtEl>
                                      </p:cBhvr>
                                    </p:animEffect>
                                  </p:childTnLst>
                                </p:cTn>
                              </p:par>
                            </p:childTnLst>
                          </p:cTn>
                        </p:par>
                        <p:par>
                          <p:cTn id="106" fill="hold">
                            <p:stCondLst>
                              <p:cond delay="9000"/>
                            </p:stCondLst>
                            <p:childTnLst>
                              <p:par>
                                <p:cTn id="107" presetID="53" presetClass="entr" presetSubtype="16" fill="hold" nodeType="afterEffect">
                                  <p:stCondLst>
                                    <p:cond delay="0"/>
                                  </p:stCondLst>
                                  <p:childTnLst>
                                    <p:set>
                                      <p:cBhvr>
                                        <p:cTn id="108" dur="1" fill="hold">
                                          <p:stCondLst>
                                            <p:cond delay="0"/>
                                          </p:stCondLst>
                                        </p:cTn>
                                        <p:tgtEl>
                                          <p:spTgt spid="37"/>
                                        </p:tgtEl>
                                        <p:attrNameLst>
                                          <p:attrName>style.visibility</p:attrName>
                                        </p:attrNameLst>
                                      </p:cBhvr>
                                      <p:to>
                                        <p:strVal val="visible"/>
                                      </p:to>
                                    </p:set>
                                    <p:anim calcmode="lin" valueType="num">
                                      <p:cBhvr>
                                        <p:cTn id="109" dur="500" fill="hold"/>
                                        <p:tgtEl>
                                          <p:spTgt spid="37"/>
                                        </p:tgtEl>
                                        <p:attrNameLst>
                                          <p:attrName>ppt_w</p:attrName>
                                        </p:attrNameLst>
                                      </p:cBhvr>
                                      <p:tavLst>
                                        <p:tav tm="0">
                                          <p:val>
                                            <p:fltVal val="0"/>
                                          </p:val>
                                        </p:tav>
                                        <p:tav tm="100000">
                                          <p:val>
                                            <p:strVal val="#ppt_w"/>
                                          </p:val>
                                        </p:tav>
                                      </p:tavLst>
                                    </p:anim>
                                    <p:anim calcmode="lin" valueType="num">
                                      <p:cBhvr>
                                        <p:cTn id="110" dur="500" fill="hold"/>
                                        <p:tgtEl>
                                          <p:spTgt spid="37"/>
                                        </p:tgtEl>
                                        <p:attrNameLst>
                                          <p:attrName>ppt_h</p:attrName>
                                        </p:attrNameLst>
                                      </p:cBhvr>
                                      <p:tavLst>
                                        <p:tav tm="0">
                                          <p:val>
                                            <p:fltVal val="0"/>
                                          </p:val>
                                        </p:tav>
                                        <p:tav tm="100000">
                                          <p:val>
                                            <p:strVal val="#ppt_h"/>
                                          </p:val>
                                        </p:tav>
                                      </p:tavLst>
                                    </p:anim>
                                    <p:animEffect transition="in" filter="fade">
                                      <p:cBhvr>
                                        <p:cTn id="111" dur="500"/>
                                        <p:tgtEl>
                                          <p:spTgt spid="37"/>
                                        </p:tgtEl>
                                      </p:cBhvr>
                                    </p:animEffect>
                                  </p:childTnLst>
                                </p:cTn>
                              </p:par>
                            </p:childTnLst>
                          </p:cTn>
                        </p:par>
                        <p:par>
                          <p:cTn id="112" fill="hold">
                            <p:stCondLst>
                              <p:cond delay="9500"/>
                            </p:stCondLst>
                            <p:childTnLst>
                              <p:par>
                                <p:cTn id="113" presetID="53" presetClass="entr" presetSubtype="16" fill="hold" nodeType="afterEffect">
                                  <p:stCondLst>
                                    <p:cond delay="0"/>
                                  </p:stCondLst>
                                  <p:childTnLst>
                                    <p:set>
                                      <p:cBhvr>
                                        <p:cTn id="114" dur="1" fill="hold">
                                          <p:stCondLst>
                                            <p:cond delay="0"/>
                                          </p:stCondLst>
                                        </p:cTn>
                                        <p:tgtEl>
                                          <p:spTgt spid="38"/>
                                        </p:tgtEl>
                                        <p:attrNameLst>
                                          <p:attrName>style.visibility</p:attrName>
                                        </p:attrNameLst>
                                      </p:cBhvr>
                                      <p:to>
                                        <p:strVal val="visible"/>
                                      </p:to>
                                    </p:set>
                                    <p:anim calcmode="lin" valueType="num">
                                      <p:cBhvr>
                                        <p:cTn id="115" dur="500" fill="hold"/>
                                        <p:tgtEl>
                                          <p:spTgt spid="38"/>
                                        </p:tgtEl>
                                        <p:attrNameLst>
                                          <p:attrName>ppt_w</p:attrName>
                                        </p:attrNameLst>
                                      </p:cBhvr>
                                      <p:tavLst>
                                        <p:tav tm="0">
                                          <p:val>
                                            <p:fltVal val="0"/>
                                          </p:val>
                                        </p:tav>
                                        <p:tav tm="100000">
                                          <p:val>
                                            <p:strVal val="#ppt_w"/>
                                          </p:val>
                                        </p:tav>
                                      </p:tavLst>
                                    </p:anim>
                                    <p:anim calcmode="lin" valueType="num">
                                      <p:cBhvr>
                                        <p:cTn id="116" dur="500" fill="hold"/>
                                        <p:tgtEl>
                                          <p:spTgt spid="38"/>
                                        </p:tgtEl>
                                        <p:attrNameLst>
                                          <p:attrName>ppt_h</p:attrName>
                                        </p:attrNameLst>
                                      </p:cBhvr>
                                      <p:tavLst>
                                        <p:tav tm="0">
                                          <p:val>
                                            <p:fltVal val="0"/>
                                          </p:val>
                                        </p:tav>
                                        <p:tav tm="100000">
                                          <p:val>
                                            <p:strVal val="#ppt_h"/>
                                          </p:val>
                                        </p:tav>
                                      </p:tavLst>
                                    </p:anim>
                                    <p:animEffect transition="in" filter="fade">
                                      <p:cBhvr>
                                        <p:cTn id="117" dur="500"/>
                                        <p:tgtEl>
                                          <p:spTgt spid="38"/>
                                        </p:tgtEl>
                                      </p:cBhvr>
                                    </p:animEffect>
                                  </p:childTnLst>
                                </p:cTn>
                              </p:par>
                            </p:childTnLst>
                          </p:cTn>
                        </p:par>
                        <p:par>
                          <p:cTn id="118" fill="hold">
                            <p:stCondLst>
                              <p:cond delay="10000"/>
                            </p:stCondLst>
                            <p:childTnLst>
                              <p:par>
                                <p:cTn id="119" presetID="53" presetClass="entr" presetSubtype="16" fill="hold" nodeType="afterEffect">
                                  <p:stCondLst>
                                    <p:cond delay="0"/>
                                  </p:stCondLst>
                                  <p:childTnLst>
                                    <p:set>
                                      <p:cBhvr>
                                        <p:cTn id="120" dur="1" fill="hold">
                                          <p:stCondLst>
                                            <p:cond delay="0"/>
                                          </p:stCondLst>
                                        </p:cTn>
                                        <p:tgtEl>
                                          <p:spTgt spid="39"/>
                                        </p:tgtEl>
                                        <p:attrNameLst>
                                          <p:attrName>style.visibility</p:attrName>
                                        </p:attrNameLst>
                                      </p:cBhvr>
                                      <p:to>
                                        <p:strVal val="visible"/>
                                      </p:to>
                                    </p:set>
                                    <p:anim calcmode="lin" valueType="num">
                                      <p:cBhvr>
                                        <p:cTn id="121" dur="500" fill="hold"/>
                                        <p:tgtEl>
                                          <p:spTgt spid="39"/>
                                        </p:tgtEl>
                                        <p:attrNameLst>
                                          <p:attrName>ppt_w</p:attrName>
                                        </p:attrNameLst>
                                      </p:cBhvr>
                                      <p:tavLst>
                                        <p:tav tm="0">
                                          <p:val>
                                            <p:fltVal val="0"/>
                                          </p:val>
                                        </p:tav>
                                        <p:tav tm="100000">
                                          <p:val>
                                            <p:strVal val="#ppt_w"/>
                                          </p:val>
                                        </p:tav>
                                      </p:tavLst>
                                    </p:anim>
                                    <p:anim calcmode="lin" valueType="num">
                                      <p:cBhvr>
                                        <p:cTn id="122" dur="500" fill="hold"/>
                                        <p:tgtEl>
                                          <p:spTgt spid="39"/>
                                        </p:tgtEl>
                                        <p:attrNameLst>
                                          <p:attrName>ppt_h</p:attrName>
                                        </p:attrNameLst>
                                      </p:cBhvr>
                                      <p:tavLst>
                                        <p:tav tm="0">
                                          <p:val>
                                            <p:fltVal val="0"/>
                                          </p:val>
                                        </p:tav>
                                        <p:tav tm="100000">
                                          <p:val>
                                            <p:strVal val="#ppt_h"/>
                                          </p:val>
                                        </p:tav>
                                      </p:tavLst>
                                    </p:anim>
                                    <p:animEffect transition="in" filter="fade">
                                      <p:cBhvr>
                                        <p:cTn id="123" dur="500"/>
                                        <p:tgtEl>
                                          <p:spTgt spid="39"/>
                                        </p:tgtEl>
                                      </p:cBhvr>
                                    </p:animEffect>
                                  </p:childTnLst>
                                </p:cTn>
                              </p:par>
                            </p:childTnLst>
                          </p:cTn>
                        </p:par>
                        <p:par>
                          <p:cTn id="124" fill="hold">
                            <p:stCondLst>
                              <p:cond delay="10500"/>
                            </p:stCondLst>
                            <p:childTnLst>
                              <p:par>
                                <p:cTn id="125" presetID="53" presetClass="entr" presetSubtype="16" fill="hold" nodeType="afterEffect">
                                  <p:stCondLst>
                                    <p:cond delay="0"/>
                                  </p:stCondLst>
                                  <p:childTnLst>
                                    <p:set>
                                      <p:cBhvr>
                                        <p:cTn id="126" dur="1" fill="hold">
                                          <p:stCondLst>
                                            <p:cond delay="0"/>
                                          </p:stCondLst>
                                        </p:cTn>
                                        <p:tgtEl>
                                          <p:spTgt spid="42"/>
                                        </p:tgtEl>
                                        <p:attrNameLst>
                                          <p:attrName>style.visibility</p:attrName>
                                        </p:attrNameLst>
                                      </p:cBhvr>
                                      <p:to>
                                        <p:strVal val="visible"/>
                                      </p:to>
                                    </p:set>
                                    <p:anim calcmode="lin" valueType="num">
                                      <p:cBhvr>
                                        <p:cTn id="127" dur="500" fill="hold"/>
                                        <p:tgtEl>
                                          <p:spTgt spid="42"/>
                                        </p:tgtEl>
                                        <p:attrNameLst>
                                          <p:attrName>ppt_w</p:attrName>
                                        </p:attrNameLst>
                                      </p:cBhvr>
                                      <p:tavLst>
                                        <p:tav tm="0">
                                          <p:val>
                                            <p:fltVal val="0"/>
                                          </p:val>
                                        </p:tav>
                                        <p:tav tm="100000">
                                          <p:val>
                                            <p:strVal val="#ppt_w"/>
                                          </p:val>
                                        </p:tav>
                                      </p:tavLst>
                                    </p:anim>
                                    <p:anim calcmode="lin" valueType="num">
                                      <p:cBhvr>
                                        <p:cTn id="128" dur="500" fill="hold"/>
                                        <p:tgtEl>
                                          <p:spTgt spid="42"/>
                                        </p:tgtEl>
                                        <p:attrNameLst>
                                          <p:attrName>ppt_h</p:attrName>
                                        </p:attrNameLst>
                                      </p:cBhvr>
                                      <p:tavLst>
                                        <p:tav tm="0">
                                          <p:val>
                                            <p:fltVal val="0"/>
                                          </p:val>
                                        </p:tav>
                                        <p:tav tm="100000">
                                          <p:val>
                                            <p:strVal val="#ppt_h"/>
                                          </p:val>
                                        </p:tav>
                                      </p:tavLst>
                                    </p:anim>
                                    <p:animEffect transition="in" filter="fade">
                                      <p:cBhvr>
                                        <p:cTn id="129" dur="500"/>
                                        <p:tgtEl>
                                          <p:spTgt spid="42"/>
                                        </p:tgtEl>
                                      </p:cBhvr>
                                    </p:animEffect>
                                  </p:childTnLst>
                                </p:cTn>
                              </p:par>
                            </p:childTnLst>
                          </p:cTn>
                        </p:par>
                        <p:par>
                          <p:cTn id="130" fill="hold">
                            <p:stCondLst>
                              <p:cond delay="11000"/>
                            </p:stCondLst>
                            <p:childTnLst>
                              <p:par>
                                <p:cTn id="131" presetID="53" presetClass="entr" presetSubtype="16" fill="hold" grpId="0" nodeType="afterEffect">
                                  <p:stCondLst>
                                    <p:cond delay="0"/>
                                  </p:stCondLst>
                                  <p:childTnLst>
                                    <p:set>
                                      <p:cBhvr>
                                        <p:cTn id="132" dur="1" fill="hold">
                                          <p:stCondLst>
                                            <p:cond delay="0"/>
                                          </p:stCondLst>
                                        </p:cTn>
                                        <p:tgtEl>
                                          <p:spTgt spid="43"/>
                                        </p:tgtEl>
                                        <p:attrNameLst>
                                          <p:attrName>style.visibility</p:attrName>
                                        </p:attrNameLst>
                                      </p:cBhvr>
                                      <p:to>
                                        <p:strVal val="visible"/>
                                      </p:to>
                                    </p:set>
                                    <p:anim calcmode="lin" valueType="num">
                                      <p:cBhvr>
                                        <p:cTn id="133" dur="500" fill="hold"/>
                                        <p:tgtEl>
                                          <p:spTgt spid="43"/>
                                        </p:tgtEl>
                                        <p:attrNameLst>
                                          <p:attrName>ppt_w</p:attrName>
                                        </p:attrNameLst>
                                      </p:cBhvr>
                                      <p:tavLst>
                                        <p:tav tm="0">
                                          <p:val>
                                            <p:fltVal val="0"/>
                                          </p:val>
                                        </p:tav>
                                        <p:tav tm="100000">
                                          <p:val>
                                            <p:strVal val="#ppt_w"/>
                                          </p:val>
                                        </p:tav>
                                      </p:tavLst>
                                    </p:anim>
                                    <p:anim calcmode="lin" valueType="num">
                                      <p:cBhvr>
                                        <p:cTn id="134" dur="500" fill="hold"/>
                                        <p:tgtEl>
                                          <p:spTgt spid="43"/>
                                        </p:tgtEl>
                                        <p:attrNameLst>
                                          <p:attrName>ppt_h</p:attrName>
                                        </p:attrNameLst>
                                      </p:cBhvr>
                                      <p:tavLst>
                                        <p:tav tm="0">
                                          <p:val>
                                            <p:fltVal val="0"/>
                                          </p:val>
                                        </p:tav>
                                        <p:tav tm="100000">
                                          <p:val>
                                            <p:strVal val="#ppt_h"/>
                                          </p:val>
                                        </p:tav>
                                      </p:tavLst>
                                    </p:anim>
                                    <p:animEffect transition="in" filter="fade">
                                      <p:cBhvr>
                                        <p:cTn id="135" dur="500"/>
                                        <p:tgtEl>
                                          <p:spTgt spid="43"/>
                                        </p:tgtEl>
                                      </p:cBhvr>
                                    </p:animEffect>
                                  </p:childTnLst>
                                </p:cTn>
                              </p:par>
                            </p:childTnLst>
                          </p:cTn>
                        </p:par>
                        <p:par>
                          <p:cTn id="136" fill="hold">
                            <p:stCondLst>
                              <p:cond delay="11500"/>
                            </p:stCondLst>
                            <p:childTnLst>
                              <p:par>
                                <p:cTn id="137" presetID="53" presetClass="entr" presetSubtype="16" fill="hold" nodeType="afterEffect">
                                  <p:stCondLst>
                                    <p:cond delay="0"/>
                                  </p:stCondLst>
                                  <p:childTnLst>
                                    <p:set>
                                      <p:cBhvr>
                                        <p:cTn id="138" dur="1" fill="hold">
                                          <p:stCondLst>
                                            <p:cond delay="0"/>
                                          </p:stCondLst>
                                        </p:cTn>
                                        <p:tgtEl>
                                          <p:spTgt spid="44"/>
                                        </p:tgtEl>
                                        <p:attrNameLst>
                                          <p:attrName>style.visibility</p:attrName>
                                        </p:attrNameLst>
                                      </p:cBhvr>
                                      <p:to>
                                        <p:strVal val="visible"/>
                                      </p:to>
                                    </p:set>
                                    <p:anim calcmode="lin" valueType="num">
                                      <p:cBhvr>
                                        <p:cTn id="139" dur="500" fill="hold"/>
                                        <p:tgtEl>
                                          <p:spTgt spid="44"/>
                                        </p:tgtEl>
                                        <p:attrNameLst>
                                          <p:attrName>ppt_w</p:attrName>
                                        </p:attrNameLst>
                                      </p:cBhvr>
                                      <p:tavLst>
                                        <p:tav tm="0">
                                          <p:val>
                                            <p:fltVal val="0"/>
                                          </p:val>
                                        </p:tav>
                                        <p:tav tm="100000">
                                          <p:val>
                                            <p:strVal val="#ppt_w"/>
                                          </p:val>
                                        </p:tav>
                                      </p:tavLst>
                                    </p:anim>
                                    <p:anim calcmode="lin" valueType="num">
                                      <p:cBhvr>
                                        <p:cTn id="140" dur="500" fill="hold"/>
                                        <p:tgtEl>
                                          <p:spTgt spid="44"/>
                                        </p:tgtEl>
                                        <p:attrNameLst>
                                          <p:attrName>ppt_h</p:attrName>
                                        </p:attrNameLst>
                                      </p:cBhvr>
                                      <p:tavLst>
                                        <p:tav tm="0">
                                          <p:val>
                                            <p:fltVal val="0"/>
                                          </p:val>
                                        </p:tav>
                                        <p:tav tm="100000">
                                          <p:val>
                                            <p:strVal val="#ppt_h"/>
                                          </p:val>
                                        </p:tav>
                                      </p:tavLst>
                                    </p:anim>
                                    <p:animEffect transition="in" filter="fade">
                                      <p:cBhvr>
                                        <p:cTn id="141" dur="500"/>
                                        <p:tgtEl>
                                          <p:spTgt spid="44"/>
                                        </p:tgtEl>
                                      </p:cBhvr>
                                    </p:animEffect>
                                  </p:childTnLst>
                                </p:cTn>
                              </p:par>
                            </p:childTnLst>
                          </p:cTn>
                        </p:par>
                        <p:par>
                          <p:cTn id="142" fill="hold">
                            <p:stCondLst>
                              <p:cond delay="12000"/>
                            </p:stCondLst>
                            <p:childTnLst>
                              <p:par>
                                <p:cTn id="143" presetID="53" presetClass="entr" presetSubtype="16" fill="hold" grpId="0" nodeType="afterEffect">
                                  <p:stCondLst>
                                    <p:cond delay="0"/>
                                  </p:stCondLst>
                                  <p:childTnLst>
                                    <p:set>
                                      <p:cBhvr>
                                        <p:cTn id="144" dur="1" fill="hold">
                                          <p:stCondLst>
                                            <p:cond delay="0"/>
                                          </p:stCondLst>
                                        </p:cTn>
                                        <p:tgtEl>
                                          <p:spTgt spid="45"/>
                                        </p:tgtEl>
                                        <p:attrNameLst>
                                          <p:attrName>style.visibility</p:attrName>
                                        </p:attrNameLst>
                                      </p:cBhvr>
                                      <p:to>
                                        <p:strVal val="visible"/>
                                      </p:to>
                                    </p:set>
                                    <p:anim calcmode="lin" valueType="num">
                                      <p:cBhvr>
                                        <p:cTn id="145" dur="500" fill="hold"/>
                                        <p:tgtEl>
                                          <p:spTgt spid="45"/>
                                        </p:tgtEl>
                                        <p:attrNameLst>
                                          <p:attrName>ppt_w</p:attrName>
                                        </p:attrNameLst>
                                      </p:cBhvr>
                                      <p:tavLst>
                                        <p:tav tm="0">
                                          <p:val>
                                            <p:fltVal val="0"/>
                                          </p:val>
                                        </p:tav>
                                        <p:tav tm="100000">
                                          <p:val>
                                            <p:strVal val="#ppt_w"/>
                                          </p:val>
                                        </p:tav>
                                      </p:tavLst>
                                    </p:anim>
                                    <p:anim calcmode="lin" valueType="num">
                                      <p:cBhvr>
                                        <p:cTn id="146" dur="500" fill="hold"/>
                                        <p:tgtEl>
                                          <p:spTgt spid="45"/>
                                        </p:tgtEl>
                                        <p:attrNameLst>
                                          <p:attrName>ppt_h</p:attrName>
                                        </p:attrNameLst>
                                      </p:cBhvr>
                                      <p:tavLst>
                                        <p:tav tm="0">
                                          <p:val>
                                            <p:fltVal val="0"/>
                                          </p:val>
                                        </p:tav>
                                        <p:tav tm="100000">
                                          <p:val>
                                            <p:strVal val="#ppt_h"/>
                                          </p:val>
                                        </p:tav>
                                      </p:tavLst>
                                    </p:anim>
                                    <p:animEffect transition="in" filter="fade">
                                      <p:cBhvr>
                                        <p:cTn id="147" dur="500"/>
                                        <p:tgtEl>
                                          <p:spTgt spid="45"/>
                                        </p:tgtEl>
                                      </p:cBhvr>
                                    </p:animEffect>
                                  </p:childTnLst>
                                </p:cTn>
                              </p:par>
                            </p:childTnLst>
                          </p:cTn>
                        </p:par>
                        <p:par>
                          <p:cTn id="148" fill="hold">
                            <p:stCondLst>
                              <p:cond delay="12500"/>
                            </p:stCondLst>
                            <p:childTnLst>
                              <p:par>
                                <p:cTn id="149" presetID="53" presetClass="entr" presetSubtype="16" fill="hold" nodeType="afterEffect">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cBhvr>
                                        <p:cTn id="151" dur="500" fill="hold"/>
                                        <p:tgtEl>
                                          <p:spTgt spid="46"/>
                                        </p:tgtEl>
                                        <p:attrNameLst>
                                          <p:attrName>ppt_w</p:attrName>
                                        </p:attrNameLst>
                                      </p:cBhvr>
                                      <p:tavLst>
                                        <p:tav tm="0">
                                          <p:val>
                                            <p:fltVal val="0"/>
                                          </p:val>
                                        </p:tav>
                                        <p:tav tm="100000">
                                          <p:val>
                                            <p:strVal val="#ppt_w"/>
                                          </p:val>
                                        </p:tav>
                                      </p:tavLst>
                                    </p:anim>
                                    <p:anim calcmode="lin" valueType="num">
                                      <p:cBhvr>
                                        <p:cTn id="152" dur="500" fill="hold"/>
                                        <p:tgtEl>
                                          <p:spTgt spid="46"/>
                                        </p:tgtEl>
                                        <p:attrNameLst>
                                          <p:attrName>ppt_h</p:attrName>
                                        </p:attrNameLst>
                                      </p:cBhvr>
                                      <p:tavLst>
                                        <p:tav tm="0">
                                          <p:val>
                                            <p:fltVal val="0"/>
                                          </p:val>
                                        </p:tav>
                                        <p:tav tm="100000">
                                          <p:val>
                                            <p:strVal val="#ppt_h"/>
                                          </p:val>
                                        </p:tav>
                                      </p:tavLst>
                                    </p:anim>
                                    <p:animEffect transition="in" filter="fade">
                                      <p:cBhvr>
                                        <p:cTn id="153" dur="500"/>
                                        <p:tgtEl>
                                          <p:spTgt spid="46"/>
                                        </p:tgtEl>
                                      </p:cBhvr>
                                    </p:animEffect>
                                  </p:childTnLst>
                                </p:cTn>
                              </p:par>
                            </p:childTnLst>
                          </p:cTn>
                        </p:par>
                        <p:par>
                          <p:cTn id="154" fill="hold">
                            <p:stCondLst>
                              <p:cond delay="13000"/>
                            </p:stCondLst>
                            <p:childTnLst>
                              <p:par>
                                <p:cTn id="155" presetID="53" presetClass="entr" presetSubtype="16" fill="hold" nodeType="afterEffect">
                                  <p:stCondLst>
                                    <p:cond delay="0"/>
                                  </p:stCondLst>
                                  <p:childTnLst>
                                    <p:set>
                                      <p:cBhvr>
                                        <p:cTn id="156" dur="1" fill="hold">
                                          <p:stCondLst>
                                            <p:cond delay="0"/>
                                          </p:stCondLst>
                                        </p:cTn>
                                        <p:tgtEl>
                                          <p:spTgt spid="47"/>
                                        </p:tgtEl>
                                        <p:attrNameLst>
                                          <p:attrName>style.visibility</p:attrName>
                                        </p:attrNameLst>
                                      </p:cBhvr>
                                      <p:to>
                                        <p:strVal val="visible"/>
                                      </p:to>
                                    </p:set>
                                    <p:anim calcmode="lin" valueType="num">
                                      <p:cBhvr>
                                        <p:cTn id="157" dur="500" fill="hold"/>
                                        <p:tgtEl>
                                          <p:spTgt spid="47"/>
                                        </p:tgtEl>
                                        <p:attrNameLst>
                                          <p:attrName>ppt_w</p:attrName>
                                        </p:attrNameLst>
                                      </p:cBhvr>
                                      <p:tavLst>
                                        <p:tav tm="0">
                                          <p:val>
                                            <p:fltVal val="0"/>
                                          </p:val>
                                        </p:tav>
                                        <p:tav tm="100000">
                                          <p:val>
                                            <p:strVal val="#ppt_w"/>
                                          </p:val>
                                        </p:tav>
                                      </p:tavLst>
                                    </p:anim>
                                    <p:anim calcmode="lin" valueType="num">
                                      <p:cBhvr>
                                        <p:cTn id="158" dur="500" fill="hold"/>
                                        <p:tgtEl>
                                          <p:spTgt spid="47"/>
                                        </p:tgtEl>
                                        <p:attrNameLst>
                                          <p:attrName>ppt_h</p:attrName>
                                        </p:attrNameLst>
                                      </p:cBhvr>
                                      <p:tavLst>
                                        <p:tav tm="0">
                                          <p:val>
                                            <p:fltVal val="0"/>
                                          </p:val>
                                        </p:tav>
                                        <p:tav tm="100000">
                                          <p:val>
                                            <p:strVal val="#ppt_h"/>
                                          </p:val>
                                        </p:tav>
                                      </p:tavLst>
                                    </p:anim>
                                    <p:animEffect transition="in" filter="fade">
                                      <p:cBhvr>
                                        <p:cTn id="159" dur="500"/>
                                        <p:tgtEl>
                                          <p:spTgt spid="47"/>
                                        </p:tgtEl>
                                      </p:cBhvr>
                                    </p:animEffect>
                                  </p:childTnLst>
                                </p:cTn>
                              </p:par>
                            </p:childTnLst>
                          </p:cTn>
                        </p:par>
                        <p:par>
                          <p:cTn id="160" fill="hold">
                            <p:stCondLst>
                              <p:cond delay="13500"/>
                            </p:stCondLst>
                            <p:childTnLst>
                              <p:par>
                                <p:cTn id="161" presetID="10" presetClass="entr" presetSubtype="0" fill="hold" grpId="0" nodeType="afterEffect">
                                  <p:stCondLst>
                                    <p:cond delay="0"/>
                                  </p:stCondLst>
                                  <p:childTnLst>
                                    <p:set>
                                      <p:cBhvr>
                                        <p:cTn id="162" dur="1" fill="hold">
                                          <p:stCondLst>
                                            <p:cond delay="0"/>
                                          </p:stCondLst>
                                        </p:cTn>
                                        <p:tgtEl>
                                          <p:spTgt spid="56"/>
                                        </p:tgtEl>
                                        <p:attrNameLst>
                                          <p:attrName>style.visibility</p:attrName>
                                        </p:attrNameLst>
                                      </p:cBhvr>
                                      <p:to>
                                        <p:strVal val="visible"/>
                                      </p:to>
                                    </p:set>
                                    <p:animEffect transition="in" filter="fade">
                                      <p:cBhvr>
                                        <p:cTn id="163" dur="500"/>
                                        <p:tgtEl>
                                          <p:spTgt spid="56"/>
                                        </p:tgtEl>
                                      </p:cBhvr>
                                    </p:animEffect>
                                  </p:childTnLst>
                                </p:cTn>
                              </p:par>
                            </p:childTnLst>
                          </p:cTn>
                        </p:par>
                        <p:par>
                          <p:cTn id="164" fill="hold">
                            <p:stCondLst>
                              <p:cond delay="14000"/>
                            </p:stCondLst>
                            <p:childTnLst>
                              <p:par>
                                <p:cTn id="165" presetID="10" presetClass="entr" presetSubtype="0" fill="hold" nodeType="afterEffect">
                                  <p:stCondLst>
                                    <p:cond delay="0"/>
                                  </p:stCondLst>
                                  <p:childTnLst>
                                    <p:set>
                                      <p:cBhvr>
                                        <p:cTn id="166" dur="1" fill="hold">
                                          <p:stCondLst>
                                            <p:cond delay="0"/>
                                          </p:stCondLst>
                                        </p:cTn>
                                        <p:tgtEl>
                                          <p:spTgt spid="57"/>
                                        </p:tgtEl>
                                        <p:attrNameLst>
                                          <p:attrName>style.visibility</p:attrName>
                                        </p:attrNameLst>
                                      </p:cBhvr>
                                      <p:to>
                                        <p:strVal val="visible"/>
                                      </p:to>
                                    </p:set>
                                    <p:animEffect transition="in" filter="fade">
                                      <p:cBhvr>
                                        <p:cTn id="167" dur="500"/>
                                        <p:tgtEl>
                                          <p:spTgt spid="57"/>
                                        </p:tgtEl>
                                      </p:cBhvr>
                                    </p:animEffect>
                                  </p:childTnLst>
                                </p:cTn>
                              </p:par>
                            </p:childTnLst>
                          </p:cTn>
                        </p:par>
                        <p:par>
                          <p:cTn id="168" fill="hold">
                            <p:stCondLst>
                              <p:cond delay="14500"/>
                            </p:stCondLst>
                            <p:childTnLst>
                              <p:par>
                                <p:cTn id="169" presetID="10" presetClass="entr" presetSubtype="0" fill="hold" nodeType="afterEffect">
                                  <p:stCondLst>
                                    <p:cond delay="0"/>
                                  </p:stCondLst>
                                  <p:childTnLst>
                                    <p:set>
                                      <p:cBhvr>
                                        <p:cTn id="170" dur="1" fill="hold">
                                          <p:stCondLst>
                                            <p:cond delay="0"/>
                                          </p:stCondLst>
                                        </p:cTn>
                                        <p:tgtEl>
                                          <p:spTgt spid="50"/>
                                        </p:tgtEl>
                                        <p:attrNameLst>
                                          <p:attrName>style.visibility</p:attrName>
                                        </p:attrNameLst>
                                      </p:cBhvr>
                                      <p:to>
                                        <p:strVal val="visible"/>
                                      </p:to>
                                    </p:set>
                                    <p:animEffect transition="in" filter="fade">
                                      <p:cBhvr>
                                        <p:cTn id="171" dur="500"/>
                                        <p:tgtEl>
                                          <p:spTgt spid="50"/>
                                        </p:tgtEl>
                                      </p:cBhvr>
                                    </p:animEffect>
                                  </p:childTnLst>
                                </p:cTn>
                              </p:par>
                            </p:childTnLst>
                          </p:cTn>
                        </p:par>
                        <p:par>
                          <p:cTn id="172" fill="hold">
                            <p:stCondLst>
                              <p:cond delay="15000"/>
                            </p:stCondLst>
                            <p:childTnLst>
                              <p:par>
                                <p:cTn id="173" presetID="10" presetClass="entr" presetSubtype="0" fill="hold" nodeType="afterEffect">
                                  <p:stCondLst>
                                    <p:cond delay="0"/>
                                  </p:stCondLst>
                                  <p:childTnLst>
                                    <p:set>
                                      <p:cBhvr>
                                        <p:cTn id="174" dur="1" fill="hold">
                                          <p:stCondLst>
                                            <p:cond delay="0"/>
                                          </p:stCondLst>
                                        </p:cTn>
                                        <p:tgtEl>
                                          <p:spTgt spid="53"/>
                                        </p:tgtEl>
                                        <p:attrNameLst>
                                          <p:attrName>style.visibility</p:attrName>
                                        </p:attrNameLst>
                                      </p:cBhvr>
                                      <p:to>
                                        <p:strVal val="visible"/>
                                      </p:to>
                                    </p:set>
                                    <p:animEffect transition="in" filter="fade">
                                      <p:cBhvr>
                                        <p:cTn id="175" dur="500"/>
                                        <p:tgtEl>
                                          <p:spTgt spid="53"/>
                                        </p:tgtEl>
                                      </p:cBhvr>
                                    </p:animEffect>
                                  </p:childTnLst>
                                </p:cTn>
                              </p:par>
                            </p:childTnLst>
                          </p:cTn>
                        </p:par>
                        <p:par>
                          <p:cTn id="176" fill="hold">
                            <p:stCondLst>
                              <p:cond delay="15500"/>
                            </p:stCondLst>
                            <p:childTnLst>
                              <p:par>
                                <p:cTn id="177" presetID="10" presetClass="entr" presetSubtype="0" fill="hold" nodeType="afterEffect">
                                  <p:stCondLst>
                                    <p:cond delay="0"/>
                                  </p:stCondLst>
                                  <p:childTnLst>
                                    <p:set>
                                      <p:cBhvr>
                                        <p:cTn id="178" dur="1" fill="hold">
                                          <p:stCondLst>
                                            <p:cond delay="0"/>
                                          </p:stCondLst>
                                        </p:cTn>
                                        <p:tgtEl>
                                          <p:spTgt spid="60"/>
                                        </p:tgtEl>
                                        <p:attrNameLst>
                                          <p:attrName>style.visibility</p:attrName>
                                        </p:attrNameLst>
                                      </p:cBhvr>
                                      <p:to>
                                        <p:strVal val="visible"/>
                                      </p:to>
                                    </p:set>
                                    <p:animEffect transition="in" filter="fade">
                                      <p:cBhvr>
                                        <p:cTn id="179" dur="500"/>
                                        <p:tgtEl>
                                          <p:spTgt spid="60"/>
                                        </p:tgtEl>
                                      </p:cBhvr>
                                    </p:animEffect>
                                  </p:childTnLst>
                                </p:cTn>
                              </p:par>
                            </p:childTnLst>
                          </p:cTn>
                        </p:par>
                        <p:par>
                          <p:cTn id="180" fill="hold">
                            <p:stCondLst>
                              <p:cond delay="16000"/>
                            </p:stCondLst>
                            <p:childTnLst>
                              <p:par>
                                <p:cTn id="181" presetID="10" presetClass="entr" presetSubtype="0" fill="hold" nodeType="afterEffect">
                                  <p:stCondLst>
                                    <p:cond delay="0"/>
                                  </p:stCondLst>
                                  <p:childTnLst>
                                    <p:set>
                                      <p:cBhvr>
                                        <p:cTn id="182" dur="1" fill="hold">
                                          <p:stCondLst>
                                            <p:cond delay="0"/>
                                          </p:stCondLst>
                                        </p:cTn>
                                        <p:tgtEl>
                                          <p:spTgt spid="63"/>
                                        </p:tgtEl>
                                        <p:attrNameLst>
                                          <p:attrName>style.visibility</p:attrName>
                                        </p:attrNameLst>
                                      </p:cBhvr>
                                      <p:to>
                                        <p:strVal val="visible"/>
                                      </p:to>
                                    </p:set>
                                    <p:animEffect transition="in" filter="fade">
                                      <p:cBhvr>
                                        <p:cTn id="183" dur="500"/>
                                        <p:tgtEl>
                                          <p:spTgt spid="63"/>
                                        </p:tgtEl>
                                      </p:cBhvr>
                                    </p:animEffect>
                                  </p:childTnLst>
                                </p:cTn>
                              </p:par>
                            </p:childTnLst>
                          </p:cTn>
                        </p:par>
                        <p:par>
                          <p:cTn id="184" fill="hold">
                            <p:stCondLst>
                              <p:cond delay="16500"/>
                            </p:stCondLst>
                            <p:childTnLst>
                              <p:par>
                                <p:cTn id="185" presetID="10" presetClass="entr" presetSubtype="0" fill="hold" nodeType="afterEffect">
                                  <p:stCondLst>
                                    <p:cond delay="0"/>
                                  </p:stCondLst>
                                  <p:childTnLst>
                                    <p:set>
                                      <p:cBhvr>
                                        <p:cTn id="186" dur="1" fill="hold">
                                          <p:stCondLst>
                                            <p:cond delay="0"/>
                                          </p:stCondLst>
                                        </p:cTn>
                                        <p:tgtEl>
                                          <p:spTgt spid="58"/>
                                        </p:tgtEl>
                                        <p:attrNameLst>
                                          <p:attrName>style.visibility</p:attrName>
                                        </p:attrNameLst>
                                      </p:cBhvr>
                                      <p:to>
                                        <p:strVal val="visible"/>
                                      </p:to>
                                    </p:set>
                                    <p:animEffect transition="in" filter="fade">
                                      <p:cBhvr>
                                        <p:cTn id="187" dur="500"/>
                                        <p:tgtEl>
                                          <p:spTgt spid="58"/>
                                        </p:tgtEl>
                                      </p:cBhvr>
                                    </p:animEffect>
                                  </p:childTnLst>
                                </p:cTn>
                              </p:par>
                            </p:childTnLst>
                          </p:cTn>
                        </p:par>
                        <p:par>
                          <p:cTn id="188" fill="hold">
                            <p:stCondLst>
                              <p:cond delay="17000"/>
                            </p:stCondLst>
                            <p:childTnLst>
                              <p:par>
                                <p:cTn id="189" presetID="10" presetClass="entr" presetSubtype="0" fill="hold" grpId="0" nodeType="afterEffect">
                                  <p:stCondLst>
                                    <p:cond delay="0"/>
                                  </p:stCondLst>
                                  <p:childTnLst>
                                    <p:set>
                                      <p:cBhvr>
                                        <p:cTn id="190" dur="1" fill="hold">
                                          <p:stCondLst>
                                            <p:cond delay="0"/>
                                          </p:stCondLst>
                                        </p:cTn>
                                        <p:tgtEl>
                                          <p:spTgt spid="59"/>
                                        </p:tgtEl>
                                        <p:attrNameLst>
                                          <p:attrName>style.visibility</p:attrName>
                                        </p:attrNameLst>
                                      </p:cBhvr>
                                      <p:to>
                                        <p:strVal val="visible"/>
                                      </p:to>
                                    </p:set>
                                    <p:animEffect transition="in" filter="fade">
                                      <p:cBhvr>
                                        <p:cTn id="19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7" grpId="0" animBg="1"/>
      <p:bldP spid="23" grpId="0" animBg="1"/>
      <p:bldP spid="24" grpId="0" animBg="1"/>
      <p:bldP spid="25" grpId="0" animBg="1"/>
      <p:bldP spid="33" grpId="0" animBg="1"/>
      <p:bldP spid="34" grpId="0" animBg="1"/>
      <p:bldP spid="43" grpId="0" animBg="1"/>
      <p:bldP spid="45" grpId="0" animBg="1"/>
      <p:bldP spid="56" grpId="0"/>
      <p:bldP spid="5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38150" y="1219200"/>
            <a:ext cx="11277600" cy="4914900"/>
          </a:xfrm>
          <a:prstGeom prst="rect">
            <a:avLst/>
          </a:prstGeom>
          <a:ln>
            <a:noFill/>
          </a:ln>
          <a:effectLst>
            <a:outerShdw blurRad="203200" dist="63500" dir="3960000" sx="102000" sy="102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990600" y="2495550"/>
            <a:ext cx="1047750" cy="22288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416038" y="3339700"/>
            <a:ext cx="4176849" cy="1631216"/>
          </a:xfrm>
          <a:prstGeom prst="rect">
            <a:avLst/>
          </a:prstGeom>
          <a:noFill/>
        </p:spPr>
        <p:txBody>
          <a:bodyPr wrap="none" rtlCol="0">
            <a:spAutoFit/>
          </a:bodyPr>
          <a:lstStyle/>
          <a:p>
            <a:r>
              <a:rPr lang="zh-CN" altLang="en-US" sz="5000">
                <a:solidFill>
                  <a:schemeClr val="bg1"/>
                </a:solidFill>
                <a:latin typeface="微软雅黑" panose="020B0503020204020204" pitchFamily="34" charset="-122"/>
                <a:ea typeface="微软雅黑" panose="020B0503020204020204" pitchFamily="34" charset="-122"/>
              </a:rPr>
              <a:t>谢谢欣赏</a:t>
            </a:r>
            <a:endParaRPr lang="zh-CN" altLang="en-US" sz="5000">
              <a:solidFill>
                <a:schemeClr val="bg1"/>
              </a:solidFill>
              <a:latin typeface="微软雅黑" panose="020B0503020204020204" pitchFamily="34" charset="-122"/>
              <a:ea typeface="微软雅黑" panose="020B0503020204020204" pitchFamily="34" charset="-122"/>
            </a:endParaRPr>
          </a:p>
          <a:p>
            <a:r>
              <a:rPr lang="en-US" altLang="zh-CN" sz="5000">
                <a:solidFill>
                  <a:schemeClr val="bg1"/>
                </a:solidFill>
                <a:latin typeface="微软雅黑" panose="020B0503020204020204" pitchFamily="34" charset="-122"/>
                <a:ea typeface="微软雅黑" panose="020B0503020204020204" pitchFamily="34" charset="-122"/>
              </a:rPr>
              <a:t>THANK  YOU</a:t>
            </a:r>
            <a:endParaRPr lang="zh-CN" altLang="en-US" sz="5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1407019" y="507678"/>
            <a:ext cx="5020491" cy="756936"/>
            <a:chOff x="1582138" y="578932"/>
            <a:chExt cx="5020491" cy="756936"/>
          </a:xfrm>
        </p:grpSpPr>
        <p:sp>
          <p:nvSpPr>
            <p:cNvPr id="26"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公司介绍</a:t>
              </a:r>
              <a:endParaRPr lang="id-ID" sz="2600" b="1" spc="300" dirty="0">
                <a:latin typeface="微软雅黑" panose="020B0503020204020204" pitchFamily="34" charset="-122"/>
                <a:ea typeface="微软雅黑" panose="020B0503020204020204" pitchFamily="34" charset="-122"/>
              </a:endParaRPr>
            </a:p>
          </p:txBody>
        </p:sp>
        <p:sp>
          <p:nvSpPr>
            <p:cNvPr id="46" name="Text Box 7"/>
            <p:cNvSpPr txBox="1">
              <a:spLocks noChangeArrowheads="1"/>
            </p:cNvSpPr>
            <p:nvPr/>
          </p:nvSpPr>
          <p:spPr bwMode="auto">
            <a:xfrm>
              <a:off x="1620238" y="1058869"/>
              <a:ext cx="2631553" cy="276999"/>
            </a:xfrm>
            <a:prstGeom prst="rect">
              <a:avLst/>
            </a:prstGeom>
            <a:noFill/>
            <a:ln w="9525">
              <a:noFill/>
              <a:miter lim="800000"/>
            </a:ln>
          </p:spPr>
          <p:txBody>
            <a:bodyPr wrap="none" lIns="45720" tIns="22860" rIns="45720" bIns="22860">
              <a:spAutoFit/>
            </a:bodyPr>
            <a:lstStyle/>
            <a:p>
              <a:pPr algn="ctr" defTabSz="1088390"/>
              <a:r>
                <a:rPr lang="en-CA"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COMPANY INTRODUCTION</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48" name="图片 47"/>
          <p:cNvPicPr>
            <a:picLocks noChangeAspect="1"/>
          </p:cNvPicPr>
          <p:nvPr/>
        </p:nvPicPr>
        <p:blipFill rotWithShape="1">
          <a:blip r:embed="rId1">
            <a:extLst>
              <a:ext uri="{28A0092B-C50C-407E-A947-70E740481C1C}">
                <a14:useLocalDpi xmlns:a14="http://schemas.microsoft.com/office/drawing/2010/main" val="0"/>
              </a:ext>
            </a:extLst>
          </a:blip>
          <a:srcRect l="40329" r="17411" b="5886"/>
          <a:stretch>
            <a:fillRect/>
          </a:stretch>
        </p:blipFill>
        <p:spPr>
          <a:xfrm>
            <a:off x="1104900" y="2156237"/>
            <a:ext cx="2300749" cy="3413919"/>
          </a:xfrm>
          <a:prstGeom prst="rect">
            <a:avLst/>
          </a:prstGeom>
          <a:effectLst>
            <a:outerShdw blurRad="50800" dist="38100" dir="5400000" algn="t" rotWithShape="0">
              <a:prstClr val="black">
                <a:alpha val="40000"/>
              </a:prstClr>
            </a:outerShdw>
          </a:effectLst>
        </p:spPr>
      </p:pic>
      <p:pic>
        <p:nvPicPr>
          <p:cNvPr id="49" name="图片 48"/>
          <p:cNvPicPr>
            <a:picLocks noChangeAspect="1"/>
          </p:cNvPicPr>
          <p:nvPr/>
        </p:nvPicPr>
        <p:blipFill rotWithShape="1">
          <a:blip r:embed="rId2" cstate="print">
            <a:extLst>
              <a:ext uri="{28A0092B-C50C-407E-A947-70E740481C1C}">
                <a14:useLocalDpi xmlns:a14="http://schemas.microsoft.com/office/drawing/2010/main" val="0"/>
              </a:ext>
            </a:extLst>
          </a:blip>
          <a:srcRect r="33529"/>
          <a:stretch>
            <a:fillRect/>
          </a:stretch>
        </p:blipFill>
        <p:spPr>
          <a:xfrm>
            <a:off x="3479802" y="2144025"/>
            <a:ext cx="2324100" cy="3426132"/>
          </a:xfrm>
          <a:prstGeom prst="rect">
            <a:avLst/>
          </a:prstGeom>
          <a:effectLst>
            <a:outerShdw blurRad="50800" dist="38100" dir="5400000" algn="t" rotWithShape="0">
              <a:prstClr val="black">
                <a:alpha val="40000"/>
              </a:prstClr>
            </a:outerShdw>
          </a:effectLst>
        </p:spPr>
      </p:pic>
      <p:grpSp>
        <p:nvGrpSpPr>
          <p:cNvPr id="74" name="组合 73"/>
          <p:cNvGrpSpPr/>
          <p:nvPr/>
        </p:nvGrpSpPr>
        <p:grpSpPr>
          <a:xfrm>
            <a:off x="6503710" y="2058600"/>
            <a:ext cx="4767540" cy="3348908"/>
            <a:chOff x="6503710" y="2058600"/>
            <a:chExt cx="4767540" cy="3348908"/>
          </a:xfrm>
        </p:grpSpPr>
        <p:grpSp>
          <p:nvGrpSpPr>
            <p:cNvPr id="54" name="组合 53"/>
            <p:cNvGrpSpPr/>
            <p:nvPr/>
          </p:nvGrpSpPr>
          <p:grpSpPr>
            <a:xfrm>
              <a:off x="6503710" y="2058600"/>
              <a:ext cx="4767540" cy="717167"/>
              <a:chOff x="1964947" y="471471"/>
              <a:chExt cx="3575655" cy="537875"/>
            </a:xfrm>
          </p:grpSpPr>
          <p:sp>
            <p:nvSpPr>
              <p:cNvPr id="61" name="文本框 60"/>
              <p:cNvSpPr txBox="1"/>
              <p:nvPr/>
            </p:nvSpPr>
            <p:spPr bwMode="auto">
              <a:xfrm>
                <a:off x="1964947" y="788660"/>
                <a:ext cx="3575655" cy="220686"/>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120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1400" spc="300" dirty="0">
                  <a:solidFill>
                    <a:schemeClr val="bg1">
                      <a:lumMod val="50000"/>
                    </a:schemeClr>
                  </a:solidFill>
                  <a:latin typeface="Impact" panose="020B0806030902050204" pitchFamily="34" charset="0"/>
                  <a:sym typeface="微软雅黑" panose="020B0503020204020204" pitchFamily="34" charset="-122"/>
                </a:endParaRPr>
              </a:p>
            </p:txBody>
          </p:sp>
          <p:sp>
            <p:nvSpPr>
              <p:cNvPr id="62" name="文本框 24"/>
              <p:cNvSpPr txBox="1">
                <a:spLocks noChangeArrowheads="1"/>
              </p:cNvSpPr>
              <p:nvPr/>
            </p:nvSpPr>
            <p:spPr bwMode="auto">
              <a:xfrm>
                <a:off x="1964947" y="471471"/>
                <a:ext cx="2085540"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000" b="1" spc="300">
                    <a:solidFill>
                      <a:schemeClr val="bg1">
                        <a:lumMod val="50000"/>
                      </a:schemeClr>
                    </a:solidFill>
                    <a:latin typeface="微软雅黑" panose="020B0503020204020204" pitchFamily="34" charset="-122"/>
                    <a:ea typeface="微软雅黑" panose="020B0503020204020204" pitchFamily="34" charset="-122"/>
                    <a:cs typeface="Lato Regular"/>
                  </a:rPr>
                  <a:t>在此添加标题</a:t>
                </a:r>
                <a:endParaRPr lang="id-ID" altLang="zh-CN" sz="2000" b="1" spc="3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grpSp>
          <p:nvGrpSpPr>
            <p:cNvPr id="63" name="组合 62"/>
            <p:cNvGrpSpPr/>
            <p:nvPr/>
          </p:nvGrpSpPr>
          <p:grpSpPr>
            <a:xfrm>
              <a:off x="6503710" y="3463086"/>
              <a:ext cx="4767540" cy="717166"/>
              <a:chOff x="1964947" y="471471"/>
              <a:chExt cx="3575655" cy="537875"/>
            </a:xfrm>
          </p:grpSpPr>
          <p:sp>
            <p:nvSpPr>
              <p:cNvPr id="64" name="文本框 63"/>
              <p:cNvSpPr txBox="1"/>
              <p:nvPr/>
            </p:nvSpPr>
            <p:spPr bwMode="auto">
              <a:xfrm>
                <a:off x="1964947" y="788660"/>
                <a:ext cx="3575655" cy="220686"/>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120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1200" spc="300" dirty="0">
                  <a:solidFill>
                    <a:schemeClr val="bg1">
                      <a:lumMod val="50000"/>
                    </a:schemeClr>
                  </a:solidFill>
                  <a:latin typeface="Impact" panose="020B0806030902050204" pitchFamily="34" charset="0"/>
                  <a:sym typeface="微软雅黑" panose="020B0503020204020204" pitchFamily="34" charset="-122"/>
                </a:endParaRPr>
              </a:p>
            </p:txBody>
          </p:sp>
          <p:sp>
            <p:nvSpPr>
              <p:cNvPr id="65" name="文本框 24"/>
              <p:cNvSpPr txBox="1">
                <a:spLocks noChangeArrowheads="1"/>
              </p:cNvSpPr>
              <p:nvPr/>
            </p:nvSpPr>
            <p:spPr bwMode="auto">
              <a:xfrm>
                <a:off x="1964947" y="471471"/>
                <a:ext cx="2085540"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000" b="1" spc="300">
                    <a:solidFill>
                      <a:srgbClr val="0070C0"/>
                    </a:solidFill>
                    <a:latin typeface="微软雅黑" panose="020B0503020204020204" pitchFamily="34" charset="-122"/>
                    <a:ea typeface="微软雅黑" panose="020B0503020204020204" pitchFamily="34" charset="-122"/>
                    <a:cs typeface="Lato Regular"/>
                  </a:rPr>
                  <a:t>在此添加标题</a:t>
                </a:r>
                <a:endParaRPr lang="id-ID" altLang="zh-CN" sz="2000" b="1" spc="300" dirty="0">
                  <a:solidFill>
                    <a:srgbClr val="0070C0"/>
                  </a:solidFill>
                  <a:latin typeface="微软雅黑" panose="020B0503020204020204" pitchFamily="34" charset="-122"/>
                  <a:ea typeface="微软雅黑" panose="020B0503020204020204" pitchFamily="34" charset="-122"/>
                  <a:cs typeface="Lato Regular"/>
                </a:endParaRPr>
              </a:p>
            </p:txBody>
          </p:sp>
        </p:grpSp>
        <p:grpSp>
          <p:nvGrpSpPr>
            <p:cNvPr id="67" name="组合 66"/>
            <p:cNvGrpSpPr/>
            <p:nvPr/>
          </p:nvGrpSpPr>
          <p:grpSpPr>
            <a:xfrm>
              <a:off x="6503710" y="4690342"/>
              <a:ext cx="4767540" cy="717166"/>
              <a:chOff x="1964947" y="471471"/>
              <a:chExt cx="3575655" cy="537875"/>
            </a:xfrm>
          </p:grpSpPr>
          <p:sp>
            <p:nvSpPr>
              <p:cNvPr id="68" name="文本框 67"/>
              <p:cNvSpPr txBox="1"/>
              <p:nvPr/>
            </p:nvSpPr>
            <p:spPr bwMode="auto">
              <a:xfrm>
                <a:off x="1964947" y="788660"/>
                <a:ext cx="3575655" cy="220686"/>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120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1200" spc="300" dirty="0">
                  <a:solidFill>
                    <a:schemeClr val="bg1">
                      <a:lumMod val="50000"/>
                    </a:schemeClr>
                  </a:solidFill>
                  <a:latin typeface="Impact" panose="020B0806030902050204" pitchFamily="34" charset="0"/>
                  <a:sym typeface="微软雅黑" panose="020B0503020204020204" pitchFamily="34" charset="-122"/>
                </a:endParaRPr>
              </a:p>
            </p:txBody>
          </p:sp>
          <p:sp>
            <p:nvSpPr>
              <p:cNvPr id="69" name="文本框 24"/>
              <p:cNvSpPr txBox="1">
                <a:spLocks noChangeArrowheads="1"/>
              </p:cNvSpPr>
              <p:nvPr/>
            </p:nvSpPr>
            <p:spPr bwMode="auto">
              <a:xfrm>
                <a:off x="1964947" y="471471"/>
                <a:ext cx="2085540"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000" b="1" spc="300">
                    <a:solidFill>
                      <a:schemeClr val="bg1">
                        <a:lumMod val="50000"/>
                      </a:schemeClr>
                    </a:solidFill>
                    <a:latin typeface="微软雅黑" panose="020B0503020204020204" pitchFamily="34" charset="-122"/>
                    <a:ea typeface="微软雅黑" panose="020B0503020204020204" pitchFamily="34" charset="-122"/>
                    <a:cs typeface="Lato Regular"/>
                  </a:rPr>
                  <a:t>在此添加标题</a:t>
                </a:r>
                <a:endParaRPr lang="id-ID" altLang="zh-CN" sz="2000" b="1" spc="3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grpSp>
      <p:sp>
        <p:nvSpPr>
          <p:cNvPr id="47" name="矩形 46"/>
          <p:cNvSpPr/>
          <p:nvPr/>
        </p:nvSpPr>
        <p:spPr>
          <a:xfrm>
            <a:off x="1104900" y="4901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wipe(left)">
                                      <p:cBhvr>
                                        <p:cTn id="11" dur="500"/>
                                        <p:tgtEl>
                                          <p:spTgt spid="7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wipe(left)">
                                      <p:cBhvr>
                                        <p:cTn id="2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407019" y="507678"/>
            <a:ext cx="5020491" cy="750776"/>
            <a:chOff x="1582138" y="578932"/>
            <a:chExt cx="5020491" cy="750776"/>
          </a:xfrm>
        </p:grpSpPr>
        <p:sp>
          <p:nvSpPr>
            <p:cNvPr id="25"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企业理念</a:t>
              </a:r>
              <a:endParaRPr lang="id-ID" sz="2600" b="1" spc="300" dirty="0">
                <a:latin typeface="微软雅黑" panose="020B0503020204020204" pitchFamily="34" charset="-122"/>
                <a:ea typeface="微软雅黑" panose="020B0503020204020204" pitchFamily="34" charset="-122"/>
              </a:endParaRPr>
            </a:p>
          </p:txBody>
        </p:sp>
        <p:sp>
          <p:nvSpPr>
            <p:cNvPr id="47" name="Text Box 7"/>
            <p:cNvSpPr txBox="1">
              <a:spLocks noChangeArrowheads="1"/>
            </p:cNvSpPr>
            <p:nvPr/>
          </p:nvSpPr>
          <p:spPr bwMode="auto">
            <a:xfrm>
              <a:off x="1639288" y="1052709"/>
              <a:ext cx="1712392" cy="276999"/>
            </a:xfrm>
            <a:prstGeom prst="rect">
              <a:avLst/>
            </a:prstGeom>
            <a:noFill/>
            <a:ln w="9525">
              <a:noFill/>
              <a:miter lim="800000"/>
            </a:ln>
          </p:spPr>
          <p:txBody>
            <a:bodyPr wrap="none" lIns="45720" tIns="22860" rIns="45720" bIns="22860">
              <a:spAutoFit/>
            </a:bodyPr>
            <a:lstStyle/>
            <a:p>
              <a:pPr defTabSz="1088390"/>
              <a:r>
                <a:rPr lang="en-CA"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ENTERPRISE IDEA</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48" name="矩形 47"/>
          <p:cNvSpPr/>
          <p:nvPr/>
        </p:nvSpPr>
        <p:spPr>
          <a:xfrm>
            <a:off x="1104900" y="4901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5761264" y="2456266"/>
            <a:ext cx="6096000" cy="2400657"/>
          </a:xfrm>
          <a:prstGeom prst="rect">
            <a:avLst/>
          </a:prstGeom>
        </p:spPr>
        <p:txBody>
          <a:bodyPr>
            <a:spAutoFit/>
          </a:bodyPr>
          <a:lstStyle/>
          <a:p>
            <a:r>
              <a:rPr lang="zh-CN" altLang="en-US" sz="2500" b="1" spc="-150">
                <a:latin typeface="陈继世-硬笔行书" panose="02010609030101010101" pitchFamily="49" charset="-122"/>
                <a:ea typeface="陈继世-硬笔行书" panose="02010609030101010101" pitchFamily="49" charset="-122"/>
              </a:rPr>
              <a:t>发展理念</a:t>
            </a:r>
            <a:r>
              <a:rPr lang="en-US" altLang="zh-CN" sz="2500" b="1" spc="-150">
                <a:latin typeface="陈继世-硬笔行书" panose="02010609030101010101" pitchFamily="49" charset="-122"/>
                <a:ea typeface="陈继世-硬笔行书" panose="02010609030101010101" pitchFamily="49" charset="-122"/>
              </a:rPr>
              <a:t>--</a:t>
            </a:r>
            <a:r>
              <a:rPr lang="zh-CN" altLang="en-US" sz="2500" b="1" spc="-150">
                <a:latin typeface="陈继世-硬笔行书" panose="02010609030101010101" pitchFamily="49" charset="-122"/>
                <a:ea typeface="陈继世-硬笔行书" panose="02010609030101010101" pitchFamily="49" charset="-122"/>
              </a:rPr>
              <a:t>创新务实 超越自我 追求卓越</a:t>
            </a:r>
            <a:endParaRPr lang="zh-CN" altLang="en-US" sz="2500" b="1" spc="-150">
              <a:latin typeface="陈继世-硬笔行书" panose="02010609030101010101" pitchFamily="49" charset="-122"/>
              <a:ea typeface="陈继世-硬笔行书" panose="02010609030101010101" pitchFamily="49" charset="-122"/>
            </a:endParaRPr>
          </a:p>
          <a:p>
            <a:endParaRPr lang="zh-CN" altLang="en-US" sz="2500" b="1" spc="-150">
              <a:latin typeface="陈继世-硬笔行书" panose="02010609030101010101" pitchFamily="49" charset="-122"/>
              <a:ea typeface="陈继世-硬笔行书" panose="02010609030101010101" pitchFamily="49" charset="-122"/>
            </a:endParaRPr>
          </a:p>
          <a:p>
            <a:r>
              <a:rPr lang="zh-CN" altLang="en-US" sz="2500" b="1" spc="-150">
                <a:latin typeface="陈继世-硬笔行书" panose="02010609030101010101" pitchFamily="49" charset="-122"/>
                <a:ea typeface="陈继世-硬笔行书" panose="02010609030101010101" pitchFamily="49" charset="-122"/>
              </a:rPr>
              <a:t>技术理念</a:t>
            </a:r>
            <a:r>
              <a:rPr lang="en-US" altLang="zh-CN" sz="2500" b="1" spc="-150">
                <a:latin typeface="陈继世-硬笔行书" panose="02010609030101010101" pitchFamily="49" charset="-122"/>
                <a:ea typeface="陈继世-硬笔行书" panose="02010609030101010101" pitchFamily="49" charset="-122"/>
              </a:rPr>
              <a:t>--</a:t>
            </a:r>
            <a:r>
              <a:rPr lang="zh-CN" altLang="en-US" sz="2500" b="1" spc="-150">
                <a:latin typeface="陈继世-硬笔行书" panose="02010609030101010101" pitchFamily="49" charset="-122"/>
                <a:ea typeface="陈继世-硬笔行书" panose="02010609030101010101" pitchFamily="49" charset="-122"/>
              </a:rPr>
              <a:t>日新月异 领先一步</a:t>
            </a:r>
            <a:endParaRPr lang="zh-CN" altLang="en-US" sz="2500" b="1" spc="-150">
              <a:latin typeface="陈继世-硬笔行书" panose="02010609030101010101" pitchFamily="49" charset="-122"/>
              <a:ea typeface="陈继世-硬笔行书" panose="02010609030101010101" pitchFamily="49" charset="-122"/>
            </a:endParaRPr>
          </a:p>
          <a:p>
            <a:endParaRPr lang="zh-CN" altLang="en-US" sz="2500" b="1" spc="-150">
              <a:latin typeface="陈继世-硬笔行书" panose="02010609030101010101" pitchFamily="49" charset="-122"/>
              <a:ea typeface="陈继世-硬笔行书" panose="02010609030101010101" pitchFamily="49" charset="-122"/>
            </a:endParaRPr>
          </a:p>
          <a:p>
            <a:r>
              <a:rPr lang="zh-CN" altLang="en-US" sz="2500" b="1" spc="-150">
                <a:latin typeface="陈继世-硬笔行书" panose="02010609030101010101" pitchFamily="49" charset="-122"/>
                <a:ea typeface="陈继世-硬笔行书" panose="02010609030101010101" pitchFamily="49" charset="-122"/>
              </a:rPr>
              <a:t>服务理念</a:t>
            </a:r>
            <a:r>
              <a:rPr lang="en-US" altLang="zh-CN" sz="2500" b="1" spc="-150">
                <a:latin typeface="陈继世-硬笔行书" panose="02010609030101010101" pitchFamily="49" charset="-122"/>
                <a:ea typeface="陈继世-硬笔行书" panose="02010609030101010101" pitchFamily="49" charset="-122"/>
              </a:rPr>
              <a:t>--</a:t>
            </a:r>
            <a:r>
              <a:rPr lang="zh-CN" altLang="en-US" sz="2500" b="1" spc="-150">
                <a:latin typeface="陈继世-硬笔行书" panose="02010609030101010101" pitchFamily="49" charset="-122"/>
                <a:ea typeface="陈继世-硬笔行书" panose="02010609030101010101" pitchFamily="49" charset="-122"/>
              </a:rPr>
              <a:t>人至上</a:t>
            </a:r>
            <a:r>
              <a:rPr lang="en-US" altLang="zh-CN" sz="2500" b="1" spc="-150">
                <a:latin typeface="陈继世-硬笔行书" panose="02010609030101010101" pitchFamily="49" charset="-122"/>
                <a:ea typeface="陈继世-硬笔行书" panose="02010609030101010101" pitchFamily="49" charset="-122"/>
              </a:rPr>
              <a:t>,</a:t>
            </a:r>
            <a:r>
              <a:rPr lang="zh-CN" altLang="en-US" sz="2500" b="1" spc="-150">
                <a:latin typeface="陈继世-硬笔行书" panose="02010609030101010101" pitchFamily="49" charset="-122"/>
                <a:ea typeface="陈继世-硬笔行书" panose="02010609030101010101" pitchFamily="49" charset="-122"/>
              </a:rPr>
              <a:t>客至尊 </a:t>
            </a:r>
            <a:endParaRPr lang="zh-CN" altLang="en-US" sz="2500" b="1" spc="-150">
              <a:latin typeface="陈继世-硬笔行书" panose="02010609030101010101" pitchFamily="49" charset="-122"/>
              <a:ea typeface="陈继世-硬笔行书" panose="02010609030101010101" pitchFamily="49" charset="-122"/>
            </a:endParaRPr>
          </a:p>
          <a:p>
            <a:endParaRPr lang="zh-CN" altLang="en-US" sz="2500" b="1" spc="-150" dirty="0">
              <a:latin typeface="陈继世-硬笔行书" panose="02010609030101010101" pitchFamily="49" charset="-122"/>
              <a:ea typeface="陈继世-硬笔行书" panose="02010609030101010101" pitchFamily="49" charset="-122"/>
            </a:endParaRPr>
          </a:p>
        </p:txBody>
      </p:sp>
      <p:sp>
        <p:nvSpPr>
          <p:cNvPr id="2" name="矩形 1"/>
          <p:cNvSpPr/>
          <p:nvPr/>
        </p:nvSpPr>
        <p:spPr>
          <a:xfrm>
            <a:off x="1407019" y="2456266"/>
            <a:ext cx="3910264" cy="2226696"/>
          </a:xfrm>
          <a:prstGeom prst="rect">
            <a:avLst/>
          </a:prstGeom>
          <a:noFill/>
          <a:ln w="190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0" name="图片 49"/>
          <p:cNvPicPr>
            <a:picLocks noChangeAspect="1"/>
          </p:cNvPicPr>
          <p:nvPr/>
        </p:nvPicPr>
        <p:blipFill rotWithShape="1">
          <a:blip r:embed="rId1">
            <a:extLst>
              <a:ext uri="{28A0092B-C50C-407E-A947-70E740481C1C}">
                <a14:useLocalDpi xmlns:a14="http://schemas.microsoft.com/office/drawing/2010/main" val="0"/>
              </a:ext>
            </a:extLst>
          </a:blip>
          <a:srcRect b="11924"/>
          <a:stretch>
            <a:fillRect/>
          </a:stretch>
        </p:blipFill>
        <p:spPr>
          <a:xfrm>
            <a:off x="1236373" y="2336458"/>
            <a:ext cx="3880375" cy="2177775"/>
          </a:xfrm>
          <a:prstGeom prst="rect">
            <a:avLst/>
          </a:prstGeom>
          <a:ln>
            <a:noFill/>
          </a:ln>
          <a:effectLst>
            <a:outerShdw blurRad="292100" dist="139700" dir="2700000" algn="tl" rotWithShape="0">
              <a:srgbClr val="333333">
                <a:alpha val="65000"/>
              </a:srgbClr>
            </a:outerShdw>
          </a:effectLst>
        </p:spPr>
      </p:pic>
      <p:sp>
        <p:nvSpPr>
          <p:cNvPr id="51" name="矩形 50"/>
          <p:cNvSpPr/>
          <p:nvPr/>
        </p:nvSpPr>
        <p:spPr>
          <a:xfrm>
            <a:off x="10008" y="5467351"/>
            <a:ext cx="12192000" cy="13906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par>
                                <p:cTn id="16" presetID="22" presetClass="entr" presetSubtype="8" fill="hold" nodeType="withEffect">
                                  <p:stCondLst>
                                    <p:cond delay="0"/>
                                  </p:stCondLst>
                                  <p:childTnLst>
                                    <p:set>
                                      <p:cBhvr>
                                        <p:cTn id="17" dur="1" fill="hold">
                                          <p:stCondLst>
                                            <p:cond delay="0"/>
                                          </p:stCondLst>
                                        </p:cTn>
                                        <p:tgtEl>
                                          <p:spTgt spid="49">
                                            <p:txEl>
                                              <p:pRg st="0" end="0"/>
                                            </p:txEl>
                                          </p:spTgt>
                                        </p:tgtEl>
                                        <p:attrNameLst>
                                          <p:attrName>style.visibility</p:attrName>
                                        </p:attrNameLst>
                                      </p:cBhvr>
                                      <p:to>
                                        <p:strVal val="visible"/>
                                      </p:to>
                                    </p:set>
                                    <p:animEffect transition="in" filter="wipe(left)">
                                      <p:cBhvr>
                                        <p:cTn id="18" dur="500"/>
                                        <p:tgtEl>
                                          <p:spTgt spid="49">
                                            <p:txEl>
                                              <p:pRg st="0" end="0"/>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49">
                                            <p:txEl>
                                              <p:pRg st="2" end="2"/>
                                            </p:txEl>
                                          </p:spTgt>
                                        </p:tgtEl>
                                        <p:attrNameLst>
                                          <p:attrName>style.visibility</p:attrName>
                                        </p:attrNameLst>
                                      </p:cBhvr>
                                      <p:to>
                                        <p:strVal val="visible"/>
                                      </p:to>
                                    </p:set>
                                    <p:animEffect transition="in" filter="wipe(left)">
                                      <p:cBhvr>
                                        <p:cTn id="21" dur="500"/>
                                        <p:tgtEl>
                                          <p:spTgt spid="49">
                                            <p:txEl>
                                              <p:pRg st="2" end="2"/>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49">
                                            <p:txEl>
                                              <p:pRg st="4" end="4"/>
                                            </p:txEl>
                                          </p:spTgt>
                                        </p:tgtEl>
                                        <p:attrNameLst>
                                          <p:attrName>style.visibility</p:attrName>
                                        </p:attrNameLst>
                                      </p:cBhvr>
                                      <p:to>
                                        <p:strVal val="visible"/>
                                      </p:to>
                                    </p:set>
                                    <p:animEffect transition="in" filter="wipe(left)">
                                      <p:cBhvr>
                                        <p:cTn id="24" dur="500"/>
                                        <p:tgtEl>
                                          <p:spTgt spid="49">
                                            <p:txEl>
                                              <p:pRg st="4" end="4"/>
                                            </p:txEl>
                                          </p:spTgt>
                                        </p:tgtEl>
                                      </p:cBhvr>
                                    </p:animEffect>
                                  </p:childTnLst>
                                </p:cTn>
                              </p:par>
                            </p:childTnLst>
                          </p:cTn>
                        </p:par>
                        <p:par>
                          <p:cTn id="25" fill="hold">
                            <p:stCondLst>
                              <p:cond delay="1500"/>
                            </p:stCondLst>
                            <p:childTnLst>
                              <p:par>
                                <p:cTn id="26" presetID="21" presetClass="entr" presetSubtype="1"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heel(1)">
                                      <p:cBhvr>
                                        <p:cTn id="28" dur="2000"/>
                                        <p:tgtEl>
                                          <p:spTgt spid="2"/>
                                        </p:tgtEl>
                                      </p:cBhvr>
                                    </p:animEffect>
                                  </p:childTnLst>
                                </p:cTn>
                              </p:par>
                            </p:childTnLst>
                          </p:cTn>
                        </p:par>
                        <p:par>
                          <p:cTn id="29" fill="hold">
                            <p:stCondLst>
                              <p:cond delay="3500"/>
                            </p:stCondLst>
                            <p:childTnLst>
                              <p:par>
                                <p:cTn id="30" presetID="22" presetClass="entr" presetSubtype="4"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down)">
                                      <p:cBhvr>
                                        <p:cTn id="3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animBg="1"/>
      <p:bldP spid="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407019" y="507678"/>
            <a:ext cx="5020491" cy="750776"/>
            <a:chOff x="1582138" y="578932"/>
            <a:chExt cx="5020491" cy="750776"/>
          </a:xfrm>
        </p:grpSpPr>
        <p:sp>
          <p:nvSpPr>
            <p:cNvPr id="10"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员工特质</a:t>
              </a:r>
              <a:endParaRPr lang="id-ID" sz="2600" b="1" spc="300" dirty="0">
                <a:latin typeface="微软雅黑" panose="020B0503020204020204" pitchFamily="34" charset="-122"/>
                <a:ea typeface="微软雅黑" panose="020B0503020204020204" pitchFamily="34" charset="-122"/>
              </a:endParaRPr>
            </a:p>
          </p:txBody>
        </p:sp>
        <p:sp>
          <p:nvSpPr>
            <p:cNvPr id="11" name="Text Box 7"/>
            <p:cNvSpPr txBox="1">
              <a:spLocks noChangeArrowheads="1"/>
            </p:cNvSpPr>
            <p:nvPr/>
          </p:nvSpPr>
          <p:spPr bwMode="auto">
            <a:xfrm>
              <a:off x="1639288" y="1052709"/>
              <a:ext cx="1511824" cy="276999"/>
            </a:xfrm>
            <a:prstGeom prst="rect">
              <a:avLst/>
            </a:prstGeom>
            <a:noFill/>
            <a:ln w="9525">
              <a:noFill/>
              <a:miter lim="800000"/>
            </a:ln>
          </p:spPr>
          <p:txBody>
            <a:bodyPr wrap="none" lIns="45720" tIns="22860" rIns="45720" bIns="22860">
              <a:spAutoFit/>
            </a:bodyPr>
            <a:lstStyle/>
            <a:p>
              <a:pPr defTabSz="1088390"/>
              <a:r>
                <a:rPr lang="en-CA"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STAFF QUALITY</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2" name="矩形 11"/>
          <p:cNvSpPr/>
          <p:nvPr/>
        </p:nvSpPr>
        <p:spPr>
          <a:xfrm>
            <a:off x="1104900" y="4901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5755161" y="2006901"/>
            <a:ext cx="5830604" cy="3532620"/>
            <a:chOff x="5755161" y="2006901"/>
            <a:chExt cx="5830604" cy="3532620"/>
          </a:xfrm>
          <a:effectLst>
            <a:outerShdw blurRad="50800" dist="38100" dir="2700000" algn="tl" rotWithShape="0">
              <a:prstClr val="black">
                <a:alpha val="40000"/>
              </a:prstClr>
            </a:outerShdw>
          </a:effectLst>
        </p:grpSpPr>
        <p:pic>
          <p:nvPicPr>
            <p:cNvPr id="21" name="图片 20"/>
            <p:cNvPicPr>
              <a:picLocks noChangeAspect="1"/>
            </p:cNvPicPr>
            <p:nvPr/>
          </p:nvPicPr>
          <p:blipFill rotWithShape="1">
            <a:blip r:embed="rId1" cstate="print">
              <a:extLst>
                <a:ext uri="{28A0092B-C50C-407E-A947-70E740481C1C}">
                  <a14:useLocalDpi xmlns:a14="http://schemas.microsoft.com/office/drawing/2010/main" val="0"/>
                </a:ext>
              </a:extLst>
            </a:blip>
            <a:srcRect b="9277"/>
            <a:stretch>
              <a:fillRect/>
            </a:stretch>
          </p:blipFill>
          <p:spPr>
            <a:xfrm>
              <a:off x="5755161" y="2006901"/>
              <a:ext cx="2876491" cy="1738746"/>
            </a:xfrm>
            <a:prstGeom prst="rect">
              <a:avLst/>
            </a:prstGeom>
          </p:spPr>
        </p:pic>
        <p:pic>
          <p:nvPicPr>
            <p:cNvPr id="22" name="图片 21"/>
            <p:cNvPicPr>
              <a:picLocks noChangeAspect="1"/>
            </p:cNvPicPr>
            <p:nvPr/>
          </p:nvPicPr>
          <p:blipFill rotWithShape="1">
            <a:blip r:embed="rId2" cstate="print">
              <a:extLst>
                <a:ext uri="{28A0092B-C50C-407E-A947-70E740481C1C}">
                  <a14:useLocalDpi xmlns:a14="http://schemas.microsoft.com/office/drawing/2010/main" val="0"/>
                </a:ext>
              </a:extLst>
            </a:blip>
            <a:srcRect b="9277"/>
            <a:stretch>
              <a:fillRect/>
            </a:stretch>
          </p:blipFill>
          <p:spPr>
            <a:xfrm>
              <a:off x="8709273" y="2006902"/>
              <a:ext cx="2876492" cy="1738745"/>
            </a:xfrm>
            <a:prstGeom prst="rect">
              <a:avLst/>
            </a:prstGeom>
          </p:spPr>
        </p:pic>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r="14087" b="22132"/>
            <a:stretch>
              <a:fillRect/>
            </a:stretch>
          </p:blipFill>
          <p:spPr>
            <a:xfrm>
              <a:off x="8699749" y="3815950"/>
              <a:ext cx="2854142" cy="1723571"/>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r="19215" b="19371"/>
            <a:stretch>
              <a:fillRect/>
            </a:stretch>
          </p:blipFill>
          <p:spPr>
            <a:xfrm>
              <a:off x="5774211" y="3815157"/>
              <a:ext cx="2847793" cy="1715293"/>
            </a:xfrm>
            <a:prstGeom prst="rect">
              <a:avLst/>
            </a:prstGeom>
          </p:spPr>
        </p:pic>
      </p:grpSp>
      <p:grpSp>
        <p:nvGrpSpPr>
          <p:cNvPr id="27" name="组合 26"/>
          <p:cNvGrpSpPr/>
          <p:nvPr/>
        </p:nvGrpSpPr>
        <p:grpSpPr>
          <a:xfrm>
            <a:off x="1047751" y="3562350"/>
            <a:ext cx="4038600" cy="2001203"/>
            <a:chOff x="1047751" y="3562350"/>
            <a:chExt cx="4038600" cy="2001203"/>
          </a:xfrm>
        </p:grpSpPr>
        <p:sp>
          <p:nvSpPr>
            <p:cNvPr id="13" name="矩形 12"/>
            <p:cNvSpPr/>
            <p:nvPr/>
          </p:nvSpPr>
          <p:spPr>
            <a:xfrm>
              <a:off x="1104900" y="3562350"/>
              <a:ext cx="2266950" cy="42729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bwMode="auto">
            <a:xfrm>
              <a:off x="1047751" y="4234654"/>
              <a:ext cx="4038600" cy="609399"/>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140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1400" spc="300" dirty="0">
                <a:solidFill>
                  <a:schemeClr val="bg1">
                    <a:lumMod val="50000"/>
                  </a:schemeClr>
                </a:solidFill>
                <a:latin typeface="Impact" panose="020B0806030902050204" pitchFamily="34" charset="0"/>
                <a:sym typeface="微软雅黑" panose="020B0503020204020204" pitchFamily="34" charset="-122"/>
              </a:endParaRPr>
            </a:p>
          </p:txBody>
        </p:sp>
        <p:sp>
          <p:nvSpPr>
            <p:cNvPr id="20" name="文本框 19"/>
            <p:cNvSpPr txBox="1"/>
            <p:nvPr/>
          </p:nvSpPr>
          <p:spPr bwMode="auto">
            <a:xfrm>
              <a:off x="1047751" y="4954154"/>
              <a:ext cx="4038600" cy="609399"/>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140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1400" spc="300" dirty="0">
                <a:solidFill>
                  <a:schemeClr val="bg1">
                    <a:lumMod val="50000"/>
                  </a:schemeClr>
                </a:solidFill>
                <a:latin typeface="Impact" panose="020B0806030902050204" pitchFamily="34" charset="0"/>
                <a:sym typeface="微软雅黑" panose="020B0503020204020204" pitchFamily="34" charset="-122"/>
              </a:endParaRPr>
            </a:p>
          </p:txBody>
        </p:sp>
        <p:sp>
          <p:nvSpPr>
            <p:cNvPr id="26" name="文本框 24"/>
            <p:cNvSpPr txBox="1">
              <a:spLocks noChangeArrowheads="1"/>
            </p:cNvSpPr>
            <p:nvPr/>
          </p:nvSpPr>
          <p:spPr bwMode="auto">
            <a:xfrm>
              <a:off x="1136544" y="3562350"/>
              <a:ext cx="2780720"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000" b="1" spc="300">
                  <a:solidFill>
                    <a:schemeClr val="bg1"/>
                  </a:solidFill>
                  <a:latin typeface="微软雅黑" panose="020B0503020204020204" pitchFamily="34" charset="-122"/>
                  <a:ea typeface="微软雅黑" panose="020B0503020204020204" pitchFamily="34" charset="-122"/>
                  <a:cs typeface="Lato Regular"/>
                </a:rPr>
                <a:t>在此添加标题</a:t>
              </a:r>
              <a:endParaRPr lang="id-ID" altLang="zh-CN" sz="2000" b="1" spc="300" dirty="0">
                <a:solidFill>
                  <a:schemeClr val="bg1"/>
                </a:solidFill>
                <a:latin typeface="微软雅黑" panose="020B0503020204020204" pitchFamily="34" charset="-122"/>
                <a:ea typeface="微软雅黑" panose="020B0503020204020204" pitchFamily="34" charset="-122"/>
                <a:cs typeface="Lato Regular"/>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up)">
                                      <p:cBhvr>
                                        <p:cTn id="15" dur="500"/>
                                        <p:tgtEl>
                                          <p:spTgt spid="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07019" y="507678"/>
            <a:ext cx="5020491" cy="750776"/>
            <a:chOff x="1582138" y="578932"/>
            <a:chExt cx="5020491" cy="750776"/>
          </a:xfrm>
        </p:grpSpPr>
        <p:sp>
          <p:nvSpPr>
            <p:cNvPr id="9"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发展历程</a:t>
              </a:r>
              <a:endParaRPr lang="id-ID" sz="2600" b="1" spc="300" dirty="0">
                <a:latin typeface="微软雅黑" panose="020B0503020204020204" pitchFamily="34" charset="-122"/>
                <a:ea typeface="微软雅黑" panose="020B0503020204020204" pitchFamily="34" charset="-122"/>
              </a:endParaRPr>
            </a:p>
          </p:txBody>
        </p:sp>
        <p:sp>
          <p:nvSpPr>
            <p:cNvPr id="10" name="Text Box 7"/>
            <p:cNvSpPr txBox="1">
              <a:spLocks noChangeArrowheads="1"/>
            </p:cNvSpPr>
            <p:nvPr/>
          </p:nvSpPr>
          <p:spPr bwMode="auto">
            <a:xfrm>
              <a:off x="1639288" y="1052709"/>
              <a:ext cx="2333139" cy="276999"/>
            </a:xfrm>
            <a:prstGeom prst="rect">
              <a:avLst/>
            </a:prstGeom>
            <a:noFill/>
            <a:ln w="9525">
              <a:noFill/>
              <a:miter lim="800000"/>
            </a:ln>
          </p:spPr>
          <p:txBody>
            <a:bodyPr wrap="none" lIns="45720" tIns="22860" rIns="45720" bIns="22860">
              <a:spAutoFit/>
            </a:bodyPr>
            <a:lstStyle/>
            <a:p>
              <a:pPr defTabSz="1088390"/>
              <a:r>
                <a:rPr lang="en-CA"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DEVELOPMENT COURSE</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1" name="矩形 10"/>
          <p:cNvSpPr/>
          <p:nvPr/>
        </p:nvSpPr>
        <p:spPr>
          <a:xfrm>
            <a:off x="1104900" y="4901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026769" y="3084716"/>
            <a:ext cx="8746189" cy="1906384"/>
            <a:chOff x="2083919" y="2951366"/>
            <a:chExt cx="8746189" cy="1906384"/>
          </a:xfrm>
        </p:grpSpPr>
        <p:grpSp>
          <p:nvGrpSpPr>
            <p:cNvPr id="13" name="组合 12"/>
            <p:cNvGrpSpPr/>
            <p:nvPr/>
          </p:nvGrpSpPr>
          <p:grpSpPr>
            <a:xfrm>
              <a:off x="2083919" y="3613653"/>
              <a:ext cx="588770" cy="581811"/>
              <a:chOff x="1343863" y="2676902"/>
              <a:chExt cx="441577" cy="436358"/>
            </a:xfrm>
          </p:grpSpPr>
          <p:sp>
            <p:nvSpPr>
              <p:cNvPr id="35" name="Oval 11"/>
              <p:cNvSpPr>
                <a:spLocks noChangeArrowheads="1"/>
              </p:cNvSpPr>
              <p:nvPr/>
            </p:nvSpPr>
            <p:spPr bwMode="auto">
              <a:xfrm>
                <a:off x="1352188" y="2676902"/>
                <a:ext cx="433252" cy="436358"/>
              </a:xfrm>
              <a:prstGeom prst="ellipse">
                <a:avLst/>
              </a:prstGeom>
              <a:solidFill>
                <a:schemeClr val="tx2"/>
              </a:solidFill>
              <a:ln>
                <a:noFill/>
              </a:ln>
            </p:spPr>
            <p:txBody>
              <a:bodyPr vert="horz" wrap="square" lIns="121920" tIns="60960" rIns="121920" bIns="6096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sp>
            <p:nvSpPr>
              <p:cNvPr id="36" name="矩形 35"/>
              <p:cNvSpPr/>
              <p:nvPr/>
            </p:nvSpPr>
            <p:spPr>
              <a:xfrm>
                <a:off x="1343863" y="2768084"/>
                <a:ext cx="398186" cy="238575"/>
              </a:xfrm>
              <a:prstGeom prst="rect">
                <a:avLst/>
              </a:prstGeom>
            </p:spPr>
            <p:txBody>
              <a:bodyPr wrap="none">
                <a:spAutoFit/>
              </a:bodyPr>
              <a:lstStyle/>
              <a:p>
                <a:pPr defTabSz="1219200" eaLnBrk="0" fontAlgn="base" hangingPunct="0">
                  <a:spcBef>
                    <a:spcPct val="0"/>
                  </a:spcBef>
                  <a:spcAft>
                    <a:spcPct val="0"/>
                  </a:spcAft>
                </a:pPr>
                <a:r>
                  <a:rPr lang="en-US" altLang="zh-CN" sz="1465">
                    <a:solidFill>
                      <a:prstClr val="white"/>
                    </a:solidFill>
                    <a:latin typeface="Arial" panose="020B0604020202020204" pitchFamily="34" charset="0"/>
                    <a:ea typeface="微软雅黑" panose="020B0503020204020204" pitchFamily="34" charset="-122"/>
                    <a:cs typeface="Arial" panose="020B0604020202020204" pitchFamily="34" charset="0"/>
                  </a:rPr>
                  <a:t>Text</a:t>
                </a:r>
                <a:endParaRPr lang="zh-CN" altLang="en-US" sz="1465" dirty="0">
                  <a:solidFill>
                    <a:prstClr val="white"/>
                  </a:solidFill>
                </a:endParaRPr>
              </a:p>
            </p:txBody>
          </p:sp>
        </p:grpSp>
        <p:grpSp>
          <p:nvGrpSpPr>
            <p:cNvPr id="14" name="组合 13"/>
            <p:cNvGrpSpPr/>
            <p:nvPr/>
          </p:nvGrpSpPr>
          <p:grpSpPr>
            <a:xfrm>
              <a:off x="2866103" y="3522866"/>
              <a:ext cx="760669" cy="763384"/>
              <a:chOff x="1930502" y="2608812"/>
              <a:chExt cx="570502" cy="572538"/>
            </a:xfrm>
          </p:grpSpPr>
          <p:sp>
            <p:nvSpPr>
              <p:cNvPr id="33" name="Oval 12"/>
              <p:cNvSpPr>
                <a:spLocks noChangeArrowheads="1"/>
              </p:cNvSpPr>
              <p:nvPr/>
            </p:nvSpPr>
            <p:spPr bwMode="auto">
              <a:xfrm>
                <a:off x="1930502" y="2608812"/>
                <a:ext cx="570502" cy="572538"/>
              </a:xfrm>
              <a:prstGeom prst="ellipse">
                <a:avLst/>
              </a:prstGeom>
              <a:solidFill>
                <a:schemeClr val="bg2"/>
              </a:solidFill>
              <a:ln>
                <a:noFill/>
              </a:ln>
            </p:spPr>
            <p:txBody>
              <a:bodyPr vert="horz" wrap="square" lIns="121920" tIns="60960" rIns="121920" bIns="6096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sp>
            <p:nvSpPr>
              <p:cNvPr id="34" name="矩形 33"/>
              <p:cNvSpPr/>
              <p:nvPr/>
            </p:nvSpPr>
            <p:spPr>
              <a:xfrm>
                <a:off x="2010613" y="2768084"/>
                <a:ext cx="398186" cy="238575"/>
              </a:xfrm>
              <a:prstGeom prst="rect">
                <a:avLst/>
              </a:prstGeom>
            </p:spPr>
            <p:txBody>
              <a:bodyPr wrap="none">
                <a:spAutoFit/>
              </a:bodyPr>
              <a:lstStyle/>
              <a:p>
                <a:pPr defTabSz="1219200" eaLnBrk="0" fontAlgn="base" hangingPunct="0">
                  <a:spcBef>
                    <a:spcPct val="0"/>
                  </a:spcBef>
                  <a:spcAft>
                    <a:spcPct val="0"/>
                  </a:spcAft>
                </a:pPr>
                <a:r>
                  <a:rPr lang="en-US" altLang="zh-CN" sz="1465">
                    <a:solidFill>
                      <a:prstClr val="white"/>
                    </a:solidFill>
                    <a:latin typeface="Arial" panose="020B0604020202020204" pitchFamily="34" charset="0"/>
                    <a:ea typeface="微软雅黑" panose="020B0503020204020204" pitchFamily="34" charset="-122"/>
                    <a:cs typeface="Arial" panose="020B0604020202020204" pitchFamily="34" charset="0"/>
                  </a:rPr>
                  <a:t>Text</a:t>
                </a:r>
                <a:endParaRPr lang="zh-CN" altLang="en-US" sz="1465" dirty="0">
                  <a:solidFill>
                    <a:prstClr val="white"/>
                  </a:solidFill>
                </a:endParaRPr>
              </a:p>
            </p:txBody>
          </p:sp>
        </p:grpSp>
        <p:grpSp>
          <p:nvGrpSpPr>
            <p:cNvPr id="15" name="组合 14"/>
            <p:cNvGrpSpPr/>
            <p:nvPr/>
          </p:nvGrpSpPr>
          <p:grpSpPr>
            <a:xfrm>
              <a:off x="3820189" y="3508006"/>
              <a:ext cx="790283" cy="793104"/>
              <a:chOff x="2646066" y="2597667"/>
              <a:chExt cx="592712" cy="594828"/>
            </a:xfrm>
          </p:grpSpPr>
          <p:sp>
            <p:nvSpPr>
              <p:cNvPr id="31" name="Oval 13"/>
              <p:cNvSpPr>
                <a:spLocks noChangeArrowheads="1"/>
              </p:cNvSpPr>
              <p:nvPr/>
            </p:nvSpPr>
            <p:spPr bwMode="auto">
              <a:xfrm>
                <a:off x="2646066" y="2597667"/>
                <a:ext cx="592712" cy="594828"/>
              </a:xfrm>
              <a:prstGeom prst="ellipse">
                <a:avLst/>
              </a:prstGeom>
              <a:solidFill>
                <a:schemeClr val="accent1"/>
              </a:solidFill>
              <a:ln>
                <a:noFill/>
              </a:ln>
            </p:spPr>
            <p:txBody>
              <a:bodyPr vert="horz" wrap="square" lIns="121920" tIns="60960" rIns="121920" bIns="6096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sp>
            <p:nvSpPr>
              <p:cNvPr id="32" name="矩形 31"/>
              <p:cNvSpPr/>
              <p:nvPr/>
            </p:nvSpPr>
            <p:spPr>
              <a:xfrm>
                <a:off x="2696413" y="2749034"/>
                <a:ext cx="467243" cy="284742"/>
              </a:xfrm>
              <a:prstGeom prst="rect">
                <a:avLst/>
              </a:prstGeom>
            </p:spPr>
            <p:txBody>
              <a:bodyPr wrap="none">
                <a:spAutoFit/>
              </a:bodyPr>
              <a:lstStyle/>
              <a:p>
                <a:pPr defTabSz="1219200" eaLnBrk="0" fontAlgn="base" hangingPunct="0">
                  <a:spcBef>
                    <a:spcPct val="0"/>
                  </a:spcBef>
                  <a:spcAft>
                    <a:spcPct val="0"/>
                  </a:spcAft>
                </a:pPr>
                <a:r>
                  <a:rPr lang="en-US" altLang="zh-CN" sz="1865">
                    <a:solidFill>
                      <a:prstClr val="white"/>
                    </a:solidFill>
                    <a:latin typeface="Arial" panose="020B0604020202020204" pitchFamily="34" charset="0"/>
                    <a:ea typeface="微软雅黑" panose="020B0503020204020204" pitchFamily="34" charset="-122"/>
                    <a:cs typeface="Arial" panose="020B0604020202020204" pitchFamily="34" charset="0"/>
                  </a:rPr>
                  <a:t>Text</a:t>
                </a:r>
                <a:endParaRPr lang="zh-CN" altLang="en-US" sz="1865" dirty="0">
                  <a:solidFill>
                    <a:prstClr val="white"/>
                  </a:solidFill>
                </a:endParaRPr>
              </a:p>
            </p:txBody>
          </p:sp>
        </p:grpSp>
        <p:grpSp>
          <p:nvGrpSpPr>
            <p:cNvPr id="16" name="组合 15"/>
            <p:cNvGrpSpPr/>
            <p:nvPr/>
          </p:nvGrpSpPr>
          <p:grpSpPr>
            <a:xfrm>
              <a:off x="4803885" y="3421266"/>
              <a:ext cx="963146" cy="966584"/>
              <a:chOff x="3383840" y="2532612"/>
              <a:chExt cx="722360" cy="724938"/>
            </a:xfrm>
          </p:grpSpPr>
          <p:sp>
            <p:nvSpPr>
              <p:cNvPr id="29" name="Oval 14"/>
              <p:cNvSpPr>
                <a:spLocks noChangeArrowheads="1"/>
              </p:cNvSpPr>
              <p:nvPr/>
            </p:nvSpPr>
            <p:spPr bwMode="auto">
              <a:xfrm>
                <a:off x="3383840" y="2532612"/>
                <a:ext cx="722360" cy="724938"/>
              </a:xfrm>
              <a:prstGeom prst="ellipse">
                <a:avLst/>
              </a:prstGeom>
              <a:solidFill>
                <a:schemeClr val="accent2"/>
              </a:solidFill>
              <a:ln>
                <a:noFill/>
              </a:ln>
            </p:spPr>
            <p:txBody>
              <a:bodyPr vert="horz" wrap="square" lIns="121920" tIns="60960" rIns="121920" bIns="6096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sp>
            <p:nvSpPr>
              <p:cNvPr id="30" name="矩形 29"/>
              <p:cNvSpPr/>
              <p:nvPr/>
            </p:nvSpPr>
            <p:spPr>
              <a:xfrm>
                <a:off x="3440173" y="2720331"/>
                <a:ext cx="561356" cy="346249"/>
              </a:xfrm>
              <a:prstGeom prst="rect">
                <a:avLst/>
              </a:prstGeom>
            </p:spPr>
            <p:txBody>
              <a:bodyPr wrap="none">
                <a:spAutoFit/>
              </a:bodyPr>
              <a:lstStyle/>
              <a:p>
                <a:pPr defTabSz="1219200" eaLnBrk="0" fontAlgn="base" hangingPunct="0">
                  <a:spcBef>
                    <a:spcPct val="0"/>
                  </a:spcBef>
                  <a:spcAft>
                    <a:spcPct val="0"/>
                  </a:spcAft>
                </a:pPr>
                <a:r>
                  <a:rPr lang="en-US" altLang="zh-CN" sz="2400">
                    <a:solidFill>
                      <a:prstClr val="white"/>
                    </a:solidFill>
                    <a:latin typeface="Arial" panose="020B0604020202020204" pitchFamily="34" charset="0"/>
                    <a:ea typeface="微软雅黑" panose="020B0503020204020204" pitchFamily="34" charset="-122"/>
                    <a:cs typeface="Arial" panose="020B0604020202020204" pitchFamily="34" charset="0"/>
                  </a:rPr>
                  <a:t>Text</a:t>
                </a:r>
                <a:endParaRPr lang="zh-CN" altLang="en-US" sz="2400" dirty="0">
                  <a:solidFill>
                    <a:prstClr val="white"/>
                  </a:solidFill>
                </a:endParaRPr>
              </a:p>
            </p:txBody>
          </p:sp>
        </p:grpSp>
        <p:grpSp>
          <p:nvGrpSpPr>
            <p:cNvPr id="17" name="组合 16"/>
            <p:cNvGrpSpPr/>
            <p:nvPr/>
          </p:nvGrpSpPr>
          <p:grpSpPr>
            <a:xfrm>
              <a:off x="5960448" y="3332928"/>
              <a:ext cx="1139194" cy="1143261"/>
              <a:chOff x="4251262" y="2466358"/>
              <a:chExt cx="854396" cy="857446"/>
            </a:xfrm>
          </p:grpSpPr>
          <p:sp>
            <p:nvSpPr>
              <p:cNvPr id="26" name="Oval 15"/>
              <p:cNvSpPr>
                <a:spLocks noChangeArrowheads="1"/>
              </p:cNvSpPr>
              <p:nvPr/>
            </p:nvSpPr>
            <p:spPr bwMode="auto">
              <a:xfrm>
                <a:off x="4251262" y="2466358"/>
                <a:ext cx="854396" cy="857446"/>
              </a:xfrm>
              <a:prstGeom prst="ellipse">
                <a:avLst/>
              </a:prstGeom>
              <a:solidFill>
                <a:schemeClr val="accent3"/>
              </a:solidFill>
              <a:ln>
                <a:noFill/>
              </a:ln>
            </p:spPr>
            <p:txBody>
              <a:bodyPr vert="horz" wrap="square" lIns="121920" tIns="60960" rIns="121920" bIns="6096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sp>
            <p:nvSpPr>
              <p:cNvPr id="27" name="矩形 26"/>
              <p:cNvSpPr/>
              <p:nvPr/>
            </p:nvSpPr>
            <p:spPr>
              <a:xfrm>
                <a:off x="4401388" y="2653784"/>
                <a:ext cx="467243" cy="284742"/>
              </a:xfrm>
              <a:prstGeom prst="rect">
                <a:avLst/>
              </a:prstGeom>
            </p:spPr>
            <p:txBody>
              <a:bodyPr wrap="none">
                <a:spAutoFit/>
              </a:bodyPr>
              <a:lstStyle/>
              <a:p>
                <a:pPr defTabSz="1219200" eaLnBrk="0" fontAlgn="base" hangingPunct="0">
                  <a:spcBef>
                    <a:spcPct val="0"/>
                  </a:spcBef>
                  <a:spcAft>
                    <a:spcPct val="0"/>
                  </a:spcAft>
                </a:pPr>
                <a:r>
                  <a:rPr lang="en-US" altLang="zh-CN" sz="1865">
                    <a:solidFill>
                      <a:prstClr val="white"/>
                    </a:solidFill>
                    <a:latin typeface="Arial" panose="020B0604020202020204" pitchFamily="34" charset="0"/>
                    <a:ea typeface="微软雅黑" panose="020B0503020204020204" pitchFamily="34" charset="-122"/>
                    <a:cs typeface="Arial" panose="020B0604020202020204" pitchFamily="34" charset="0"/>
                  </a:rPr>
                  <a:t>Text</a:t>
                </a:r>
                <a:endParaRPr lang="zh-CN" altLang="en-US" sz="1865" dirty="0">
                  <a:solidFill>
                    <a:prstClr val="white"/>
                  </a:solidFill>
                </a:endParaRPr>
              </a:p>
            </p:txBody>
          </p:sp>
          <p:sp>
            <p:nvSpPr>
              <p:cNvPr id="28" name="矩形 27"/>
              <p:cNvSpPr/>
              <p:nvPr/>
            </p:nvSpPr>
            <p:spPr>
              <a:xfrm>
                <a:off x="4401388" y="2882384"/>
                <a:ext cx="537647" cy="284742"/>
              </a:xfrm>
              <a:prstGeom prst="rect">
                <a:avLst/>
              </a:prstGeom>
            </p:spPr>
            <p:txBody>
              <a:bodyPr wrap="none">
                <a:spAutoFit/>
              </a:bodyPr>
              <a:lstStyle/>
              <a:p>
                <a:pPr defTabSz="1219200" eaLnBrk="0" fontAlgn="base" hangingPunct="0">
                  <a:spcBef>
                    <a:spcPct val="0"/>
                  </a:spcBef>
                  <a:spcAft>
                    <a:spcPct val="0"/>
                  </a:spcAft>
                </a:pPr>
                <a:r>
                  <a:rPr lang="en-US" altLang="zh-CN" sz="1865">
                    <a:solidFill>
                      <a:prstClr val="white"/>
                    </a:solidFill>
                    <a:latin typeface="Arial" panose="020B0604020202020204" pitchFamily="34" charset="0"/>
                    <a:ea typeface="微软雅黑" panose="020B0503020204020204" pitchFamily="34" charset="-122"/>
                    <a:cs typeface="Arial" panose="020B0604020202020204" pitchFamily="34" charset="0"/>
                  </a:rPr>
                  <a:t>2013</a:t>
                </a:r>
                <a:endParaRPr lang="zh-CN" altLang="en-US" sz="1865" dirty="0">
                  <a:solidFill>
                    <a:prstClr val="white"/>
                  </a:solidFill>
                </a:endParaRPr>
              </a:p>
            </p:txBody>
          </p:sp>
        </p:grpSp>
        <p:grpSp>
          <p:nvGrpSpPr>
            <p:cNvPr id="18" name="组合 17"/>
            <p:cNvGrpSpPr/>
            <p:nvPr/>
          </p:nvGrpSpPr>
          <p:grpSpPr>
            <a:xfrm>
              <a:off x="7293060" y="3179966"/>
              <a:ext cx="1444029" cy="1449184"/>
              <a:chOff x="5250720" y="2351637"/>
              <a:chExt cx="1083022" cy="1086888"/>
            </a:xfrm>
          </p:grpSpPr>
          <p:sp>
            <p:nvSpPr>
              <p:cNvPr id="23" name="Oval 16"/>
              <p:cNvSpPr>
                <a:spLocks noChangeArrowheads="1"/>
              </p:cNvSpPr>
              <p:nvPr/>
            </p:nvSpPr>
            <p:spPr bwMode="auto">
              <a:xfrm>
                <a:off x="5250720" y="2351637"/>
                <a:ext cx="1083022" cy="1086888"/>
              </a:xfrm>
              <a:prstGeom prst="ellipse">
                <a:avLst/>
              </a:prstGeom>
              <a:solidFill>
                <a:schemeClr val="accent4"/>
              </a:solidFill>
              <a:ln>
                <a:noFill/>
              </a:ln>
            </p:spPr>
            <p:txBody>
              <a:bodyPr vert="horz" wrap="square" lIns="121920" tIns="60960" rIns="121920" bIns="6096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sp>
            <p:nvSpPr>
              <p:cNvPr id="24" name="矩形 23"/>
              <p:cNvSpPr/>
              <p:nvPr/>
            </p:nvSpPr>
            <p:spPr>
              <a:xfrm>
                <a:off x="5515813" y="2653784"/>
                <a:ext cx="467243" cy="284742"/>
              </a:xfrm>
              <a:prstGeom prst="rect">
                <a:avLst/>
              </a:prstGeom>
            </p:spPr>
            <p:txBody>
              <a:bodyPr wrap="none">
                <a:spAutoFit/>
              </a:bodyPr>
              <a:lstStyle/>
              <a:p>
                <a:pPr defTabSz="1219200" eaLnBrk="0" fontAlgn="base" hangingPunct="0">
                  <a:spcBef>
                    <a:spcPct val="0"/>
                  </a:spcBef>
                  <a:spcAft>
                    <a:spcPct val="0"/>
                  </a:spcAft>
                </a:pPr>
                <a:r>
                  <a:rPr lang="en-US" altLang="zh-CN" sz="1865">
                    <a:solidFill>
                      <a:prstClr val="white"/>
                    </a:solidFill>
                    <a:latin typeface="Arial" panose="020B0604020202020204" pitchFamily="34" charset="0"/>
                    <a:ea typeface="微软雅黑" panose="020B0503020204020204" pitchFamily="34" charset="-122"/>
                    <a:cs typeface="Arial" panose="020B0604020202020204" pitchFamily="34" charset="0"/>
                  </a:rPr>
                  <a:t>Text</a:t>
                </a:r>
                <a:endParaRPr lang="zh-CN" altLang="en-US" sz="1865" dirty="0">
                  <a:solidFill>
                    <a:prstClr val="white"/>
                  </a:solidFill>
                </a:endParaRPr>
              </a:p>
            </p:txBody>
          </p:sp>
          <p:sp>
            <p:nvSpPr>
              <p:cNvPr id="25" name="矩形 24"/>
              <p:cNvSpPr/>
              <p:nvPr/>
            </p:nvSpPr>
            <p:spPr>
              <a:xfrm>
                <a:off x="5501125" y="2882384"/>
                <a:ext cx="537647" cy="284742"/>
              </a:xfrm>
              <a:prstGeom prst="rect">
                <a:avLst/>
              </a:prstGeom>
            </p:spPr>
            <p:txBody>
              <a:bodyPr wrap="none">
                <a:spAutoFit/>
              </a:bodyPr>
              <a:lstStyle/>
              <a:p>
                <a:pPr defTabSz="1219200" eaLnBrk="0" fontAlgn="base" hangingPunct="0">
                  <a:spcBef>
                    <a:spcPct val="0"/>
                  </a:spcBef>
                  <a:spcAft>
                    <a:spcPct val="0"/>
                  </a:spcAft>
                </a:pPr>
                <a:r>
                  <a:rPr lang="en-US" altLang="zh-CN" sz="1865">
                    <a:solidFill>
                      <a:prstClr val="white"/>
                    </a:solidFill>
                    <a:latin typeface="Arial" panose="020B0604020202020204" pitchFamily="34" charset="0"/>
                    <a:ea typeface="微软雅黑" panose="020B0503020204020204" pitchFamily="34" charset="-122"/>
                    <a:cs typeface="Arial" panose="020B0604020202020204" pitchFamily="34" charset="0"/>
                  </a:rPr>
                  <a:t>2014</a:t>
                </a:r>
                <a:endParaRPr lang="zh-CN" altLang="en-US" sz="1865" dirty="0">
                  <a:solidFill>
                    <a:prstClr val="white"/>
                  </a:solidFill>
                </a:endParaRPr>
              </a:p>
            </p:txBody>
          </p:sp>
        </p:grpSp>
        <p:grpSp>
          <p:nvGrpSpPr>
            <p:cNvPr id="19" name="组合 18"/>
            <p:cNvGrpSpPr/>
            <p:nvPr/>
          </p:nvGrpSpPr>
          <p:grpSpPr>
            <a:xfrm>
              <a:off x="8930505" y="2951366"/>
              <a:ext cx="1899603" cy="1906384"/>
              <a:chOff x="6478804" y="2180187"/>
              <a:chExt cx="1424702" cy="1429788"/>
            </a:xfrm>
          </p:grpSpPr>
          <p:sp>
            <p:nvSpPr>
              <p:cNvPr id="20" name="Oval 17"/>
              <p:cNvSpPr>
                <a:spLocks noChangeArrowheads="1"/>
              </p:cNvSpPr>
              <p:nvPr/>
            </p:nvSpPr>
            <p:spPr bwMode="auto">
              <a:xfrm>
                <a:off x="6478804" y="2180187"/>
                <a:ext cx="1424702" cy="1429788"/>
              </a:xfrm>
              <a:prstGeom prst="ellipse">
                <a:avLst/>
              </a:prstGeom>
              <a:solidFill>
                <a:schemeClr val="accent5"/>
              </a:solidFill>
              <a:ln>
                <a:noFill/>
              </a:ln>
            </p:spPr>
            <p:txBody>
              <a:bodyPr vert="horz" wrap="square" lIns="121920" tIns="60960" rIns="121920" bIns="60960" numCol="1" anchor="t" anchorCtr="0" compatLnSpc="1"/>
              <a:lstStyle/>
              <a:p>
                <a:pPr defTabSz="1219200" eaLnBrk="0" fontAlgn="base" hangingPunct="0">
                  <a:spcBef>
                    <a:spcPct val="0"/>
                  </a:spcBef>
                  <a:spcAft>
                    <a:spcPct val="0"/>
                  </a:spcAft>
                </a:pPr>
                <a:endParaRPr lang="zh-CN" altLang="en-US" sz="2400">
                  <a:solidFill>
                    <a:prstClr val="black"/>
                  </a:solidFill>
                </a:endParaRPr>
              </a:p>
            </p:txBody>
          </p:sp>
          <p:sp>
            <p:nvSpPr>
              <p:cNvPr id="21" name="矩形 20"/>
              <p:cNvSpPr/>
              <p:nvPr/>
            </p:nvSpPr>
            <p:spPr>
              <a:xfrm>
                <a:off x="6951268" y="2653784"/>
                <a:ext cx="467243" cy="284742"/>
              </a:xfrm>
              <a:prstGeom prst="rect">
                <a:avLst/>
              </a:prstGeom>
            </p:spPr>
            <p:txBody>
              <a:bodyPr wrap="none">
                <a:spAutoFit/>
              </a:bodyPr>
              <a:lstStyle/>
              <a:p>
                <a:pPr defTabSz="1219200" eaLnBrk="0" fontAlgn="base" hangingPunct="0">
                  <a:spcBef>
                    <a:spcPct val="0"/>
                  </a:spcBef>
                  <a:spcAft>
                    <a:spcPct val="0"/>
                  </a:spcAft>
                </a:pPr>
                <a:r>
                  <a:rPr lang="en-US" altLang="zh-CN" sz="1865">
                    <a:solidFill>
                      <a:prstClr val="white"/>
                    </a:solidFill>
                    <a:latin typeface="Arial" panose="020B0604020202020204" pitchFamily="34" charset="0"/>
                    <a:ea typeface="微软雅黑" panose="020B0503020204020204" pitchFamily="34" charset="-122"/>
                    <a:cs typeface="Arial" panose="020B0604020202020204" pitchFamily="34" charset="0"/>
                  </a:rPr>
                  <a:t>Text</a:t>
                </a:r>
                <a:endParaRPr lang="zh-CN" altLang="en-US" sz="1865" dirty="0">
                  <a:solidFill>
                    <a:prstClr val="white"/>
                  </a:solidFill>
                </a:endParaRPr>
              </a:p>
            </p:txBody>
          </p:sp>
          <p:sp>
            <p:nvSpPr>
              <p:cNvPr id="22" name="矩形 21"/>
              <p:cNvSpPr/>
              <p:nvPr/>
            </p:nvSpPr>
            <p:spPr>
              <a:xfrm>
                <a:off x="6910825" y="2882384"/>
                <a:ext cx="595355" cy="315423"/>
              </a:xfrm>
              <a:prstGeom prst="rect">
                <a:avLst/>
              </a:prstGeom>
            </p:spPr>
            <p:txBody>
              <a:bodyPr wrap="none">
                <a:spAutoFit/>
              </a:bodyPr>
              <a:lstStyle/>
              <a:p>
                <a:pPr defTabSz="1219200" eaLnBrk="0" fontAlgn="base" hangingPunct="0">
                  <a:spcBef>
                    <a:spcPct val="0"/>
                  </a:spcBef>
                  <a:spcAft>
                    <a:spcPct val="0"/>
                  </a:spcAft>
                </a:pPr>
                <a:r>
                  <a:rPr lang="en-US" altLang="zh-CN" sz="2135">
                    <a:solidFill>
                      <a:prstClr val="white"/>
                    </a:solidFill>
                    <a:latin typeface="Arial" panose="020B0604020202020204" pitchFamily="34" charset="0"/>
                    <a:ea typeface="微软雅黑" panose="020B0503020204020204" pitchFamily="34" charset="-122"/>
                    <a:cs typeface="Arial" panose="020B0604020202020204" pitchFamily="34" charset="0"/>
                  </a:rPr>
                  <a:t>2015</a:t>
                </a:r>
                <a:endParaRPr lang="zh-CN" altLang="en-US" sz="2135" dirty="0">
                  <a:solidFill>
                    <a:prstClr val="white"/>
                  </a:solidFill>
                </a:endParaRPr>
              </a:p>
            </p:txBody>
          </p:sp>
        </p:grpSp>
      </p:grpSp>
      <p:grpSp>
        <p:nvGrpSpPr>
          <p:cNvPr id="37" name="组合 36"/>
          <p:cNvGrpSpPr/>
          <p:nvPr/>
        </p:nvGrpSpPr>
        <p:grpSpPr>
          <a:xfrm>
            <a:off x="1921854" y="1987964"/>
            <a:ext cx="7480804" cy="1644236"/>
            <a:chOff x="1979004" y="1854614"/>
            <a:chExt cx="7480804" cy="1644236"/>
          </a:xfrm>
        </p:grpSpPr>
        <p:sp>
          <p:nvSpPr>
            <p:cNvPr id="38" name="任意多边形 37"/>
            <p:cNvSpPr/>
            <p:nvPr/>
          </p:nvSpPr>
          <p:spPr>
            <a:xfrm>
              <a:off x="2755901" y="2965450"/>
              <a:ext cx="469900" cy="533400"/>
            </a:xfrm>
            <a:custGeom>
              <a:avLst/>
              <a:gdLst>
                <a:gd name="connsiteX0" fmla="*/ 352425 w 352425"/>
                <a:gd name="connsiteY0" fmla="*/ 400050 h 400050"/>
                <a:gd name="connsiteX1" fmla="*/ 0 w 352425"/>
                <a:gd name="connsiteY1" fmla="*/ 0 h 400050"/>
              </a:gdLst>
              <a:ahLst/>
              <a:cxnLst>
                <a:cxn ang="0">
                  <a:pos x="connsiteX0" y="connsiteY0"/>
                </a:cxn>
                <a:cxn ang="0">
                  <a:pos x="connsiteX1" y="connsiteY1"/>
                </a:cxn>
              </a:cxnLst>
              <a:rect l="l" t="t" r="r" b="b"/>
              <a:pathLst>
                <a:path w="352425" h="400050">
                  <a:moveTo>
                    <a:pt x="352425" y="400050"/>
                  </a:moveTo>
                  <a:lnTo>
                    <a:pt x="0" y="0"/>
                  </a:lnTo>
                </a:path>
              </a:pathLst>
            </a:custGeom>
            <a:noFill/>
            <a:ln w="6350">
              <a:solidFill>
                <a:schemeClr val="tx1">
                  <a:lumMod val="25000"/>
                  <a:lumOff val="75000"/>
                </a:schemeClr>
              </a:solidFill>
              <a:prstDash val="dashDot"/>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eaLnBrk="0" fontAlgn="base" hangingPunct="0">
                <a:spcBef>
                  <a:spcPct val="0"/>
                </a:spcBef>
                <a:spcAft>
                  <a:spcPct val="0"/>
                </a:spcAft>
              </a:pPr>
              <a:endParaRPr lang="zh-CN" altLang="en-US" sz="2400">
                <a:solidFill>
                  <a:prstClr val="white"/>
                </a:solidFill>
              </a:endParaRPr>
            </a:p>
          </p:txBody>
        </p:sp>
        <p:sp>
          <p:nvSpPr>
            <p:cNvPr id="39" name="任意多边形 38"/>
            <p:cNvSpPr/>
            <p:nvPr/>
          </p:nvSpPr>
          <p:spPr>
            <a:xfrm>
              <a:off x="4838701" y="2965450"/>
              <a:ext cx="469900" cy="533400"/>
            </a:xfrm>
            <a:custGeom>
              <a:avLst/>
              <a:gdLst>
                <a:gd name="connsiteX0" fmla="*/ 352425 w 352425"/>
                <a:gd name="connsiteY0" fmla="*/ 400050 h 400050"/>
                <a:gd name="connsiteX1" fmla="*/ 0 w 352425"/>
                <a:gd name="connsiteY1" fmla="*/ 0 h 400050"/>
              </a:gdLst>
              <a:ahLst/>
              <a:cxnLst>
                <a:cxn ang="0">
                  <a:pos x="connsiteX0" y="connsiteY0"/>
                </a:cxn>
                <a:cxn ang="0">
                  <a:pos x="connsiteX1" y="connsiteY1"/>
                </a:cxn>
              </a:cxnLst>
              <a:rect l="l" t="t" r="r" b="b"/>
              <a:pathLst>
                <a:path w="352425" h="400050">
                  <a:moveTo>
                    <a:pt x="352425" y="400050"/>
                  </a:moveTo>
                  <a:lnTo>
                    <a:pt x="0" y="0"/>
                  </a:lnTo>
                </a:path>
              </a:pathLst>
            </a:custGeom>
            <a:noFill/>
            <a:ln w="6350">
              <a:solidFill>
                <a:schemeClr val="tx1">
                  <a:lumMod val="25000"/>
                  <a:lumOff val="75000"/>
                </a:schemeClr>
              </a:solidFill>
              <a:prstDash val="dashDot"/>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eaLnBrk="0" fontAlgn="base" hangingPunct="0">
                <a:spcBef>
                  <a:spcPct val="0"/>
                </a:spcBef>
                <a:spcAft>
                  <a:spcPct val="0"/>
                </a:spcAft>
              </a:pPr>
              <a:endParaRPr lang="zh-CN" altLang="en-US" sz="2400">
                <a:solidFill>
                  <a:prstClr val="white"/>
                </a:solidFill>
              </a:endParaRPr>
            </a:p>
          </p:txBody>
        </p:sp>
        <p:sp>
          <p:nvSpPr>
            <p:cNvPr id="40" name="任意多边形 39"/>
            <p:cNvSpPr/>
            <p:nvPr/>
          </p:nvSpPr>
          <p:spPr>
            <a:xfrm>
              <a:off x="7518401" y="2965450"/>
              <a:ext cx="469900" cy="533400"/>
            </a:xfrm>
            <a:custGeom>
              <a:avLst/>
              <a:gdLst>
                <a:gd name="connsiteX0" fmla="*/ 352425 w 352425"/>
                <a:gd name="connsiteY0" fmla="*/ 400050 h 400050"/>
                <a:gd name="connsiteX1" fmla="*/ 0 w 352425"/>
                <a:gd name="connsiteY1" fmla="*/ 0 h 400050"/>
              </a:gdLst>
              <a:ahLst/>
              <a:cxnLst>
                <a:cxn ang="0">
                  <a:pos x="connsiteX0" y="connsiteY0"/>
                </a:cxn>
                <a:cxn ang="0">
                  <a:pos x="connsiteX1" y="connsiteY1"/>
                </a:cxn>
              </a:cxnLst>
              <a:rect l="l" t="t" r="r" b="b"/>
              <a:pathLst>
                <a:path w="352425" h="400050">
                  <a:moveTo>
                    <a:pt x="352425" y="400050"/>
                  </a:moveTo>
                  <a:lnTo>
                    <a:pt x="0" y="0"/>
                  </a:lnTo>
                </a:path>
              </a:pathLst>
            </a:custGeom>
            <a:noFill/>
            <a:ln w="6350">
              <a:solidFill>
                <a:schemeClr val="tx1">
                  <a:lumMod val="25000"/>
                  <a:lumOff val="75000"/>
                </a:schemeClr>
              </a:solidFill>
              <a:prstDash val="dashDot"/>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eaLnBrk="0" fontAlgn="base" hangingPunct="0">
                <a:spcBef>
                  <a:spcPct val="0"/>
                </a:spcBef>
                <a:spcAft>
                  <a:spcPct val="0"/>
                </a:spcAft>
              </a:pPr>
              <a:endParaRPr lang="zh-CN" altLang="en-US" sz="2400">
                <a:solidFill>
                  <a:prstClr val="white"/>
                </a:solidFill>
              </a:endParaRPr>
            </a:p>
          </p:txBody>
        </p:sp>
        <p:grpSp>
          <p:nvGrpSpPr>
            <p:cNvPr id="41" name="组合 40"/>
            <p:cNvGrpSpPr/>
            <p:nvPr/>
          </p:nvGrpSpPr>
          <p:grpSpPr>
            <a:xfrm>
              <a:off x="1979004" y="1854614"/>
              <a:ext cx="2261104" cy="629025"/>
              <a:chOff x="1964947" y="597930"/>
              <a:chExt cx="1695828" cy="471769"/>
            </a:xfrm>
          </p:grpSpPr>
          <p:sp>
            <p:nvSpPr>
              <p:cNvPr id="48" name="文本框 47"/>
              <p:cNvSpPr txBox="1"/>
              <p:nvPr/>
            </p:nvSpPr>
            <p:spPr bwMode="auto">
              <a:xfrm>
                <a:off x="1964947" y="788660"/>
                <a:ext cx="1695828" cy="281039"/>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80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800" spc="300" dirty="0">
                  <a:solidFill>
                    <a:schemeClr val="bg1">
                      <a:lumMod val="50000"/>
                    </a:schemeClr>
                  </a:solidFill>
                  <a:latin typeface="Impact" panose="020B0806030902050204" pitchFamily="34" charset="0"/>
                  <a:sym typeface="微软雅黑" panose="020B0503020204020204" pitchFamily="34" charset="-122"/>
                </a:endParaRPr>
              </a:p>
            </p:txBody>
          </p:sp>
          <p:sp>
            <p:nvSpPr>
              <p:cNvPr id="49" name="文本框 24"/>
              <p:cNvSpPr txBox="1">
                <a:spLocks noChangeArrowheads="1"/>
              </p:cNvSpPr>
              <p:nvPr/>
            </p:nvSpPr>
            <p:spPr bwMode="auto">
              <a:xfrm>
                <a:off x="1969162" y="597930"/>
                <a:ext cx="145628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200" b="1">
                    <a:latin typeface="微软雅黑" panose="020B0503020204020204" pitchFamily="34" charset="-122"/>
                    <a:ea typeface="微软雅黑" panose="020B0503020204020204" pitchFamily="34" charset="-122"/>
                    <a:cs typeface="Lato Regular"/>
                  </a:rPr>
                  <a:t>在此添加标题</a:t>
                </a:r>
                <a:endParaRPr lang="id-ID" altLang="zh-CN" sz="1200" b="1" dirty="0">
                  <a:latin typeface="微软雅黑" panose="020B0503020204020204" pitchFamily="34" charset="-122"/>
                  <a:ea typeface="微软雅黑" panose="020B0503020204020204" pitchFamily="34" charset="-122"/>
                  <a:cs typeface="Lato Regular"/>
                </a:endParaRPr>
              </a:p>
            </p:txBody>
          </p:sp>
        </p:grpSp>
        <p:grpSp>
          <p:nvGrpSpPr>
            <p:cNvPr id="42" name="组合 41"/>
            <p:cNvGrpSpPr/>
            <p:nvPr/>
          </p:nvGrpSpPr>
          <p:grpSpPr>
            <a:xfrm>
              <a:off x="4531704" y="1854614"/>
              <a:ext cx="2261104" cy="629025"/>
              <a:chOff x="1964947" y="597930"/>
              <a:chExt cx="1695828" cy="471769"/>
            </a:xfrm>
          </p:grpSpPr>
          <p:sp>
            <p:nvSpPr>
              <p:cNvPr id="46" name="文本框 45"/>
              <p:cNvSpPr txBox="1"/>
              <p:nvPr/>
            </p:nvSpPr>
            <p:spPr bwMode="auto">
              <a:xfrm>
                <a:off x="1964947" y="788660"/>
                <a:ext cx="1695828" cy="281039"/>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80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800" spc="300" dirty="0">
                  <a:solidFill>
                    <a:schemeClr val="bg1">
                      <a:lumMod val="50000"/>
                    </a:schemeClr>
                  </a:solidFill>
                  <a:latin typeface="Impact" panose="020B0806030902050204" pitchFamily="34" charset="0"/>
                  <a:sym typeface="微软雅黑" panose="020B0503020204020204" pitchFamily="34" charset="-122"/>
                </a:endParaRPr>
              </a:p>
            </p:txBody>
          </p:sp>
          <p:sp>
            <p:nvSpPr>
              <p:cNvPr id="47" name="文本框 24"/>
              <p:cNvSpPr txBox="1">
                <a:spLocks noChangeArrowheads="1"/>
              </p:cNvSpPr>
              <p:nvPr/>
            </p:nvSpPr>
            <p:spPr bwMode="auto">
              <a:xfrm>
                <a:off x="1969162" y="597930"/>
                <a:ext cx="145628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200" b="1">
                    <a:latin typeface="微软雅黑" panose="020B0503020204020204" pitchFamily="34" charset="-122"/>
                    <a:ea typeface="微软雅黑" panose="020B0503020204020204" pitchFamily="34" charset="-122"/>
                    <a:cs typeface="Lato Regular"/>
                  </a:rPr>
                  <a:t>在此添加标题</a:t>
                </a:r>
                <a:endParaRPr lang="id-ID" altLang="zh-CN" sz="1200" b="1" dirty="0">
                  <a:latin typeface="微软雅黑" panose="020B0503020204020204" pitchFamily="34" charset="-122"/>
                  <a:ea typeface="微软雅黑" panose="020B0503020204020204" pitchFamily="34" charset="-122"/>
                  <a:cs typeface="Lato Regular"/>
                </a:endParaRPr>
              </a:p>
            </p:txBody>
          </p:sp>
        </p:grpSp>
        <p:grpSp>
          <p:nvGrpSpPr>
            <p:cNvPr id="43" name="组合 42"/>
            <p:cNvGrpSpPr/>
            <p:nvPr/>
          </p:nvGrpSpPr>
          <p:grpSpPr>
            <a:xfrm>
              <a:off x="7198704" y="1854614"/>
              <a:ext cx="2261104" cy="629025"/>
              <a:chOff x="1964947" y="597930"/>
              <a:chExt cx="1695828" cy="471769"/>
            </a:xfrm>
          </p:grpSpPr>
          <p:sp>
            <p:nvSpPr>
              <p:cNvPr id="44" name="文本框 43"/>
              <p:cNvSpPr txBox="1"/>
              <p:nvPr/>
            </p:nvSpPr>
            <p:spPr bwMode="auto">
              <a:xfrm>
                <a:off x="1964947" y="788660"/>
                <a:ext cx="1695828" cy="281039"/>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80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800" spc="300" dirty="0">
                  <a:solidFill>
                    <a:schemeClr val="bg1">
                      <a:lumMod val="50000"/>
                    </a:schemeClr>
                  </a:solidFill>
                  <a:latin typeface="Impact" panose="020B0806030902050204" pitchFamily="34" charset="0"/>
                  <a:sym typeface="微软雅黑" panose="020B0503020204020204" pitchFamily="34" charset="-122"/>
                </a:endParaRPr>
              </a:p>
            </p:txBody>
          </p:sp>
          <p:sp>
            <p:nvSpPr>
              <p:cNvPr id="45" name="文本框 24"/>
              <p:cNvSpPr txBox="1">
                <a:spLocks noChangeArrowheads="1"/>
              </p:cNvSpPr>
              <p:nvPr/>
            </p:nvSpPr>
            <p:spPr bwMode="auto">
              <a:xfrm>
                <a:off x="1969162" y="597930"/>
                <a:ext cx="145628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200" b="1">
                    <a:latin typeface="微软雅黑" panose="020B0503020204020204" pitchFamily="34" charset="-122"/>
                    <a:ea typeface="微软雅黑" panose="020B0503020204020204" pitchFamily="34" charset="-122"/>
                    <a:cs typeface="Lato Regular"/>
                  </a:rPr>
                  <a:t>在此添加标题</a:t>
                </a:r>
                <a:endParaRPr lang="id-ID" altLang="zh-CN" sz="1200" b="1" dirty="0">
                  <a:latin typeface="微软雅黑" panose="020B0503020204020204" pitchFamily="34" charset="-122"/>
                  <a:ea typeface="微软雅黑" panose="020B0503020204020204" pitchFamily="34" charset="-122"/>
                  <a:cs typeface="Lato Regular"/>
                </a:endParaRPr>
              </a:p>
            </p:txBody>
          </p:sp>
        </p:grpSp>
      </p:grpSp>
      <p:grpSp>
        <p:nvGrpSpPr>
          <p:cNvPr id="50" name="组合 49"/>
          <p:cNvGrpSpPr/>
          <p:nvPr/>
        </p:nvGrpSpPr>
        <p:grpSpPr>
          <a:xfrm>
            <a:off x="943954" y="4330700"/>
            <a:ext cx="9970004" cy="1423189"/>
            <a:chOff x="1001104" y="4197350"/>
            <a:chExt cx="9970004" cy="1423189"/>
          </a:xfrm>
        </p:grpSpPr>
        <p:sp>
          <p:nvSpPr>
            <p:cNvPr id="51" name="任意多边形 50"/>
            <p:cNvSpPr/>
            <p:nvPr/>
          </p:nvSpPr>
          <p:spPr>
            <a:xfrm>
              <a:off x="1968501" y="4197350"/>
              <a:ext cx="368300" cy="685800"/>
            </a:xfrm>
            <a:custGeom>
              <a:avLst/>
              <a:gdLst>
                <a:gd name="connsiteX0" fmla="*/ 276225 w 276225"/>
                <a:gd name="connsiteY0" fmla="*/ 0 h 514350"/>
                <a:gd name="connsiteX1" fmla="*/ 0 w 276225"/>
                <a:gd name="connsiteY1" fmla="*/ 514350 h 514350"/>
              </a:gdLst>
              <a:ahLst/>
              <a:cxnLst>
                <a:cxn ang="0">
                  <a:pos x="connsiteX0" y="connsiteY0"/>
                </a:cxn>
                <a:cxn ang="0">
                  <a:pos x="connsiteX1" y="connsiteY1"/>
                </a:cxn>
              </a:cxnLst>
              <a:rect l="l" t="t" r="r" b="b"/>
              <a:pathLst>
                <a:path w="276225" h="514350">
                  <a:moveTo>
                    <a:pt x="276225" y="0"/>
                  </a:moveTo>
                  <a:lnTo>
                    <a:pt x="0" y="514350"/>
                  </a:lnTo>
                </a:path>
              </a:pathLst>
            </a:custGeom>
            <a:noFill/>
            <a:ln w="6350">
              <a:solidFill>
                <a:schemeClr val="tx1">
                  <a:lumMod val="25000"/>
                  <a:lumOff val="75000"/>
                </a:schemeClr>
              </a:solidFill>
              <a:prstDash val="lgDashDot"/>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eaLnBrk="0" fontAlgn="base" hangingPunct="0">
                <a:spcBef>
                  <a:spcPct val="0"/>
                </a:spcBef>
                <a:spcAft>
                  <a:spcPct val="0"/>
                </a:spcAft>
              </a:pPr>
              <a:endParaRPr lang="zh-CN" altLang="en-US" sz="2400">
                <a:solidFill>
                  <a:prstClr val="white"/>
                </a:solidFill>
              </a:endParaRPr>
            </a:p>
          </p:txBody>
        </p:sp>
        <p:sp>
          <p:nvSpPr>
            <p:cNvPr id="52" name="任意多边形 51"/>
            <p:cNvSpPr/>
            <p:nvPr/>
          </p:nvSpPr>
          <p:spPr>
            <a:xfrm>
              <a:off x="3822701" y="4197350"/>
              <a:ext cx="368300" cy="685800"/>
            </a:xfrm>
            <a:custGeom>
              <a:avLst/>
              <a:gdLst>
                <a:gd name="connsiteX0" fmla="*/ 276225 w 276225"/>
                <a:gd name="connsiteY0" fmla="*/ 0 h 514350"/>
                <a:gd name="connsiteX1" fmla="*/ 0 w 276225"/>
                <a:gd name="connsiteY1" fmla="*/ 514350 h 514350"/>
              </a:gdLst>
              <a:ahLst/>
              <a:cxnLst>
                <a:cxn ang="0">
                  <a:pos x="connsiteX0" y="connsiteY0"/>
                </a:cxn>
                <a:cxn ang="0">
                  <a:pos x="connsiteX1" y="connsiteY1"/>
                </a:cxn>
              </a:cxnLst>
              <a:rect l="l" t="t" r="r" b="b"/>
              <a:pathLst>
                <a:path w="276225" h="514350">
                  <a:moveTo>
                    <a:pt x="276225" y="0"/>
                  </a:moveTo>
                  <a:lnTo>
                    <a:pt x="0" y="514350"/>
                  </a:lnTo>
                </a:path>
              </a:pathLst>
            </a:custGeom>
            <a:noFill/>
            <a:ln w="6350">
              <a:solidFill>
                <a:schemeClr val="tx1">
                  <a:lumMod val="25000"/>
                  <a:lumOff val="75000"/>
                </a:schemeClr>
              </a:solidFill>
              <a:prstDash val="lgDashDot"/>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eaLnBrk="0" fontAlgn="base" hangingPunct="0">
                <a:spcBef>
                  <a:spcPct val="0"/>
                </a:spcBef>
                <a:spcAft>
                  <a:spcPct val="0"/>
                </a:spcAft>
              </a:pPr>
              <a:endParaRPr lang="zh-CN" altLang="en-US" sz="2400">
                <a:solidFill>
                  <a:prstClr val="white"/>
                </a:solidFill>
              </a:endParaRPr>
            </a:p>
          </p:txBody>
        </p:sp>
        <p:sp>
          <p:nvSpPr>
            <p:cNvPr id="53" name="任意多边形 52"/>
            <p:cNvSpPr/>
            <p:nvPr/>
          </p:nvSpPr>
          <p:spPr>
            <a:xfrm>
              <a:off x="6184901" y="4197350"/>
              <a:ext cx="368300" cy="685800"/>
            </a:xfrm>
            <a:custGeom>
              <a:avLst/>
              <a:gdLst>
                <a:gd name="connsiteX0" fmla="*/ 276225 w 276225"/>
                <a:gd name="connsiteY0" fmla="*/ 0 h 514350"/>
                <a:gd name="connsiteX1" fmla="*/ 0 w 276225"/>
                <a:gd name="connsiteY1" fmla="*/ 514350 h 514350"/>
              </a:gdLst>
              <a:ahLst/>
              <a:cxnLst>
                <a:cxn ang="0">
                  <a:pos x="connsiteX0" y="connsiteY0"/>
                </a:cxn>
                <a:cxn ang="0">
                  <a:pos x="connsiteX1" y="connsiteY1"/>
                </a:cxn>
              </a:cxnLst>
              <a:rect l="l" t="t" r="r" b="b"/>
              <a:pathLst>
                <a:path w="276225" h="514350">
                  <a:moveTo>
                    <a:pt x="276225" y="0"/>
                  </a:moveTo>
                  <a:lnTo>
                    <a:pt x="0" y="514350"/>
                  </a:lnTo>
                </a:path>
              </a:pathLst>
            </a:custGeom>
            <a:noFill/>
            <a:ln w="6350">
              <a:solidFill>
                <a:schemeClr val="tx1">
                  <a:lumMod val="25000"/>
                  <a:lumOff val="75000"/>
                </a:schemeClr>
              </a:solidFill>
              <a:prstDash val="lgDashDot"/>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eaLnBrk="0" fontAlgn="base" hangingPunct="0">
                <a:spcBef>
                  <a:spcPct val="0"/>
                </a:spcBef>
                <a:spcAft>
                  <a:spcPct val="0"/>
                </a:spcAft>
              </a:pPr>
              <a:endParaRPr lang="zh-CN" altLang="en-US" sz="2400">
                <a:solidFill>
                  <a:prstClr val="white"/>
                </a:solidFill>
              </a:endParaRPr>
            </a:p>
          </p:txBody>
        </p:sp>
        <p:sp>
          <p:nvSpPr>
            <p:cNvPr id="54" name="任意多边形 53"/>
            <p:cNvSpPr/>
            <p:nvPr/>
          </p:nvSpPr>
          <p:spPr>
            <a:xfrm>
              <a:off x="8963178" y="4197350"/>
              <a:ext cx="368300" cy="685800"/>
            </a:xfrm>
            <a:custGeom>
              <a:avLst/>
              <a:gdLst>
                <a:gd name="connsiteX0" fmla="*/ 276225 w 276225"/>
                <a:gd name="connsiteY0" fmla="*/ 0 h 514350"/>
                <a:gd name="connsiteX1" fmla="*/ 0 w 276225"/>
                <a:gd name="connsiteY1" fmla="*/ 514350 h 514350"/>
              </a:gdLst>
              <a:ahLst/>
              <a:cxnLst>
                <a:cxn ang="0">
                  <a:pos x="connsiteX0" y="connsiteY0"/>
                </a:cxn>
                <a:cxn ang="0">
                  <a:pos x="connsiteX1" y="connsiteY1"/>
                </a:cxn>
              </a:cxnLst>
              <a:rect l="l" t="t" r="r" b="b"/>
              <a:pathLst>
                <a:path w="276225" h="514350">
                  <a:moveTo>
                    <a:pt x="276225" y="0"/>
                  </a:moveTo>
                  <a:lnTo>
                    <a:pt x="0" y="514350"/>
                  </a:lnTo>
                </a:path>
              </a:pathLst>
            </a:custGeom>
            <a:noFill/>
            <a:ln w="6350">
              <a:solidFill>
                <a:schemeClr val="tx1">
                  <a:lumMod val="25000"/>
                  <a:lumOff val="75000"/>
                </a:schemeClr>
              </a:solidFill>
              <a:prstDash val="lgDashDot"/>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eaLnBrk="0" fontAlgn="base" hangingPunct="0">
                <a:spcBef>
                  <a:spcPct val="0"/>
                </a:spcBef>
                <a:spcAft>
                  <a:spcPct val="0"/>
                </a:spcAft>
              </a:pPr>
              <a:endParaRPr lang="zh-CN" altLang="en-US" sz="2400">
                <a:solidFill>
                  <a:prstClr val="white"/>
                </a:solidFill>
              </a:endParaRPr>
            </a:p>
          </p:txBody>
        </p:sp>
        <p:grpSp>
          <p:nvGrpSpPr>
            <p:cNvPr id="55" name="组合 54"/>
            <p:cNvGrpSpPr/>
            <p:nvPr/>
          </p:nvGrpSpPr>
          <p:grpSpPr>
            <a:xfrm>
              <a:off x="1001104" y="4991514"/>
              <a:ext cx="2261104" cy="629025"/>
              <a:chOff x="1964947" y="597930"/>
              <a:chExt cx="1695828" cy="471769"/>
            </a:xfrm>
          </p:grpSpPr>
          <p:sp>
            <p:nvSpPr>
              <p:cNvPr id="65" name="文本框 64"/>
              <p:cNvSpPr txBox="1"/>
              <p:nvPr/>
            </p:nvSpPr>
            <p:spPr bwMode="auto">
              <a:xfrm>
                <a:off x="1964947" y="788660"/>
                <a:ext cx="1695828" cy="281039"/>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80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800" spc="300" dirty="0">
                  <a:solidFill>
                    <a:schemeClr val="bg1">
                      <a:lumMod val="50000"/>
                    </a:schemeClr>
                  </a:solidFill>
                  <a:latin typeface="Impact" panose="020B0806030902050204" pitchFamily="34" charset="0"/>
                  <a:sym typeface="微软雅黑" panose="020B0503020204020204" pitchFamily="34" charset="-122"/>
                </a:endParaRPr>
              </a:p>
            </p:txBody>
          </p:sp>
          <p:sp>
            <p:nvSpPr>
              <p:cNvPr id="66" name="文本框 24"/>
              <p:cNvSpPr txBox="1">
                <a:spLocks noChangeArrowheads="1"/>
              </p:cNvSpPr>
              <p:nvPr/>
            </p:nvSpPr>
            <p:spPr bwMode="auto">
              <a:xfrm>
                <a:off x="1969162" y="597930"/>
                <a:ext cx="145628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200" b="1">
                    <a:latin typeface="微软雅黑" panose="020B0503020204020204" pitchFamily="34" charset="-122"/>
                    <a:ea typeface="微软雅黑" panose="020B0503020204020204" pitchFamily="34" charset="-122"/>
                    <a:cs typeface="Lato Regular"/>
                  </a:rPr>
                  <a:t>在此添加标题</a:t>
                </a:r>
                <a:endParaRPr lang="id-ID" altLang="zh-CN" sz="1200" b="1" dirty="0">
                  <a:latin typeface="微软雅黑" panose="020B0503020204020204" pitchFamily="34" charset="-122"/>
                  <a:ea typeface="微软雅黑" panose="020B0503020204020204" pitchFamily="34" charset="-122"/>
                  <a:cs typeface="Lato Regular"/>
                </a:endParaRPr>
              </a:p>
            </p:txBody>
          </p:sp>
        </p:grpSp>
        <p:grpSp>
          <p:nvGrpSpPr>
            <p:cNvPr id="56" name="组合 55"/>
            <p:cNvGrpSpPr/>
            <p:nvPr/>
          </p:nvGrpSpPr>
          <p:grpSpPr>
            <a:xfrm>
              <a:off x="3452204" y="4991514"/>
              <a:ext cx="2261104" cy="629025"/>
              <a:chOff x="1964947" y="597930"/>
              <a:chExt cx="1695828" cy="471769"/>
            </a:xfrm>
          </p:grpSpPr>
          <p:sp>
            <p:nvSpPr>
              <p:cNvPr id="63" name="文本框 62"/>
              <p:cNvSpPr txBox="1"/>
              <p:nvPr/>
            </p:nvSpPr>
            <p:spPr bwMode="auto">
              <a:xfrm>
                <a:off x="1964947" y="788660"/>
                <a:ext cx="1695828" cy="281039"/>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80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800" spc="300" dirty="0">
                  <a:solidFill>
                    <a:schemeClr val="bg1">
                      <a:lumMod val="50000"/>
                    </a:schemeClr>
                  </a:solidFill>
                  <a:latin typeface="Impact" panose="020B0806030902050204" pitchFamily="34" charset="0"/>
                  <a:sym typeface="微软雅黑" panose="020B0503020204020204" pitchFamily="34" charset="-122"/>
                </a:endParaRPr>
              </a:p>
            </p:txBody>
          </p:sp>
          <p:sp>
            <p:nvSpPr>
              <p:cNvPr id="64" name="文本框 24"/>
              <p:cNvSpPr txBox="1">
                <a:spLocks noChangeArrowheads="1"/>
              </p:cNvSpPr>
              <p:nvPr/>
            </p:nvSpPr>
            <p:spPr bwMode="auto">
              <a:xfrm>
                <a:off x="1969162" y="597930"/>
                <a:ext cx="145628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200" b="1">
                    <a:latin typeface="微软雅黑" panose="020B0503020204020204" pitchFamily="34" charset="-122"/>
                    <a:ea typeface="微软雅黑" panose="020B0503020204020204" pitchFamily="34" charset="-122"/>
                    <a:cs typeface="Lato Regular"/>
                  </a:rPr>
                  <a:t>在此添加标题</a:t>
                </a:r>
                <a:endParaRPr lang="id-ID" altLang="zh-CN" sz="1200" b="1" dirty="0">
                  <a:latin typeface="微软雅黑" panose="020B0503020204020204" pitchFamily="34" charset="-122"/>
                  <a:ea typeface="微软雅黑" panose="020B0503020204020204" pitchFamily="34" charset="-122"/>
                  <a:cs typeface="Lato Regular"/>
                </a:endParaRPr>
              </a:p>
            </p:txBody>
          </p:sp>
        </p:grpSp>
        <p:grpSp>
          <p:nvGrpSpPr>
            <p:cNvPr id="57" name="组合 56"/>
            <p:cNvGrpSpPr/>
            <p:nvPr/>
          </p:nvGrpSpPr>
          <p:grpSpPr>
            <a:xfrm>
              <a:off x="5966804" y="4991514"/>
              <a:ext cx="2261104" cy="629025"/>
              <a:chOff x="1964947" y="597930"/>
              <a:chExt cx="1695828" cy="471769"/>
            </a:xfrm>
          </p:grpSpPr>
          <p:sp>
            <p:nvSpPr>
              <p:cNvPr id="61" name="文本框 60"/>
              <p:cNvSpPr txBox="1"/>
              <p:nvPr/>
            </p:nvSpPr>
            <p:spPr bwMode="auto">
              <a:xfrm>
                <a:off x="1964947" y="788660"/>
                <a:ext cx="1695828" cy="281039"/>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80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800" spc="300" dirty="0">
                  <a:solidFill>
                    <a:schemeClr val="bg1">
                      <a:lumMod val="50000"/>
                    </a:schemeClr>
                  </a:solidFill>
                  <a:latin typeface="Impact" panose="020B0806030902050204" pitchFamily="34" charset="0"/>
                  <a:sym typeface="微软雅黑" panose="020B0503020204020204" pitchFamily="34" charset="-122"/>
                </a:endParaRPr>
              </a:p>
            </p:txBody>
          </p:sp>
          <p:sp>
            <p:nvSpPr>
              <p:cNvPr id="62" name="文本框 24"/>
              <p:cNvSpPr txBox="1">
                <a:spLocks noChangeArrowheads="1"/>
              </p:cNvSpPr>
              <p:nvPr/>
            </p:nvSpPr>
            <p:spPr bwMode="auto">
              <a:xfrm>
                <a:off x="1969162" y="597930"/>
                <a:ext cx="145628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200" b="1">
                    <a:latin typeface="微软雅黑" panose="020B0503020204020204" pitchFamily="34" charset="-122"/>
                    <a:ea typeface="微软雅黑" panose="020B0503020204020204" pitchFamily="34" charset="-122"/>
                    <a:cs typeface="Lato Regular"/>
                  </a:rPr>
                  <a:t>在此添加标题</a:t>
                </a:r>
                <a:endParaRPr lang="id-ID" altLang="zh-CN" sz="1200" b="1" dirty="0">
                  <a:latin typeface="微软雅黑" panose="020B0503020204020204" pitchFamily="34" charset="-122"/>
                  <a:ea typeface="微软雅黑" panose="020B0503020204020204" pitchFamily="34" charset="-122"/>
                  <a:cs typeface="Lato Regular"/>
                </a:endParaRPr>
              </a:p>
            </p:txBody>
          </p:sp>
        </p:grpSp>
        <p:grpSp>
          <p:nvGrpSpPr>
            <p:cNvPr id="58" name="组合 57"/>
            <p:cNvGrpSpPr/>
            <p:nvPr/>
          </p:nvGrpSpPr>
          <p:grpSpPr>
            <a:xfrm>
              <a:off x="8710004" y="4991514"/>
              <a:ext cx="2261104" cy="629025"/>
              <a:chOff x="1964947" y="597930"/>
              <a:chExt cx="1695828" cy="471769"/>
            </a:xfrm>
          </p:grpSpPr>
          <p:sp>
            <p:nvSpPr>
              <p:cNvPr id="59" name="文本框 58"/>
              <p:cNvSpPr txBox="1"/>
              <p:nvPr/>
            </p:nvSpPr>
            <p:spPr bwMode="auto">
              <a:xfrm>
                <a:off x="1964947" y="788660"/>
                <a:ext cx="1695828" cy="281039"/>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80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800" spc="300" dirty="0">
                  <a:solidFill>
                    <a:schemeClr val="bg1">
                      <a:lumMod val="50000"/>
                    </a:schemeClr>
                  </a:solidFill>
                  <a:latin typeface="Impact" panose="020B0806030902050204" pitchFamily="34" charset="0"/>
                  <a:sym typeface="微软雅黑" panose="020B0503020204020204" pitchFamily="34" charset="-122"/>
                </a:endParaRPr>
              </a:p>
            </p:txBody>
          </p:sp>
          <p:sp>
            <p:nvSpPr>
              <p:cNvPr id="60" name="文本框 24"/>
              <p:cNvSpPr txBox="1">
                <a:spLocks noChangeArrowheads="1"/>
              </p:cNvSpPr>
              <p:nvPr/>
            </p:nvSpPr>
            <p:spPr bwMode="auto">
              <a:xfrm>
                <a:off x="1969162" y="597930"/>
                <a:ext cx="145628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200" b="1">
                    <a:latin typeface="微软雅黑" panose="020B0503020204020204" pitchFamily="34" charset="-122"/>
                    <a:ea typeface="微软雅黑" panose="020B0503020204020204" pitchFamily="34" charset="-122"/>
                    <a:cs typeface="Lato Regular"/>
                  </a:rPr>
                  <a:t>在此添加标题</a:t>
                </a:r>
                <a:endParaRPr lang="id-ID" altLang="zh-CN" sz="1200" b="1" dirty="0">
                  <a:latin typeface="微软雅黑" panose="020B0503020204020204" pitchFamily="34" charset="-122"/>
                  <a:ea typeface="微软雅黑" panose="020B0503020204020204" pitchFamily="34" charset="-122"/>
                  <a:cs typeface="Lato Regular"/>
                </a:endParaRPr>
              </a:p>
            </p:txBody>
          </p:sp>
        </p:gr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up)">
                                      <p:cBhvr>
                                        <p:cTn id="19" dur="500"/>
                                        <p:tgtEl>
                                          <p:spTgt spid="50"/>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down)">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905000"/>
            <a:ext cx="12192000" cy="2790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407019" y="507678"/>
            <a:ext cx="5020491" cy="750776"/>
            <a:chOff x="1582138" y="578932"/>
            <a:chExt cx="5020491" cy="750776"/>
          </a:xfrm>
        </p:grpSpPr>
        <p:sp>
          <p:nvSpPr>
            <p:cNvPr id="9"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产品介绍 </a:t>
              </a:r>
              <a:endParaRPr lang="id-ID" sz="2600" b="1" spc="300" dirty="0">
                <a:latin typeface="微软雅黑" panose="020B0503020204020204" pitchFamily="34" charset="-122"/>
                <a:ea typeface="微软雅黑" panose="020B0503020204020204" pitchFamily="34" charset="-122"/>
              </a:endParaRPr>
            </a:p>
          </p:txBody>
        </p:sp>
        <p:sp>
          <p:nvSpPr>
            <p:cNvPr id="10" name="Text Box 7"/>
            <p:cNvSpPr txBox="1">
              <a:spLocks noChangeArrowheads="1"/>
            </p:cNvSpPr>
            <p:nvPr/>
          </p:nvSpPr>
          <p:spPr bwMode="auto">
            <a:xfrm>
              <a:off x="1639288" y="1052709"/>
              <a:ext cx="2579296" cy="276999"/>
            </a:xfrm>
            <a:prstGeom prst="rect">
              <a:avLst/>
            </a:prstGeom>
            <a:noFill/>
            <a:ln w="9525">
              <a:noFill/>
              <a:miter lim="800000"/>
            </a:ln>
          </p:spPr>
          <p:txBody>
            <a:bodyPr wrap="none" lIns="45720" tIns="22860" rIns="45720" bIns="22860">
              <a:spAutoFit/>
            </a:bodyPr>
            <a:lstStyle/>
            <a:p>
              <a:pPr defTabSz="1088390"/>
              <a:r>
                <a:rPr lang="en-CA"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PRODUCT INTRODUCTION</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1" name="矩形 10"/>
          <p:cNvSpPr/>
          <p:nvPr/>
        </p:nvSpPr>
        <p:spPr>
          <a:xfrm>
            <a:off x="1104900" y="4901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63056" y="2605768"/>
            <a:ext cx="2090057" cy="2090057"/>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8121" y="2605767"/>
            <a:ext cx="2090057" cy="2090057"/>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9224" y="2819400"/>
            <a:ext cx="2090057" cy="1876424"/>
          </a:xfrm>
          <a:prstGeom prst="rect">
            <a:avLst/>
          </a:prstGeom>
        </p:spPr>
      </p:pic>
      <p:grpSp>
        <p:nvGrpSpPr>
          <p:cNvPr id="21" name="组合 20"/>
          <p:cNvGrpSpPr/>
          <p:nvPr/>
        </p:nvGrpSpPr>
        <p:grpSpPr>
          <a:xfrm>
            <a:off x="1963056" y="5039951"/>
            <a:ext cx="2261104" cy="629025"/>
            <a:chOff x="1963056" y="5039951"/>
            <a:chExt cx="2261104" cy="629025"/>
          </a:xfrm>
        </p:grpSpPr>
        <p:sp>
          <p:nvSpPr>
            <p:cNvPr id="15" name="文本框 14"/>
            <p:cNvSpPr txBox="1"/>
            <p:nvPr/>
          </p:nvSpPr>
          <p:spPr bwMode="auto">
            <a:xfrm>
              <a:off x="1963056" y="5294258"/>
              <a:ext cx="2261104" cy="374718"/>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80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800" spc="300" dirty="0">
                <a:solidFill>
                  <a:schemeClr val="bg1">
                    <a:lumMod val="50000"/>
                  </a:schemeClr>
                </a:solidFill>
                <a:latin typeface="Impact" panose="020B0806030902050204" pitchFamily="34" charset="0"/>
                <a:sym typeface="微软雅黑" panose="020B0503020204020204" pitchFamily="34" charset="-122"/>
              </a:endParaRPr>
            </a:p>
          </p:txBody>
        </p:sp>
        <p:sp>
          <p:nvSpPr>
            <p:cNvPr id="16" name="文本框 24"/>
            <p:cNvSpPr txBox="1">
              <a:spLocks noChangeArrowheads="1"/>
            </p:cNvSpPr>
            <p:nvPr/>
          </p:nvSpPr>
          <p:spPr bwMode="auto">
            <a:xfrm>
              <a:off x="1968676" y="5039951"/>
              <a:ext cx="19417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500" b="1">
                  <a:latin typeface="微软雅黑" panose="020B0503020204020204" pitchFamily="34" charset="-122"/>
                  <a:ea typeface="微软雅黑" panose="020B0503020204020204" pitchFamily="34" charset="-122"/>
                  <a:cs typeface="Lato Regular"/>
                </a:rPr>
                <a:t>在此添加标题</a:t>
              </a:r>
              <a:endParaRPr lang="id-ID" altLang="zh-CN" sz="1500" b="1" dirty="0">
                <a:latin typeface="微软雅黑" panose="020B0503020204020204" pitchFamily="34" charset="-122"/>
                <a:ea typeface="微软雅黑" panose="020B0503020204020204" pitchFamily="34" charset="-122"/>
                <a:cs typeface="Lato Regular"/>
              </a:endParaRPr>
            </a:p>
          </p:txBody>
        </p:sp>
      </p:grpSp>
      <p:grpSp>
        <p:nvGrpSpPr>
          <p:cNvPr id="22" name="组合 21"/>
          <p:cNvGrpSpPr/>
          <p:nvPr/>
        </p:nvGrpSpPr>
        <p:grpSpPr>
          <a:xfrm>
            <a:off x="5296958" y="5039951"/>
            <a:ext cx="2261104" cy="629025"/>
            <a:chOff x="5296958" y="5039951"/>
            <a:chExt cx="2261104" cy="629025"/>
          </a:xfrm>
        </p:grpSpPr>
        <p:sp>
          <p:nvSpPr>
            <p:cNvPr id="17" name="文本框 16"/>
            <p:cNvSpPr txBox="1"/>
            <p:nvPr/>
          </p:nvSpPr>
          <p:spPr bwMode="auto">
            <a:xfrm>
              <a:off x="5296958" y="5294258"/>
              <a:ext cx="2261104" cy="374718"/>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80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800" spc="300" dirty="0">
                <a:solidFill>
                  <a:schemeClr val="bg1">
                    <a:lumMod val="50000"/>
                  </a:schemeClr>
                </a:solidFill>
                <a:latin typeface="Impact" panose="020B0806030902050204" pitchFamily="34" charset="0"/>
                <a:sym typeface="微软雅黑" panose="020B0503020204020204" pitchFamily="34" charset="-122"/>
              </a:endParaRPr>
            </a:p>
          </p:txBody>
        </p:sp>
        <p:sp>
          <p:nvSpPr>
            <p:cNvPr id="18" name="文本框 24"/>
            <p:cNvSpPr txBox="1">
              <a:spLocks noChangeArrowheads="1"/>
            </p:cNvSpPr>
            <p:nvPr/>
          </p:nvSpPr>
          <p:spPr bwMode="auto">
            <a:xfrm>
              <a:off x="5302578" y="5039951"/>
              <a:ext cx="19417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500" b="1">
                  <a:latin typeface="微软雅黑" panose="020B0503020204020204" pitchFamily="34" charset="-122"/>
                  <a:ea typeface="微软雅黑" panose="020B0503020204020204" pitchFamily="34" charset="-122"/>
                  <a:cs typeface="Lato Regular"/>
                </a:rPr>
                <a:t>在此添加标题</a:t>
              </a:r>
              <a:endParaRPr lang="id-ID" altLang="zh-CN" sz="1500" b="1" dirty="0">
                <a:latin typeface="微软雅黑" panose="020B0503020204020204" pitchFamily="34" charset="-122"/>
                <a:ea typeface="微软雅黑" panose="020B0503020204020204" pitchFamily="34" charset="-122"/>
                <a:cs typeface="Lato Regular"/>
              </a:endParaRPr>
            </a:p>
          </p:txBody>
        </p:sp>
      </p:grpSp>
      <p:grpSp>
        <p:nvGrpSpPr>
          <p:cNvPr id="23" name="组合 22"/>
          <p:cNvGrpSpPr/>
          <p:nvPr/>
        </p:nvGrpSpPr>
        <p:grpSpPr>
          <a:xfrm>
            <a:off x="8322715" y="5039951"/>
            <a:ext cx="2261104" cy="629025"/>
            <a:chOff x="8322715" y="5039951"/>
            <a:chExt cx="2261104" cy="629025"/>
          </a:xfrm>
        </p:grpSpPr>
        <p:sp>
          <p:nvSpPr>
            <p:cNvPr id="19" name="文本框 18"/>
            <p:cNvSpPr txBox="1"/>
            <p:nvPr/>
          </p:nvSpPr>
          <p:spPr bwMode="auto">
            <a:xfrm>
              <a:off x="8322715" y="5294258"/>
              <a:ext cx="2261104" cy="374718"/>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80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800" spc="300" dirty="0">
                <a:solidFill>
                  <a:schemeClr val="bg1">
                    <a:lumMod val="50000"/>
                  </a:schemeClr>
                </a:solidFill>
                <a:latin typeface="Impact" panose="020B0806030902050204" pitchFamily="34" charset="0"/>
                <a:sym typeface="微软雅黑" panose="020B0503020204020204" pitchFamily="34" charset="-122"/>
              </a:endParaRPr>
            </a:p>
          </p:txBody>
        </p:sp>
        <p:sp>
          <p:nvSpPr>
            <p:cNvPr id="20" name="文本框 24"/>
            <p:cNvSpPr txBox="1">
              <a:spLocks noChangeArrowheads="1"/>
            </p:cNvSpPr>
            <p:nvPr/>
          </p:nvSpPr>
          <p:spPr bwMode="auto">
            <a:xfrm>
              <a:off x="8328335" y="5039951"/>
              <a:ext cx="19417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500" b="1">
                  <a:latin typeface="微软雅黑" panose="020B0503020204020204" pitchFamily="34" charset="-122"/>
                  <a:ea typeface="微软雅黑" panose="020B0503020204020204" pitchFamily="34" charset="-122"/>
                  <a:cs typeface="Lato Regular"/>
                </a:rPr>
                <a:t>在此添加标题</a:t>
              </a:r>
              <a:endParaRPr lang="id-ID" altLang="zh-CN" sz="1500" b="1" dirty="0">
                <a:latin typeface="微软雅黑" panose="020B0503020204020204" pitchFamily="34" charset="-122"/>
                <a:ea typeface="微软雅黑" panose="020B0503020204020204" pitchFamily="34" charset="-122"/>
                <a:cs typeface="Lato Regular"/>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1"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par>
                          <p:cTn id="31" fill="hold">
                            <p:stCondLst>
                              <p:cond delay="2000"/>
                            </p:stCondLst>
                            <p:childTnLst>
                              <p:par>
                                <p:cTn id="32" presetID="42"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3370110"/>
            <a:ext cx="12192000" cy="2785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28010" r="23604"/>
          <a:stretch>
            <a:fillRect/>
          </a:stretch>
        </p:blipFill>
        <p:spPr>
          <a:xfrm>
            <a:off x="191573" y="155448"/>
            <a:ext cx="4784495" cy="6588252"/>
          </a:xfrm>
          <a:prstGeom prst="rect">
            <a:avLst/>
          </a:prstGeom>
        </p:spPr>
      </p:pic>
      <p:grpSp>
        <p:nvGrpSpPr>
          <p:cNvPr id="8" name="组合 7"/>
          <p:cNvGrpSpPr/>
          <p:nvPr/>
        </p:nvGrpSpPr>
        <p:grpSpPr>
          <a:xfrm>
            <a:off x="1407019" y="507678"/>
            <a:ext cx="5020491" cy="750776"/>
            <a:chOff x="1582138" y="578932"/>
            <a:chExt cx="5020491" cy="750776"/>
          </a:xfrm>
        </p:grpSpPr>
        <p:sp>
          <p:nvSpPr>
            <p:cNvPr id="9" name="TextBox 24"/>
            <p:cNvSpPr txBox="1"/>
            <p:nvPr/>
          </p:nvSpPr>
          <p:spPr>
            <a:xfrm>
              <a:off x="1582138" y="578932"/>
              <a:ext cx="5020491" cy="492443"/>
            </a:xfrm>
            <a:prstGeom prst="rect">
              <a:avLst/>
            </a:prstGeom>
            <a:noFill/>
          </p:spPr>
          <p:txBody>
            <a:bodyPr wrap="square" rtlCol="0">
              <a:spAutoFit/>
            </a:bodyPr>
            <a:lstStyle/>
            <a:p>
              <a:r>
                <a:rPr lang="zh-CN" altLang="en-US" sz="2600" b="1" spc="300">
                  <a:latin typeface="微软雅黑" panose="020B0503020204020204" pitchFamily="34" charset="-122"/>
                  <a:ea typeface="微软雅黑" panose="020B0503020204020204" pitchFamily="34" charset="-122"/>
                </a:rPr>
                <a:t>主要客户</a:t>
              </a:r>
              <a:endParaRPr lang="id-ID" sz="2600" b="1" spc="300" dirty="0">
                <a:latin typeface="微软雅黑" panose="020B0503020204020204" pitchFamily="34" charset="-122"/>
                <a:ea typeface="微软雅黑" panose="020B0503020204020204" pitchFamily="34" charset="-122"/>
              </a:endParaRPr>
            </a:p>
          </p:txBody>
        </p:sp>
        <p:sp>
          <p:nvSpPr>
            <p:cNvPr id="10" name="Text Box 7"/>
            <p:cNvSpPr txBox="1">
              <a:spLocks noChangeArrowheads="1"/>
            </p:cNvSpPr>
            <p:nvPr/>
          </p:nvSpPr>
          <p:spPr bwMode="auto">
            <a:xfrm>
              <a:off x="1639288" y="1052709"/>
              <a:ext cx="2011384" cy="276999"/>
            </a:xfrm>
            <a:prstGeom prst="rect">
              <a:avLst/>
            </a:prstGeom>
            <a:noFill/>
            <a:ln w="9525">
              <a:noFill/>
              <a:miter lim="800000"/>
            </a:ln>
          </p:spPr>
          <p:txBody>
            <a:bodyPr wrap="none" lIns="45720" tIns="22860" rIns="45720" bIns="22860">
              <a:spAutoFit/>
            </a:bodyPr>
            <a:lstStyle/>
            <a:p>
              <a:pPr defTabSz="1088390"/>
              <a:r>
                <a:rPr lang="en-CA" sz="150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MAJOR CUSTOMERS</a:t>
              </a:r>
              <a:endParaRPr lang="en-CA" sz="15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1" name="矩形 10"/>
          <p:cNvSpPr/>
          <p:nvPr/>
        </p:nvSpPr>
        <p:spPr>
          <a:xfrm>
            <a:off x="1104900" y="490104"/>
            <a:ext cx="109765" cy="76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6427510" y="1783830"/>
            <a:ext cx="3505256" cy="4175990"/>
            <a:chOff x="6427510" y="1783830"/>
            <a:chExt cx="3505256" cy="4175990"/>
          </a:xfrm>
        </p:grpSpPr>
        <p:sp>
          <p:nvSpPr>
            <p:cNvPr id="13" name="KSO_Shape"/>
            <p:cNvSpPr/>
            <p:nvPr/>
          </p:nvSpPr>
          <p:spPr bwMode="auto">
            <a:xfrm>
              <a:off x="6427510" y="3601456"/>
              <a:ext cx="822322" cy="618109"/>
            </a:xfrm>
            <a:custGeom>
              <a:avLst/>
              <a:gdLst>
                <a:gd name="T0" fmla="*/ 2147483646 w 108"/>
                <a:gd name="T1" fmla="*/ 2147483646 h 81"/>
                <a:gd name="T2" fmla="*/ 2147483646 w 108"/>
                <a:gd name="T3" fmla="*/ 2147483646 h 81"/>
                <a:gd name="T4" fmla="*/ 2147483646 w 108"/>
                <a:gd name="T5" fmla="*/ 2147483646 h 81"/>
                <a:gd name="T6" fmla="*/ 2147483646 w 108"/>
                <a:gd name="T7" fmla="*/ 2147483646 h 81"/>
                <a:gd name="T8" fmla="*/ 2147483646 w 108"/>
                <a:gd name="T9" fmla="*/ 2147483646 h 81"/>
                <a:gd name="T10" fmla="*/ 2147483646 w 108"/>
                <a:gd name="T11" fmla="*/ 2147483646 h 81"/>
                <a:gd name="T12" fmla="*/ 2147483646 w 108"/>
                <a:gd name="T13" fmla="*/ 2147483646 h 81"/>
                <a:gd name="T14" fmla="*/ 2147483646 w 108"/>
                <a:gd name="T15" fmla="*/ 2147483646 h 81"/>
                <a:gd name="T16" fmla="*/ 2147483646 w 108"/>
                <a:gd name="T17" fmla="*/ 2147483646 h 81"/>
                <a:gd name="T18" fmla="*/ 2147483646 w 108"/>
                <a:gd name="T19" fmla="*/ 2147483646 h 81"/>
                <a:gd name="T20" fmla="*/ 2147483646 w 108"/>
                <a:gd name="T21" fmla="*/ 2147483646 h 81"/>
                <a:gd name="T22" fmla="*/ 2147483646 w 108"/>
                <a:gd name="T23" fmla="*/ 2147483646 h 81"/>
                <a:gd name="T24" fmla="*/ 2147483646 w 108"/>
                <a:gd name="T25" fmla="*/ 2147483646 h 81"/>
                <a:gd name="T26" fmla="*/ 2147483646 w 108"/>
                <a:gd name="T27" fmla="*/ 2147483646 h 81"/>
                <a:gd name="T28" fmla="*/ 2147483646 w 108"/>
                <a:gd name="T29" fmla="*/ 2147483646 h 81"/>
                <a:gd name="T30" fmla="*/ 0 w 108"/>
                <a:gd name="T31" fmla="*/ 2147483646 h 81"/>
                <a:gd name="T32" fmla="*/ 2147483646 w 108"/>
                <a:gd name="T33" fmla="*/ 2147483646 h 81"/>
                <a:gd name="T34" fmla="*/ 2147483646 w 108"/>
                <a:gd name="T35" fmla="*/ 2147483646 h 81"/>
                <a:gd name="T36" fmla="*/ 2147483646 w 108"/>
                <a:gd name="T37" fmla="*/ 2147483646 h 81"/>
                <a:gd name="T38" fmla="*/ 2147483646 w 108"/>
                <a:gd name="T39" fmla="*/ 2147483646 h 81"/>
                <a:gd name="T40" fmla="*/ 2147483646 w 108"/>
                <a:gd name="T41" fmla="*/ 2147483646 h 81"/>
                <a:gd name="T42" fmla="*/ 2147483646 w 108"/>
                <a:gd name="T43" fmla="*/ 2147483646 h 81"/>
                <a:gd name="T44" fmla="*/ 2147483646 w 108"/>
                <a:gd name="T45" fmla="*/ 2147483646 h 81"/>
                <a:gd name="T46" fmla="*/ 2147483646 w 108"/>
                <a:gd name="T47" fmla="*/ 2147483646 h 81"/>
                <a:gd name="T48" fmla="*/ 2147483646 w 108"/>
                <a:gd name="T49" fmla="*/ 2147483646 h 81"/>
                <a:gd name="T50" fmla="*/ 2147483646 w 108"/>
                <a:gd name="T51" fmla="*/ 2147483646 h 81"/>
                <a:gd name="T52" fmla="*/ 2147483646 w 108"/>
                <a:gd name="T53" fmla="*/ 2147483646 h 81"/>
                <a:gd name="T54" fmla="*/ 2147483646 w 108"/>
                <a:gd name="T55" fmla="*/ 2147483646 h 81"/>
                <a:gd name="T56" fmla="*/ 2147483646 w 108"/>
                <a:gd name="T57" fmla="*/ 2147483646 h 81"/>
                <a:gd name="T58" fmla="*/ 2147483646 w 108"/>
                <a:gd name="T59" fmla="*/ 2147483646 h 81"/>
                <a:gd name="T60" fmla="*/ 2147483646 w 108"/>
                <a:gd name="T61" fmla="*/ 2147483646 h 81"/>
                <a:gd name="T62" fmla="*/ 2147483646 w 108"/>
                <a:gd name="T63" fmla="*/ 2147483646 h 81"/>
                <a:gd name="T64" fmla="*/ 2147483646 w 108"/>
                <a:gd name="T65" fmla="*/ 2147483646 h 81"/>
                <a:gd name="T66" fmla="*/ 2147483646 w 108"/>
                <a:gd name="T67" fmla="*/ 2147483646 h 81"/>
                <a:gd name="T68" fmla="*/ 2147483646 w 108"/>
                <a:gd name="T69" fmla="*/ 2147483646 h 81"/>
                <a:gd name="T70" fmla="*/ 2147483646 w 108"/>
                <a:gd name="T71" fmla="*/ 2147483646 h 81"/>
                <a:gd name="T72" fmla="*/ 2147483646 w 108"/>
                <a:gd name="T73" fmla="*/ 2147483646 h 81"/>
                <a:gd name="T74" fmla="*/ 2147483646 w 108"/>
                <a:gd name="T75" fmla="*/ 2147483646 h 8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8" h="81">
                  <a:moveTo>
                    <a:pt x="3" y="54"/>
                  </a:moveTo>
                  <a:cubicBezTo>
                    <a:pt x="9" y="51"/>
                    <a:pt x="15" y="49"/>
                    <a:pt x="21" y="47"/>
                  </a:cubicBezTo>
                  <a:cubicBezTo>
                    <a:pt x="23" y="45"/>
                    <a:pt x="24" y="44"/>
                    <a:pt x="26" y="43"/>
                  </a:cubicBezTo>
                  <a:cubicBezTo>
                    <a:pt x="35" y="62"/>
                    <a:pt x="35" y="62"/>
                    <a:pt x="35" y="62"/>
                  </a:cubicBezTo>
                  <a:cubicBezTo>
                    <a:pt x="43" y="43"/>
                    <a:pt x="43" y="43"/>
                    <a:pt x="43" y="43"/>
                  </a:cubicBezTo>
                  <a:cubicBezTo>
                    <a:pt x="45" y="44"/>
                    <a:pt x="46" y="46"/>
                    <a:pt x="48" y="47"/>
                  </a:cubicBezTo>
                  <a:cubicBezTo>
                    <a:pt x="60" y="51"/>
                    <a:pt x="60" y="51"/>
                    <a:pt x="60" y="51"/>
                  </a:cubicBezTo>
                  <a:cubicBezTo>
                    <a:pt x="60" y="51"/>
                    <a:pt x="61" y="50"/>
                    <a:pt x="61" y="50"/>
                  </a:cubicBezTo>
                  <a:cubicBezTo>
                    <a:pt x="65" y="48"/>
                    <a:pt x="69" y="47"/>
                    <a:pt x="72" y="46"/>
                  </a:cubicBezTo>
                  <a:cubicBezTo>
                    <a:pt x="75" y="52"/>
                    <a:pt x="79" y="57"/>
                    <a:pt x="84" y="60"/>
                  </a:cubicBezTo>
                  <a:cubicBezTo>
                    <a:pt x="89" y="57"/>
                    <a:pt x="93" y="52"/>
                    <a:pt x="96" y="46"/>
                  </a:cubicBezTo>
                  <a:cubicBezTo>
                    <a:pt x="99" y="47"/>
                    <a:pt x="102" y="48"/>
                    <a:pt x="105" y="48"/>
                  </a:cubicBezTo>
                  <a:cubicBezTo>
                    <a:pt x="108" y="53"/>
                    <a:pt x="108" y="64"/>
                    <a:pt x="108" y="71"/>
                  </a:cubicBezTo>
                  <a:cubicBezTo>
                    <a:pt x="70" y="71"/>
                    <a:pt x="70" y="71"/>
                    <a:pt x="70" y="71"/>
                  </a:cubicBezTo>
                  <a:cubicBezTo>
                    <a:pt x="70" y="74"/>
                    <a:pt x="70" y="77"/>
                    <a:pt x="70" y="81"/>
                  </a:cubicBezTo>
                  <a:cubicBezTo>
                    <a:pt x="47" y="81"/>
                    <a:pt x="24" y="81"/>
                    <a:pt x="0" y="81"/>
                  </a:cubicBezTo>
                  <a:cubicBezTo>
                    <a:pt x="0" y="68"/>
                    <a:pt x="1" y="58"/>
                    <a:pt x="3" y="54"/>
                  </a:cubicBezTo>
                  <a:close/>
                  <a:moveTo>
                    <a:pt x="74" y="26"/>
                  </a:moveTo>
                  <a:cubicBezTo>
                    <a:pt x="79" y="27"/>
                    <a:pt x="89" y="26"/>
                    <a:pt x="94" y="24"/>
                  </a:cubicBezTo>
                  <a:cubicBezTo>
                    <a:pt x="94" y="27"/>
                    <a:pt x="94" y="32"/>
                    <a:pt x="92" y="37"/>
                  </a:cubicBezTo>
                  <a:cubicBezTo>
                    <a:pt x="91" y="39"/>
                    <a:pt x="90" y="40"/>
                    <a:pt x="89" y="41"/>
                  </a:cubicBezTo>
                  <a:cubicBezTo>
                    <a:pt x="99" y="42"/>
                    <a:pt x="99" y="42"/>
                    <a:pt x="99" y="42"/>
                  </a:cubicBezTo>
                  <a:cubicBezTo>
                    <a:pt x="99" y="42"/>
                    <a:pt x="98" y="33"/>
                    <a:pt x="98" y="31"/>
                  </a:cubicBezTo>
                  <a:cubicBezTo>
                    <a:pt x="102" y="2"/>
                    <a:pt x="65" y="2"/>
                    <a:pt x="69" y="31"/>
                  </a:cubicBezTo>
                  <a:cubicBezTo>
                    <a:pt x="69" y="33"/>
                    <a:pt x="68" y="42"/>
                    <a:pt x="68" y="42"/>
                  </a:cubicBezTo>
                  <a:cubicBezTo>
                    <a:pt x="78" y="41"/>
                    <a:pt x="78" y="41"/>
                    <a:pt x="78" y="41"/>
                  </a:cubicBezTo>
                  <a:cubicBezTo>
                    <a:pt x="77" y="40"/>
                    <a:pt x="76" y="39"/>
                    <a:pt x="75" y="37"/>
                  </a:cubicBezTo>
                  <a:cubicBezTo>
                    <a:pt x="74" y="33"/>
                    <a:pt x="73" y="29"/>
                    <a:pt x="74" y="26"/>
                  </a:cubicBezTo>
                  <a:cubicBezTo>
                    <a:pt x="74" y="26"/>
                    <a:pt x="74" y="26"/>
                    <a:pt x="74" y="26"/>
                  </a:cubicBezTo>
                  <a:close/>
                  <a:moveTo>
                    <a:pt x="22" y="30"/>
                  </a:moveTo>
                  <a:cubicBezTo>
                    <a:pt x="21" y="25"/>
                    <a:pt x="21" y="21"/>
                    <a:pt x="23" y="15"/>
                  </a:cubicBezTo>
                  <a:cubicBezTo>
                    <a:pt x="29" y="11"/>
                    <a:pt x="37" y="17"/>
                    <a:pt x="47" y="15"/>
                  </a:cubicBezTo>
                  <a:cubicBezTo>
                    <a:pt x="48" y="20"/>
                    <a:pt x="48" y="24"/>
                    <a:pt x="48" y="31"/>
                  </a:cubicBezTo>
                  <a:cubicBezTo>
                    <a:pt x="48" y="31"/>
                    <a:pt x="52" y="27"/>
                    <a:pt x="52" y="25"/>
                  </a:cubicBezTo>
                  <a:cubicBezTo>
                    <a:pt x="53" y="22"/>
                    <a:pt x="52" y="10"/>
                    <a:pt x="50" y="8"/>
                  </a:cubicBezTo>
                  <a:cubicBezTo>
                    <a:pt x="45" y="0"/>
                    <a:pt x="26" y="0"/>
                    <a:pt x="20" y="6"/>
                  </a:cubicBezTo>
                  <a:cubicBezTo>
                    <a:pt x="18" y="8"/>
                    <a:pt x="16" y="25"/>
                    <a:pt x="18" y="27"/>
                  </a:cubicBezTo>
                  <a:cubicBezTo>
                    <a:pt x="20" y="29"/>
                    <a:pt x="22" y="30"/>
                    <a:pt x="22" y="30"/>
                  </a:cubicBezTo>
                  <a:close/>
                </a:path>
              </a:pathLst>
            </a:custGeom>
            <a:solidFill>
              <a:srgbClr val="0070C0"/>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15" name="KSO_Shape"/>
            <p:cNvSpPr/>
            <p:nvPr/>
          </p:nvSpPr>
          <p:spPr bwMode="auto">
            <a:xfrm>
              <a:off x="6598960" y="5320255"/>
              <a:ext cx="463461" cy="578811"/>
            </a:xfrm>
            <a:custGeom>
              <a:avLst/>
              <a:gdLst>
                <a:gd name="T0" fmla="*/ 123184 w 2623"/>
                <a:gd name="T1" fmla="*/ 1800397 h 3273"/>
                <a:gd name="T2" fmla="*/ 0 w 2623"/>
                <a:gd name="T3" fmla="*/ 112765 h 3273"/>
                <a:gd name="T4" fmla="*/ 1329723 w 2623"/>
                <a:gd name="T5" fmla="*/ 0 h 3273"/>
                <a:gd name="T6" fmla="*/ 1442458 w 2623"/>
                <a:gd name="T7" fmla="*/ 1688182 h 3273"/>
                <a:gd name="T8" fmla="*/ 973920 w 2623"/>
                <a:gd name="T9" fmla="*/ 1623823 h 3273"/>
                <a:gd name="T10" fmla="*/ 1190592 w 2623"/>
                <a:gd name="T11" fmla="*/ 1695883 h 3273"/>
                <a:gd name="T12" fmla="*/ 1262632 w 2623"/>
                <a:gd name="T13" fmla="*/ 1479703 h 3273"/>
                <a:gd name="T14" fmla="*/ 1046511 w 2623"/>
                <a:gd name="T15" fmla="*/ 1407643 h 3273"/>
                <a:gd name="T16" fmla="*/ 973920 w 2623"/>
                <a:gd name="T17" fmla="*/ 1623823 h 3273"/>
                <a:gd name="T18" fmla="*/ 1046511 w 2623"/>
                <a:gd name="T19" fmla="*/ 1299278 h 3273"/>
                <a:gd name="T20" fmla="*/ 1262632 w 2623"/>
                <a:gd name="T21" fmla="*/ 1227218 h 3273"/>
                <a:gd name="T22" fmla="*/ 1190592 w 2623"/>
                <a:gd name="T23" fmla="*/ 1010489 h 3273"/>
                <a:gd name="T24" fmla="*/ 973920 w 2623"/>
                <a:gd name="T25" fmla="*/ 1082549 h 3273"/>
                <a:gd name="T26" fmla="*/ 973920 w 2623"/>
                <a:gd name="T27" fmla="*/ 830064 h 3273"/>
                <a:gd name="T28" fmla="*/ 1190592 w 2623"/>
                <a:gd name="T29" fmla="*/ 902124 h 3273"/>
                <a:gd name="T30" fmla="*/ 1262632 w 2623"/>
                <a:gd name="T31" fmla="*/ 685944 h 3273"/>
                <a:gd name="T32" fmla="*/ 1046511 w 2623"/>
                <a:gd name="T33" fmla="*/ 613884 h 3273"/>
                <a:gd name="T34" fmla="*/ 973920 w 2623"/>
                <a:gd name="T35" fmla="*/ 830064 h 3273"/>
                <a:gd name="T36" fmla="*/ 649464 w 2623"/>
                <a:gd name="T37" fmla="*/ 1695883 h 3273"/>
                <a:gd name="T38" fmla="*/ 866135 w 2623"/>
                <a:gd name="T39" fmla="*/ 1623823 h 3273"/>
                <a:gd name="T40" fmla="*/ 794094 w 2623"/>
                <a:gd name="T41" fmla="*/ 1407643 h 3273"/>
                <a:gd name="T42" fmla="*/ 577423 w 2623"/>
                <a:gd name="T43" fmla="*/ 1479703 h 3273"/>
                <a:gd name="T44" fmla="*/ 577423 w 2623"/>
                <a:gd name="T45" fmla="*/ 1227218 h 3273"/>
                <a:gd name="T46" fmla="*/ 794094 w 2623"/>
                <a:gd name="T47" fmla="*/ 1299278 h 3273"/>
                <a:gd name="T48" fmla="*/ 866135 w 2623"/>
                <a:gd name="T49" fmla="*/ 1082549 h 3273"/>
                <a:gd name="T50" fmla="*/ 649464 w 2623"/>
                <a:gd name="T51" fmla="*/ 1010489 h 3273"/>
                <a:gd name="T52" fmla="*/ 577423 w 2623"/>
                <a:gd name="T53" fmla="*/ 1227218 h 3273"/>
                <a:gd name="T54" fmla="*/ 649464 w 2623"/>
                <a:gd name="T55" fmla="*/ 902124 h 3273"/>
                <a:gd name="T56" fmla="*/ 866135 w 2623"/>
                <a:gd name="T57" fmla="*/ 830064 h 3273"/>
                <a:gd name="T58" fmla="*/ 794094 w 2623"/>
                <a:gd name="T59" fmla="*/ 613884 h 3273"/>
                <a:gd name="T60" fmla="*/ 577423 w 2623"/>
                <a:gd name="T61" fmla="*/ 685944 h 3273"/>
                <a:gd name="T62" fmla="*/ 180376 w 2623"/>
                <a:gd name="T63" fmla="*/ 1623823 h 3273"/>
                <a:gd name="T64" fmla="*/ 397047 w 2623"/>
                <a:gd name="T65" fmla="*/ 1695883 h 3273"/>
                <a:gd name="T66" fmla="*/ 469088 w 2623"/>
                <a:gd name="T67" fmla="*/ 1479703 h 3273"/>
                <a:gd name="T68" fmla="*/ 252966 w 2623"/>
                <a:gd name="T69" fmla="*/ 1407643 h 3273"/>
                <a:gd name="T70" fmla="*/ 180376 w 2623"/>
                <a:gd name="T71" fmla="*/ 1623823 h 3273"/>
                <a:gd name="T72" fmla="*/ 252966 w 2623"/>
                <a:gd name="T73" fmla="*/ 1299278 h 3273"/>
                <a:gd name="T74" fmla="*/ 469088 w 2623"/>
                <a:gd name="T75" fmla="*/ 1227218 h 3273"/>
                <a:gd name="T76" fmla="*/ 397047 w 2623"/>
                <a:gd name="T77" fmla="*/ 1010489 h 3273"/>
                <a:gd name="T78" fmla="*/ 180376 w 2623"/>
                <a:gd name="T79" fmla="*/ 1082549 h 3273"/>
                <a:gd name="T80" fmla="*/ 180376 w 2623"/>
                <a:gd name="T81" fmla="*/ 830064 h 3273"/>
                <a:gd name="T82" fmla="*/ 397047 w 2623"/>
                <a:gd name="T83" fmla="*/ 902124 h 3273"/>
                <a:gd name="T84" fmla="*/ 469088 w 2623"/>
                <a:gd name="T85" fmla="*/ 685944 h 3273"/>
                <a:gd name="T86" fmla="*/ 252966 w 2623"/>
                <a:gd name="T87" fmla="*/ 613884 h 3273"/>
                <a:gd name="T88" fmla="*/ 180376 w 2623"/>
                <a:gd name="T89" fmla="*/ 830064 h 3273"/>
                <a:gd name="T90" fmla="*/ 179276 w 2623"/>
                <a:gd name="T91" fmla="*/ 179325 h 3273"/>
                <a:gd name="T92" fmla="*/ 1263182 w 2623"/>
                <a:gd name="T93" fmla="*/ 470865 h 32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623" h="3273">
                  <a:moveTo>
                    <a:pt x="2418" y="3273"/>
                  </a:moveTo>
                  <a:cubicBezTo>
                    <a:pt x="224" y="3273"/>
                    <a:pt x="224" y="3273"/>
                    <a:pt x="224" y="3273"/>
                  </a:cubicBezTo>
                  <a:cubicBezTo>
                    <a:pt x="111" y="3273"/>
                    <a:pt x="0" y="3181"/>
                    <a:pt x="0" y="3069"/>
                  </a:cubicBezTo>
                  <a:cubicBezTo>
                    <a:pt x="0" y="205"/>
                    <a:pt x="0" y="205"/>
                    <a:pt x="0" y="205"/>
                  </a:cubicBezTo>
                  <a:cubicBezTo>
                    <a:pt x="0" y="92"/>
                    <a:pt x="92" y="0"/>
                    <a:pt x="205" y="0"/>
                  </a:cubicBezTo>
                  <a:cubicBezTo>
                    <a:pt x="2418" y="0"/>
                    <a:pt x="2418" y="0"/>
                    <a:pt x="2418" y="0"/>
                  </a:cubicBezTo>
                  <a:cubicBezTo>
                    <a:pt x="2531" y="0"/>
                    <a:pt x="2623" y="92"/>
                    <a:pt x="2623" y="205"/>
                  </a:cubicBezTo>
                  <a:cubicBezTo>
                    <a:pt x="2623" y="3069"/>
                    <a:pt x="2623" y="3069"/>
                    <a:pt x="2623" y="3069"/>
                  </a:cubicBezTo>
                  <a:cubicBezTo>
                    <a:pt x="2623" y="3181"/>
                    <a:pt x="2531" y="3273"/>
                    <a:pt x="2418" y="3273"/>
                  </a:cubicBezTo>
                  <a:close/>
                  <a:moveTo>
                    <a:pt x="1771" y="2952"/>
                  </a:moveTo>
                  <a:cubicBezTo>
                    <a:pt x="1771" y="3024"/>
                    <a:pt x="1830" y="3083"/>
                    <a:pt x="1903" y="3083"/>
                  </a:cubicBezTo>
                  <a:cubicBezTo>
                    <a:pt x="2165" y="3083"/>
                    <a:pt x="2165" y="3083"/>
                    <a:pt x="2165" y="3083"/>
                  </a:cubicBezTo>
                  <a:cubicBezTo>
                    <a:pt x="2237" y="3083"/>
                    <a:pt x="2296" y="3024"/>
                    <a:pt x="2296" y="2952"/>
                  </a:cubicBezTo>
                  <a:cubicBezTo>
                    <a:pt x="2296" y="2690"/>
                    <a:pt x="2296" y="2690"/>
                    <a:pt x="2296" y="2690"/>
                  </a:cubicBezTo>
                  <a:cubicBezTo>
                    <a:pt x="2296" y="2617"/>
                    <a:pt x="2237" y="2559"/>
                    <a:pt x="2165" y="2559"/>
                  </a:cubicBezTo>
                  <a:cubicBezTo>
                    <a:pt x="1903" y="2559"/>
                    <a:pt x="1903" y="2559"/>
                    <a:pt x="1903" y="2559"/>
                  </a:cubicBezTo>
                  <a:cubicBezTo>
                    <a:pt x="1830" y="2559"/>
                    <a:pt x="1771" y="2617"/>
                    <a:pt x="1771" y="2690"/>
                  </a:cubicBezTo>
                  <a:lnTo>
                    <a:pt x="1771" y="2952"/>
                  </a:lnTo>
                  <a:close/>
                  <a:moveTo>
                    <a:pt x="1771" y="2231"/>
                  </a:moveTo>
                  <a:cubicBezTo>
                    <a:pt x="1771" y="2303"/>
                    <a:pt x="1830" y="2362"/>
                    <a:pt x="1903" y="2362"/>
                  </a:cubicBezTo>
                  <a:cubicBezTo>
                    <a:pt x="2165" y="2362"/>
                    <a:pt x="2165" y="2362"/>
                    <a:pt x="2165" y="2362"/>
                  </a:cubicBezTo>
                  <a:cubicBezTo>
                    <a:pt x="2237" y="2362"/>
                    <a:pt x="2296" y="2303"/>
                    <a:pt x="2296" y="2231"/>
                  </a:cubicBezTo>
                  <a:cubicBezTo>
                    <a:pt x="2296" y="1968"/>
                    <a:pt x="2296" y="1968"/>
                    <a:pt x="2296" y="1968"/>
                  </a:cubicBezTo>
                  <a:cubicBezTo>
                    <a:pt x="2296" y="1896"/>
                    <a:pt x="2237" y="1837"/>
                    <a:pt x="2165" y="1837"/>
                  </a:cubicBezTo>
                  <a:cubicBezTo>
                    <a:pt x="1903" y="1837"/>
                    <a:pt x="1903" y="1837"/>
                    <a:pt x="1903" y="1837"/>
                  </a:cubicBezTo>
                  <a:cubicBezTo>
                    <a:pt x="1830" y="1837"/>
                    <a:pt x="1771" y="1896"/>
                    <a:pt x="1771" y="1968"/>
                  </a:cubicBezTo>
                  <a:lnTo>
                    <a:pt x="1771" y="2231"/>
                  </a:lnTo>
                  <a:close/>
                  <a:moveTo>
                    <a:pt x="1771" y="1509"/>
                  </a:moveTo>
                  <a:cubicBezTo>
                    <a:pt x="1771" y="1581"/>
                    <a:pt x="1830" y="1640"/>
                    <a:pt x="1903" y="1640"/>
                  </a:cubicBezTo>
                  <a:cubicBezTo>
                    <a:pt x="2165" y="1640"/>
                    <a:pt x="2165" y="1640"/>
                    <a:pt x="2165" y="1640"/>
                  </a:cubicBezTo>
                  <a:cubicBezTo>
                    <a:pt x="2237" y="1640"/>
                    <a:pt x="2296" y="1581"/>
                    <a:pt x="2296" y="1509"/>
                  </a:cubicBezTo>
                  <a:cubicBezTo>
                    <a:pt x="2296" y="1247"/>
                    <a:pt x="2296" y="1247"/>
                    <a:pt x="2296" y="1247"/>
                  </a:cubicBezTo>
                  <a:cubicBezTo>
                    <a:pt x="2296" y="1174"/>
                    <a:pt x="2237" y="1116"/>
                    <a:pt x="2165" y="1116"/>
                  </a:cubicBezTo>
                  <a:cubicBezTo>
                    <a:pt x="1903" y="1116"/>
                    <a:pt x="1903" y="1116"/>
                    <a:pt x="1903" y="1116"/>
                  </a:cubicBezTo>
                  <a:cubicBezTo>
                    <a:pt x="1830" y="1116"/>
                    <a:pt x="1771" y="1174"/>
                    <a:pt x="1771" y="1247"/>
                  </a:cubicBezTo>
                  <a:lnTo>
                    <a:pt x="1771" y="1509"/>
                  </a:lnTo>
                  <a:close/>
                  <a:moveTo>
                    <a:pt x="1050" y="2952"/>
                  </a:moveTo>
                  <a:cubicBezTo>
                    <a:pt x="1050" y="3024"/>
                    <a:pt x="1109" y="3083"/>
                    <a:pt x="1181" y="3083"/>
                  </a:cubicBezTo>
                  <a:cubicBezTo>
                    <a:pt x="1444" y="3083"/>
                    <a:pt x="1444" y="3083"/>
                    <a:pt x="1444" y="3083"/>
                  </a:cubicBezTo>
                  <a:cubicBezTo>
                    <a:pt x="1516" y="3083"/>
                    <a:pt x="1575" y="3024"/>
                    <a:pt x="1575" y="2952"/>
                  </a:cubicBezTo>
                  <a:cubicBezTo>
                    <a:pt x="1575" y="2690"/>
                    <a:pt x="1575" y="2690"/>
                    <a:pt x="1575" y="2690"/>
                  </a:cubicBezTo>
                  <a:cubicBezTo>
                    <a:pt x="1575" y="2617"/>
                    <a:pt x="1516" y="2559"/>
                    <a:pt x="1444" y="2559"/>
                  </a:cubicBezTo>
                  <a:cubicBezTo>
                    <a:pt x="1181" y="2559"/>
                    <a:pt x="1181" y="2559"/>
                    <a:pt x="1181" y="2559"/>
                  </a:cubicBezTo>
                  <a:cubicBezTo>
                    <a:pt x="1109" y="2559"/>
                    <a:pt x="1050" y="2617"/>
                    <a:pt x="1050" y="2690"/>
                  </a:cubicBezTo>
                  <a:lnTo>
                    <a:pt x="1050" y="2952"/>
                  </a:lnTo>
                  <a:close/>
                  <a:moveTo>
                    <a:pt x="1050" y="2231"/>
                  </a:moveTo>
                  <a:cubicBezTo>
                    <a:pt x="1050" y="2303"/>
                    <a:pt x="1109" y="2362"/>
                    <a:pt x="1181" y="2362"/>
                  </a:cubicBezTo>
                  <a:cubicBezTo>
                    <a:pt x="1444" y="2362"/>
                    <a:pt x="1444" y="2362"/>
                    <a:pt x="1444" y="2362"/>
                  </a:cubicBezTo>
                  <a:cubicBezTo>
                    <a:pt x="1516" y="2362"/>
                    <a:pt x="1575" y="2303"/>
                    <a:pt x="1575" y="2231"/>
                  </a:cubicBezTo>
                  <a:cubicBezTo>
                    <a:pt x="1575" y="1968"/>
                    <a:pt x="1575" y="1968"/>
                    <a:pt x="1575" y="1968"/>
                  </a:cubicBezTo>
                  <a:cubicBezTo>
                    <a:pt x="1575" y="1896"/>
                    <a:pt x="1516" y="1837"/>
                    <a:pt x="1444" y="1837"/>
                  </a:cubicBezTo>
                  <a:cubicBezTo>
                    <a:pt x="1181" y="1837"/>
                    <a:pt x="1181" y="1837"/>
                    <a:pt x="1181" y="1837"/>
                  </a:cubicBezTo>
                  <a:cubicBezTo>
                    <a:pt x="1109" y="1837"/>
                    <a:pt x="1050" y="1896"/>
                    <a:pt x="1050" y="1968"/>
                  </a:cubicBezTo>
                  <a:lnTo>
                    <a:pt x="1050" y="2231"/>
                  </a:lnTo>
                  <a:close/>
                  <a:moveTo>
                    <a:pt x="1050" y="1509"/>
                  </a:moveTo>
                  <a:cubicBezTo>
                    <a:pt x="1050" y="1581"/>
                    <a:pt x="1109" y="1640"/>
                    <a:pt x="1181" y="1640"/>
                  </a:cubicBezTo>
                  <a:cubicBezTo>
                    <a:pt x="1444" y="1640"/>
                    <a:pt x="1444" y="1640"/>
                    <a:pt x="1444" y="1640"/>
                  </a:cubicBezTo>
                  <a:cubicBezTo>
                    <a:pt x="1516" y="1640"/>
                    <a:pt x="1575" y="1581"/>
                    <a:pt x="1575" y="1509"/>
                  </a:cubicBezTo>
                  <a:cubicBezTo>
                    <a:pt x="1575" y="1247"/>
                    <a:pt x="1575" y="1247"/>
                    <a:pt x="1575" y="1247"/>
                  </a:cubicBezTo>
                  <a:cubicBezTo>
                    <a:pt x="1575" y="1174"/>
                    <a:pt x="1516" y="1116"/>
                    <a:pt x="1444" y="1116"/>
                  </a:cubicBezTo>
                  <a:cubicBezTo>
                    <a:pt x="1181" y="1116"/>
                    <a:pt x="1181" y="1116"/>
                    <a:pt x="1181" y="1116"/>
                  </a:cubicBezTo>
                  <a:cubicBezTo>
                    <a:pt x="1109" y="1116"/>
                    <a:pt x="1050" y="1174"/>
                    <a:pt x="1050" y="1247"/>
                  </a:cubicBezTo>
                  <a:lnTo>
                    <a:pt x="1050" y="1509"/>
                  </a:lnTo>
                  <a:close/>
                  <a:moveTo>
                    <a:pt x="328" y="2952"/>
                  </a:moveTo>
                  <a:cubicBezTo>
                    <a:pt x="328" y="3024"/>
                    <a:pt x="387" y="3083"/>
                    <a:pt x="460" y="3083"/>
                  </a:cubicBezTo>
                  <a:cubicBezTo>
                    <a:pt x="722" y="3083"/>
                    <a:pt x="722" y="3083"/>
                    <a:pt x="722" y="3083"/>
                  </a:cubicBezTo>
                  <a:cubicBezTo>
                    <a:pt x="794" y="3083"/>
                    <a:pt x="853" y="3024"/>
                    <a:pt x="853" y="2952"/>
                  </a:cubicBezTo>
                  <a:cubicBezTo>
                    <a:pt x="853" y="2690"/>
                    <a:pt x="853" y="2690"/>
                    <a:pt x="853" y="2690"/>
                  </a:cubicBezTo>
                  <a:cubicBezTo>
                    <a:pt x="853" y="2617"/>
                    <a:pt x="794" y="2559"/>
                    <a:pt x="722" y="2559"/>
                  </a:cubicBezTo>
                  <a:cubicBezTo>
                    <a:pt x="460" y="2559"/>
                    <a:pt x="460" y="2559"/>
                    <a:pt x="460" y="2559"/>
                  </a:cubicBezTo>
                  <a:cubicBezTo>
                    <a:pt x="387" y="2559"/>
                    <a:pt x="328" y="2617"/>
                    <a:pt x="328" y="2690"/>
                  </a:cubicBezTo>
                  <a:lnTo>
                    <a:pt x="328" y="2952"/>
                  </a:lnTo>
                  <a:close/>
                  <a:moveTo>
                    <a:pt x="328" y="2231"/>
                  </a:moveTo>
                  <a:cubicBezTo>
                    <a:pt x="328" y="2303"/>
                    <a:pt x="387" y="2362"/>
                    <a:pt x="460" y="2362"/>
                  </a:cubicBezTo>
                  <a:cubicBezTo>
                    <a:pt x="722" y="2362"/>
                    <a:pt x="722" y="2362"/>
                    <a:pt x="722" y="2362"/>
                  </a:cubicBezTo>
                  <a:cubicBezTo>
                    <a:pt x="794" y="2362"/>
                    <a:pt x="853" y="2303"/>
                    <a:pt x="853" y="2231"/>
                  </a:cubicBezTo>
                  <a:cubicBezTo>
                    <a:pt x="853" y="1968"/>
                    <a:pt x="853" y="1968"/>
                    <a:pt x="853" y="1968"/>
                  </a:cubicBezTo>
                  <a:cubicBezTo>
                    <a:pt x="853" y="1896"/>
                    <a:pt x="794" y="1837"/>
                    <a:pt x="722" y="1837"/>
                  </a:cubicBezTo>
                  <a:cubicBezTo>
                    <a:pt x="460" y="1837"/>
                    <a:pt x="460" y="1837"/>
                    <a:pt x="460" y="1837"/>
                  </a:cubicBezTo>
                  <a:cubicBezTo>
                    <a:pt x="387" y="1837"/>
                    <a:pt x="328" y="1896"/>
                    <a:pt x="328" y="1968"/>
                  </a:cubicBezTo>
                  <a:lnTo>
                    <a:pt x="328" y="2231"/>
                  </a:lnTo>
                  <a:close/>
                  <a:moveTo>
                    <a:pt x="328" y="1509"/>
                  </a:moveTo>
                  <a:cubicBezTo>
                    <a:pt x="328" y="1581"/>
                    <a:pt x="387" y="1640"/>
                    <a:pt x="460" y="1640"/>
                  </a:cubicBezTo>
                  <a:cubicBezTo>
                    <a:pt x="722" y="1640"/>
                    <a:pt x="722" y="1640"/>
                    <a:pt x="722" y="1640"/>
                  </a:cubicBezTo>
                  <a:cubicBezTo>
                    <a:pt x="794" y="1640"/>
                    <a:pt x="853" y="1581"/>
                    <a:pt x="853" y="1509"/>
                  </a:cubicBezTo>
                  <a:cubicBezTo>
                    <a:pt x="853" y="1247"/>
                    <a:pt x="853" y="1247"/>
                    <a:pt x="853" y="1247"/>
                  </a:cubicBezTo>
                  <a:cubicBezTo>
                    <a:pt x="853" y="1174"/>
                    <a:pt x="794" y="1116"/>
                    <a:pt x="722" y="1116"/>
                  </a:cubicBezTo>
                  <a:cubicBezTo>
                    <a:pt x="460" y="1116"/>
                    <a:pt x="460" y="1116"/>
                    <a:pt x="460" y="1116"/>
                  </a:cubicBezTo>
                  <a:cubicBezTo>
                    <a:pt x="387" y="1116"/>
                    <a:pt x="328" y="1174"/>
                    <a:pt x="328" y="1247"/>
                  </a:cubicBezTo>
                  <a:lnTo>
                    <a:pt x="328" y="1509"/>
                  </a:lnTo>
                  <a:close/>
                  <a:moveTo>
                    <a:pt x="2297" y="326"/>
                  </a:moveTo>
                  <a:cubicBezTo>
                    <a:pt x="326" y="326"/>
                    <a:pt x="326" y="326"/>
                    <a:pt x="326" y="326"/>
                  </a:cubicBezTo>
                  <a:cubicBezTo>
                    <a:pt x="326" y="856"/>
                    <a:pt x="326" y="856"/>
                    <a:pt x="326" y="856"/>
                  </a:cubicBezTo>
                  <a:cubicBezTo>
                    <a:pt x="2297" y="856"/>
                    <a:pt x="2297" y="856"/>
                    <a:pt x="2297" y="856"/>
                  </a:cubicBezTo>
                  <a:lnTo>
                    <a:pt x="2297" y="326"/>
                  </a:lnTo>
                  <a:close/>
                </a:path>
              </a:pathLst>
            </a:custGeom>
            <a:solidFill>
              <a:srgbClr val="0070C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16" name="KSO_Shape"/>
            <p:cNvSpPr/>
            <p:nvPr/>
          </p:nvSpPr>
          <p:spPr bwMode="auto">
            <a:xfrm>
              <a:off x="6427510" y="1783830"/>
              <a:ext cx="822322" cy="743017"/>
            </a:xfrm>
            <a:custGeom>
              <a:avLst/>
              <a:gdLst>
                <a:gd name="T0" fmla="*/ 191431 w 4204"/>
                <a:gd name="T1" fmla="*/ 115682 h 4123"/>
                <a:gd name="T2" fmla="*/ 335754 w 4204"/>
                <a:gd name="T3" fmla="*/ 98972 h 4123"/>
                <a:gd name="T4" fmla="*/ 1317750 w 4204"/>
                <a:gd name="T5" fmla="*/ 1455447 h 4123"/>
                <a:gd name="T6" fmla="*/ 1239379 w 4204"/>
                <a:gd name="T7" fmla="*/ 1766502 h 4123"/>
                <a:gd name="T8" fmla="*/ 912618 w 4204"/>
                <a:gd name="T9" fmla="*/ 1646536 h 4123"/>
                <a:gd name="T10" fmla="*/ 635107 w 4204"/>
                <a:gd name="T11" fmla="*/ 1377469 h 4123"/>
                <a:gd name="T12" fmla="*/ 516908 w 4204"/>
                <a:gd name="T13" fmla="*/ 725795 h 4123"/>
                <a:gd name="T14" fmla="*/ 626542 w 4204"/>
                <a:gd name="T15" fmla="*/ 883037 h 4123"/>
                <a:gd name="T16" fmla="*/ 657376 w 4204"/>
                <a:gd name="T17" fmla="*/ 1056131 h 4123"/>
                <a:gd name="T18" fmla="*/ 781999 w 4204"/>
                <a:gd name="T19" fmla="*/ 1372756 h 4123"/>
                <a:gd name="T20" fmla="*/ 853518 w 4204"/>
                <a:gd name="T21" fmla="*/ 1481582 h 4123"/>
                <a:gd name="T22" fmla="*/ 1078354 w 4204"/>
                <a:gd name="T23" fmla="*/ 1136680 h 4123"/>
                <a:gd name="T24" fmla="*/ 934459 w 4204"/>
                <a:gd name="T25" fmla="*/ 936165 h 4123"/>
                <a:gd name="T26" fmla="*/ 652237 w 4204"/>
                <a:gd name="T27" fmla="*/ 851760 h 4123"/>
                <a:gd name="T28" fmla="*/ 560590 w 4204"/>
                <a:gd name="T29" fmla="*/ 742505 h 4123"/>
                <a:gd name="T30" fmla="*/ 755447 w 4204"/>
                <a:gd name="T31" fmla="*/ 616112 h 4123"/>
                <a:gd name="T32" fmla="*/ 997413 w 4204"/>
                <a:gd name="T33" fmla="*/ 393318 h 4123"/>
                <a:gd name="T34" fmla="*/ 1360148 w 4204"/>
                <a:gd name="T35" fmla="*/ 386462 h 4123"/>
                <a:gd name="T36" fmla="*/ 1256509 w 4204"/>
                <a:gd name="T37" fmla="*/ 505143 h 4123"/>
                <a:gd name="T38" fmla="*/ 1260792 w 4204"/>
                <a:gd name="T39" fmla="*/ 608828 h 4123"/>
                <a:gd name="T40" fmla="*/ 1423530 w 4204"/>
                <a:gd name="T41" fmla="*/ 592119 h 4123"/>
                <a:gd name="T42" fmla="*/ 1566140 w 4204"/>
                <a:gd name="T43" fmla="*/ 558700 h 4123"/>
                <a:gd name="T44" fmla="*/ 1722454 w 4204"/>
                <a:gd name="T45" fmla="*/ 972155 h 4123"/>
                <a:gd name="T46" fmla="*/ 1587553 w 4204"/>
                <a:gd name="T47" fmla="*/ 424595 h 4123"/>
                <a:gd name="T48" fmla="*/ 1074071 w 4204"/>
                <a:gd name="T49" fmla="*/ 211655 h 4123"/>
                <a:gd name="T50" fmla="*/ 802127 w 4204"/>
                <a:gd name="T51" fmla="*/ 292632 h 4123"/>
                <a:gd name="T52" fmla="*/ 515623 w 4204"/>
                <a:gd name="T53" fmla="*/ 614827 h 4123"/>
                <a:gd name="T54" fmla="*/ 560590 w 4204"/>
                <a:gd name="T55" fmla="*/ 1451591 h 4123"/>
                <a:gd name="T56" fmla="*/ 1247088 w 4204"/>
                <a:gd name="T57" fmla="*/ 922883 h 4123"/>
                <a:gd name="T58" fmla="*/ 1487340 w 4204"/>
                <a:gd name="T59" fmla="*/ 1313201 h 4123"/>
                <a:gd name="T60" fmla="*/ 1535734 w 4204"/>
                <a:gd name="T61" fmla="*/ 654244 h 4123"/>
                <a:gd name="T62" fmla="*/ 1318607 w 4204"/>
                <a:gd name="T63" fmla="*/ 609685 h 4123"/>
                <a:gd name="T64" fmla="*/ 1198266 w 4204"/>
                <a:gd name="T65" fmla="*/ 715513 h 4123"/>
                <a:gd name="T66" fmla="*/ 215414 w 4204"/>
                <a:gd name="T67" fmla="*/ 203514 h 4123"/>
                <a:gd name="T68" fmla="*/ 173016 w 4204"/>
                <a:gd name="T69" fmla="*/ 365897 h 4123"/>
                <a:gd name="T70" fmla="*/ 494210 w 4204"/>
                <a:gd name="T71" fmla="*/ 533421 h 4123"/>
                <a:gd name="T72" fmla="*/ 792706 w 4204"/>
                <a:gd name="T73" fmla="*/ 208227 h 4123"/>
                <a:gd name="T74" fmla="*/ 1076641 w 4204"/>
                <a:gd name="T75" fmla="*/ 59983 h 4123"/>
                <a:gd name="T76" fmla="*/ 743456 w 4204"/>
                <a:gd name="T77" fmla="*/ 68981 h 4123"/>
                <a:gd name="T78" fmla="*/ 215414 w 4204"/>
                <a:gd name="T79" fmla="*/ 203514 h 4123"/>
                <a:gd name="T80" fmla="*/ 473225 w 4204"/>
                <a:gd name="T81" fmla="*/ 0 h 4123"/>
                <a:gd name="T82" fmla="*/ 333613 w 4204"/>
                <a:gd name="T83" fmla="*/ 488862 h 4123"/>
                <a:gd name="T84" fmla="*/ 104067 w 4204"/>
                <a:gd name="T85" fmla="*/ 507286 h 4123"/>
                <a:gd name="T86" fmla="*/ 325048 w 4204"/>
                <a:gd name="T87" fmla="*/ 580979 h 4123"/>
                <a:gd name="T88" fmla="*/ 104067 w 4204"/>
                <a:gd name="T89" fmla="*/ 597260 h 4123"/>
                <a:gd name="T90" fmla="*/ 341750 w 4204"/>
                <a:gd name="T91" fmla="*/ 401030 h 4123"/>
                <a:gd name="T92" fmla="*/ 104495 w 4204"/>
                <a:gd name="T93" fmla="*/ 421595 h 4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204" h="4123">
                  <a:moveTo>
                    <a:pt x="784" y="231"/>
                  </a:moveTo>
                  <a:cubicBezTo>
                    <a:pt x="502" y="303"/>
                    <a:pt x="502" y="303"/>
                    <a:pt x="502" y="303"/>
                  </a:cubicBezTo>
                  <a:cubicBezTo>
                    <a:pt x="478" y="309"/>
                    <a:pt x="453" y="294"/>
                    <a:pt x="447" y="270"/>
                  </a:cubicBezTo>
                  <a:cubicBezTo>
                    <a:pt x="441" y="246"/>
                    <a:pt x="456" y="221"/>
                    <a:pt x="480" y="215"/>
                  </a:cubicBezTo>
                  <a:cubicBezTo>
                    <a:pt x="742" y="148"/>
                    <a:pt x="742" y="148"/>
                    <a:pt x="742" y="148"/>
                  </a:cubicBezTo>
                  <a:cubicBezTo>
                    <a:pt x="784" y="231"/>
                    <a:pt x="784" y="231"/>
                    <a:pt x="784" y="231"/>
                  </a:cubicBezTo>
                  <a:close/>
                  <a:moveTo>
                    <a:pt x="2230" y="3422"/>
                  </a:moveTo>
                  <a:cubicBezTo>
                    <a:pt x="3135" y="3165"/>
                    <a:pt x="3135" y="3165"/>
                    <a:pt x="3135" y="3165"/>
                  </a:cubicBezTo>
                  <a:cubicBezTo>
                    <a:pt x="3077" y="3397"/>
                    <a:pt x="3077" y="3397"/>
                    <a:pt x="3077" y="3397"/>
                  </a:cubicBezTo>
                  <a:cubicBezTo>
                    <a:pt x="3603" y="3412"/>
                    <a:pt x="4062" y="3121"/>
                    <a:pt x="4119" y="2472"/>
                  </a:cubicBezTo>
                  <a:cubicBezTo>
                    <a:pt x="4102" y="3278"/>
                    <a:pt x="3686" y="3902"/>
                    <a:pt x="2948" y="3907"/>
                  </a:cubicBezTo>
                  <a:cubicBezTo>
                    <a:pt x="2894" y="4123"/>
                    <a:pt x="2894" y="4123"/>
                    <a:pt x="2894" y="4123"/>
                  </a:cubicBezTo>
                  <a:cubicBezTo>
                    <a:pt x="2230" y="3422"/>
                    <a:pt x="2230" y="3422"/>
                    <a:pt x="2230" y="3422"/>
                  </a:cubicBezTo>
                  <a:close/>
                  <a:moveTo>
                    <a:pt x="1810" y="3735"/>
                  </a:moveTo>
                  <a:cubicBezTo>
                    <a:pt x="1924" y="3786"/>
                    <a:pt x="2029" y="3818"/>
                    <a:pt x="2131" y="3843"/>
                  </a:cubicBezTo>
                  <a:cubicBezTo>
                    <a:pt x="2217" y="3862"/>
                    <a:pt x="2304" y="3875"/>
                    <a:pt x="2394" y="3881"/>
                  </a:cubicBezTo>
                  <a:cubicBezTo>
                    <a:pt x="2114" y="3586"/>
                    <a:pt x="2114" y="3586"/>
                    <a:pt x="2114" y="3586"/>
                  </a:cubicBezTo>
                  <a:cubicBezTo>
                    <a:pt x="1872" y="3518"/>
                    <a:pt x="1656" y="3388"/>
                    <a:pt x="1483" y="3215"/>
                  </a:cubicBezTo>
                  <a:cubicBezTo>
                    <a:pt x="1220" y="2953"/>
                    <a:pt x="1058" y="2590"/>
                    <a:pt x="1058" y="2190"/>
                  </a:cubicBezTo>
                  <a:cubicBezTo>
                    <a:pt x="1058" y="1944"/>
                    <a:pt x="1118" y="1713"/>
                    <a:pt x="1226" y="1511"/>
                  </a:cubicBezTo>
                  <a:cubicBezTo>
                    <a:pt x="1198" y="1605"/>
                    <a:pt x="1204" y="1668"/>
                    <a:pt x="1207" y="1694"/>
                  </a:cubicBezTo>
                  <a:cubicBezTo>
                    <a:pt x="1213" y="1745"/>
                    <a:pt x="1189" y="1814"/>
                    <a:pt x="1256" y="1856"/>
                  </a:cubicBezTo>
                  <a:cubicBezTo>
                    <a:pt x="1322" y="1898"/>
                    <a:pt x="1391" y="1928"/>
                    <a:pt x="1397" y="1958"/>
                  </a:cubicBezTo>
                  <a:cubicBezTo>
                    <a:pt x="1403" y="1988"/>
                    <a:pt x="1406" y="2031"/>
                    <a:pt x="1463" y="2061"/>
                  </a:cubicBezTo>
                  <a:cubicBezTo>
                    <a:pt x="1493" y="2077"/>
                    <a:pt x="1531" y="2099"/>
                    <a:pt x="1559" y="2116"/>
                  </a:cubicBezTo>
                  <a:cubicBezTo>
                    <a:pt x="1553" y="2124"/>
                    <a:pt x="1546" y="2132"/>
                    <a:pt x="1540" y="2141"/>
                  </a:cubicBezTo>
                  <a:cubicBezTo>
                    <a:pt x="1475" y="2229"/>
                    <a:pt x="1527" y="2406"/>
                    <a:pt x="1535" y="2465"/>
                  </a:cubicBezTo>
                  <a:cubicBezTo>
                    <a:pt x="1543" y="2525"/>
                    <a:pt x="1642" y="2642"/>
                    <a:pt x="1699" y="2686"/>
                  </a:cubicBezTo>
                  <a:cubicBezTo>
                    <a:pt x="1756" y="2731"/>
                    <a:pt x="1769" y="2866"/>
                    <a:pt x="1766" y="2915"/>
                  </a:cubicBezTo>
                  <a:cubicBezTo>
                    <a:pt x="1764" y="2965"/>
                    <a:pt x="1826" y="3139"/>
                    <a:pt x="1826" y="3204"/>
                  </a:cubicBezTo>
                  <a:cubicBezTo>
                    <a:pt x="1826" y="3269"/>
                    <a:pt x="1884" y="3440"/>
                    <a:pt x="1884" y="3440"/>
                  </a:cubicBezTo>
                  <a:cubicBezTo>
                    <a:pt x="1884" y="3440"/>
                    <a:pt x="1930" y="3485"/>
                    <a:pt x="1964" y="3490"/>
                  </a:cubicBezTo>
                  <a:cubicBezTo>
                    <a:pt x="1980" y="3492"/>
                    <a:pt x="1987" y="3480"/>
                    <a:pt x="1993" y="3458"/>
                  </a:cubicBezTo>
                  <a:cubicBezTo>
                    <a:pt x="2082" y="3260"/>
                    <a:pt x="2082" y="3260"/>
                    <a:pt x="2082" y="3260"/>
                  </a:cubicBezTo>
                  <a:cubicBezTo>
                    <a:pt x="2106" y="3231"/>
                    <a:pt x="2141" y="3200"/>
                    <a:pt x="2209" y="3147"/>
                  </a:cubicBezTo>
                  <a:cubicBezTo>
                    <a:pt x="2336" y="3045"/>
                    <a:pt x="2466" y="2751"/>
                    <a:pt x="2518" y="2653"/>
                  </a:cubicBezTo>
                  <a:cubicBezTo>
                    <a:pt x="2570" y="2554"/>
                    <a:pt x="2591" y="2530"/>
                    <a:pt x="2620" y="2473"/>
                  </a:cubicBezTo>
                  <a:cubicBezTo>
                    <a:pt x="2648" y="2416"/>
                    <a:pt x="2507" y="2390"/>
                    <a:pt x="2469" y="2362"/>
                  </a:cubicBezTo>
                  <a:cubicBezTo>
                    <a:pt x="2429" y="2333"/>
                    <a:pt x="2247" y="2255"/>
                    <a:pt x="2182" y="2185"/>
                  </a:cubicBezTo>
                  <a:cubicBezTo>
                    <a:pt x="2118" y="2114"/>
                    <a:pt x="1933" y="2044"/>
                    <a:pt x="1821" y="1995"/>
                  </a:cubicBezTo>
                  <a:cubicBezTo>
                    <a:pt x="1735" y="1957"/>
                    <a:pt x="1653" y="2011"/>
                    <a:pt x="1591" y="2079"/>
                  </a:cubicBezTo>
                  <a:cubicBezTo>
                    <a:pt x="1557" y="2056"/>
                    <a:pt x="1516" y="2021"/>
                    <a:pt x="1523" y="1988"/>
                  </a:cubicBezTo>
                  <a:cubicBezTo>
                    <a:pt x="1535" y="1934"/>
                    <a:pt x="1508" y="1850"/>
                    <a:pt x="1505" y="1820"/>
                  </a:cubicBezTo>
                  <a:cubicBezTo>
                    <a:pt x="1502" y="1790"/>
                    <a:pt x="1553" y="1700"/>
                    <a:pt x="1490" y="1721"/>
                  </a:cubicBezTo>
                  <a:cubicBezTo>
                    <a:pt x="1427" y="1742"/>
                    <a:pt x="1291" y="1814"/>
                    <a:pt x="1309" y="1733"/>
                  </a:cubicBezTo>
                  <a:cubicBezTo>
                    <a:pt x="1327" y="1652"/>
                    <a:pt x="1345" y="1450"/>
                    <a:pt x="1481" y="1474"/>
                  </a:cubicBezTo>
                  <a:cubicBezTo>
                    <a:pt x="1616" y="1498"/>
                    <a:pt x="1574" y="1637"/>
                    <a:pt x="1634" y="1622"/>
                  </a:cubicBezTo>
                  <a:cubicBezTo>
                    <a:pt x="1694" y="1607"/>
                    <a:pt x="1731" y="1480"/>
                    <a:pt x="1764" y="1438"/>
                  </a:cubicBezTo>
                  <a:cubicBezTo>
                    <a:pt x="1796" y="1396"/>
                    <a:pt x="1968" y="1186"/>
                    <a:pt x="2034" y="1168"/>
                  </a:cubicBezTo>
                  <a:cubicBezTo>
                    <a:pt x="2100" y="1150"/>
                    <a:pt x="2130" y="1084"/>
                    <a:pt x="2200" y="1041"/>
                  </a:cubicBezTo>
                  <a:cubicBezTo>
                    <a:pt x="2269" y="999"/>
                    <a:pt x="2332" y="1062"/>
                    <a:pt x="2329" y="918"/>
                  </a:cubicBezTo>
                  <a:cubicBezTo>
                    <a:pt x="2327" y="850"/>
                    <a:pt x="2331" y="792"/>
                    <a:pt x="2329" y="750"/>
                  </a:cubicBezTo>
                  <a:cubicBezTo>
                    <a:pt x="2388" y="743"/>
                    <a:pt x="2448" y="739"/>
                    <a:pt x="2508" y="739"/>
                  </a:cubicBezTo>
                  <a:cubicBezTo>
                    <a:pt x="2749" y="739"/>
                    <a:pt x="2976" y="798"/>
                    <a:pt x="3176" y="902"/>
                  </a:cubicBezTo>
                  <a:cubicBezTo>
                    <a:pt x="3124" y="939"/>
                    <a:pt x="3066" y="988"/>
                    <a:pt x="3058" y="1013"/>
                  </a:cubicBezTo>
                  <a:cubicBezTo>
                    <a:pt x="3046" y="1057"/>
                    <a:pt x="3014" y="1153"/>
                    <a:pt x="2986" y="1158"/>
                  </a:cubicBezTo>
                  <a:cubicBezTo>
                    <a:pt x="2957" y="1164"/>
                    <a:pt x="2928" y="1145"/>
                    <a:pt x="2934" y="1179"/>
                  </a:cubicBezTo>
                  <a:cubicBezTo>
                    <a:pt x="2939" y="1213"/>
                    <a:pt x="2902" y="1281"/>
                    <a:pt x="2902" y="1281"/>
                  </a:cubicBezTo>
                  <a:cubicBezTo>
                    <a:pt x="2858" y="1236"/>
                    <a:pt x="2858" y="1236"/>
                    <a:pt x="2858" y="1236"/>
                  </a:cubicBezTo>
                  <a:cubicBezTo>
                    <a:pt x="2858" y="1236"/>
                    <a:pt x="2889" y="1421"/>
                    <a:pt x="2944" y="1421"/>
                  </a:cubicBezTo>
                  <a:cubicBezTo>
                    <a:pt x="2998" y="1421"/>
                    <a:pt x="3040" y="1346"/>
                    <a:pt x="3071" y="1317"/>
                  </a:cubicBezTo>
                  <a:cubicBezTo>
                    <a:pt x="3103" y="1288"/>
                    <a:pt x="3139" y="1182"/>
                    <a:pt x="3178" y="1226"/>
                  </a:cubicBezTo>
                  <a:cubicBezTo>
                    <a:pt x="3217" y="1270"/>
                    <a:pt x="3290" y="1374"/>
                    <a:pt x="3324" y="1382"/>
                  </a:cubicBezTo>
                  <a:cubicBezTo>
                    <a:pt x="3357" y="1390"/>
                    <a:pt x="3467" y="1374"/>
                    <a:pt x="3490" y="1400"/>
                  </a:cubicBezTo>
                  <a:cubicBezTo>
                    <a:pt x="3513" y="1426"/>
                    <a:pt x="3568" y="1468"/>
                    <a:pt x="3586" y="1421"/>
                  </a:cubicBezTo>
                  <a:cubicBezTo>
                    <a:pt x="3596" y="1396"/>
                    <a:pt x="3631" y="1347"/>
                    <a:pt x="3657" y="1304"/>
                  </a:cubicBezTo>
                  <a:cubicBezTo>
                    <a:pt x="3815" y="1508"/>
                    <a:pt x="3919" y="1755"/>
                    <a:pt x="3949" y="2024"/>
                  </a:cubicBezTo>
                  <a:cubicBezTo>
                    <a:pt x="3964" y="2151"/>
                    <a:pt x="3959" y="2422"/>
                    <a:pt x="3918" y="2608"/>
                  </a:cubicBezTo>
                  <a:cubicBezTo>
                    <a:pt x="3966" y="2508"/>
                    <a:pt x="4005" y="2399"/>
                    <a:pt x="4022" y="2269"/>
                  </a:cubicBezTo>
                  <a:cubicBezTo>
                    <a:pt x="4201" y="2279"/>
                    <a:pt x="4201" y="2279"/>
                    <a:pt x="4201" y="2279"/>
                  </a:cubicBezTo>
                  <a:cubicBezTo>
                    <a:pt x="4203" y="2249"/>
                    <a:pt x="4204" y="2220"/>
                    <a:pt x="4204" y="2190"/>
                  </a:cubicBezTo>
                  <a:cubicBezTo>
                    <a:pt x="4204" y="1722"/>
                    <a:pt x="4014" y="1298"/>
                    <a:pt x="3707" y="991"/>
                  </a:cubicBezTo>
                  <a:cubicBezTo>
                    <a:pt x="3543" y="827"/>
                    <a:pt x="3346" y="696"/>
                    <a:pt x="3126" y="610"/>
                  </a:cubicBezTo>
                  <a:cubicBezTo>
                    <a:pt x="3018" y="569"/>
                    <a:pt x="2910" y="538"/>
                    <a:pt x="2799" y="519"/>
                  </a:cubicBezTo>
                  <a:cubicBezTo>
                    <a:pt x="2705" y="503"/>
                    <a:pt x="2607" y="494"/>
                    <a:pt x="2508" y="494"/>
                  </a:cubicBezTo>
                  <a:cubicBezTo>
                    <a:pt x="2487" y="494"/>
                    <a:pt x="2466" y="495"/>
                    <a:pt x="2445" y="496"/>
                  </a:cubicBezTo>
                  <a:cubicBezTo>
                    <a:pt x="2380" y="534"/>
                    <a:pt x="2299" y="575"/>
                    <a:pt x="2229" y="593"/>
                  </a:cubicBezTo>
                  <a:cubicBezTo>
                    <a:pt x="1873" y="683"/>
                    <a:pt x="1873" y="683"/>
                    <a:pt x="1873" y="683"/>
                  </a:cubicBezTo>
                  <a:cubicBezTo>
                    <a:pt x="1709" y="940"/>
                    <a:pt x="1516" y="1162"/>
                    <a:pt x="1293" y="1384"/>
                  </a:cubicBezTo>
                  <a:cubicBezTo>
                    <a:pt x="1255" y="1422"/>
                    <a:pt x="1255" y="1422"/>
                    <a:pt x="1255" y="1422"/>
                  </a:cubicBezTo>
                  <a:cubicBezTo>
                    <a:pt x="1204" y="1435"/>
                    <a:pt x="1204" y="1435"/>
                    <a:pt x="1204" y="1435"/>
                  </a:cubicBezTo>
                  <a:cubicBezTo>
                    <a:pt x="1122" y="1457"/>
                    <a:pt x="1040" y="1480"/>
                    <a:pt x="958" y="1502"/>
                  </a:cubicBezTo>
                  <a:cubicBezTo>
                    <a:pt x="865" y="1712"/>
                    <a:pt x="813" y="1945"/>
                    <a:pt x="813" y="2190"/>
                  </a:cubicBezTo>
                  <a:cubicBezTo>
                    <a:pt x="813" y="2658"/>
                    <a:pt x="1003" y="3082"/>
                    <a:pt x="1309" y="3388"/>
                  </a:cubicBezTo>
                  <a:cubicBezTo>
                    <a:pt x="1453" y="3532"/>
                    <a:pt x="1622" y="3650"/>
                    <a:pt x="1810" y="3735"/>
                  </a:cubicBezTo>
                  <a:close/>
                  <a:moveTo>
                    <a:pt x="2778" y="1925"/>
                  </a:moveTo>
                  <a:cubicBezTo>
                    <a:pt x="2778" y="1925"/>
                    <a:pt x="2865" y="2097"/>
                    <a:pt x="2912" y="2154"/>
                  </a:cubicBezTo>
                  <a:cubicBezTo>
                    <a:pt x="2958" y="2212"/>
                    <a:pt x="3276" y="2134"/>
                    <a:pt x="3323" y="2144"/>
                  </a:cubicBezTo>
                  <a:cubicBezTo>
                    <a:pt x="3369" y="2154"/>
                    <a:pt x="3331" y="2241"/>
                    <a:pt x="3385" y="2352"/>
                  </a:cubicBezTo>
                  <a:cubicBezTo>
                    <a:pt x="3439" y="2463"/>
                    <a:pt x="3396" y="3039"/>
                    <a:pt x="3473" y="3065"/>
                  </a:cubicBezTo>
                  <a:cubicBezTo>
                    <a:pt x="3551" y="3091"/>
                    <a:pt x="3744" y="2763"/>
                    <a:pt x="3780" y="2690"/>
                  </a:cubicBezTo>
                  <a:cubicBezTo>
                    <a:pt x="3817" y="2617"/>
                    <a:pt x="3890" y="2019"/>
                    <a:pt x="3890" y="1915"/>
                  </a:cubicBezTo>
                  <a:cubicBezTo>
                    <a:pt x="3890" y="1811"/>
                    <a:pt x="3607" y="1543"/>
                    <a:pt x="3586" y="1527"/>
                  </a:cubicBezTo>
                  <a:cubicBezTo>
                    <a:pt x="3566" y="1511"/>
                    <a:pt x="3394" y="1511"/>
                    <a:pt x="3337" y="1496"/>
                  </a:cubicBezTo>
                  <a:cubicBezTo>
                    <a:pt x="3279" y="1480"/>
                    <a:pt x="3225" y="1423"/>
                    <a:pt x="3202" y="1418"/>
                  </a:cubicBezTo>
                  <a:cubicBezTo>
                    <a:pt x="3178" y="1413"/>
                    <a:pt x="3129" y="1428"/>
                    <a:pt x="3079" y="1423"/>
                  </a:cubicBezTo>
                  <a:cubicBezTo>
                    <a:pt x="3030" y="1418"/>
                    <a:pt x="2973" y="1454"/>
                    <a:pt x="2944" y="1472"/>
                  </a:cubicBezTo>
                  <a:cubicBezTo>
                    <a:pt x="2915" y="1490"/>
                    <a:pt x="2902" y="1545"/>
                    <a:pt x="2882" y="1576"/>
                  </a:cubicBezTo>
                  <a:cubicBezTo>
                    <a:pt x="2861" y="1607"/>
                    <a:pt x="2845" y="1626"/>
                    <a:pt x="2798" y="1670"/>
                  </a:cubicBezTo>
                  <a:cubicBezTo>
                    <a:pt x="2752" y="1714"/>
                    <a:pt x="2783" y="1753"/>
                    <a:pt x="2791" y="1813"/>
                  </a:cubicBezTo>
                  <a:cubicBezTo>
                    <a:pt x="2798" y="1873"/>
                    <a:pt x="2778" y="1925"/>
                    <a:pt x="2778" y="1925"/>
                  </a:cubicBezTo>
                  <a:close/>
                  <a:moveTo>
                    <a:pt x="503" y="475"/>
                  </a:moveTo>
                  <a:cubicBezTo>
                    <a:pt x="234" y="235"/>
                    <a:pt x="234" y="235"/>
                    <a:pt x="234" y="235"/>
                  </a:cubicBezTo>
                  <a:cubicBezTo>
                    <a:pt x="0" y="295"/>
                    <a:pt x="0" y="295"/>
                    <a:pt x="0" y="295"/>
                  </a:cubicBezTo>
                  <a:cubicBezTo>
                    <a:pt x="40" y="362"/>
                    <a:pt x="208" y="904"/>
                    <a:pt x="404" y="854"/>
                  </a:cubicBezTo>
                  <a:cubicBezTo>
                    <a:pt x="956" y="713"/>
                    <a:pt x="956" y="713"/>
                    <a:pt x="956" y="713"/>
                  </a:cubicBezTo>
                  <a:cubicBezTo>
                    <a:pt x="896" y="1314"/>
                    <a:pt x="896" y="1314"/>
                    <a:pt x="896" y="1314"/>
                  </a:cubicBezTo>
                  <a:cubicBezTo>
                    <a:pt x="1012" y="1284"/>
                    <a:pt x="1038" y="1275"/>
                    <a:pt x="1154" y="1245"/>
                  </a:cubicBezTo>
                  <a:cubicBezTo>
                    <a:pt x="1429" y="971"/>
                    <a:pt x="1653" y="704"/>
                    <a:pt x="1838" y="353"/>
                  </a:cubicBezTo>
                  <a:cubicBezTo>
                    <a:pt x="1930" y="335"/>
                    <a:pt x="1930" y="335"/>
                    <a:pt x="1930" y="335"/>
                  </a:cubicBezTo>
                  <a:cubicBezTo>
                    <a:pt x="1912" y="372"/>
                    <a:pt x="1868" y="455"/>
                    <a:pt x="1851" y="486"/>
                  </a:cubicBezTo>
                  <a:cubicBezTo>
                    <a:pt x="2181" y="402"/>
                    <a:pt x="2181" y="402"/>
                    <a:pt x="2181" y="402"/>
                  </a:cubicBezTo>
                  <a:cubicBezTo>
                    <a:pt x="2272" y="379"/>
                    <a:pt x="2538" y="232"/>
                    <a:pt x="2514" y="140"/>
                  </a:cubicBezTo>
                  <a:cubicBezTo>
                    <a:pt x="2514" y="140"/>
                    <a:pt x="2514" y="140"/>
                    <a:pt x="2514" y="140"/>
                  </a:cubicBezTo>
                  <a:cubicBezTo>
                    <a:pt x="2491" y="49"/>
                    <a:pt x="2187" y="46"/>
                    <a:pt x="2096" y="70"/>
                  </a:cubicBezTo>
                  <a:cubicBezTo>
                    <a:pt x="1890" y="122"/>
                    <a:pt x="1890" y="122"/>
                    <a:pt x="1890" y="122"/>
                  </a:cubicBezTo>
                  <a:cubicBezTo>
                    <a:pt x="1736" y="161"/>
                    <a:pt x="1736" y="161"/>
                    <a:pt x="1736" y="161"/>
                  </a:cubicBezTo>
                  <a:cubicBezTo>
                    <a:pt x="950" y="361"/>
                    <a:pt x="950" y="361"/>
                    <a:pt x="950" y="361"/>
                  </a:cubicBezTo>
                  <a:cubicBezTo>
                    <a:pt x="849" y="387"/>
                    <a:pt x="849" y="387"/>
                    <a:pt x="849" y="387"/>
                  </a:cubicBezTo>
                  <a:cubicBezTo>
                    <a:pt x="503" y="475"/>
                    <a:pt x="503" y="475"/>
                    <a:pt x="503" y="475"/>
                  </a:cubicBezTo>
                  <a:close/>
                  <a:moveTo>
                    <a:pt x="927" y="297"/>
                  </a:moveTo>
                  <a:cubicBezTo>
                    <a:pt x="813" y="78"/>
                    <a:pt x="813" y="78"/>
                    <a:pt x="813" y="78"/>
                  </a:cubicBezTo>
                  <a:cubicBezTo>
                    <a:pt x="1105" y="0"/>
                    <a:pt x="1105" y="0"/>
                    <a:pt x="1105" y="0"/>
                  </a:cubicBezTo>
                  <a:cubicBezTo>
                    <a:pt x="1661" y="110"/>
                    <a:pt x="1661" y="110"/>
                    <a:pt x="1661" y="110"/>
                  </a:cubicBezTo>
                  <a:cubicBezTo>
                    <a:pt x="927" y="297"/>
                    <a:pt x="927" y="297"/>
                    <a:pt x="927" y="297"/>
                  </a:cubicBezTo>
                  <a:close/>
                  <a:moveTo>
                    <a:pt x="779" y="1141"/>
                  </a:moveTo>
                  <a:cubicBezTo>
                    <a:pt x="266" y="1272"/>
                    <a:pt x="266" y="1272"/>
                    <a:pt x="266" y="1272"/>
                  </a:cubicBezTo>
                  <a:cubicBezTo>
                    <a:pt x="242" y="1278"/>
                    <a:pt x="217" y="1263"/>
                    <a:pt x="211" y="1239"/>
                  </a:cubicBezTo>
                  <a:cubicBezTo>
                    <a:pt x="205" y="1215"/>
                    <a:pt x="219" y="1191"/>
                    <a:pt x="243" y="1184"/>
                  </a:cubicBezTo>
                  <a:cubicBezTo>
                    <a:pt x="788" y="1046"/>
                    <a:pt x="788" y="1046"/>
                    <a:pt x="788" y="1046"/>
                  </a:cubicBezTo>
                  <a:cubicBezTo>
                    <a:pt x="779" y="1141"/>
                    <a:pt x="779" y="1141"/>
                    <a:pt x="779" y="1141"/>
                  </a:cubicBezTo>
                  <a:close/>
                  <a:moveTo>
                    <a:pt x="759" y="1356"/>
                  </a:moveTo>
                  <a:cubicBezTo>
                    <a:pt x="265" y="1482"/>
                    <a:pt x="265" y="1482"/>
                    <a:pt x="265" y="1482"/>
                  </a:cubicBezTo>
                  <a:cubicBezTo>
                    <a:pt x="241" y="1488"/>
                    <a:pt x="217" y="1473"/>
                    <a:pt x="210" y="1449"/>
                  </a:cubicBezTo>
                  <a:cubicBezTo>
                    <a:pt x="204" y="1425"/>
                    <a:pt x="219" y="1400"/>
                    <a:pt x="243" y="1394"/>
                  </a:cubicBezTo>
                  <a:cubicBezTo>
                    <a:pt x="768" y="1261"/>
                    <a:pt x="768" y="1261"/>
                    <a:pt x="768" y="1261"/>
                  </a:cubicBezTo>
                  <a:cubicBezTo>
                    <a:pt x="759" y="1356"/>
                    <a:pt x="759" y="1356"/>
                    <a:pt x="759" y="1356"/>
                  </a:cubicBezTo>
                  <a:close/>
                  <a:moveTo>
                    <a:pt x="798" y="936"/>
                  </a:moveTo>
                  <a:cubicBezTo>
                    <a:pt x="266" y="1071"/>
                    <a:pt x="266" y="1071"/>
                    <a:pt x="266" y="1071"/>
                  </a:cubicBezTo>
                  <a:cubicBezTo>
                    <a:pt x="242" y="1078"/>
                    <a:pt x="217" y="1063"/>
                    <a:pt x="211" y="1039"/>
                  </a:cubicBezTo>
                  <a:cubicBezTo>
                    <a:pt x="205" y="1015"/>
                    <a:pt x="220" y="990"/>
                    <a:pt x="244" y="984"/>
                  </a:cubicBezTo>
                  <a:cubicBezTo>
                    <a:pt x="807" y="841"/>
                    <a:pt x="807" y="841"/>
                    <a:pt x="807" y="841"/>
                  </a:cubicBezTo>
                  <a:lnTo>
                    <a:pt x="798" y="936"/>
                  </a:lnTo>
                  <a:close/>
                </a:path>
              </a:pathLst>
            </a:custGeom>
            <a:solidFill>
              <a:srgbClr val="0070C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40"/>
            </a:p>
          </p:txBody>
        </p:sp>
        <p:sp>
          <p:nvSpPr>
            <p:cNvPr id="17" name="文本框 16"/>
            <p:cNvSpPr txBox="1"/>
            <p:nvPr/>
          </p:nvSpPr>
          <p:spPr bwMode="auto">
            <a:xfrm>
              <a:off x="7671662" y="2084467"/>
              <a:ext cx="2261104" cy="374718"/>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80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800" spc="300" dirty="0">
                <a:solidFill>
                  <a:schemeClr val="bg1">
                    <a:lumMod val="50000"/>
                  </a:schemeClr>
                </a:solidFill>
                <a:latin typeface="Impact" panose="020B0806030902050204" pitchFamily="34" charset="0"/>
                <a:sym typeface="微软雅黑" panose="020B0503020204020204" pitchFamily="34" charset="-122"/>
              </a:endParaRPr>
            </a:p>
          </p:txBody>
        </p:sp>
        <p:sp>
          <p:nvSpPr>
            <p:cNvPr id="18" name="文本框 24"/>
            <p:cNvSpPr txBox="1">
              <a:spLocks noChangeArrowheads="1"/>
            </p:cNvSpPr>
            <p:nvPr/>
          </p:nvSpPr>
          <p:spPr bwMode="auto">
            <a:xfrm>
              <a:off x="7677282" y="1830160"/>
              <a:ext cx="19417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500" b="1">
                  <a:latin typeface="微软雅黑" panose="020B0503020204020204" pitchFamily="34" charset="-122"/>
                  <a:ea typeface="微软雅黑" panose="020B0503020204020204" pitchFamily="34" charset="-122"/>
                  <a:cs typeface="Lato Regular"/>
                </a:rPr>
                <a:t>在此添加标题</a:t>
              </a:r>
              <a:endParaRPr lang="id-ID" altLang="zh-CN" sz="1500" b="1" dirty="0">
                <a:latin typeface="微软雅黑" panose="020B0503020204020204" pitchFamily="34" charset="-122"/>
                <a:ea typeface="微软雅黑" panose="020B0503020204020204" pitchFamily="34" charset="-122"/>
                <a:cs typeface="Lato Regular"/>
              </a:endParaRPr>
            </a:p>
          </p:txBody>
        </p:sp>
        <p:sp>
          <p:nvSpPr>
            <p:cNvPr id="19" name="文本框 18"/>
            <p:cNvSpPr txBox="1"/>
            <p:nvPr/>
          </p:nvSpPr>
          <p:spPr bwMode="auto">
            <a:xfrm>
              <a:off x="7666042" y="3965990"/>
              <a:ext cx="2261104" cy="374718"/>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80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800" spc="300" dirty="0">
                <a:solidFill>
                  <a:schemeClr val="bg1">
                    <a:lumMod val="50000"/>
                  </a:schemeClr>
                </a:solidFill>
                <a:latin typeface="Impact" panose="020B0806030902050204" pitchFamily="34" charset="0"/>
                <a:sym typeface="微软雅黑" panose="020B0503020204020204" pitchFamily="34" charset="-122"/>
              </a:endParaRPr>
            </a:p>
          </p:txBody>
        </p:sp>
        <p:sp>
          <p:nvSpPr>
            <p:cNvPr id="20" name="文本框 24"/>
            <p:cNvSpPr txBox="1">
              <a:spLocks noChangeArrowheads="1"/>
            </p:cNvSpPr>
            <p:nvPr/>
          </p:nvSpPr>
          <p:spPr bwMode="auto">
            <a:xfrm>
              <a:off x="7671662" y="3711683"/>
              <a:ext cx="19417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500" b="1">
                  <a:latin typeface="微软雅黑" panose="020B0503020204020204" pitchFamily="34" charset="-122"/>
                  <a:ea typeface="微软雅黑" panose="020B0503020204020204" pitchFamily="34" charset="-122"/>
                  <a:cs typeface="Lato Regular"/>
                </a:rPr>
                <a:t>在此添加标题</a:t>
              </a:r>
              <a:endParaRPr lang="id-ID" altLang="zh-CN" sz="1500" b="1" dirty="0">
                <a:latin typeface="微软雅黑" panose="020B0503020204020204" pitchFamily="34" charset="-122"/>
                <a:ea typeface="微软雅黑" panose="020B0503020204020204" pitchFamily="34" charset="-122"/>
                <a:cs typeface="Lato Regular"/>
              </a:endParaRPr>
            </a:p>
          </p:txBody>
        </p:sp>
        <p:sp>
          <p:nvSpPr>
            <p:cNvPr id="21" name="文本框 20"/>
            <p:cNvSpPr txBox="1"/>
            <p:nvPr/>
          </p:nvSpPr>
          <p:spPr bwMode="auto">
            <a:xfrm>
              <a:off x="7666042" y="5585102"/>
              <a:ext cx="2261104" cy="374718"/>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defTabSz="878205">
                <a:lnSpc>
                  <a:spcPct val="120000"/>
                </a:lnSpc>
                <a:defRPr/>
              </a:pPr>
              <a:r>
                <a:rPr lang="zh-CN" altLang="en-US" sz="800" spc="300">
                  <a:solidFill>
                    <a:schemeClr val="bg1">
                      <a:lumMod val="50000"/>
                    </a:schemeClr>
                  </a:solidFill>
                  <a:latin typeface="Impact" panose="020B0806030902050204" pitchFamily="34" charset="0"/>
                  <a:sym typeface="微软雅黑" panose="020B0503020204020204" pitchFamily="34" charset="-122"/>
                </a:rPr>
                <a:t>在此录入图表的描述说明，在此录入图表的描述说明。</a:t>
              </a:r>
              <a:endParaRPr lang="zh-CN" altLang="en-US" sz="800" spc="300" dirty="0">
                <a:solidFill>
                  <a:schemeClr val="bg1">
                    <a:lumMod val="50000"/>
                  </a:schemeClr>
                </a:solidFill>
                <a:latin typeface="Impact" panose="020B0806030902050204" pitchFamily="34" charset="0"/>
                <a:sym typeface="微软雅黑" panose="020B0503020204020204" pitchFamily="34" charset="-122"/>
              </a:endParaRPr>
            </a:p>
          </p:txBody>
        </p:sp>
        <p:sp>
          <p:nvSpPr>
            <p:cNvPr id="22" name="文本框 24"/>
            <p:cNvSpPr txBox="1">
              <a:spLocks noChangeArrowheads="1"/>
            </p:cNvSpPr>
            <p:nvPr/>
          </p:nvSpPr>
          <p:spPr bwMode="auto">
            <a:xfrm>
              <a:off x="7671662" y="5330795"/>
              <a:ext cx="19417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500" b="1">
                  <a:latin typeface="微软雅黑" panose="020B0503020204020204" pitchFamily="34" charset="-122"/>
                  <a:ea typeface="微软雅黑" panose="020B0503020204020204" pitchFamily="34" charset="-122"/>
                  <a:cs typeface="Lato Regular"/>
                </a:rPr>
                <a:t>在此添加标题</a:t>
              </a:r>
              <a:endParaRPr lang="id-ID" altLang="zh-CN" sz="1500" b="1" dirty="0">
                <a:latin typeface="微软雅黑" panose="020B0503020204020204" pitchFamily="34" charset="-122"/>
                <a:ea typeface="微软雅黑" panose="020B0503020204020204" pitchFamily="34" charset="-122"/>
                <a:cs typeface="Lato Regular"/>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2" presetClass="entr" presetSubtype="8"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tags/tag1.xml><?xml version="1.0" encoding="utf-8"?>
<p:tagLst xmlns:p="http://schemas.openxmlformats.org/presentationml/2006/main">
  <p:tag name="ISPRING_PRESENTATION_TITLE" val="PowerPoint 演示文稿"/>
  <p:tag name="ISPRING_ULTRA_SCORM_COURSE_ID" val="814D7A6A-49B0-469F-BE53-992714F4FAD6"/>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GGOkU4JluQMdgQAABERAAAdAAAAdW5pdmVyc2FsL2NvbW1vbl9tZXNzYWdlcy5sbmetWN1u2zYUvi/QdyAEFNiALW0HtCiGxIEsMTYRmXIlOk72A4GRGJuoJGb6cZtd9Xp7it3sDQb0eYbe7C12SMlJ3B9ISgLYgEn5fOfwnO/8UPuH77IUbURRSpUfWM/3nllI5LFKZL46sBbs6PtXFiornic8Vbk4sHJlocPR40f7Kc9XNV8J+P34EUL7mShLWJYjvbpZI5kcWPNx5PizuU3PIs+f+NGYTKyRo7JLnl8hT63UL8U3P7x89e75i5ff7j9tJfsAhTPb83ahkEF68awHEGWB70WAhr2I4lNmjT5++PPjh/f//fXPMGF/wTxCsTVqfwyTngf4RKv+o6fqRRBgyqLQIy6OSBhRnxmveJhh1xqdqRqt+UagSqGNFG9RtRYQ00oWApWpTMyDWMFGXosuZa4/swmNAhyygDiM+NQahaoorr4zsLyu1qoAdSVKZMnPU5EYncAe8/yyECWo5hWwC8GnWkv4p8q4zPc6VQf2ktBJxHzfCyNM3e2ONcJ5gtyCazUDUQI7xAEAFLwUxR1kI8M3I47sNB2GMCWTqQdfpk2YytU6hW811I45hhjMRd4lBRzBAVAsDJd+4GqngSrE0SUvy7eqSHb4cTtQXcCEOj5Q0GG3wJnG2AJDjCXUkKIQcdUFNsNhaE9wNPZPgcjWiPpDJPxjyLnjIRJnOIQUwWGXDLVPyMTWhNcptuX/Nr9irumcXiEexyCn3beRqi5hR7sUssBkWrk3TE2IXy8gbMT2vpLGDSp416xWciPAjiIRRaciKDIOdjWLXi/IT9GRTTzsRkAr119GzBQ/rTHjVyhXFeLJhuexQOci5jVw/QqeJTIxz3Scjf7favk74lVbVZ60BYm6+PTJUHt2atgXzKpLsKmqRHZZdanWDmvNv4sVmtNfNaHP0e+mP3QwtQPiP0xkSpnVaVN17x2fa8uGxqjTiHt6qn+0HtqSsKmtYwIFayxVfwkM3VT3D2iAaX8pQo9A0bwp0VDDSX4xQCf1WwCq0F0xTsBVOyacgAsHyC/xOCQMBqSlOC9l1Tl2mGxsAvTl0MYw8aWiEjfJeC4uFEw4qeCbZvqALmQi3RnQW8PNTqtghHlgMgXAVUMegExlBvYnPTAXM7z1QFPgd06yVHWamORN5RtT5MG3dSY+H5suCpWZ3ZSXW/I2TebwPlY0hwsapfMB7f86/3rH51b63T1KIbYDZxo5NnWwHvl1rqY9hSAFtCs8FkaePdbikAsZr+I1NNMLVedJT6BmYHfxkQ1g7ZlDwYt4/e/7v3tifGJJs4va3R8HgUBi6yqIr8F+pqoS5a9dIMwe78qZRR+p9oKzlet532EEWPggdwjetJZMZbC1160XSN4GzWbMdqYzyIPQ0F7VBYxuQxBmdnAMtcxM4dZoxos3UAiZUukgFONqTcBqmPabO2ZdpTIXQ2Tv10r0gRmZR7brmls3JF8q4zdNz0zgRhG31+8Urt99wZypTaHOfoInElkNBDStaVuFINGb9U2abz7vVNer0ry82H96613G/1BLAwQUAAIACABhjpFOhvZqvDoDAACQDAAAJwAAAHVuaXZlcnNhbC9mbGFzaF9wdWJsaXNoaW5nX3NldHRpbmdzLnhtbNVX3W7aMBS+5yksT70saTu6diihqgpo1VpAhWnrVWViQ6w6dhY7UHrV6+0pdrM3mNTnmXqzt9hxDBTUrkt/kDYhRHx+vvN/Yvy9i1igEUs1VzLAm+UNjJgMFeVyGOAPveb6LkbaEEmJUJIFWCqM9molP8n6guuoy4wBUY0ARupqYgIcGZNUPW88Hpe5TlLLVSIzgK/LoYq9JGWaScNSLxFkAj9mkjCNpwgFAOAbKzlVq5VKCPkO6VjRTDDEKXguuQ2KiKYgOsKeE+uT8HyYqkzSAyVUitJhP8CvdvftZybjoOo8ZtLmRNeAaMmmSijl1gsiuvySoYjxYQTu7lQwGnNqogBvVSwKSHt3UXJsFzqxKAcKciDNFD5mhlBiiDs6e4ZdGD0jOBKdSBLzsAccZOMPcL139u600zg5Omy9P+u120e9w45zItfxlnF8b9mQDw6pLA3Z3I5PjCFhBH6DzoAIzXxvkTQTGyi55Jw9o74SkPtcC9oo7jPaIjFbqEb3nMsmSG5iNIBAxCTA+yknAiNuiODhXFlnfW24yaveXJREgAXtydBxF9+ad9kJI5JqtujWjKNtzsPaR5UJiiYqQ4KfM2QUgvizGJ4ihhaLgwapinMqtI9BWnCwOOJszOhentMp4J8MnYKJOANN6NVEMOMsfM74JeqzgUoBl5ERdDbQuXb45UcBJ0TrW1Ay83Gte3RYb5wdtuqNT2s2QEJHRIaPBIeCszgxK8EnEySVmelBOkKSaZYXhXKa84rEVn56GTSPM+HK/NLFWIBeYUlWY+UxhfmrB4XNRmSUD6IdrhwaRpBDSRwmMEJYF1xmrChgSCRSUkwQCWGtaTvWI64yDRQ3wA5aP91Dp4+4zE9DWG1gMaUsLQS5sbn1urL9Zmf3bbXs/bz6vv6g0nThdwSx5tzGP3hw5c/X/t1t6Ht2S9+/tE2a/Zs7++b6y8311a9vP4ok9+b6a3Hh00a3iFirXUSq/b6I1Il73XQWXjWFXID1NHTjBgtK8JgbRl+y2Z7QMM96y7tuW03DrDDm5wzJfxOyO80vjEs3RN+79wprOTGXPIZE2OU4v/fWtisbcOe8l1UqAdryv4ha6TdQSwMEFAACAAgAYY6RTn4dtWa3AgAAUAoAACEAAAB1bml2ZXJzYWwvZmxhc2hfc2tpbl9zZXR0aW5ncy54bWyVVm1v2jAQ/r5fgdh30r3SSSkSpUyq1K3VWvW7kxyJhWNHtkPHv5/PsRsbCGScKuG75/G9+O5oqraULz5MJmkumJDPoDXlpUKN101ocTPNWq0Fn+WCa+B6xoWsCZsuPv60nzSxyEsssQM5lrMhOfRu5vYzhuJ8fJujDBFyUTeE7x9EKWYZybelFC0vLoZW7RuQjPKtQV79mK/Wgw4YVfpeQx3FtL5GGUdpJCgFGNL3NcpFFiMZMO/pyn5GcnpX57M/oO2ootrSlp9QhmgNKSEu8vUSZRjPze3xq8xRzhM0/NUG+uUzyiCUkT3I+PK7ryiDDNG0zf/0SCNFiQWNOecf8Z3DBCnM+GFUVygXCZgQOrr4Cq48Nte7AOS+hnOf4rhKwZ6wrgcLAR89Y7DQsoU08afOpirx9thqMx+w2BCmDCBU9aAnE/QTaZW/Jtb1uD/wRnkRgJyiR7wK1taw6uINgLG+x69Wt3ZVhPG964IAJeycMoiwV/bI36asR8hA2SOfGS3gkbP9EfzQ0nH8E98S95jnq2+swIk5+nr5k7eipwccXBW4dgqPqUUBC4XhvNAa8NXSxOq6kJKjmFJOdrQkmgr+C3HZ3iaj0uTA4DrtdF+lmmoGp9rNxmiWdPhe9hx3o7PG7dj9KPTJdeeJNjv8Zkq0JnlVmx8lNZ04nhkSU5hpcpqBW9LAQd7zjRjJqYncgnwRgo31woWGEGszGwKLbrKG4GkSlCBNThc5dZecqj5v6wzk2jwaBd81sa7DVbSsmPnTrxTeoIgJA8aOqStzHSf0vSkDhesAIDKvfMt2h85St0xTBjvwgx8obMJDmaXKtOhQty31A2x02G9OM6oh3Z7oGyXExYYThFcTl4g3TmgY0fOaZMpmFo2938D9zdFO9qsMWy/cYvbsOim62NiPK2iU+J/kP1BLAwQUAAIACABhjpFO9XiUsQ0DAAChCwAAJgAAAHVuaXZlcnNhbC9odG1sX3B1Ymxpc2hpbmdfc2V0dGluZ3MueG1szVbfTloxGL/nKZouXspR56YjB4wRjEQnRFg2r0w5LZzGnvas7QHxyuvtKXazN1ji8yze7C329RQQomNHI8tCCPT78/v+f224d5UINGTacCWreLO8gRGTkaJcDqr4Q/dwfRcjY4mkRCjJqlgqjPZqpTDNeoKbuMOsBVGDAEaaSmqrOLY2rQTBaDQqc5Nqx1Uis4BvypFKglQzw6RlOkgFGcOPHafM4AlCAQD4JkpO1GqlEkKhR3qvaCYY4hQ8l9wFRcSRTQQOvFSPRJcDrTJJD5RQGulBr4pf7e67z1TGI9V5wqRLiakB0ZFthVDKnRNEdPg1QzHjgxi83dnGaMSpjat4a9uhgHTwECXH9pETh3KgIAXSTuATZgkllvijt2fZlTVTgifRsSQJj7rAQS78Kq53L47O242zk+bp8UW31TrpNtveiVwnWMQJg0VDITikMh2xmZ2QWEuiGPwGnT4RhoXBPGkq1ldywTl3Rj0lIPW5FkZ98FSMq3hfcyIw4pYIHs24lugBs4dcQAxOd7PclxbfA/p4o5how+YNTTnGZTGqfVSZoGisMiT4JUNWIYgoS+BfzNB8ulFfqySnCmIsMoJThoacjRjdy7M0AfyToXMwkWSgCc2XCma9hc8Zv0Y91lcacBkZQqsCnRuPX34ScEqMuQclUx/XOifNeuOieVpvfFpzARI6JDJ6IjiUkCWpXQk+GSOp7FQP0hGRzLC8KJTTnFcktvLzy2B4kglf5pcuxhz0CkuyGitPKcxfPShsNibDfBDdcOXQMIIcSuIxgRHBuHOZsaKAEZFISTFGJIJFZdxYD7nKDFD8AHto83wPvT7iMj8N4OYAi5oyXQhyY3Pr9fabtzu77yrl4OfN9/WlSpMV3hbEmfM7/GDpEp8t8ofbMAzc7nx8DVud/astfHf75e725te3H0XSdXf7tbjweaNTROy0VUSqdVxE6sxfIO25y6OQC7BwBn6AYOUInnDL6Eu2zzNaYPlN7BvkhVpghVEsbeT/Nwh/mj28Fl5aYfDoU7AE9MVnda30G1BLAwQUAAIACABhjpFO/tkGXaABAAAtBgAAHwAAAHVuaXZlcnNhbC9odG1sX3NraW5fc2V0dGluZ3MuanONlE1vwjAMhu/8iiq7Toh9wnZDg0lIHCaN27RDKKZUpHGUhA6G+O+rw1fTpoP40rx9+jp25WxbUbFYzKLXaOue3f7D3zsNSLN6Bbe+Lhr0jHRmRDqDSZqBSCWwCpIfPz3JuzMRMmbSmU43n2RrSn4M6c2cC1PGVcBCBzQT0PKA9hPQ1qHEv15lh6r2FZXaPF1Zi7Ido7QgbVuizrhj2M27W+UCKzDmoC+gcx6DZ9p1q4k8Oz51KcpcjJnicjPGBNtTHi8TjSs5a8q/2CjQxQ9f7oHOS/dt6NmJ1NiRhayaeNijaCaVBmPgkPd5SBGEBZ+CKPl23PoH9YzrBVXoPDWpPdL9O4oyrXgCtS71+hQ+JguvWje7FHXOwtruiYd7Co8QfAO6ZjV4pPBAVCt1xQ9UGhPqSA2t9/yECuSzVCaH1B2KIEeHJdum7p0LdccfMG+EsDJCi8BEZk0XxxVTb4ODaypZx6GZFyExlBcDmgp9nJ9E7zS2eo3Q/iti3FoeL7LidihuRuo4mOIZ9EjOkYSM6yXoCaIo6vm+dPJq8tbuD1BLAwQUAAIACABhjpFO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BhjpFODNK2rG4AAABuAAAAHAAAAHVuaXZlcnNhbC9sb2NhbF9zZXR0aW5ncy54bWyzsa/IzVEoSy0qzszPs1Uy1DNQUkjNS85PycxLt1UKDXHTtVBSKC5JzEtJzMnPS7VVystXUrC347LJyU9OzAlOLSkBKixWKMhJrEwtCknNBTJKUv0Sc4Eqn7aueNm8QkFX4cn+dc+m7FTSt+MCAFBLAwQUAAIACABElFdHI7RO+/sCAACwCAAAFAAAAHVuaXZlcnNhbC9wbGF5ZXIueG1srVXfT9swEH4u0v6HyO/YLR0DqgTEkNAexoTUse2tMombeE3izHYI5a/f2c7vpWxIe2iVnO/77nz33cW/es5S74lJxUUeoAWeI4/loYh4Hgfo4evt8Tm6unx35Bcp3TPp8ShAZc4NgKbIi5gKJS80gO+pTgLUM2BgRl4huZBc74H7FLjbSCdL9O5oBi65ClCidbEipKoqzBUg8liJtDQkCociI4VkiuWaSeLSQF6DXem/o+GXiZzofcFUD1notweuSVqOZ8UHJNUSCxmTk/l8QX7cfV6HCcvoMc+VpnnIkAeVnNlSPtJwdyeiMmXK2Ga+S3LNtDZJWNvM1yu+OM89JcMAOYdNxpSiMVM4zWNEHJZMgP1tSlVS86gBreFVO17zWr+Ned80brZzpHMuyseUqwSO+pDOOgn0yTCqn9nrWgU9NAq6NUzIk+xXySWL7Ou3VozzBXIBW8XZPLGqQjiAp1saaiH3NwADFdUdxG3TsGsatqCWA7fR1x0Fam67ZVSXkjWlmvlPPGLiC5WSGllcalkyn4yMNZYMwT5xV66b1DXET3SWnv5Db4zfqDU/1WudsYD/0ZhPQNTWhOcRe77l4KNZBjXVDIptbFgXKTYxu5xU+Zj1dD0wuRzrpsBFPE1lzGAMI6op6ezkEJRJqsAlLOUI2zs4CE54nKTw05MM49ODNBmVu0mG3sFBcCrC3QS0NbdlJOM6jsTUKsgnE+vED0ulRcZfrDwHe0avrA5fG7nm6Lrg7cHZ/I9RHMRoBnOLJlaXeertq+bw3sypVp3PpnCWgVphHpguC+fVzEJZjHwitqVlqm/6OTX7sAcd5Tw1HdNc30HvolrzF+ZVPDJfusXS1CRhRjMB+nC+7DFAP2G7DMJb06GIW5E3dcCY2Df3byvabPm6da7rhzrsQw2fOKscxs3UR1BHLEWZR6Me4qL7iKgUdtq1ZNRL2RZutDgBkYoiQO/hob7zxelFd+WzxUWDtXndu8Aulzes9DrhTkGk1nV7Eb/eDfD4G1BLAwQUAAIACABhjpFONdvZrWgBAADzAgAAKQAAAHVuaXZlcnNhbC9za2luX2N1c3RvbWl6YXRpb25fc2V0dGluZ3MueG1sjVLbahsxEH3PV4j8gCWNbgtbg67FkIdCE/K89aphiaMtK4WEoo+vNq1x3Lq0mqeZc+YMMzp9fpySfc5lfpq+D2Wa0+dYypQe8vYKoX4/H+bl0xJzLHlzqtxPaZxfdunrvNZaNZchjcMy2hXNW4zC20NKauVUy5hhFEnmqVfIeW4b1oHrwDbMUWL7zW8SP3WXuI+pXFbtN2fonw27lONSdmmMr1s4Z7+Hzjf4uAzj1Hh5K9ga9Ti1OrYGYoRL7ivVACCQ5Y44XKXspCbIY8YxVKMoUECEc9KJSiTl0LLQiabCfCcQk4xRV6mnrRtpbRy1VUJHiG7TvOpsDcFIjBEhBJirXEAwGDU2NA0Naj0gODAgqjaaKEDBBhNY9c4Ly5GiXmBcmTGA8em4p+3en+tU/e91juf8h+DFL7iIrt7aXDBXv39elka+jU/fDkOJ6MuQ4278cB3ubm6uf3nyzb9HxmrUtvFfff0DUEsDBBQAAgAIAGKOkU721Uo2uAwAAIMhAAAXAAAAdW5pdmVyc2FsL3VuaXZlcnNhbC5wbmftmvtfkvcewPFUdldrKzMvLHO5lpO0JZq3LpYQ5bW85IU82NxSwEvIIUVbx83KjNRNM1LnstJMmTklQcCtTdYUKBVIgcxMURBIGZAoeB7onJ3X65zX6/wB58UPz/O8vt/39/K5fb/fz+t5nssRYaHr12xdAwKB1sNhIVEg0HI4CLQMu8oaqNlGLZoCHlY5UaEHQa1cp2mgsDztwPEDIFAbae1iygqgvDoTFp8DAtk8Nl1WbGxjKtBvCzzkwIm/JSskx0tSJxzYY/PH5kEFIOqXHhcds+xDYnfY/XQ6NfPh9Ug7N6vI2K9hsMzt2+zs4VtWpIQs33AZ8+nBnuoaVf0caxehf89efGwsTlhtL9+X+SwQx43mNSlb67kUXhPzh5uVvOClfM0sG0wJWnzzuAM/SrQHJHqZh/qUJAPzD0xO0GFzvEJju/M6oPoN8WRgqocclq0Y6cg9BFRcUNFlrnLYHD8W2eEIlEFOJbLt9rKttzAfAoWetsag7DGDbhQb+5d/MdomUzP2ETcr4LGqbDlw/yBko2koO7iJHLQAC7AAC7AAC7AAC7AAC7AAC7AAC7AAC7AAC7CA/z/gmT/7q/0uE0S5l5toEcz00tDOdTVw33/JzVS17X+DX6pdn2jkwlgKQzsi65LWJgTOv65orjPMpOFvjVBGWCO8kVFllvnF5E2Sgj4uQ589Nv8YbPxB6IVHJ6B63yqZ1CYvhItU5QwPMvwxyIcUzJbkpqlOdLA6RiXjVibZ1M9Cwc4zDcX7JlsX5JPVfJ9i2eoOFb2/i8LY/qQPwhIrX9a0aul5AVLNwuhSQUsCdRrokUR8O1YMlRh1rCWiZqad18p4+6oE2pLmp+pWc/HIhWDDdDj0AZkF6ZB0Y2JG29skLKOG4igoFeENzNo/9mRf8gsTKQfuIBLAUgLnW73dkkOdJsNrwQpQpblilc3s1nPan9dCfszhnCVjZuL5KN8/Vm/ICy2nKzzK683SRK4kB7/9yVawslaiP24b8KbnOPXk6SaR/EK3OE/FkJPIorar+pFYpybK/GPb4MWkj5rsvJj2E6HB+meXv2zu5bO3JohKcZqcyLF6QSlP2lajTHttl5MhanVJlxQaPIR6grjeg2h9SqLzXPIbsQWBriUZDirmJvoU8t/UskkyDsVtdunbVgh/hHebzpVhngXWtt//++/74lpIuKfD6D3Ny2aUoE6u0w3bY3Jmblcwl8JU5mQ2tn/08dUhKXlb/cU4IkWmXpMwnufj2ve8tcClt/rwJufJ9iAl4GifH9e5G67ewl07v25cjRbxUS7BPMTh8oQs6xHPtJJhszQ1BDGjIKAIw4yHTtrJvHDqmq9g2UfGHxYl3T7inMpbSXPP2vGkJXq0gqNK+rVI/8gBmC6rMvSrqxt2fuxzFf37W0IjqI0QAzPkiXTahrqydm5knZA3/YWoNM57NPdzRO1eryEniXiPySdezbo3U8n+Lkeh0geOOas0I7oIVbhr+a1B39MKAUcG1aixc/6400HcmNMEiQ4TUs45HVGH/fpr705wLzFXVLd5W5jewU/lRMfgR4w1obr8xINQ3QPH9iKMMh762WqJGARyukdzm3iqOvSwiYwXlPp9Q5u5S85Buj7xK10mwEgy1B/gYlb2diR/0NVBU0kUV90kBvuyVLxE3I7p30jrSpPcqKgcNSjxCi19atIa9NLXWX882l/SDeBt/LrNyklJMSw7bPxCRwJ06MP33dHRXza8WPt9HmRN5cmq/v6UswXh5TRiYlT0pM6tmq8dz/7W+wWkAeOo25uRF16ODt4urUEJFRi8G2H6TlWMirmglIGX3rKrH+//tx53E7jvwY5CoSAQW/r7t7sU8l8PySdrcSgbhYzfrBDTaeiy1JxhnIRwjiTtzr3stml/mH7wPu5l4IvdOc8D/nbGQYNrjdvNhGoYW7Y1uIYQkR//tfT63u/hRCevFJdo3R528Zr31Dc4EV7+irTXHjlDvImghWy665PB8GCG/nVFuFGXsaSakwYvdUm0n5oN80XYSNUpmghhlrHrliZ9t9xkm0cehqpNaZJFoEU9HxXIQ55/H85tsvFl/ySF+0BwW3rP+JDD6ME295gCnB/CITL1QfNuLwF/2HFcO1+aELrfQcQZpW/4VKbVP/pk/5COQWcAkUrjbUjOHa5C109206SopqWe1iS6lpWmP2sg4Hc8aaYwacmxVOyCLZOcB7gXzoleiEJQjQ3/Ei7fOC+VXxhC05sxGCC6+6IKldRBTrC812MswBRqoBJ5LelMyKVTnTV+kVVj/X0JWAbfGrD78KTWfV5DKWRcex9VLSwtJJFqzEHloXneG7WQWSsb5awH9cw26qamkt0974iKAbYzjVi4sWx5XKIu/0H7wd6olO9En/l+MbxuF2A1gui4qJKjmHw3zN3KLGvOYkcTooy79Sitywrka6Ni6JIXtmbBJQX9NC/EfcoBKlh0ya3nFU067uvf4Hl7eLOVbH2S9A63tdE3qmolGiPiBIrEBZ1oBzn9n7KpN97eF33XRU7wpE+bg1V8hfVZe5OIBDC4Zu+UFuX4TjqnPuSSXphr2I0siELUxD9Dx5pDPUXkLcCD/U0+Pnbv1W+EF1UNZEfQhfGnjKDEU1Qw4NcBmuH5EbfhV3+3DYozTEJZ8Uu952OofBpmXWa7ct63ctB4BdFCaYfLxuNoiqMmF+zJSOjVK1H3TO4ZPom35sDfqSuRP76DW/ACHNEiIqFDyo+suL7PjjBVXxzD0vMpMbwAdf96z+TuR/on4QUPXxzx+HIQx2O33crd8SRCVHonAfmfAvd7yh7cVM6RK7g+73QPAM40RfovH76bpIlpLSnI2F6e8RY4VWJIAXO/7SsawlLC5xbVPAq1CZ1+DI/sKQSmmK1CywLhNA1Z5k0+hRFO+Khz1ewwkyY5N/Ul/qjqQ3Dig0IsBvlODQrLeP6/veYoO1ZWt7QoRW+ZHurce5cOeckC3LhonxhGf323Nh1F0PBjRWizfQarIYqmM8lQY2BQrlmnpH5k+5rtGpU+DkElmlf9OLBzpyP/DDLNczrRtxTmTZDW4AVVzzK+vj4oxo8Sm4ONs6Rm6mgBmd6/i9L9kPngSgW/eo1EfQYsUbcNxbuh/HZ+M5STUXRB/0gBGTuXw6N5uTftgXauuFSBgZhN2DoZ4Q2RdJq3TZJcSMESDfmfS4JMmjWyE0kMUfHgJbeK84cE523LOauiVmILF0SjApmaowkPmP1FNssGY21/7lLjUi444nhVxHM8trfnJgdE0tFoXlvKYvXLtiF1C72u3hwKd405LX0XabiOc9Qqc/CCNR3DiTSF2aye5sVwKmu1eTPZ2JrMGOGySkSb4Zhi5Wy/S/6bnzRYkhQUdU+LdTkhRKt9cFt5pMLFcXLnuPLpYSvMUCBS+ywQXHx+2evZgu3un2yKknUNl9bhTDojpkybZ26HQ2XvAFpkXsQERYdwRFhSLOAEynudRkzZCZexqyx1rmeZrdgu+Cg+IsmHujBmW/gcw66hlPxF3JjHnLmdF8SVXS29QlJPQDuGWHLKyIw+DUs3ufBDs3HpvjuvDw2gzftEFi1/Pnvh5ux1GgHgh+6zPssR9GVYl6W6ljvd81yTeVs5/5CknH/058H17vgBTBFWV6CffqUKH+D4A7INhIKJQ1y6bVnqQBImWmj8p/qe1C46LvKd1cVXoCX3/YBQ0i4D0rAYFf8ZIzfgGwwXOM4jWhO7BrhdkLLUqMLfqXnjAtbiBGTUOUIoJcvlpQnycCveyhfiQNpHPaU0aV+QjNaj9CPA6Il5nweDQL65COZmhSlBsRm7TiHqrrlRX0G/QzyfoN7Hds/26i9k7rl4a9K4oEIatFQW2ranq50xP0mGrrDC/DFYZ/yRyJxBTUcvyJjp1zDKagOQI0IEsYfOUbbzbr+wbSCnx4jOoXi3XRBQYbzCGY75Fbu/6of0+PMzbewYe0hyBgp2r7PFS0K0WooVrvScrcuSSIOELuYESrKR9aNo4sbC08CUy0gbpTO80rh+aqN2/mfi4ixbrtsxPwEpHD5SNjYvrUNio0WCG0qm6dN92AlWnP9Qm6GVLS6eWY0LRixmZ6pgUZV6oDN3LoF/xUVjdMNVHyCK17mFB2qG9N5Fp9yvAz0zoft+aTMw2WIqiku8tbPcqUSILCTipgfuaOqsa/nojlbHZUAzcc1/5/CX1iIL5s/QTXn5y7gT4K43GiGSustErh3WlK1dAhJf0bfmD//f63/76uTmtApz4T4N9okcFtUHHc0fxKz68weD0cPlp5gGrYgfiyTybUyDvmU2GiOdXy/1ndWANxZe1JfOrq0yjQA/HBbSevD0xX8AUEsDBBQAAgAIAGKOkU4rC8BtSgAAAGsAAAAbAAAAdW5pdmVyc2FsL3VuaXZlcnNhbC5wbmcueG1ss7GvyM1RKEstKs7Mz7NVMtQzULK34+WyKShKLctMLVeoAIoZ6RlAgJJCJSq3PDOlJAMoZGBujBDMSM1MzyixVbIwMIUL6gPNBABQSwECAAAUAAIACABhjpFOCZbkDHYEAAAREQAAHQAAAAAAAAABAAAAAAAAAAAAdW5pdmVyc2FsL2NvbW1vbl9tZXNzYWdlcy5sbmdQSwECAAAUAAIACABhjpFOhvZqvDoDAACQDAAAJwAAAAAAAAABAAAAAACxBAAAdW5pdmVyc2FsL2ZsYXNoX3B1Ymxpc2hpbmdfc2V0dGluZ3MueG1sUEsBAgAAFAACAAgAYY6RTn4dtWa3AgAAUAoAACEAAAAAAAAAAQAAAAAAMAgAAHVuaXZlcnNhbC9mbGFzaF9za2luX3NldHRpbmdzLnhtbFBLAQIAABQAAgAIAGGOkU71eJSxDQMAAKELAAAmAAAAAAAAAAEAAAAAACYLAAB1bml2ZXJzYWwvaHRtbF9wdWJsaXNoaW5nX3NldHRpbmdzLnhtbFBLAQIAABQAAgAIAGGOkU7+2QZdoAEAAC0GAAAfAAAAAAAAAAEAAAAAAHcOAAB1bml2ZXJzYWwvaHRtbF9za2luX3NldHRpbmdzLmpzUEsBAgAAFAACAAgAYY6RTj08L9HBAAAA5QEAABoAAAAAAAAAAQAAAAAAVBAAAHVuaXZlcnNhbC9pMThuX3ByZXNldHMueG1sUEsBAgAAFAACAAgAYY6RTgzStqxuAAAAbgAAABwAAAAAAAAAAQAAAAAATREAAHVuaXZlcnNhbC9sb2NhbF9zZXR0aW5ncy54bWxQSwECAAAUAAIACABElFdHI7RO+/sCAACwCAAAFAAAAAAAAAABAAAAAAD1EQAAdW5pdmVyc2FsL3BsYXllci54bWxQSwECAAAUAAIACABhjpFONdvZrWgBAADzAgAAKQAAAAAAAAABAAAAAAAiFQAAdW5pdmVyc2FsL3NraW5fY3VzdG9taXphdGlvbl9zZXR0aW5ncy54bWxQSwECAAAUAAIACABijpFO9tVKNrgMAACDIQAAFwAAAAAAAAAAAAAAAADRFgAAdW5pdmVyc2FsL3VuaXZlcnNhbC5wbmdQSwECAAAUAAIACABijpFOKwvAbUoAAABrAAAAGwAAAAAAAAABAAAAAAC+IwAAdW5pdmVyc2FsL3VuaXZlcnNhbC5wbmcueG1sUEsFBgAAAAALAAsASQMAAEEkAAAAAA=="/>
</p:tagLst>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797979"/>
      </a:dk2>
      <a:lt2>
        <a:srgbClr val="43B4E3"/>
      </a:lt2>
      <a:accent1>
        <a:srgbClr val="0070C0"/>
      </a:accent1>
      <a:accent2>
        <a:srgbClr val="CECECE"/>
      </a:accent2>
      <a:accent3>
        <a:srgbClr val="329FD1"/>
      </a:accent3>
      <a:accent4>
        <a:srgbClr val="CECECE"/>
      </a:accent4>
      <a:accent5>
        <a:srgbClr val="0070C0"/>
      </a:accent5>
      <a:accent6>
        <a:srgbClr val="CECECE"/>
      </a:accent6>
      <a:hlink>
        <a:srgbClr val="169EBE"/>
      </a:hlink>
      <a:folHlink>
        <a:srgbClr val="0070C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4589</Words>
  <Application>WPS 演示</Application>
  <PresentationFormat>自定义</PresentationFormat>
  <Paragraphs>559</Paragraphs>
  <Slides>32</Slides>
  <Notes>33</Notes>
  <HiddenSlides>0</HiddenSlides>
  <MMClips>1</MMClips>
  <ScaleCrop>false</ScaleCrop>
  <HeadingPairs>
    <vt:vector size="6" baseType="variant">
      <vt:variant>
        <vt:lpstr>已用的字体</vt:lpstr>
      </vt:variant>
      <vt:variant>
        <vt:i4>29</vt:i4>
      </vt:variant>
      <vt:variant>
        <vt:lpstr>主题</vt:lpstr>
      </vt:variant>
      <vt:variant>
        <vt:i4>1</vt:i4>
      </vt:variant>
      <vt:variant>
        <vt:lpstr>幻灯片标题</vt:lpstr>
      </vt:variant>
      <vt:variant>
        <vt:i4>32</vt:i4>
      </vt:variant>
    </vt:vector>
  </HeadingPairs>
  <TitlesOfParts>
    <vt:vector size="62" baseType="lpstr">
      <vt:lpstr>Arial</vt:lpstr>
      <vt:lpstr>宋体</vt:lpstr>
      <vt:lpstr>Wingdings</vt:lpstr>
      <vt:lpstr>Bauhaus 93</vt:lpstr>
      <vt:lpstr>Gabriola</vt:lpstr>
      <vt:lpstr>Impact</vt:lpstr>
      <vt:lpstr>微软雅黑</vt:lpstr>
      <vt:lpstr>方正正大黑简体</vt:lpstr>
      <vt:lpstr>PT Sans</vt:lpstr>
      <vt:lpstr>Segoe Print</vt:lpstr>
      <vt:lpstr>造字工房悦黑演示版常规体</vt:lpstr>
      <vt:lpstr>Open Sans</vt:lpstr>
      <vt:lpstr>Calibri</vt:lpstr>
      <vt:lpstr>Lato Regular</vt:lpstr>
      <vt:lpstr>陈继世-硬笔行书</vt:lpstr>
      <vt:lpstr>Calibri Light</vt:lpstr>
      <vt:lpstr>黑体</vt:lpstr>
      <vt:lpstr>Arial Unicode MS</vt:lpstr>
      <vt:lpstr>造字工房悦圆演示版常规体</vt:lpstr>
      <vt:lpstr>微软雅黑 Light</vt:lpstr>
      <vt:lpstr>MS PGothic</vt:lpstr>
      <vt:lpstr>Open Sans Light</vt:lpstr>
      <vt:lpstr>Gill Sans</vt:lpstr>
      <vt:lpstr>方正黄草_GBK</vt:lpstr>
      <vt:lpstr>Open Sans</vt:lpstr>
      <vt:lpstr>Meiryo</vt:lpstr>
      <vt:lpstr>Yu Gothic UI</vt:lpstr>
      <vt:lpstr>Arial Narrow</vt:lpstr>
      <vt:lpstr>Yu Gothic UI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Struggle</cp:lastModifiedBy>
  <cp:revision>53</cp:revision>
  <dcterms:created xsi:type="dcterms:W3CDTF">2016-11-21T00:57:00Z</dcterms:created>
  <dcterms:modified xsi:type="dcterms:W3CDTF">2020-06-17T16:27:53Z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