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259" r:id="rId3"/>
    <p:sldId id="29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2" r:id="rId16"/>
    <p:sldId id="271" r:id="rId17"/>
    <p:sldId id="272" r:id="rId18"/>
    <p:sldId id="273" r:id="rId19"/>
    <p:sldId id="274" r:id="rId20"/>
    <p:sldId id="275" r:id="rId21"/>
    <p:sldId id="276" r:id="rId22"/>
    <p:sldId id="293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4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-300" y="-84"/>
      </p:cViewPr>
      <p:guideLst>
        <p:guide orient="horz" pos="27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5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2698282253852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 c:formatCode="0.00%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2698282253852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 c:formatCode="0.00%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2698282253852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 c:formatCode="0.00%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2698282253852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 c:formatCode="0.00%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2698282253852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 c:formatCode="0.00%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资金占比</c:v>
                </c:pt>
              </c:strCache>
            </c:strRef>
          </c:tx>
          <c:spPr>
            <a:effectLst/>
          </c:spPr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技术开发</c:v>
                </c:pt>
                <c:pt idx="1">
                  <c:v>推广费用</c:v>
                </c:pt>
                <c:pt idx="2">
                  <c:v>设计费用</c:v>
                </c:pt>
                <c:pt idx="3">
                  <c:v>人力成本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horzOverflow="overflow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02B5-E4F9-40D4-B658-F72380D682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96D39-8504-45E9-80C3-BF7E024CE6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15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18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19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20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23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26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28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29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30</a:t>
            </a:r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31</a:t>
            </a:r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33</a:t>
            </a:r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11956" y="766556"/>
            <a:ext cx="11368089" cy="5477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66" t="179" r="273" b="159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20914" y="927099"/>
            <a:ext cx="11350172" cy="561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C4C2-C360-4E3B-A242-53B684F7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A097-4BF6-43EC-A82D-4377C5B432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2018/8/16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5805714" cy="6858000"/>
          </a:xfrm>
          <a:prstGeom prst="rect">
            <a:avLst/>
          </a:prstGeom>
        </p:spPr>
      </p:pic>
      <p:sp>
        <p:nvSpPr>
          <p:cNvPr id="91" name="PA_矩形 74"/>
          <p:cNvSpPr/>
          <p:nvPr>
            <p:custDataLst>
              <p:tags r:id="rId2"/>
            </p:custDataLst>
          </p:nvPr>
        </p:nvSpPr>
        <p:spPr>
          <a:xfrm>
            <a:off x="6139541" y="1382379"/>
            <a:ext cx="59245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spc="-15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  <a:sym typeface="微软雅黑" panose="020B0503020204020204" pitchFamily="34" charset="-122"/>
              </a:rPr>
              <a:t>新员工入职</a:t>
            </a:r>
            <a:endParaRPr lang="zh-CN" altLang="en-US" sz="8800" spc="-15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  <a:sym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spc="-15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  <a:sym typeface="微软雅黑" panose="020B0503020204020204" pitchFamily="34" charset="-122"/>
              </a:rPr>
              <a:t>培训</a:t>
            </a:r>
            <a:r>
              <a:rPr lang="en-US" altLang="zh-CN" sz="8800" spc="-15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  <a:sym typeface="微软雅黑" panose="020B0503020204020204" pitchFamily="34" charset="-122"/>
              </a:rPr>
              <a:t>PPT</a:t>
            </a:r>
            <a:endParaRPr lang="zh-CN" altLang="en-US" sz="8800" spc="-15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92" name="PA_文本框 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6276627" y="4916802"/>
            <a:ext cx="3475373" cy="3067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b="1" spc="300">
                <a:solidFill>
                  <a:schemeClr val="bg1"/>
                </a:solidFill>
                <a:latin typeface="+mn-ea"/>
                <a:ea typeface="+mn-ea"/>
                <a:sym typeface="方正兰亭黑_GBK" pitchFamily="2" charset="-122"/>
              </a:rPr>
              <a:t>培训师：网   部门：人事部</a:t>
            </a:r>
            <a:endParaRPr lang="en-US" altLang="zh-CN" sz="1400" b="1" spc="300" dirty="0">
              <a:solidFill>
                <a:schemeClr val="bg1"/>
              </a:solidFill>
              <a:latin typeface="+mn-ea"/>
              <a:ea typeface="+mn-ea"/>
              <a:sym typeface="方正兰亭黑_GBK" pitchFamily="2" charset="-122"/>
            </a:endParaRPr>
          </a:p>
        </p:txBody>
      </p:sp>
      <p:sp>
        <p:nvSpPr>
          <p:cNvPr id="93" name="69 CuadroTexto"/>
          <p:cNvSpPr txBox="1"/>
          <p:nvPr/>
        </p:nvSpPr>
        <p:spPr>
          <a:xfrm>
            <a:off x="6183083" y="4183146"/>
            <a:ext cx="5463174" cy="553214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详细内容</a:t>
            </a:r>
            <a:r>
              <a:rPr lang="en-US" altLang="zh-CN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……</a:t>
            </a:r>
            <a:r>
              <a:rPr lang="zh-CN" altLang="en-US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200" spc="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72491" y="526205"/>
            <a:ext cx="4860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pc="600">
                <a:solidFill>
                  <a:srgbClr val="0070C0"/>
                </a:solidFill>
                <a:latin typeface="Arial Rounded MT Bold" panose="020F0704030504030204" pitchFamily="34" charset="0"/>
                <a:ea typeface="方正正大黑简体" panose="02000000000000000000" pitchFamily="2" charset="-122"/>
              </a:rPr>
              <a:t>NEW EMPLOYEE ORIENTATIONTRAINING PPT.</a:t>
            </a:r>
            <a:endParaRPr lang="zh-CN" altLang="en-US" sz="2400" spc="600">
              <a:solidFill>
                <a:srgbClr val="0070C0"/>
              </a:solidFill>
              <a:latin typeface="Arial Rounded MT Bold" panose="020F0704030504030204" pitchFamily="34" charset="0"/>
              <a:ea typeface="方正正大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49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49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 bldLvl="0" animBg="1"/>
      <p:bldP spid="93" grpId="0"/>
      <p:bldP spid="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40558" y="377325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企业文化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56" name="Textbox 1"/>
          <p:cNvSpPr/>
          <p:nvPr/>
        </p:nvSpPr>
        <p:spPr>
          <a:xfrm>
            <a:off x="6445985" y="3153471"/>
            <a:ext cx="392577" cy="463786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n-US" sz="2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7" name="Textbox 1"/>
          <p:cNvSpPr/>
          <p:nvPr/>
        </p:nvSpPr>
        <p:spPr>
          <a:xfrm>
            <a:off x="6787144" y="3153471"/>
            <a:ext cx="392577" cy="463786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n-US" sz="2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8" name="Textbox 1"/>
          <p:cNvSpPr/>
          <p:nvPr/>
        </p:nvSpPr>
        <p:spPr>
          <a:xfrm>
            <a:off x="7128300" y="3153471"/>
            <a:ext cx="392577" cy="463786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n-US" sz="2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9" name="Textbox 1"/>
          <p:cNvSpPr/>
          <p:nvPr/>
        </p:nvSpPr>
        <p:spPr>
          <a:xfrm>
            <a:off x="6104829" y="3153471"/>
            <a:ext cx="392577" cy="463786"/>
          </a:xfrm>
          <a:prstGeom prst="rect">
            <a:avLst/>
          </a:prstGeom>
        </p:spPr>
        <p:txBody>
          <a:bodyPr wrap="square" lIns="0" tIns="60423" rIns="0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n-US" sz="2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0" name="18 Rectángulo redondeado"/>
          <p:cNvSpPr/>
          <p:nvPr/>
        </p:nvSpPr>
        <p:spPr bwMode="auto">
          <a:xfrm>
            <a:off x="6136742" y="2272700"/>
            <a:ext cx="3745113" cy="3212268"/>
          </a:xfrm>
          <a:custGeom>
            <a:avLst/>
            <a:gdLst/>
            <a:ahLst/>
            <a:cxnLst/>
            <a:rect l="l" t="t" r="r" b="b"/>
            <a:pathLst>
              <a:path w="7491090" h="6425279">
                <a:moveTo>
                  <a:pt x="6452327" y="0"/>
                </a:moveTo>
                <a:cubicBezTo>
                  <a:pt x="7026022" y="0"/>
                  <a:pt x="7491090" y="465070"/>
                  <a:pt x="7491090" y="1038764"/>
                </a:cubicBezTo>
                <a:lnTo>
                  <a:pt x="7491090" y="1667492"/>
                </a:lnTo>
                <a:lnTo>
                  <a:pt x="6765239" y="1667492"/>
                </a:lnTo>
                <a:lnTo>
                  <a:pt x="6765239" y="1037713"/>
                </a:lnTo>
                <a:cubicBezTo>
                  <a:pt x="6765239" y="843732"/>
                  <a:pt x="6607986" y="686479"/>
                  <a:pt x="6414005" y="686479"/>
                </a:cubicBezTo>
                <a:cubicBezTo>
                  <a:pt x="6220024" y="686479"/>
                  <a:pt x="6062771" y="843732"/>
                  <a:pt x="6062771" y="1037713"/>
                </a:cubicBezTo>
                <a:lnTo>
                  <a:pt x="6062771" y="2278108"/>
                </a:lnTo>
                <a:lnTo>
                  <a:pt x="6062770" y="2278108"/>
                </a:lnTo>
                <a:lnTo>
                  <a:pt x="6062770" y="3393894"/>
                </a:lnTo>
                <a:cubicBezTo>
                  <a:pt x="6062770" y="5068082"/>
                  <a:pt x="4705573" y="6425279"/>
                  <a:pt x="3031385" y="6425279"/>
                </a:cubicBezTo>
                <a:cubicBezTo>
                  <a:pt x="1357197" y="6425279"/>
                  <a:pt x="0" y="5068082"/>
                  <a:pt x="0" y="3393894"/>
                </a:cubicBezTo>
                <a:lnTo>
                  <a:pt x="0" y="2792691"/>
                </a:lnTo>
                <a:lnTo>
                  <a:pt x="691088" y="2792691"/>
                </a:lnTo>
                <a:lnTo>
                  <a:pt x="691088" y="3433217"/>
                </a:lnTo>
                <a:cubicBezTo>
                  <a:pt x="691088" y="4737709"/>
                  <a:pt x="1748587" y="5795208"/>
                  <a:pt x="3053079" y="5795208"/>
                </a:cubicBezTo>
                <a:lnTo>
                  <a:pt x="3053078" y="5795209"/>
                </a:lnTo>
                <a:cubicBezTo>
                  <a:pt x="4357570" y="5795209"/>
                  <a:pt x="5415069" y="4737710"/>
                  <a:pt x="5415069" y="3433218"/>
                </a:cubicBezTo>
                <a:lnTo>
                  <a:pt x="5415069" y="2278108"/>
                </a:lnTo>
                <a:lnTo>
                  <a:pt x="5413563" y="2278108"/>
                </a:lnTo>
                <a:lnTo>
                  <a:pt x="5413563" y="1038764"/>
                </a:lnTo>
                <a:cubicBezTo>
                  <a:pt x="5413563" y="465070"/>
                  <a:pt x="5878633" y="0"/>
                  <a:pt x="64523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bg1"/>
              </a:solidFill>
              <a:latin typeface="Oswald" panose="020B0604020202020204" charset="0"/>
            </a:endParaRPr>
          </a:p>
        </p:txBody>
      </p:sp>
      <p:sp>
        <p:nvSpPr>
          <p:cNvPr id="61" name="15 Rectángulo redondeado"/>
          <p:cNvSpPr/>
          <p:nvPr/>
        </p:nvSpPr>
        <p:spPr bwMode="auto">
          <a:xfrm>
            <a:off x="6482248" y="1929765"/>
            <a:ext cx="3728500" cy="3240202"/>
          </a:xfrm>
          <a:custGeom>
            <a:avLst/>
            <a:gdLst/>
            <a:ahLst/>
            <a:cxnLst/>
            <a:rect l="l" t="t" r="r" b="b"/>
            <a:pathLst>
              <a:path w="7457863" h="6481155">
                <a:moveTo>
                  <a:pt x="5759102" y="0"/>
                </a:moveTo>
                <a:cubicBezTo>
                  <a:pt x="6697303" y="0"/>
                  <a:pt x="7457863" y="760562"/>
                  <a:pt x="7457863" y="1698762"/>
                </a:cubicBezTo>
                <a:lnTo>
                  <a:pt x="7457863" y="2353440"/>
                </a:lnTo>
                <a:lnTo>
                  <a:pt x="6800435" y="2353440"/>
                </a:lnTo>
                <a:cubicBezTo>
                  <a:pt x="6800435" y="2142503"/>
                  <a:pt x="6800435" y="1931566"/>
                  <a:pt x="6800435" y="1720629"/>
                </a:cubicBezTo>
                <a:cubicBezTo>
                  <a:pt x="6800435" y="1146935"/>
                  <a:pt x="6335363" y="681865"/>
                  <a:pt x="5761670" y="681865"/>
                </a:cubicBezTo>
                <a:cubicBezTo>
                  <a:pt x="5187976" y="681865"/>
                  <a:pt x="4722906" y="1146935"/>
                  <a:pt x="4722906" y="1720629"/>
                </a:cubicBezTo>
                <a:lnTo>
                  <a:pt x="4722906" y="2964056"/>
                </a:lnTo>
                <a:lnTo>
                  <a:pt x="4723982" y="2964056"/>
                </a:lnTo>
                <a:cubicBezTo>
                  <a:pt x="4723982" y="3349092"/>
                  <a:pt x="4723981" y="3734128"/>
                  <a:pt x="4723981" y="4119164"/>
                </a:cubicBezTo>
                <a:cubicBezTo>
                  <a:pt x="4723981" y="5423656"/>
                  <a:pt x="3666482" y="6481155"/>
                  <a:pt x="2361990" y="6481155"/>
                </a:cubicBezTo>
                <a:lnTo>
                  <a:pt x="2361991" y="6481154"/>
                </a:lnTo>
                <a:cubicBezTo>
                  <a:pt x="1057499" y="6481154"/>
                  <a:pt x="0" y="5423655"/>
                  <a:pt x="0" y="4119163"/>
                </a:cubicBezTo>
                <a:lnTo>
                  <a:pt x="0" y="3478639"/>
                </a:lnTo>
                <a:lnTo>
                  <a:pt x="666332" y="3478639"/>
                </a:lnTo>
                <a:lnTo>
                  <a:pt x="666332" y="4110432"/>
                </a:lnTo>
                <a:cubicBezTo>
                  <a:pt x="666332" y="5046803"/>
                  <a:pt x="1425411" y="5805882"/>
                  <a:pt x="2361782" y="5805882"/>
                </a:cubicBezTo>
                <a:lnTo>
                  <a:pt x="2361781" y="5805883"/>
                </a:lnTo>
                <a:cubicBezTo>
                  <a:pt x="3298152" y="5805883"/>
                  <a:pt x="4057231" y="5046804"/>
                  <a:pt x="4057231" y="4110433"/>
                </a:cubicBezTo>
                <a:cubicBezTo>
                  <a:pt x="4057231" y="3742868"/>
                  <a:pt x="4057232" y="3375302"/>
                  <a:pt x="4057232" y="3007737"/>
                </a:cubicBezTo>
                <a:lnTo>
                  <a:pt x="4055026" y="2964056"/>
                </a:lnTo>
                <a:lnTo>
                  <a:pt x="4060340" y="2964056"/>
                </a:lnTo>
                <a:lnTo>
                  <a:pt x="4060340" y="1698762"/>
                </a:lnTo>
                <a:cubicBezTo>
                  <a:pt x="4060340" y="760562"/>
                  <a:pt x="4820902" y="0"/>
                  <a:pt x="5759102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s-SV">
              <a:solidFill>
                <a:schemeClr val="bg1"/>
              </a:solidFill>
            </a:endParaRPr>
          </a:p>
        </p:txBody>
      </p:sp>
      <p:sp>
        <p:nvSpPr>
          <p:cNvPr id="62" name="11 Rectángulo redondeado"/>
          <p:cNvSpPr/>
          <p:nvPr/>
        </p:nvSpPr>
        <p:spPr bwMode="auto">
          <a:xfrm>
            <a:off x="6815376" y="1619858"/>
            <a:ext cx="3723843" cy="3212513"/>
          </a:xfrm>
          <a:custGeom>
            <a:avLst/>
            <a:gdLst/>
            <a:ahLst/>
            <a:cxnLst/>
            <a:rect l="l" t="t" r="r" b="b"/>
            <a:pathLst>
              <a:path w="7448551" h="6425767">
                <a:moveTo>
                  <a:pt x="5090915" y="0"/>
                </a:moveTo>
                <a:cubicBezTo>
                  <a:pt x="6393001" y="0"/>
                  <a:pt x="7448551" y="1055550"/>
                  <a:pt x="7448551" y="2357636"/>
                </a:cubicBezTo>
                <a:lnTo>
                  <a:pt x="7448551" y="2973325"/>
                </a:lnTo>
                <a:lnTo>
                  <a:pt x="6788151" y="2973325"/>
                </a:lnTo>
                <a:cubicBezTo>
                  <a:pt x="6788151" y="2755904"/>
                  <a:pt x="6788151" y="2538483"/>
                  <a:pt x="6788151" y="2321062"/>
                </a:cubicBezTo>
                <a:cubicBezTo>
                  <a:pt x="6788151" y="1382862"/>
                  <a:pt x="6027591" y="622300"/>
                  <a:pt x="5089390" y="622300"/>
                </a:cubicBezTo>
                <a:cubicBezTo>
                  <a:pt x="4151190" y="622300"/>
                  <a:pt x="3390628" y="1382862"/>
                  <a:pt x="3390628" y="2321062"/>
                </a:cubicBezTo>
                <a:lnTo>
                  <a:pt x="3390628" y="3583941"/>
                </a:lnTo>
                <a:lnTo>
                  <a:pt x="3388694" y="3583941"/>
                </a:lnTo>
                <a:cubicBezTo>
                  <a:pt x="3390715" y="3598429"/>
                  <a:pt x="3390900" y="3613004"/>
                  <a:pt x="3390900" y="3627621"/>
                </a:cubicBezTo>
                <a:cubicBezTo>
                  <a:pt x="3390900" y="3995186"/>
                  <a:pt x="3390899" y="4362752"/>
                  <a:pt x="3390899" y="4730317"/>
                </a:cubicBezTo>
                <a:cubicBezTo>
                  <a:pt x="3390899" y="5666688"/>
                  <a:pt x="2631820" y="6425767"/>
                  <a:pt x="1695449" y="6425767"/>
                </a:cubicBezTo>
                <a:lnTo>
                  <a:pt x="1695450" y="6425766"/>
                </a:lnTo>
                <a:cubicBezTo>
                  <a:pt x="759079" y="6425766"/>
                  <a:pt x="0" y="5666687"/>
                  <a:pt x="0" y="4730316"/>
                </a:cubicBezTo>
                <a:lnTo>
                  <a:pt x="0" y="4098524"/>
                </a:lnTo>
                <a:lnTo>
                  <a:pt x="648972" y="4098524"/>
                </a:lnTo>
                <a:lnTo>
                  <a:pt x="648972" y="4731354"/>
                </a:lnTo>
                <a:cubicBezTo>
                  <a:pt x="648972" y="5306945"/>
                  <a:pt x="1115581" y="5773554"/>
                  <a:pt x="1691172" y="5773554"/>
                </a:cubicBezTo>
                <a:cubicBezTo>
                  <a:pt x="2266763" y="5773554"/>
                  <a:pt x="2733372" y="5306945"/>
                  <a:pt x="2733372" y="4731354"/>
                </a:cubicBezTo>
                <a:lnTo>
                  <a:pt x="2733372" y="3583941"/>
                </a:lnTo>
                <a:lnTo>
                  <a:pt x="2733279" y="3583941"/>
                </a:lnTo>
                <a:lnTo>
                  <a:pt x="2733279" y="2357636"/>
                </a:lnTo>
                <a:cubicBezTo>
                  <a:pt x="2733279" y="1055550"/>
                  <a:pt x="3788829" y="0"/>
                  <a:pt x="509091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3000" b="1">
              <a:solidFill>
                <a:schemeClr val="bg1"/>
              </a:solidFill>
              <a:latin typeface="Oswald" panose="020B0604020202020204" charset="0"/>
            </a:endParaRPr>
          </a:p>
        </p:txBody>
      </p:sp>
      <p:sp>
        <p:nvSpPr>
          <p:cNvPr id="63" name="4 Rectángulo redondeado"/>
          <p:cNvSpPr/>
          <p:nvPr/>
        </p:nvSpPr>
        <p:spPr bwMode="auto">
          <a:xfrm>
            <a:off x="7139824" y="1273583"/>
            <a:ext cx="3739151" cy="3232719"/>
          </a:xfrm>
          <a:custGeom>
            <a:avLst/>
            <a:gdLst/>
            <a:ahLst/>
            <a:cxnLst/>
            <a:rect l="l" t="t" r="r" b="b"/>
            <a:pathLst>
              <a:path w="7479166" h="6466186">
                <a:moveTo>
                  <a:pt x="4443798" y="0"/>
                </a:moveTo>
                <a:cubicBezTo>
                  <a:pt x="6120186" y="0"/>
                  <a:pt x="7479166" y="1358981"/>
                  <a:pt x="7479166" y="3035370"/>
                </a:cubicBezTo>
                <a:lnTo>
                  <a:pt x="7479166" y="3665956"/>
                </a:lnTo>
                <a:lnTo>
                  <a:pt x="6804090" y="3665956"/>
                </a:lnTo>
                <a:lnTo>
                  <a:pt x="6804090" y="3048808"/>
                </a:lnTo>
                <a:cubicBezTo>
                  <a:pt x="6804090" y="1745848"/>
                  <a:pt x="5747834" y="689590"/>
                  <a:pt x="4444874" y="689590"/>
                </a:cubicBezTo>
                <a:cubicBezTo>
                  <a:pt x="3141914" y="689590"/>
                  <a:pt x="2085656" y="1745848"/>
                  <a:pt x="2085656" y="3048808"/>
                </a:cubicBezTo>
                <a:lnTo>
                  <a:pt x="2085656" y="4276572"/>
                </a:lnTo>
                <a:lnTo>
                  <a:pt x="2082798" y="4276572"/>
                </a:lnTo>
                <a:cubicBezTo>
                  <a:pt x="2082798" y="4659310"/>
                  <a:pt x="2082797" y="5042049"/>
                  <a:pt x="2082797" y="5424787"/>
                </a:cubicBezTo>
                <a:cubicBezTo>
                  <a:pt x="2082797" y="5999936"/>
                  <a:pt x="1616547" y="6466186"/>
                  <a:pt x="1041398" y="6466186"/>
                </a:cubicBezTo>
                <a:lnTo>
                  <a:pt x="1041399" y="6466185"/>
                </a:lnTo>
                <a:cubicBezTo>
                  <a:pt x="466250" y="6466185"/>
                  <a:pt x="0" y="5999935"/>
                  <a:pt x="0" y="5424786"/>
                </a:cubicBezTo>
                <a:lnTo>
                  <a:pt x="0" y="4791155"/>
                </a:lnTo>
                <a:lnTo>
                  <a:pt x="722628" y="4791155"/>
                </a:lnTo>
                <a:lnTo>
                  <a:pt x="722628" y="5440588"/>
                </a:lnTo>
                <a:cubicBezTo>
                  <a:pt x="722628" y="5629966"/>
                  <a:pt x="876150" y="5783488"/>
                  <a:pt x="1065528" y="5783488"/>
                </a:cubicBezTo>
                <a:lnTo>
                  <a:pt x="1065527" y="5783489"/>
                </a:lnTo>
                <a:cubicBezTo>
                  <a:pt x="1254905" y="5783489"/>
                  <a:pt x="1408427" y="5629967"/>
                  <a:pt x="1408427" y="5440589"/>
                </a:cubicBezTo>
                <a:cubicBezTo>
                  <a:pt x="1408427" y="5052583"/>
                  <a:pt x="1408427" y="4664577"/>
                  <a:pt x="1408427" y="4276571"/>
                </a:cubicBezTo>
                <a:lnTo>
                  <a:pt x="1408428" y="4276571"/>
                </a:lnTo>
                <a:lnTo>
                  <a:pt x="1408428" y="3035370"/>
                </a:lnTo>
                <a:cubicBezTo>
                  <a:pt x="1408428" y="1358981"/>
                  <a:pt x="2767409" y="0"/>
                  <a:pt x="444379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s-SV">
              <a:solidFill>
                <a:schemeClr val="bg1"/>
              </a:solidFill>
            </a:endParaRPr>
          </a:p>
        </p:txBody>
      </p:sp>
      <p:sp>
        <p:nvSpPr>
          <p:cNvPr id="64" name="56 Pentágono"/>
          <p:cNvSpPr/>
          <p:nvPr/>
        </p:nvSpPr>
        <p:spPr bwMode="auto">
          <a:xfrm>
            <a:off x="9346553" y="3105762"/>
            <a:ext cx="1722262" cy="134984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65" name="57 Pentágono"/>
          <p:cNvSpPr/>
          <p:nvPr/>
        </p:nvSpPr>
        <p:spPr bwMode="auto">
          <a:xfrm>
            <a:off x="5954244" y="3548380"/>
            <a:ext cx="1722262" cy="13544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6" name="Textbox 1"/>
          <p:cNvSpPr/>
          <p:nvPr/>
        </p:nvSpPr>
        <p:spPr>
          <a:xfrm>
            <a:off x="6902659" y="5787266"/>
            <a:ext cx="1565819" cy="33497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>
                <a:solidFill>
                  <a:schemeClr val="bg1"/>
                </a:solidFill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7" name="Textbox 1"/>
          <p:cNvSpPr/>
          <p:nvPr/>
        </p:nvSpPr>
        <p:spPr>
          <a:xfrm>
            <a:off x="10226360" y="5787267"/>
            <a:ext cx="1565819" cy="33497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>
                <a:solidFill>
                  <a:schemeClr val="bg1"/>
                </a:solidFill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8" name="76 Lágrima"/>
          <p:cNvSpPr>
            <a:spLocks noChangeAspect="1"/>
          </p:cNvSpPr>
          <p:nvPr/>
        </p:nvSpPr>
        <p:spPr bwMode="auto">
          <a:xfrm>
            <a:off x="6727940" y="5895205"/>
            <a:ext cx="143983" cy="143983"/>
          </a:xfrm>
          <a:prstGeom prst="teardrop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bg1"/>
              </a:solidFill>
              <a:latin typeface="Oswald" panose="020B0604020202020204" charset="0"/>
            </a:endParaRPr>
          </a:p>
        </p:txBody>
      </p:sp>
      <p:sp>
        <p:nvSpPr>
          <p:cNvPr id="69" name="77 Lágrima"/>
          <p:cNvSpPr>
            <a:spLocks noChangeAspect="1"/>
          </p:cNvSpPr>
          <p:nvPr/>
        </p:nvSpPr>
        <p:spPr bwMode="auto">
          <a:xfrm>
            <a:off x="10071724" y="5895205"/>
            <a:ext cx="143983" cy="143983"/>
          </a:xfrm>
          <a:prstGeom prst="teardrop">
            <a:avLst/>
          </a:prstGeom>
          <a:solidFill>
            <a:srgbClr val="D9D9D9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2700" b="1">
              <a:solidFill>
                <a:schemeClr val="bg1"/>
              </a:solidFill>
              <a:latin typeface="Oswald" panose="020B0604020202020204" charset="0"/>
            </a:endParaRPr>
          </a:p>
        </p:txBody>
      </p:sp>
      <p:sp>
        <p:nvSpPr>
          <p:cNvPr id="70" name="Textbox 1"/>
          <p:cNvSpPr/>
          <p:nvPr/>
        </p:nvSpPr>
        <p:spPr>
          <a:xfrm>
            <a:off x="5240807" y="5787266"/>
            <a:ext cx="1565819" cy="33497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>
                <a:solidFill>
                  <a:schemeClr val="bg1"/>
                </a:solidFill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1" name="Textbox 1"/>
          <p:cNvSpPr/>
          <p:nvPr/>
        </p:nvSpPr>
        <p:spPr>
          <a:xfrm>
            <a:off x="8564508" y="5787266"/>
            <a:ext cx="1565819" cy="33497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kern="1000" spc="300">
                <a:solidFill>
                  <a:schemeClr val="bg1"/>
                </a:solidFill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en-US" sz="800" b="1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2" name="80 Lágrima"/>
          <p:cNvSpPr>
            <a:spLocks noChangeAspect="1"/>
          </p:cNvSpPr>
          <p:nvPr/>
        </p:nvSpPr>
        <p:spPr bwMode="auto">
          <a:xfrm>
            <a:off x="5071214" y="5895205"/>
            <a:ext cx="143983" cy="143983"/>
          </a:xfrm>
          <a:prstGeom prst="teardrop">
            <a:avLst/>
          </a:prstGeom>
          <a:gradFill>
            <a:gsLst>
              <a:gs pos="57000">
                <a:srgbClr val="0065FF"/>
              </a:gs>
              <a:gs pos="0">
                <a:srgbClr val="B64CDB"/>
              </a:gs>
              <a:gs pos="93000">
                <a:srgbClr val="A5DEFF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s-SV">
              <a:solidFill>
                <a:schemeClr val="bg1"/>
              </a:solidFill>
            </a:endParaRPr>
          </a:p>
        </p:txBody>
      </p:sp>
      <p:sp>
        <p:nvSpPr>
          <p:cNvPr id="73" name="81 Lágrima"/>
          <p:cNvSpPr>
            <a:spLocks noChangeAspect="1"/>
          </p:cNvSpPr>
          <p:nvPr/>
        </p:nvSpPr>
        <p:spPr bwMode="auto">
          <a:xfrm>
            <a:off x="8420248" y="5895205"/>
            <a:ext cx="143983" cy="143983"/>
          </a:xfrm>
          <a:prstGeom prst="teardrop">
            <a:avLst/>
          </a:prstGeom>
          <a:gradFill>
            <a:gsLst>
              <a:gs pos="57000">
                <a:srgbClr val="0065FF"/>
              </a:gs>
              <a:gs pos="0">
                <a:srgbClr val="B64CDB"/>
              </a:gs>
              <a:gs pos="93000">
                <a:srgbClr val="A5DEFF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s-SV">
              <a:solidFill>
                <a:schemeClr val="bg1"/>
              </a:solidFill>
            </a:endParaRPr>
          </a:p>
        </p:txBody>
      </p:sp>
      <p:grpSp>
        <p:nvGrpSpPr>
          <p:cNvPr id="74" name="Group 4"/>
          <p:cNvGrpSpPr>
            <a:grpSpLocks noChangeAspect="1"/>
          </p:cNvGrpSpPr>
          <p:nvPr/>
        </p:nvGrpSpPr>
        <p:grpSpPr bwMode="auto">
          <a:xfrm>
            <a:off x="10650197" y="3289036"/>
            <a:ext cx="153838" cy="223689"/>
            <a:chOff x="14052" y="2464"/>
            <a:chExt cx="1099" cy="1598"/>
          </a:xfrm>
          <a:solidFill>
            <a:schemeClr val="tx2"/>
          </a:solidFill>
        </p:grpSpPr>
        <p:sp>
          <p:nvSpPr>
            <p:cNvPr id="75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  <p:sp>
          <p:nvSpPr>
            <p:cNvPr id="76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21"/>
          <p:cNvGrpSpPr>
            <a:grpSpLocks noChangeAspect="1"/>
          </p:cNvGrpSpPr>
          <p:nvPr/>
        </p:nvGrpSpPr>
        <p:grpSpPr bwMode="auto">
          <a:xfrm>
            <a:off x="9574591" y="3311015"/>
            <a:ext cx="225928" cy="179735"/>
            <a:chOff x="12486" y="4334"/>
            <a:chExt cx="1614" cy="1284"/>
          </a:xfrm>
          <a:solidFill>
            <a:schemeClr val="tx2"/>
          </a:solidFill>
        </p:grpSpPr>
        <p:sp>
          <p:nvSpPr>
            <p:cNvPr id="78" name="Freeform 23"/>
            <p:cNvSpPr>
              <a:spLocks noEditPoints="1"/>
            </p:cNvSpPr>
            <p:nvPr/>
          </p:nvSpPr>
          <p:spPr bwMode="auto">
            <a:xfrm>
              <a:off x="13596" y="4729"/>
              <a:ext cx="302" cy="396"/>
            </a:xfrm>
            <a:custGeom>
              <a:avLst/>
              <a:gdLst>
                <a:gd name="T0" fmla="*/ 150 w 907"/>
                <a:gd name="T1" fmla="*/ 149 h 1187"/>
                <a:gd name="T2" fmla="*/ 150 w 907"/>
                <a:gd name="T3" fmla="*/ 1038 h 1187"/>
                <a:gd name="T4" fmla="*/ 757 w 907"/>
                <a:gd name="T5" fmla="*/ 1038 h 1187"/>
                <a:gd name="T6" fmla="*/ 757 w 907"/>
                <a:gd name="T7" fmla="*/ 816 h 1187"/>
                <a:gd name="T8" fmla="*/ 302 w 907"/>
                <a:gd name="T9" fmla="*/ 149 h 1187"/>
                <a:gd name="T10" fmla="*/ 150 w 907"/>
                <a:gd name="T11" fmla="*/ 149 h 1187"/>
                <a:gd name="T12" fmla="*/ 150 w 907"/>
                <a:gd name="T13" fmla="*/ 0 h 1187"/>
                <a:gd name="T14" fmla="*/ 302 w 907"/>
                <a:gd name="T15" fmla="*/ 0 h 1187"/>
                <a:gd name="T16" fmla="*/ 332 w 907"/>
                <a:gd name="T17" fmla="*/ 3 h 1187"/>
                <a:gd name="T18" fmla="*/ 360 w 907"/>
                <a:gd name="T19" fmla="*/ 12 h 1187"/>
                <a:gd name="T20" fmla="*/ 386 w 907"/>
                <a:gd name="T21" fmla="*/ 27 h 1187"/>
                <a:gd name="T22" fmla="*/ 409 w 907"/>
                <a:gd name="T23" fmla="*/ 44 h 1187"/>
                <a:gd name="T24" fmla="*/ 429 w 907"/>
                <a:gd name="T25" fmla="*/ 67 h 1187"/>
                <a:gd name="T26" fmla="*/ 882 w 907"/>
                <a:gd name="T27" fmla="*/ 734 h 1187"/>
                <a:gd name="T28" fmla="*/ 895 w 907"/>
                <a:gd name="T29" fmla="*/ 759 h 1187"/>
                <a:gd name="T30" fmla="*/ 904 w 907"/>
                <a:gd name="T31" fmla="*/ 787 h 1187"/>
                <a:gd name="T32" fmla="*/ 907 w 907"/>
                <a:gd name="T33" fmla="*/ 816 h 1187"/>
                <a:gd name="T34" fmla="*/ 907 w 907"/>
                <a:gd name="T35" fmla="*/ 1038 h 1187"/>
                <a:gd name="T36" fmla="*/ 903 w 907"/>
                <a:gd name="T37" fmla="*/ 1073 h 1187"/>
                <a:gd name="T38" fmla="*/ 892 w 907"/>
                <a:gd name="T39" fmla="*/ 1103 h 1187"/>
                <a:gd name="T40" fmla="*/ 874 w 907"/>
                <a:gd name="T41" fmla="*/ 1131 h 1187"/>
                <a:gd name="T42" fmla="*/ 850 w 907"/>
                <a:gd name="T43" fmla="*/ 1155 h 1187"/>
                <a:gd name="T44" fmla="*/ 822 w 907"/>
                <a:gd name="T45" fmla="*/ 1172 h 1187"/>
                <a:gd name="T46" fmla="*/ 791 w 907"/>
                <a:gd name="T47" fmla="*/ 1182 h 1187"/>
                <a:gd name="T48" fmla="*/ 757 w 907"/>
                <a:gd name="T49" fmla="*/ 1187 h 1187"/>
                <a:gd name="T50" fmla="*/ 150 w 907"/>
                <a:gd name="T51" fmla="*/ 1187 h 1187"/>
                <a:gd name="T52" fmla="*/ 116 w 907"/>
                <a:gd name="T53" fmla="*/ 1182 h 1187"/>
                <a:gd name="T54" fmla="*/ 85 w 907"/>
                <a:gd name="T55" fmla="*/ 1172 h 1187"/>
                <a:gd name="T56" fmla="*/ 56 w 907"/>
                <a:gd name="T57" fmla="*/ 1155 h 1187"/>
                <a:gd name="T58" fmla="*/ 32 w 907"/>
                <a:gd name="T59" fmla="*/ 1131 h 1187"/>
                <a:gd name="T60" fmla="*/ 15 w 907"/>
                <a:gd name="T61" fmla="*/ 1103 h 1187"/>
                <a:gd name="T62" fmla="*/ 4 w 907"/>
                <a:gd name="T63" fmla="*/ 1073 h 1187"/>
                <a:gd name="T64" fmla="*/ 0 w 907"/>
                <a:gd name="T65" fmla="*/ 1038 h 1187"/>
                <a:gd name="T66" fmla="*/ 0 w 907"/>
                <a:gd name="T67" fmla="*/ 149 h 1187"/>
                <a:gd name="T68" fmla="*/ 4 w 907"/>
                <a:gd name="T69" fmla="*/ 116 h 1187"/>
                <a:gd name="T70" fmla="*/ 15 w 907"/>
                <a:gd name="T71" fmla="*/ 83 h 1187"/>
                <a:gd name="T72" fmla="*/ 32 w 907"/>
                <a:gd name="T73" fmla="*/ 56 h 1187"/>
                <a:gd name="T74" fmla="*/ 56 w 907"/>
                <a:gd name="T75" fmla="*/ 34 h 1187"/>
                <a:gd name="T76" fmla="*/ 85 w 907"/>
                <a:gd name="T77" fmla="*/ 16 h 1187"/>
                <a:gd name="T78" fmla="*/ 116 w 907"/>
                <a:gd name="T79" fmla="*/ 5 h 1187"/>
                <a:gd name="T80" fmla="*/ 150 w 907"/>
                <a:gd name="T81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07" h="1187">
                  <a:moveTo>
                    <a:pt x="150" y="149"/>
                  </a:moveTo>
                  <a:lnTo>
                    <a:pt x="150" y="1038"/>
                  </a:lnTo>
                  <a:lnTo>
                    <a:pt x="757" y="1038"/>
                  </a:lnTo>
                  <a:lnTo>
                    <a:pt x="757" y="816"/>
                  </a:lnTo>
                  <a:lnTo>
                    <a:pt x="302" y="149"/>
                  </a:lnTo>
                  <a:lnTo>
                    <a:pt x="150" y="149"/>
                  </a:lnTo>
                  <a:close/>
                  <a:moveTo>
                    <a:pt x="150" y="0"/>
                  </a:moveTo>
                  <a:lnTo>
                    <a:pt x="302" y="0"/>
                  </a:lnTo>
                  <a:lnTo>
                    <a:pt x="332" y="3"/>
                  </a:lnTo>
                  <a:lnTo>
                    <a:pt x="360" y="12"/>
                  </a:lnTo>
                  <a:lnTo>
                    <a:pt x="386" y="27"/>
                  </a:lnTo>
                  <a:lnTo>
                    <a:pt x="409" y="44"/>
                  </a:lnTo>
                  <a:lnTo>
                    <a:pt x="429" y="67"/>
                  </a:lnTo>
                  <a:lnTo>
                    <a:pt x="882" y="734"/>
                  </a:lnTo>
                  <a:lnTo>
                    <a:pt x="895" y="759"/>
                  </a:lnTo>
                  <a:lnTo>
                    <a:pt x="904" y="787"/>
                  </a:lnTo>
                  <a:lnTo>
                    <a:pt x="907" y="816"/>
                  </a:lnTo>
                  <a:lnTo>
                    <a:pt x="907" y="1038"/>
                  </a:lnTo>
                  <a:lnTo>
                    <a:pt x="903" y="1073"/>
                  </a:lnTo>
                  <a:lnTo>
                    <a:pt x="892" y="1103"/>
                  </a:lnTo>
                  <a:lnTo>
                    <a:pt x="874" y="1131"/>
                  </a:lnTo>
                  <a:lnTo>
                    <a:pt x="850" y="1155"/>
                  </a:lnTo>
                  <a:lnTo>
                    <a:pt x="822" y="1172"/>
                  </a:lnTo>
                  <a:lnTo>
                    <a:pt x="791" y="1182"/>
                  </a:lnTo>
                  <a:lnTo>
                    <a:pt x="757" y="1187"/>
                  </a:lnTo>
                  <a:lnTo>
                    <a:pt x="150" y="1187"/>
                  </a:lnTo>
                  <a:lnTo>
                    <a:pt x="116" y="1182"/>
                  </a:lnTo>
                  <a:lnTo>
                    <a:pt x="85" y="1172"/>
                  </a:lnTo>
                  <a:lnTo>
                    <a:pt x="56" y="1155"/>
                  </a:lnTo>
                  <a:lnTo>
                    <a:pt x="32" y="1131"/>
                  </a:lnTo>
                  <a:lnTo>
                    <a:pt x="15" y="1103"/>
                  </a:lnTo>
                  <a:lnTo>
                    <a:pt x="4" y="1073"/>
                  </a:lnTo>
                  <a:lnTo>
                    <a:pt x="0" y="1038"/>
                  </a:lnTo>
                  <a:lnTo>
                    <a:pt x="0" y="149"/>
                  </a:lnTo>
                  <a:lnTo>
                    <a:pt x="4" y="116"/>
                  </a:lnTo>
                  <a:lnTo>
                    <a:pt x="15" y="83"/>
                  </a:lnTo>
                  <a:lnTo>
                    <a:pt x="32" y="56"/>
                  </a:lnTo>
                  <a:lnTo>
                    <a:pt x="56" y="34"/>
                  </a:lnTo>
                  <a:lnTo>
                    <a:pt x="85" y="16"/>
                  </a:lnTo>
                  <a:lnTo>
                    <a:pt x="116" y="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  <p:sp>
          <p:nvSpPr>
            <p:cNvPr id="79" name="Freeform 24"/>
            <p:cNvSpPr>
              <a:spLocks noEditPoints="1"/>
            </p:cNvSpPr>
            <p:nvPr/>
          </p:nvSpPr>
          <p:spPr bwMode="auto">
            <a:xfrm>
              <a:off x="12486" y="4334"/>
              <a:ext cx="1614" cy="1284"/>
            </a:xfrm>
            <a:custGeom>
              <a:avLst/>
              <a:gdLst>
                <a:gd name="T0" fmla="*/ 3417 w 4841"/>
                <a:gd name="T1" fmla="*/ 3052 h 3853"/>
                <a:gd name="T2" fmla="*/ 3333 w 4841"/>
                <a:gd name="T3" fmla="*/ 3308 h 3853"/>
                <a:gd name="T4" fmla="*/ 3493 w 4841"/>
                <a:gd name="T5" fmla="*/ 3523 h 3853"/>
                <a:gd name="T6" fmla="*/ 3770 w 4841"/>
                <a:gd name="T7" fmla="*/ 3523 h 3853"/>
                <a:gd name="T8" fmla="*/ 3929 w 4841"/>
                <a:gd name="T9" fmla="*/ 3308 h 3853"/>
                <a:gd name="T10" fmla="*/ 3844 w 4841"/>
                <a:gd name="T11" fmla="*/ 3052 h 3853"/>
                <a:gd name="T12" fmla="*/ 1664 w 4841"/>
                <a:gd name="T13" fmla="*/ 2964 h 3853"/>
                <a:gd name="T14" fmla="*/ 1420 w 4841"/>
                <a:gd name="T15" fmla="*/ 3085 h 3853"/>
                <a:gd name="T16" fmla="*/ 1377 w 4841"/>
                <a:gd name="T17" fmla="*/ 3354 h 3853"/>
                <a:gd name="T18" fmla="*/ 1569 w 4841"/>
                <a:gd name="T19" fmla="*/ 3542 h 3853"/>
                <a:gd name="T20" fmla="*/ 1843 w 4841"/>
                <a:gd name="T21" fmla="*/ 3500 h 3853"/>
                <a:gd name="T22" fmla="*/ 1967 w 4841"/>
                <a:gd name="T23" fmla="*/ 3260 h 3853"/>
                <a:gd name="T24" fmla="*/ 1843 w 4841"/>
                <a:gd name="T25" fmla="*/ 3021 h 3853"/>
                <a:gd name="T26" fmla="*/ 3177 w 4841"/>
                <a:gd name="T27" fmla="*/ 2075 h 3853"/>
                <a:gd name="T28" fmla="*/ 3044 w 4841"/>
                <a:gd name="T29" fmla="*/ 2389 h 3853"/>
                <a:gd name="T30" fmla="*/ 2722 w 4841"/>
                <a:gd name="T31" fmla="*/ 2520 h 3853"/>
                <a:gd name="T32" fmla="*/ 814 w 4841"/>
                <a:gd name="T33" fmla="*/ 3079 h 3853"/>
                <a:gd name="T34" fmla="*/ 1134 w 4841"/>
                <a:gd name="T35" fmla="*/ 2980 h 3853"/>
                <a:gd name="T36" fmla="*/ 1447 w 4841"/>
                <a:gd name="T37" fmla="*/ 2707 h 3853"/>
                <a:gd name="T38" fmla="*/ 1882 w 4841"/>
                <a:gd name="T39" fmla="*/ 2707 h 3853"/>
                <a:gd name="T40" fmla="*/ 2195 w 4841"/>
                <a:gd name="T41" fmla="*/ 2980 h 3853"/>
                <a:gd name="T42" fmla="*/ 3138 w 4841"/>
                <a:gd name="T43" fmla="*/ 2920 h 3853"/>
                <a:gd name="T44" fmla="*/ 3482 w 4841"/>
                <a:gd name="T45" fmla="*/ 2685 h 3853"/>
                <a:gd name="T46" fmla="*/ 3914 w 4841"/>
                <a:gd name="T47" fmla="*/ 2736 h 3853"/>
                <a:gd name="T48" fmla="*/ 4191 w 4841"/>
                <a:gd name="T49" fmla="*/ 3044 h 3853"/>
                <a:gd name="T50" fmla="*/ 4506 w 4841"/>
                <a:gd name="T51" fmla="*/ 3057 h 3853"/>
                <a:gd name="T52" fmla="*/ 4528 w 4841"/>
                <a:gd name="T53" fmla="*/ 2019 h 3853"/>
                <a:gd name="T54" fmla="*/ 3811 w 4841"/>
                <a:gd name="T55" fmla="*/ 1041 h 3853"/>
                <a:gd name="T56" fmla="*/ 359 w 4841"/>
                <a:gd name="T57" fmla="*/ 330 h 3853"/>
                <a:gd name="T58" fmla="*/ 307 w 4841"/>
                <a:gd name="T59" fmla="*/ 2109 h 3853"/>
                <a:gd name="T60" fmla="*/ 453 w 4841"/>
                <a:gd name="T61" fmla="*/ 2223 h 3853"/>
                <a:gd name="T62" fmla="*/ 2859 w 4841"/>
                <a:gd name="T63" fmla="*/ 2140 h 3853"/>
                <a:gd name="T64" fmla="*/ 2841 w 4841"/>
                <a:gd name="T65" fmla="*/ 352 h 3853"/>
                <a:gd name="T66" fmla="*/ 453 w 4841"/>
                <a:gd name="T67" fmla="*/ 0 h 3853"/>
                <a:gd name="T68" fmla="*/ 3001 w 4841"/>
                <a:gd name="T69" fmla="*/ 94 h 3853"/>
                <a:gd name="T70" fmla="*/ 3174 w 4841"/>
                <a:gd name="T71" fmla="*/ 384 h 3853"/>
                <a:gd name="T72" fmla="*/ 3947 w 4841"/>
                <a:gd name="T73" fmla="*/ 771 h 3853"/>
                <a:gd name="T74" fmla="*/ 4765 w 4841"/>
                <a:gd name="T75" fmla="*/ 1829 h 3853"/>
                <a:gd name="T76" fmla="*/ 4841 w 4841"/>
                <a:gd name="T77" fmla="*/ 2964 h 3853"/>
                <a:gd name="T78" fmla="*/ 4708 w 4841"/>
                <a:gd name="T79" fmla="*/ 3278 h 3853"/>
                <a:gd name="T80" fmla="*/ 4387 w 4841"/>
                <a:gd name="T81" fmla="*/ 3408 h 3853"/>
                <a:gd name="T82" fmla="*/ 4030 w 4841"/>
                <a:gd name="T83" fmla="*/ 3704 h 3853"/>
                <a:gd name="T84" fmla="*/ 3631 w 4841"/>
                <a:gd name="T85" fmla="*/ 3853 h 3853"/>
                <a:gd name="T86" fmla="*/ 3232 w 4841"/>
                <a:gd name="T87" fmla="*/ 3704 h 3853"/>
                <a:gd name="T88" fmla="*/ 2248 w 4841"/>
                <a:gd name="T89" fmla="*/ 3408 h 3853"/>
                <a:gd name="T90" fmla="*/ 2007 w 4841"/>
                <a:gd name="T91" fmla="*/ 3748 h 3853"/>
                <a:gd name="T92" fmla="*/ 1588 w 4841"/>
                <a:gd name="T93" fmla="*/ 3848 h 3853"/>
                <a:gd name="T94" fmla="*/ 1214 w 4841"/>
                <a:gd name="T95" fmla="*/ 3654 h 3853"/>
                <a:gd name="T96" fmla="*/ 846 w 4841"/>
                <a:gd name="T97" fmla="*/ 3405 h 3853"/>
                <a:gd name="T98" fmla="*/ 548 w 4841"/>
                <a:gd name="T99" fmla="*/ 3235 h 3853"/>
                <a:gd name="T100" fmla="*/ 453 w 4841"/>
                <a:gd name="T101" fmla="*/ 2520 h 3853"/>
                <a:gd name="T102" fmla="*/ 133 w 4841"/>
                <a:gd name="T103" fmla="*/ 2389 h 3853"/>
                <a:gd name="T104" fmla="*/ 0 w 4841"/>
                <a:gd name="T105" fmla="*/ 2075 h 3853"/>
                <a:gd name="T106" fmla="*/ 95 w 4841"/>
                <a:gd name="T107" fmla="*/ 174 h 3853"/>
                <a:gd name="T108" fmla="*/ 392 w 4841"/>
                <a:gd name="T109" fmla="*/ 5 h 3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41" h="3853">
                  <a:moveTo>
                    <a:pt x="3631" y="2964"/>
                  </a:moveTo>
                  <a:lnTo>
                    <a:pt x="3582" y="2968"/>
                  </a:lnTo>
                  <a:lnTo>
                    <a:pt x="3536" y="2979"/>
                  </a:lnTo>
                  <a:lnTo>
                    <a:pt x="3493" y="2998"/>
                  </a:lnTo>
                  <a:lnTo>
                    <a:pt x="3452" y="3021"/>
                  </a:lnTo>
                  <a:lnTo>
                    <a:pt x="3417" y="3052"/>
                  </a:lnTo>
                  <a:lnTo>
                    <a:pt x="3387" y="3085"/>
                  </a:lnTo>
                  <a:lnTo>
                    <a:pt x="3363" y="3125"/>
                  </a:lnTo>
                  <a:lnTo>
                    <a:pt x="3344" y="3167"/>
                  </a:lnTo>
                  <a:lnTo>
                    <a:pt x="3333" y="3212"/>
                  </a:lnTo>
                  <a:lnTo>
                    <a:pt x="3329" y="3260"/>
                  </a:lnTo>
                  <a:lnTo>
                    <a:pt x="3333" y="3308"/>
                  </a:lnTo>
                  <a:lnTo>
                    <a:pt x="3344" y="3354"/>
                  </a:lnTo>
                  <a:lnTo>
                    <a:pt x="3363" y="3396"/>
                  </a:lnTo>
                  <a:lnTo>
                    <a:pt x="3387" y="3435"/>
                  </a:lnTo>
                  <a:lnTo>
                    <a:pt x="3417" y="3470"/>
                  </a:lnTo>
                  <a:lnTo>
                    <a:pt x="3452" y="3500"/>
                  </a:lnTo>
                  <a:lnTo>
                    <a:pt x="3493" y="3523"/>
                  </a:lnTo>
                  <a:lnTo>
                    <a:pt x="3536" y="3542"/>
                  </a:lnTo>
                  <a:lnTo>
                    <a:pt x="3582" y="3552"/>
                  </a:lnTo>
                  <a:lnTo>
                    <a:pt x="3631" y="3556"/>
                  </a:lnTo>
                  <a:lnTo>
                    <a:pt x="3680" y="3552"/>
                  </a:lnTo>
                  <a:lnTo>
                    <a:pt x="3726" y="3542"/>
                  </a:lnTo>
                  <a:lnTo>
                    <a:pt x="3770" y="3523"/>
                  </a:lnTo>
                  <a:lnTo>
                    <a:pt x="3810" y="3500"/>
                  </a:lnTo>
                  <a:lnTo>
                    <a:pt x="3844" y="3470"/>
                  </a:lnTo>
                  <a:lnTo>
                    <a:pt x="3875" y="3435"/>
                  </a:lnTo>
                  <a:lnTo>
                    <a:pt x="3899" y="3396"/>
                  </a:lnTo>
                  <a:lnTo>
                    <a:pt x="3919" y="3354"/>
                  </a:lnTo>
                  <a:lnTo>
                    <a:pt x="3929" y="3308"/>
                  </a:lnTo>
                  <a:lnTo>
                    <a:pt x="3934" y="3260"/>
                  </a:lnTo>
                  <a:lnTo>
                    <a:pt x="3929" y="3212"/>
                  </a:lnTo>
                  <a:lnTo>
                    <a:pt x="3919" y="3167"/>
                  </a:lnTo>
                  <a:lnTo>
                    <a:pt x="3899" y="3125"/>
                  </a:lnTo>
                  <a:lnTo>
                    <a:pt x="3875" y="3085"/>
                  </a:lnTo>
                  <a:lnTo>
                    <a:pt x="3844" y="3052"/>
                  </a:lnTo>
                  <a:lnTo>
                    <a:pt x="3810" y="3021"/>
                  </a:lnTo>
                  <a:lnTo>
                    <a:pt x="3770" y="2998"/>
                  </a:lnTo>
                  <a:lnTo>
                    <a:pt x="3726" y="2979"/>
                  </a:lnTo>
                  <a:lnTo>
                    <a:pt x="3680" y="2968"/>
                  </a:lnTo>
                  <a:lnTo>
                    <a:pt x="3631" y="2964"/>
                  </a:lnTo>
                  <a:close/>
                  <a:moveTo>
                    <a:pt x="1664" y="2964"/>
                  </a:moveTo>
                  <a:lnTo>
                    <a:pt x="1615" y="2968"/>
                  </a:lnTo>
                  <a:lnTo>
                    <a:pt x="1569" y="2979"/>
                  </a:lnTo>
                  <a:lnTo>
                    <a:pt x="1526" y="2998"/>
                  </a:lnTo>
                  <a:lnTo>
                    <a:pt x="1486" y="3021"/>
                  </a:lnTo>
                  <a:lnTo>
                    <a:pt x="1450" y="3052"/>
                  </a:lnTo>
                  <a:lnTo>
                    <a:pt x="1420" y="3085"/>
                  </a:lnTo>
                  <a:lnTo>
                    <a:pt x="1395" y="3125"/>
                  </a:lnTo>
                  <a:lnTo>
                    <a:pt x="1377" y="3167"/>
                  </a:lnTo>
                  <a:lnTo>
                    <a:pt x="1365" y="3212"/>
                  </a:lnTo>
                  <a:lnTo>
                    <a:pt x="1362" y="3260"/>
                  </a:lnTo>
                  <a:lnTo>
                    <a:pt x="1365" y="3308"/>
                  </a:lnTo>
                  <a:lnTo>
                    <a:pt x="1377" y="3354"/>
                  </a:lnTo>
                  <a:lnTo>
                    <a:pt x="1395" y="3396"/>
                  </a:lnTo>
                  <a:lnTo>
                    <a:pt x="1420" y="3435"/>
                  </a:lnTo>
                  <a:lnTo>
                    <a:pt x="1450" y="3470"/>
                  </a:lnTo>
                  <a:lnTo>
                    <a:pt x="1486" y="3500"/>
                  </a:lnTo>
                  <a:lnTo>
                    <a:pt x="1526" y="3523"/>
                  </a:lnTo>
                  <a:lnTo>
                    <a:pt x="1569" y="3542"/>
                  </a:lnTo>
                  <a:lnTo>
                    <a:pt x="1615" y="3552"/>
                  </a:lnTo>
                  <a:lnTo>
                    <a:pt x="1664" y="3556"/>
                  </a:lnTo>
                  <a:lnTo>
                    <a:pt x="1714" y="3552"/>
                  </a:lnTo>
                  <a:lnTo>
                    <a:pt x="1760" y="3542"/>
                  </a:lnTo>
                  <a:lnTo>
                    <a:pt x="1803" y="3523"/>
                  </a:lnTo>
                  <a:lnTo>
                    <a:pt x="1843" y="3500"/>
                  </a:lnTo>
                  <a:lnTo>
                    <a:pt x="1879" y="3470"/>
                  </a:lnTo>
                  <a:lnTo>
                    <a:pt x="1909" y="3435"/>
                  </a:lnTo>
                  <a:lnTo>
                    <a:pt x="1934" y="3396"/>
                  </a:lnTo>
                  <a:lnTo>
                    <a:pt x="1952" y="3354"/>
                  </a:lnTo>
                  <a:lnTo>
                    <a:pt x="1964" y="3308"/>
                  </a:lnTo>
                  <a:lnTo>
                    <a:pt x="1967" y="3260"/>
                  </a:lnTo>
                  <a:lnTo>
                    <a:pt x="1964" y="3212"/>
                  </a:lnTo>
                  <a:lnTo>
                    <a:pt x="1952" y="3167"/>
                  </a:lnTo>
                  <a:lnTo>
                    <a:pt x="1934" y="3125"/>
                  </a:lnTo>
                  <a:lnTo>
                    <a:pt x="1909" y="3085"/>
                  </a:lnTo>
                  <a:lnTo>
                    <a:pt x="1879" y="3052"/>
                  </a:lnTo>
                  <a:lnTo>
                    <a:pt x="1843" y="3021"/>
                  </a:lnTo>
                  <a:lnTo>
                    <a:pt x="1803" y="2998"/>
                  </a:lnTo>
                  <a:lnTo>
                    <a:pt x="1760" y="2979"/>
                  </a:lnTo>
                  <a:lnTo>
                    <a:pt x="1714" y="2968"/>
                  </a:lnTo>
                  <a:lnTo>
                    <a:pt x="1664" y="2964"/>
                  </a:lnTo>
                  <a:close/>
                  <a:moveTo>
                    <a:pt x="3177" y="1038"/>
                  </a:moveTo>
                  <a:lnTo>
                    <a:pt x="3177" y="2075"/>
                  </a:lnTo>
                  <a:lnTo>
                    <a:pt x="3174" y="2135"/>
                  </a:lnTo>
                  <a:lnTo>
                    <a:pt x="3162" y="2194"/>
                  </a:lnTo>
                  <a:lnTo>
                    <a:pt x="3141" y="2248"/>
                  </a:lnTo>
                  <a:lnTo>
                    <a:pt x="3116" y="2299"/>
                  </a:lnTo>
                  <a:lnTo>
                    <a:pt x="3083" y="2347"/>
                  </a:lnTo>
                  <a:lnTo>
                    <a:pt x="3044" y="2389"/>
                  </a:lnTo>
                  <a:lnTo>
                    <a:pt x="3001" y="2427"/>
                  </a:lnTo>
                  <a:lnTo>
                    <a:pt x="2952" y="2459"/>
                  </a:lnTo>
                  <a:lnTo>
                    <a:pt x="2900" y="2485"/>
                  </a:lnTo>
                  <a:lnTo>
                    <a:pt x="2843" y="2504"/>
                  </a:lnTo>
                  <a:lnTo>
                    <a:pt x="2785" y="2516"/>
                  </a:lnTo>
                  <a:lnTo>
                    <a:pt x="2722" y="2520"/>
                  </a:lnTo>
                  <a:lnTo>
                    <a:pt x="757" y="2520"/>
                  </a:lnTo>
                  <a:lnTo>
                    <a:pt x="757" y="2964"/>
                  </a:lnTo>
                  <a:lnTo>
                    <a:pt x="760" y="2998"/>
                  </a:lnTo>
                  <a:lnTo>
                    <a:pt x="772" y="3030"/>
                  </a:lnTo>
                  <a:lnTo>
                    <a:pt x="790" y="3057"/>
                  </a:lnTo>
                  <a:lnTo>
                    <a:pt x="814" y="3079"/>
                  </a:lnTo>
                  <a:lnTo>
                    <a:pt x="842" y="3097"/>
                  </a:lnTo>
                  <a:lnTo>
                    <a:pt x="873" y="3109"/>
                  </a:lnTo>
                  <a:lnTo>
                    <a:pt x="907" y="3113"/>
                  </a:lnTo>
                  <a:lnTo>
                    <a:pt x="1080" y="3113"/>
                  </a:lnTo>
                  <a:lnTo>
                    <a:pt x="1103" y="3044"/>
                  </a:lnTo>
                  <a:lnTo>
                    <a:pt x="1134" y="2980"/>
                  </a:lnTo>
                  <a:lnTo>
                    <a:pt x="1171" y="2920"/>
                  </a:lnTo>
                  <a:lnTo>
                    <a:pt x="1214" y="2866"/>
                  </a:lnTo>
                  <a:lnTo>
                    <a:pt x="1265" y="2817"/>
                  </a:lnTo>
                  <a:lnTo>
                    <a:pt x="1320" y="2773"/>
                  </a:lnTo>
                  <a:lnTo>
                    <a:pt x="1381" y="2736"/>
                  </a:lnTo>
                  <a:lnTo>
                    <a:pt x="1447" y="2707"/>
                  </a:lnTo>
                  <a:lnTo>
                    <a:pt x="1517" y="2685"/>
                  </a:lnTo>
                  <a:lnTo>
                    <a:pt x="1588" y="2672"/>
                  </a:lnTo>
                  <a:lnTo>
                    <a:pt x="1664" y="2668"/>
                  </a:lnTo>
                  <a:lnTo>
                    <a:pt x="1740" y="2672"/>
                  </a:lnTo>
                  <a:lnTo>
                    <a:pt x="1812" y="2685"/>
                  </a:lnTo>
                  <a:lnTo>
                    <a:pt x="1882" y="2707"/>
                  </a:lnTo>
                  <a:lnTo>
                    <a:pt x="1947" y="2736"/>
                  </a:lnTo>
                  <a:lnTo>
                    <a:pt x="2009" y="2773"/>
                  </a:lnTo>
                  <a:lnTo>
                    <a:pt x="2064" y="2817"/>
                  </a:lnTo>
                  <a:lnTo>
                    <a:pt x="2114" y="2866"/>
                  </a:lnTo>
                  <a:lnTo>
                    <a:pt x="2158" y="2920"/>
                  </a:lnTo>
                  <a:lnTo>
                    <a:pt x="2195" y="2980"/>
                  </a:lnTo>
                  <a:lnTo>
                    <a:pt x="2226" y="3044"/>
                  </a:lnTo>
                  <a:lnTo>
                    <a:pt x="2248" y="3113"/>
                  </a:lnTo>
                  <a:lnTo>
                    <a:pt x="3047" y="3113"/>
                  </a:lnTo>
                  <a:lnTo>
                    <a:pt x="3069" y="3044"/>
                  </a:lnTo>
                  <a:lnTo>
                    <a:pt x="3099" y="2980"/>
                  </a:lnTo>
                  <a:lnTo>
                    <a:pt x="3138" y="2920"/>
                  </a:lnTo>
                  <a:lnTo>
                    <a:pt x="3181" y="2866"/>
                  </a:lnTo>
                  <a:lnTo>
                    <a:pt x="3232" y="2817"/>
                  </a:lnTo>
                  <a:lnTo>
                    <a:pt x="3287" y="2773"/>
                  </a:lnTo>
                  <a:lnTo>
                    <a:pt x="3348" y="2736"/>
                  </a:lnTo>
                  <a:lnTo>
                    <a:pt x="3414" y="2707"/>
                  </a:lnTo>
                  <a:lnTo>
                    <a:pt x="3482" y="2685"/>
                  </a:lnTo>
                  <a:lnTo>
                    <a:pt x="3555" y="2672"/>
                  </a:lnTo>
                  <a:lnTo>
                    <a:pt x="3631" y="2668"/>
                  </a:lnTo>
                  <a:lnTo>
                    <a:pt x="3707" y="2672"/>
                  </a:lnTo>
                  <a:lnTo>
                    <a:pt x="3779" y="2685"/>
                  </a:lnTo>
                  <a:lnTo>
                    <a:pt x="3849" y="2707"/>
                  </a:lnTo>
                  <a:lnTo>
                    <a:pt x="3914" y="2736"/>
                  </a:lnTo>
                  <a:lnTo>
                    <a:pt x="3974" y="2773"/>
                  </a:lnTo>
                  <a:lnTo>
                    <a:pt x="4030" y="2817"/>
                  </a:lnTo>
                  <a:lnTo>
                    <a:pt x="4081" y="2866"/>
                  </a:lnTo>
                  <a:lnTo>
                    <a:pt x="4124" y="2920"/>
                  </a:lnTo>
                  <a:lnTo>
                    <a:pt x="4162" y="2980"/>
                  </a:lnTo>
                  <a:lnTo>
                    <a:pt x="4191" y="3044"/>
                  </a:lnTo>
                  <a:lnTo>
                    <a:pt x="4214" y="3113"/>
                  </a:lnTo>
                  <a:lnTo>
                    <a:pt x="4387" y="3113"/>
                  </a:lnTo>
                  <a:lnTo>
                    <a:pt x="4422" y="3109"/>
                  </a:lnTo>
                  <a:lnTo>
                    <a:pt x="4454" y="3097"/>
                  </a:lnTo>
                  <a:lnTo>
                    <a:pt x="4482" y="3079"/>
                  </a:lnTo>
                  <a:lnTo>
                    <a:pt x="4506" y="3057"/>
                  </a:lnTo>
                  <a:lnTo>
                    <a:pt x="4524" y="3030"/>
                  </a:lnTo>
                  <a:lnTo>
                    <a:pt x="4534" y="2998"/>
                  </a:lnTo>
                  <a:lnTo>
                    <a:pt x="4539" y="2964"/>
                  </a:lnTo>
                  <a:lnTo>
                    <a:pt x="4539" y="2075"/>
                  </a:lnTo>
                  <a:lnTo>
                    <a:pt x="4536" y="2046"/>
                  </a:lnTo>
                  <a:lnTo>
                    <a:pt x="4528" y="2019"/>
                  </a:lnTo>
                  <a:lnTo>
                    <a:pt x="4513" y="1994"/>
                  </a:lnTo>
                  <a:lnTo>
                    <a:pt x="3908" y="1104"/>
                  </a:lnTo>
                  <a:lnTo>
                    <a:pt x="3889" y="1082"/>
                  </a:lnTo>
                  <a:lnTo>
                    <a:pt x="3867" y="1063"/>
                  </a:lnTo>
                  <a:lnTo>
                    <a:pt x="3840" y="1050"/>
                  </a:lnTo>
                  <a:lnTo>
                    <a:pt x="3811" y="1041"/>
                  </a:lnTo>
                  <a:lnTo>
                    <a:pt x="3782" y="1038"/>
                  </a:lnTo>
                  <a:lnTo>
                    <a:pt x="3177" y="1038"/>
                  </a:lnTo>
                  <a:close/>
                  <a:moveTo>
                    <a:pt x="453" y="298"/>
                  </a:moveTo>
                  <a:lnTo>
                    <a:pt x="419" y="301"/>
                  </a:lnTo>
                  <a:lnTo>
                    <a:pt x="387" y="313"/>
                  </a:lnTo>
                  <a:lnTo>
                    <a:pt x="359" y="330"/>
                  </a:lnTo>
                  <a:lnTo>
                    <a:pt x="335" y="352"/>
                  </a:lnTo>
                  <a:lnTo>
                    <a:pt x="319" y="380"/>
                  </a:lnTo>
                  <a:lnTo>
                    <a:pt x="307" y="411"/>
                  </a:lnTo>
                  <a:lnTo>
                    <a:pt x="302" y="446"/>
                  </a:lnTo>
                  <a:lnTo>
                    <a:pt x="302" y="2075"/>
                  </a:lnTo>
                  <a:lnTo>
                    <a:pt x="307" y="2109"/>
                  </a:lnTo>
                  <a:lnTo>
                    <a:pt x="319" y="2140"/>
                  </a:lnTo>
                  <a:lnTo>
                    <a:pt x="335" y="2167"/>
                  </a:lnTo>
                  <a:lnTo>
                    <a:pt x="359" y="2191"/>
                  </a:lnTo>
                  <a:lnTo>
                    <a:pt x="387" y="2208"/>
                  </a:lnTo>
                  <a:lnTo>
                    <a:pt x="419" y="2220"/>
                  </a:lnTo>
                  <a:lnTo>
                    <a:pt x="453" y="2223"/>
                  </a:lnTo>
                  <a:lnTo>
                    <a:pt x="2722" y="2223"/>
                  </a:lnTo>
                  <a:lnTo>
                    <a:pt x="2758" y="2220"/>
                  </a:lnTo>
                  <a:lnTo>
                    <a:pt x="2789" y="2208"/>
                  </a:lnTo>
                  <a:lnTo>
                    <a:pt x="2818" y="2191"/>
                  </a:lnTo>
                  <a:lnTo>
                    <a:pt x="2841" y="2167"/>
                  </a:lnTo>
                  <a:lnTo>
                    <a:pt x="2859" y="2140"/>
                  </a:lnTo>
                  <a:lnTo>
                    <a:pt x="2870" y="2109"/>
                  </a:lnTo>
                  <a:lnTo>
                    <a:pt x="2874" y="2075"/>
                  </a:lnTo>
                  <a:lnTo>
                    <a:pt x="2874" y="446"/>
                  </a:lnTo>
                  <a:lnTo>
                    <a:pt x="2870" y="411"/>
                  </a:lnTo>
                  <a:lnTo>
                    <a:pt x="2859" y="380"/>
                  </a:lnTo>
                  <a:lnTo>
                    <a:pt x="2841" y="352"/>
                  </a:lnTo>
                  <a:lnTo>
                    <a:pt x="2818" y="330"/>
                  </a:lnTo>
                  <a:lnTo>
                    <a:pt x="2789" y="313"/>
                  </a:lnTo>
                  <a:lnTo>
                    <a:pt x="2758" y="301"/>
                  </a:lnTo>
                  <a:lnTo>
                    <a:pt x="2722" y="298"/>
                  </a:lnTo>
                  <a:lnTo>
                    <a:pt x="453" y="298"/>
                  </a:lnTo>
                  <a:close/>
                  <a:moveTo>
                    <a:pt x="453" y="0"/>
                  </a:moveTo>
                  <a:lnTo>
                    <a:pt x="2722" y="0"/>
                  </a:lnTo>
                  <a:lnTo>
                    <a:pt x="2785" y="5"/>
                  </a:lnTo>
                  <a:lnTo>
                    <a:pt x="2843" y="17"/>
                  </a:lnTo>
                  <a:lnTo>
                    <a:pt x="2900" y="35"/>
                  </a:lnTo>
                  <a:lnTo>
                    <a:pt x="2952" y="62"/>
                  </a:lnTo>
                  <a:lnTo>
                    <a:pt x="3001" y="94"/>
                  </a:lnTo>
                  <a:lnTo>
                    <a:pt x="3044" y="132"/>
                  </a:lnTo>
                  <a:lnTo>
                    <a:pt x="3083" y="174"/>
                  </a:lnTo>
                  <a:lnTo>
                    <a:pt x="3116" y="221"/>
                  </a:lnTo>
                  <a:lnTo>
                    <a:pt x="3141" y="272"/>
                  </a:lnTo>
                  <a:lnTo>
                    <a:pt x="3162" y="327"/>
                  </a:lnTo>
                  <a:lnTo>
                    <a:pt x="3174" y="384"/>
                  </a:lnTo>
                  <a:lnTo>
                    <a:pt x="3177" y="446"/>
                  </a:lnTo>
                  <a:lnTo>
                    <a:pt x="3177" y="742"/>
                  </a:lnTo>
                  <a:lnTo>
                    <a:pt x="3782" y="742"/>
                  </a:lnTo>
                  <a:lnTo>
                    <a:pt x="3838" y="745"/>
                  </a:lnTo>
                  <a:lnTo>
                    <a:pt x="3893" y="755"/>
                  </a:lnTo>
                  <a:lnTo>
                    <a:pt x="3947" y="771"/>
                  </a:lnTo>
                  <a:lnTo>
                    <a:pt x="3996" y="794"/>
                  </a:lnTo>
                  <a:lnTo>
                    <a:pt x="4044" y="822"/>
                  </a:lnTo>
                  <a:lnTo>
                    <a:pt x="4087" y="857"/>
                  </a:lnTo>
                  <a:lnTo>
                    <a:pt x="4126" y="895"/>
                  </a:lnTo>
                  <a:lnTo>
                    <a:pt x="4160" y="940"/>
                  </a:lnTo>
                  <a:lnTo>
                    <a:pt x="4765" y="1829"/>
                  </a:lnTo>
                  <a:lnTo>
                    <a:pt x="4792" y="1874"/>
                  </a:lnTo>
                  <a:lnTo>
                    <a:pt x="4814" y="1922"/>
                  </a:lnTo>
                  <a:lnTo>
                    <a:pt x="4829" y="1972"/>
                  </a:lnTo>
                  <a:lnTo>
                    <a:pt x="4838" y="2023"/>
                  </a:lnTo>
                  <a:lnTo>
                    <a:pt x="4841" y="2075"/>
                  </a:lnTo>
                  <a:lnTo>
                    <a:pt x="4841" y="2964"/>
                  </a:lnTo>
                  <a:lnTo>
                    <a:pt x="4838" y="3024"/>
                  </a:lnTo>
                  <a:lnTo>
                    <a:pt x="4826" y="3082"/>
                  </a:lnTo>
                  <a:lnTo>
                    <a:pt x="4805" y="3136"/>
                  </a:lnTo>
                  <a:lnTo>
                    <a:pt x="4780" y="3189"/>
                  </a:lnTo>
                  <a:lnTo>
                    <a:pt x="4747" y="3235"/>
                  </a:lnTo>
                  <a:lnTo>
                    <a:pt x="4708" y="3278"/>
                  </a:lnTo>
                  <a:lnTo>
                    <a:pt x="4665" y="3316"/>
                  </a:lnTo>
                  <a:lnTo>
                    <a:pt x="4616" y="3348"/>
                  </a:lnTo>
                  <a:lnTo>
                    <a:pt x="4564" y="3373"/>
                  </a:lnTo>
                  <a:lnTo>
                    <a:pt x="4507" y="3392"/>
                  </a:lnTo>
                  <a:lnTo>
                    <a:pt x="4449" y="3405"/>
                  </a:lnTo>
                  <a:lnTo>
                    <a:pt x="4387" y="3408"/>
                  </a:lnTo>
                  <a:lnTo>
                    <a:pt x="4214" y="3408"/>
                  </a:lnTo>
                  <a:lnTo>
                    <a:pt x="4191" y="3476"/>
                  </a:lnTo>
                  <a:lnTo>
                    <a:pt x="4162" y="3540"/>
                  </a:lnTo>
                  <a:lnTo>
                    <a:pt x="4124" y="3600"/>
                  </a:lnTo>
                  <a:lnTo>
                    <a:pt x="4080" y="3654"/>
                  </a:lnTo>
                  <a:lnTo>
                    <a:pt x="4030" y="3704"/>
                  </a:lnTo>
                  <a:lnTo>
                    <a:pt x="3974" y="3748"/>
                  </a:lnTo>
                  <a:lnTo>
                    <a:pt x="3913" y="3784"/>
                  </a:lnTo>
                  <a:lnTo>
                    <a:pt x="3847" y="3813"/>
                  </a:lnTo>
                  <a:lnTo>
                    <a:pt x="3779" y="3835"/>
                  </a:lnTo>
                  <a:lnTo>
                    <a:pt x="3706" y="3848"/>
                  </a:lnTo>
                  <a:lnTo>
                    <a:pt x="3631" y="3853"/>
                  </a:lnTo>
                  <a:lnTo>
                    <a:pt x="3555" y="3848"/>
                  </a:lnTo>
                  <a:lnTo>
                    <a:pt x="3482" y="3835"/>
                  </a:lnTo>
                  <a:lnTo>
                    <a:pt x="3414" y="3813"/>
                  </a:lnTo>
                  <a:lnTo>
                    <a:pt x="3348" y="3784"/>
                  </a:lnTo>
                  <a:lnTo>
                    <a:pt x="3287" y="3748"/>
                  </a:lnTo>
                  <a:lnTo>
                    <a:pt x="3232" y="3704"/>
                  </a:lnTo>
                  <a:lnTo>
                    <a:pt x="3181" y="3654"/>
                  </a:lnTo>
                  <a:lnTo>
                    <a:pt x="3138" y="3600"/>
                  </a:lnTo>
                  <a:lnTo>
                    <a:pt x="3099" y="3540"/>
                  </a:lnTo>
                  <a:lnTo>
                    <a:pt x="3069" y="3476"/>
                  </a:lnTo>
                  <a:lnTo>
                    <a:pt x="3047" y="3408"/>
                  </a:lnTo>
                  <a:lnTo>
                    <a:pt x="2248" y="3408"/>
                  </a:lnTo>
                  <a:lnTo>
                    <a:pt x="2226" y="3476"/>
                  </a:lnTo>
                  <a:lnTo>
                    <a:pt x="2195" y="3540"/>
                  </a:lnTo>
                  <a:lnTo>
                    <a:pt x="2158" y="3600"/>
                  </a:lnTo>
                  <a:lnTo>
                    <a:pt x="2113" y="3654"/>
                  </a:lnTo>
                  <a:lnTo>
                    <a:pt x="2064" y="3704"/>
                  </a:lnTo>
                  <a:lnTo>
                    <a:pt x="2007" y="3748"/>
                  </a:lnTo>
                  <a:lnTo>
                    <a:pt x="1946" y="3784"/>
                  </a:lnTo>
                  <a:lnTo>
                    <a:pt x="1882" y="3813"/>
                  </a:lnTo>
                  <a:lnTo>
                    <a:pt x="1812" y="3835"/>
                  </a:lnTo>
                  <a:lnTo>
                    <a:pt x="1740" y="3848"/>
                  </a:lnTo>
                  <a:lnTo>
                    <a:pt x="1664" y="3853"/>
                  </a:lnTo>
                  <a:lnTo>
                    <a:pt x="1588" y="3848"/>
                  </a:lnTo>
                  <a:lnTo>
                    <a:pt x="1517" y="3835"/>
                  </a:lnTo>
                  <a:lnTo>
                    <a:pt x="1447" y="3813"/>
                  </a:lnTo>
                  <a:lnTo>
                    <a:pt x="1381" y="3784"/>
                  </a:lnTo>
                  <a:lnTo>
                    <a:pt x="1320" y="3748"/>
                  </a:lnTo>
                  <a:lnTo>
                    <a:pt x="1265" y="3704"/>
                  </a:lnTo>
                  <a:lnTo>
                    <a:pt x="1214" y="3654"/>
                  </a:lnTo>
                  <a:lnTo>
                    <a:pt x="1171" y="3600"/>
                  </a:lnTo>
                  <a:lnTo>
                    <a:pt x="1134" y="3540"/>
                  </a:lnTo>
                  <a:lnTo>
                    <a:pt x="1103" y="3476"/>
                  </a:lnTo>
                  <a:lnTo>
                    <a:pt x="1080" y="3408"/>
                  </a:lnTo>
                  <a:lnTo>
                    <a:pt x="907" y="3408"/>
                  </a:lnTo>
                  <a:lnTo>
                    <a:pt x="846" y="3405"/>
                  </a:lnTo>
                  <a:lnTo>
                    <a:pt x="787" y="3392"/>
                  </a:lnTo>
                  <a:lnTo>
                    <a:pt x="732" y="3373"/>
                  </a:lnTo>
                  <a:lnTo>
                    <a:pt x="679" y="3348"/>
                  </a:lnTo>
                  <a:lnTo>
                    <a:pt x="630" y="3316"/>
                  </a:lnTo>
                  <a:lnTo>
                    <a:pt x="587" y="3278"/>
                  </a:lnTo>
                  <a:lnTo>
                    <a:pt x="548" y="3235"/>
                  </a:lnTo>
                  <a:lnTo>
                    <a:pt x="516" y="3189"/>
                  </a:lnTo>
                  <a:lnTo>
                    <a:pt x="489" y="3136"/>
                  </a:lnTo>
                  <a:lnTo>
                    <a:pt x="469" y="3082"/>
                  </a:lnTo>
                  <a:lnTo>
                    <a:pt x="457" y="3024"/>
                  </a:lnTo>
                  <a:lnTo>
                    <a:pt x="453" y="2964"/>
                  </a:lnTo>
                  <a:lnTo>
                    <a:pt x="453" y="2520"/>
                  </a:lnTo>
                  <a:lnTo>
                    <a:pt x="392" y="2516"/>
                  </a:lnTo>
                  <a:lnTo>
                    <a:pt x="334" y="2504"/>
                  </a:lnTo>
                  <a:lnTo>
                    <a:pt x="277" y="2485"/>
                  </a:lnTo>
                  <a:lnTo>
                    <a:pt x="225" y="2459"/>
                  </a:lnTo>
                  <a:lnTo>
                    <a:pt x="177" y="2427"/>
                  </a:lnTo>
                  <a:lnTo>
                    <a:pt x="133" y="2389"/>
                  </a:lnTo>
                  <a:lnTo>
                    <a:pt x="95" y="2347"/>
                  </a:lnTo>
                  <a:lnTo>
                    <a:pt x="63" y="2299"/>
                  </a:lnTo>
                  <a:lnTo>
                    <a:pt x="36" y="2248"/>
                  </a:lnTo>
                  <a:lnTo>
                    <a:pt x="16" y="2194"/>
                  </a:lnTo>
                  <a:lnTo>
                    <a:pt x="4" y="2135"/>
                  </a:lnTo>
                  <a:lnTo>
                    <a:pt x="0" y="2075"/>
                  </a:lnTo>
                  <a:lnTo>
                    <a:pt x="0" y="446"/>
                  </a:lnTo>
                  <a:lnTo>
                    <a:pt x="4" y="384"/>
                  </a:lnTo>
                  <a:lnTo>
                    <a:pt x="16" y="327"/>
                  </a:lnTo>
                  <a:lnTo>
                    <a:pt x="36" y="272"/>
                  </a:lnTo>
                  <a:lnTo>
                    <a:pt x="63" y="221"/>
                  </a:lnTo>
                  <a:lnTo>
                    <a:pt x="95" y="174"/>
                  </a:lnTo>
                  <a:lnTo>
                    <a:pt x="133" y="132"/>
                  </a:lnTo>
                  <a:lnTo>
                    <a:pt x="177" y="94"/>
                  </a:lnTo>
                  <a:lnTo>
                    <a:pt x="225" y="62"/>
                  </a:lnTo>
                  <a:lnTo>
                    <a:pt x="277" y="35"/>
                  </a:lnTo>
                  <a:lnTo>
                    <a:pt x="334" y="17"/>
                  </a:lnTo>
                  <a:lnTo>
                    <a:pt x="392" y="5"/>
                  </a:lnTo>
                  <a:lnTo>
                    <a:pt x="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27"/>
          <p:cNvGrpSpPr>
            <a:grpSpLocks noChangeAspect="1"/>
          </p:cNvGrpSpPr>
          <p:nvPr/>
        </p:nvGrpSpPr>
        <p:grpSpPr bwMode="auto">
          <a:xfrm>
            <a:off x="10298953" y="3304558"/>
            <a:ext cx="194572" cy="192643"/>
            <a:chOff x="12867" y="5760"/>
            <a:chExt cx="1614" cy="1598"/>
          </a:xfrm>
          <a:solidFill>
            <a:schemeClr val="tx2"/>
          </a:solidFill>
        </p:grpSpPr>
        <p:sp>
          <p:nvSpPr>
            <p:cNvPr id="81" name="Freeform 29"/>
            <p:cNvSpPr>
              <a:spLocks noEditPoints="1"/>
            </p:cNvSpPr>
            <p:nvPr/>
          </p:nvSpPr>
          <p:spPr bwMode="auto">
            <a:xfrm>
              <a:off x="12867" y="5760"/>
              <a:ext cx="1614" cy="1598"/>
            </a:xfrm>
            <a:custGeom>
              <a:avLst/>
              <a:gdLst>
                <a:gd name="T0" fmla="*/ 1358 w 3226"/>
                <a:gd name="T1" fmla="*/ 609 h 3195"/>
                <a:gd name="T2" fmla="*/ 1146 w 3226"/>
                <a:gd name="T3" fmla="*/ 711 h 3195"/>
                <a:gd name="T4" fmla="*/ 974 w 3226"/>
                <a:gd name="T5" fmla="*/ 686 h 3195"/>
                <a:gd name="T6" fmla="*/ 725 w 3226"/>
                <a:gd name="T7" fmla="*/ 1048 h 3195"/>
                <a:gd name="T8" fmla="*/ 662 w 3226"/>
                <a:gd name="T9" fmla="*/ 1270 h 3195"/>
                <a:gd name="T10" fmla="*/ 540 w 3226"/>
                <a:gd name="T11" fmla="*/ 1393 h 3195"/>
                <a:gd name="T12" fmla="*/ 567 w 3226"/>
                <a:gd name="T13" fmla="*/ 1815 h 3195"/>
                <a:gd name="T14" fmla="*/ 683 w 3226"/>
                <a:gd name="T15" fmla="*/ 1979 h 3195"/>
                <a:gd name="T16" fmla="*/ 719 w 3226"/>
                <a:gd name="T17" fmla="*/ 2176 h 3195"/>
                <a:gd name="T18" fmla="*/ 1001 w 3226"/>
                <a:gd name="T19" fmla="*/ 2494 h 3195"/>
                <a:gd name="T20" fmla="*/ 1174 w 3226"/>
                <a:gd name="T21" fmla="*/ 2495 h 3195"/>
                <a:gd name="T22" fmla="*/ 1378 w 3226"/>
                <a:gd name="T23" fmla="*/ 2609 h 3195"/>
                <a:gd name="T24" fmla="*/ 1813 w 3226"/>
                <a:gd name="T25" fmla="*/ 2690 h 3195"/>
                <a:gd name="T26" fmla="*/ 1916 w 3226"/>
                <a:gd name="T27" fmla="*/ 2552 h 3195"/>
                <a:gd name="T28" fmla="*/ 2140 w 3226"/>
                <a:gd name="T29" fmla="*/ 2475 h 3195"/>
                <a:gd name="T30" fmla="*/ 2708 w 3226"/>
                <a:gd name="T31" fmla="*/ 2490 h 3195"/>
                <a:gd name="T32" fmla="*/ 2502 w 3226"/>
                <a:gd name="T33" fmla="*/ 2089 h 3195"/>
                <a:gd name="T34" fmla="*/ 2592 w 3226"/>
                <a:gd name="T35" fmla="*/ 1872 h 3195"/>
                <a:gd name="T36" fmla="*/ 3024 w 3226"/>
                <a:gd name="T37" fmla="*/ 1733 h 3195"/>
                <a:gd name="T38" fmla="*/ 2612 w 3226"/>
                <a:gd name="T39" fmla="*/ 1345 h 3195"/>
                <a:gd name="T40" fmla="*/ 2509 w 3226"/>
                <a:gd name="T41" fmla="*/ 1135 h 3195"/>
                <a:gd name="T42" fmla="*/ 2534 w 3226"/>
                <a:gd name="T43" fmla="*/ 965 h 3195"/>
                <a:gd name="T44" fmla="*/ 2170 w 3226"/>
                <a:gd name="T45" fmla="*/ 718 h 3195"/>
                <a:gd name="T46" fmla="*/ 1944 w 3226"/>
                <a:gd name="T47" fmla="*/ 656 h 3195"/>
                <a:gd name="T48" fmla="*/ 1820 w 3226"/>
                <a:gd name="T49" fmla="*/ 535 h 3195"/>
                <a:gd name="T50" fmla="*/ 1812 w 3226"/>
                <a:gd name="T51" fmla="*/ 9 h 3195"/>
                <a:gd name="T52" fmla="*/ 1940 w 3226"/>
                <a:gd name="T53" fmla="*/ 131 h 3195"/>
                <a:gd name="T54" fmla="*/ 2428 w 3226"/>
                <a:gd name="T55" fmla="*/ 332 h 3195"/>
                <a:gd name="T56" fmla="*/ 2605 w 3226"/>
                <a:gd name="T57" fmla="*/ 335 h 3195"/>
                <a:gd name="T58" fmla="*/ 2900 w 3226"/>
                <a:gd name="T59" fmla="*/ 641 h 3195"/>
                <a:gd name="T60" fmla="*/ 2876 w 3226"/>
                <a:gd name="T61" fmla="*/ 816 h 3195"/>
                <a:gd name="T62" fmla="*/ 3122 w 3226"/>
                <a:gd name="T63" fmla="*/ 1287 h 3195"/>
                <a:gd name="T64" fmla="*/ 3224 w 3226"/>
                <a:gd name="T65" fmla="*/ 1431 h 3195"/>
                <a:gd name="T66" fmla="*/ 3190 w 3226"/>
                <a:gd name="T67" fmla="*/ 1848 h 3195"/>
                <a:gd name="T68" fmla="*/ 2755 w 3226"/>
                <a:gd name="T69" fmla="*/ 1990 h 3195"/>
                <a:gd name="T70" fmla="*/ 2908 w 3226"/>
                <a:gd name="T71" fmla="*/ 2465 h 3195"/>
                <a:gd name="T72" fmla="*/ 2851 w 3226"/>
                <a:gd name="T73" fmla="*/ 2632 h 3195"/>
                <a:gd name="T74" fmla="*/ 2514 w 3226"/>
                <a:gd name="T75" fmla="*/ 2882 h 3195"/>
                <a:gd name="T76" fmla="*/ 2077 w 3226"/>
                <a:gd name="T77" fmla="*/ 2703 h 3195"/>
                <a:gd name="T78" fmla="*/ 1890 w 3226"/>
                <a:gd name="T79" fmla="*/ 3139 h 3195"/>
                <a:gd name="T80" fmla="*/ 1476 w 3226"/>
                <a:gd name="T81" fmla="*/ 3195 h 3195"/>
                <a:gd name="T82" fmla="*/ 1317 w 3226"/>
                <a:gd name="T83" fmla="*/ 3118 h 3195"/>
                <a:gd name="T84" fmla="*/ 1087 w 3226"/>
                <a:gd name="T85" fmla="*/ 2675 h 3195"/>
                <a:gd name="T86" fmla="*/ 682 w 3226"/>
                <a:gd name="T87" fmla="*/ 2880 h 3195"/>
                <a:gd name="T88" fmla="*/ 355 w 3226"/>
                <a:gd name="T89" fmla="*/ 2607 h 3195"/>
                <a:gd name="T90" fmla="*/ 324 w 3226"/>
                <a:gd name="T91" fmla="*/ 2436 h 3195"/>
                <a:gd name="T92" fmla="*/ 162 w 3226"/>
                <a:gd name="T93" fmla="*/ 1929 h 3195"/>
                <a:gd name="T94" fmla="*/ 22 w 3226"/>
                <a:gd name="T95" fmla="*/ 1822 h 3195"/>
                <a:gd name="T96" fmla="*/ 9 w 3226"/>
                <a:gd name="T97" fmla="*/ 1401 h 3195"/>
                <a:gd name="T98" fmla="*/ 132 w 3226"/>
                <a:gd name="T99" fmla="*/ 1275 h 3195"/>
                <a:gd name="T100" fmla="*/ 335 w 3226"/>
                <a:gd name="T101" fmla="*/ 788 h 3195"/>
                <a:gd name="T102" fmla="*/ 339 w 3226"/>
                <a:gd name="T103" fmla="*/ 614 h 3195"/>
                <a:gd name="T104" fmla="*/ 651 w 3226"/>
                <a:gd name="T105" fmla="*/ 323 h 3195"/>
                <a:gd name="T106" fmla="*/ 824 w 3226"/>
                <a:gd name="T107" fmla="*/ 346 h 3195"/>
                <a:gd name="T108" fmla="*/ 1300 w 3226"/>
                <a:gd name="T109" fmla="*/ 102 h 3195"/>
                <a:gd name="T110" fmla="*/ 1445 w 3226"/>
                <a:gd name="T111" fmla="*/ 2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26" h="3195">
                  <a:moveTo>
                    <a:pt x="1476" y="200"/>
                  </a:moveTo>
                  <a:lnTo>
                    <a:pt x="1414" y="506"/>
                  </a:lnTo>
                  <a:lnTo>
                    <a:pt x="1405" y="535"/>
                  </a:lnTo>
                  <a:lnTo>
                    <a:pt x="1394" y="562"/>
                  </a:lnTo>
                  <a:lnTo>
                    <a:pt x="1378" y="586"/>
                  </a:lnTo>
                  <a:lnTo>
                    <a:pt x="1358" y="609"/>
                  </a:lnTo>
                  <a:lnTo>
                    <a:pt x="1335" y="628"/>
                  </a:lnTo>
                  <a:lnTo>
                    <a:pt x="1311" y="643"/>
                  </a:lnTo>
                  <a:lnTo>
                    <a:pt x="1283" y="656"/>
                  </a:lnTo>
                  <a:lnTo>
                    <a:pt x="1227" y="676"/>
                  </a:lnTo>
                  <a:lnTo>
                    <a:pt x="1174" y="701"/>
                  </a:lnTo>
                  <a:lnTo>
                    <a:pt x="1146" y="711"/>
                  </a:lnTo>
                  <a:lnTo>
                    <a:pt x="1117" y="718"/>
                  </a:lnTo>
                  <a:lnTo>
                    <a:pt x="1087" y="720"/>
                  </a:lnTo>
                  <a:lnTo>
                    <a:pt x="1057" y="718"/>
                  </a:lnTo>
                  <a:lnTo>
                    <a:pt x="1028" y="711"/>
                  </a:lnTo>
                  <a:lnTo>
                    <a:pt x="1001" y="701"/>
                  </a:lnTo>
                  <a:lnTo>
                    <a:pt x="974" y="686"/>
                  </a:lnTo>
                  <a:lnTo>
                    <a:pt x="711" y="513"/>
                  </a:lnTo>
                  <a:lnTo>
                    <a:pt x="518" y="705"/>
                  </a:lnTo>
                  <a:lnTo>
                    <a:pt x="693" y="965"/>
                  </a:lnTo>
                  <a:lnTo>
                    <a:pt x="708" y="992"/>
                  </a:lnTo>
                  <a:lnTo>
                    <a:pt x="719" y="1019"/>
                  </a:lnTo>
                  <a:lnTo>
                    <a:pt x="725" y="1048"/>
                  </a:lnTo>
                  <a:lnTo>
                    <a:pt x="727" y="1077"/>
                  </a:lnTo>
                  <a:lnTo>
                    <a:pt x="725" y="1106"/>
                  </a:lnTo>
                  <a:lnTo>
                    <a:pt x="718" y="1135"/>
                  </a:lnTo>
                  <a:lnTo>
                    <a:pt x="706" y="1163"/>
                  </a:lnTo>
                  <a:lnTo>
                    <a:pt x="683" y="1216"/>
                  </a:lnTo>
                  <a:lnTo>
                    <a:pt x="662" y="1270"/>
                  </a:lnTo>
                  <a:lnTo>
                    <a:pt x="650" y="1298"/>
                  </a:lnTo>
                  <a:lnTo>
                    <a:pt x="634" y="1323"/>
                  </a:lnTo>
                  <a:lnTo>
                    <a:pt x="615" y="1345"/>
                  </a:lnTo>
                  <a:lnTo>
                    <a:pt x="592" y="1364"/>
                  </a:lnTo>
                  <a:lnTo>
                    <a:pt x="567" y="1381"/>
                  </a:lnTo>
                  <a:lnTo>
                    <a:pt x="540" y="1393"/>
                  </a:lnTo>
                  <a:lnTo>
                    <a:pt x="511" y="1401"/>
                  </a:lnTo>
                  <a:lnTo>
                    <a:pt x="202" y="1461"/>
                  </a:lnTo>
                  <a:lnTo>
                    <a:pt x="202" y="1733"/>
                  </a:lnTo>
                  <a:lnTo>
                    <a:pt x="511" y="1794"/>
                  </a:lnTo>
                  <a:lnTo>
                    <a:pt x="540" y="1802"/>
                  </a:lnTo>
                  <a:lnTo>
                    <a:pt x="567" y="1815"/>
                  </a:lnTo>
                  <a:lnTo>
                    <a:pt x="593" y="1831"/>
                  </a:lnTo>
                  <a:lnTo>
                    <a:pt x="615" y="1850"/>
                  </a:lnTo>
                  <a:lnTo>
                    <a:pt x="634" y="1872"/>
                  </a:lnTo>
                  <a:lnTo>
                    <a:pt x="650" y="1897"/>
                  </a:lnTo>
                  <a:lnTo>
                    <a:pt x="662" y="1925"/>
                  </a:lnTo>
                  <a:lnTo>
                    <a:pt x="683" y="1979"/>
                  </a:lnTo>
                  <a:lnTo>
                    <a:pt x="707" y="2032"/>
                  </a:lnTo>
                  <a:lnTo>
                    <a:pt x="718" y="2060"/>
                  </a:lnTo>
                  <a:lnTo>
                    <a:pt x="725" y="2089"/>
                  </a:lnTo>
                  <a:lnTo>
                    <a:pt x="727" y="2118"/>
                  </a:lnTo>
                  <a:lnTo>
                    <a:pt x="725" y="2148"/>
                  </a:lnTo>
                  <a:lnTo>
                    <a:pt x="719" y="2176"/>
                  </a:lnTo>
                  <a:lnTo>
                    <a:pt x="708" y="2204"/>
                  </a:lnTo>
                  <a:lnTo>
                    <a:pt x="693" y="2230"/>
                  </a:lnTo>
                  <a:lnTo>
                    <a:pt x="518" y="2490"/>
                  </a:lnTo>
                  <a:lnTo>
                    <a:pt x="713" y="2682"/>
                  </a:lnTo>
                  <a:lnTo>
                    <a:pt x="974" y="2509"/>
                  </a:lnTo>
                  <a:lnTo>
                    <a:pt x="1001" y="2494"/>
                  </a:lnTo>
                  <a:lnTo>
                    <a:pt x="1028" y="2484"/>
                  </a:lnTo>
                  <a:lnTo>
                    <a:pt x="1057" y="2478"/>
                  </a:lnTo>
                  <a:lnTo>
                    <a:pt x="1087" y="2475"/>
                  </a:lnTo>
                  <a:lnTo>
                    <a:pt x="1117" y="2478"/>
                  </a:lnTo>
                  <a:lnTo>
                    <a:pt x="1146" y="2485"/>
                  </a:lnTo>
                  <a:lnTo>
                    <a:pt x="1174" y="2495"/>
                  </a:lnTo>
                  <a:lnTo>
                    <a:pt x="1228" y="2519"/>
                  </a:lnTo>
                  <a:lnTo>
                    <a:pt x="1283" y="2540"/>
                  </a:lnTo>
                  <a:lnTo>
                    <a:pt x="1311" y="2552"/>
                  </a:lnTo>
                  <a:lnTo>
                    <a:pt x="1336" y="2567"/>
                  </a:lnTo>
                  <a:lnTo>
                    <a:pt x="1359" y="2587"/>
                  </a:lnTo>
                  <a:lnTo>
                    <a:pt x="1378" y="2609"/>
                  </a:lnTo>
                  <a:lnTo>
                    <a:pt x="1394" y="2634"/>
                  </a:lnTo>
                  <a:lnTo>
                    <a:pt x="1406" y="2660"/>
                  </a:lnTo>
                  <a:lnTo>
                    <a:pt x="1415" y="2690"/>
                  </a:lnTo>
                  <a:lnTo>
                    <a:pt x="1476" y="2995"/>
                  </a:lnTo>
                  <a:lnTo>
                    <a:pt x="1750" y="2995"/>
                  </a:lnTo>
                  <a:lnTo>
                    <a:pt x="1813" y="2690"/>
                  </a:lnTo>
                  <a:lnTo>
                    <a:pt x="1821" y="2660"/>
                  </a:lnTo>
                  <a:lnTo>
                    <a:pt x="1832" y="2634"/>
                  </a:lnTo>
                  <a:lnTo>
                    <a:pt x="1849" y="2609"/>
                  </a:lnTo>
                  <a:lnTo>
                    <a:pt x="1868" y="2587"/>
                  </a:lnTo>
                  <a:lnTo>
                    <a:pt x="1891" y="2567"/>
                  </a:lnTo>
                  <a:lnTo>
                    <a:pt x="1916" y="2552"/>
                  </a:lnTo>
                  <a:lnTo>
                    <a:pt x="1944" y="2540"/>
                  </a:lnTo>
                  <a:lnTo>
                    <a:pt x="1998" y="2519"/>
                  </a:lnTo>
                  <a:lnTo>
                    <a:pt x="2052" y="2495"/>
                  </a:lnTo>
                  <a:lnTo>
                    <a:pt x="2081" y="2485"/>
                  </a:lnTo>
                  <a:lnTo>
                    <a:pt x="2110" y="2478"/>
                  </a:lnTo>
                  <a:lnTo>
                    <a:pt x="2140" y="2475"/>
                  </a:lnTo>
                  <a:lnTo>
                    <a:pt x="2170" y="2478"/>
                  </a:lnTo>
                  <a:lnTo>
                    <a:pt x="2198" y="2484"/>
                  </a:lnTo>
                  <a:lnTo>
                    <a:pt x="2226" y="2494"/>
                  </a:lnTo>
                  <a:lnTo>
                    <a:pt x="2252" y="2509"/>
                  </a:lnTo>
                  <a:lnTo>
                    <a:pt x="2514" y="2682"/>
                  </a:lnTo>
                  <a:lnTo>
                    <a:pt x="2708" y="2490"/>
                  </a:lnTo>
                  <a:lnTo>
                    <a:pt x="2534" y="2230"/>
                  </a:lnTo>
                  <a:lnTo>
                    <a:pt x="2518" y="2204"/>
                  </a:lnTo>
                  <a:lnTo>
                    <a:pt x="2508" y="2176"/>
                  </a:lnTo>
                  <a:lnTo>
                    <a:pt x="2502" y="2148"/>
                  </a:lnTo>
                  <a:lnTo>
                    <a:pt x="2500" y="2118"/>
                  </a:lnTo>
                  <a:lnTo>
                    <a:pt x="2502" y="2089"/>
                  </a:lnTo>
                  <a:lnTo>
                    <a:pt x="2509" y="2060"/>
                  </a:lnTo>
                  <a:lnTo>
                    <a:pt x="2520" y="2032"/>
                  </a:lnTo>
                  <a:lnTo>
                    <a:pt x="2544" y="1979"/>
                  </a:lnTo>
                  <a:lnTo>
                    <a:pt x="2565" y="1925"/>
                  </a:lnTo>
                  <a:lnTo>
                    <a:pt x="2577" y="1897"/>
                  </a:lnTo>
                  <a:lnTo>
                    <a:pt x="2592" y="1872"/>
                  </a:lnTo>
                  <a:lnTo>
                    <a:pt x="2612" y="1849"/>
                  </a:lnTo>
                  <a:lnTo>
                    <a:pt x="2635" y="1831"/>
                  </a:lnTo>
                  <a:lnTo>
                    <a:pt x="2659" y="1815"/>
                  </a:lnTo>
                  <a:lnTo>
                    <a:pt x="2686" y="1802"/>
                  </a:lnTo>
                  <a:lnTo>
                    <a:pt x="2716" y="1794"/>
                  </a:lnTo>
                  <a:lnTo>
                    <a:pt x="3024" y="1733"/>
                  </a:lnTo>
                  <a:lnTo>
                    <a:pt x="3024" y="1461"/>
                  </a:lnTo>
                  <a:lnTo>
                    <a:pt x="2716" y="1400"/>
                  </a:lnTo>
                  <a:lnTo>
                    <a:pt x="2686" y="1392"/>
                  </a:lnTo>
                  <a:lnTo>
                    <a:pt x="2659" y="1381"/>
                  </a:lnTo>
                  <a:lnTo>
                    <a:pt x="2635" y="1364"/>
                  </a:lnTo>
                  <a:lnTo>
                    <a:pt x="2612" y="1345"/>
                  </a:lnTo>
                  <a:lnTo>
                    <a:pt x="2592" y="1323"/>
                  </a:lnTo>
                  <a:lnTo>
                    <a:pt x="2577" y="1298"/>
                  </a:lnTo>
                  <a:lnTo>
                    <a:pt x="2564" y="1270"/>
                  </a:lnTo>
                  <a:lnTo>
                    <a:pt x="2544" y="1215"/>
                  </a:lnTo>
                  <a:lnTo>
                    <a:pt x="2520" y="1163"/>
                  </a:lnTo>
                  <a:lnTo>
                    <a:pt x="2509" y="1135"/>
                  </a:lnTo>
                  <a:lnTo>
                    <a:pt x="2502" y="1106"/>
                  </a:lnTo>
                  <a:lnTo>
                    <a:pt x="2500" y="1077"/>
                  </a:lnTo>
                  <a:lnTo>
                    <a:pt x="2502" y="1048"/>
                  </a:lnTo>
                  <a:lnTo>
                    <a:pt x="2508" y="1019"/>
                  </a:lnTo>
                  <a:lnTo>
                    <a:pt x="2519" y="992"/>
                  </a:lnTo>
                  <a:lnTo>
                    <a:pt x="2534" y="965"/>
                  </a:lnTo>
                  <a:lnTo>
                    <a:pt x="2708" y="705"/>
                  </a:lnTo>
                  <a:lnTo>
                    <a:pt x="2514" y="513"/>
                  </a:lnTo>
                  <a:lnTo>
                    <a:pt x="2252" y="686"/>
                  </a:lnTo>
                  <a:lnTo>
                    <a:pt x="2225" y="701"/>
                  </a:lnTo>
                  <a:lnTo>
                    <a:pt x="2197" y="711"/>
                  </a:lnTo>
                  <a:lnTo>
                    <a:pt x="2170" y="718"/>
                  </a:lnTo>
                  <a:lnTo>
                    <a:pt x="2140" y="720"/>
                  </a:lnTo>
                  <a:lnTo>
                    <a:pt x="2110" y="718"/>
                  </a:lnTo>
                  <a:lnTo>
                    <a:pt x="2081" y="711"/>
                  </a:lnTo>
                  <a:lnTo>
                    <a:pt x="2052" y="700"/>
                  </a:lnTo>
                  <a:lnTo>
                    <a:pt x="1998" y="676"/>
                  </a:lnTo>
                  <a:lnTo>
                    <a:pt x="1944" y="656"/>
                  </a:lnTo>
                  <a:lnTo>
                    <a:pt x="1916" y="643"/>
                  </a:lnTo>
                  <a:lnTo>
                    <a:pt x="1890" y="628"/>
                  </a:lnTo>
                  <a:lnTo>
                    <a:pt x="1868" y="609"/>
                  </a:lnTo>
                  <a:lnTo>
                    <a:pt x="1849" y="586"/>
                  </a:lnTo>
                  <a:lnTo>
                    <a:pt x="1832" y="562"/>
                  </a:lnTo>
                  <a:lnTo>
                    <a:pt x="1820" y="535"/>
                  </a:lnTo>
                  <a:lnTo>
                    <a:pt x="1813" y="506"/>
                  </a:lnTo>
                  <a:lnTo>
                    <a:pt x="1750" y="200"/>
                  </a:lnTo>
                  <a:lnTo>
                    <a:pt x="1476" y="200"/>
                  </a:lnTo>
                  <a:close/>
                  <a:moveTo>
                    <a:pt x="1750" y="0"/>
                  </a:moveTo>
                  <a:lnTo>
                    <a:pt x="1782" y="2"/>
                  </a:lnTo>
                  <a:lnTo>
                    <a:pt x="1812" y="9"/>
                  </a:lnTo>
                  <a:lnTo>
                    <a:pt x="1840" y="20"/>
                  </a:lnTo>
                  <a:lnTo>
                    <a:pt x="1866" y="36"/>
                  </a:lnTo>
                  <a:lnTo>
                    <a:pt x="1889" y="55"/>
                  </a:lnTo>
                  <a:lnTo>
                    <a:pt x="1910" y="78"/>
                  </a:lnTo>
                  <a:lnTo>
                    <a:pt x="1927" y="102"/>
                  </a:lnTo>
                  <a:lnTo>
                    <a:pt x="1940" y="131"/>
                  </a:lnTo>
                  <a:lnTo>
                    <a:pt x="1948" y="160"/>
                  </a:lnTo>
                  <a:lnTo>
                    <a:pt x="2010" y="467"/>
                  </a:lnTo>
                  <a:lnTo>
                    <a:pt x="2076" y="491"/>
                  </a:lnTo>
                  <a:lnTo>
                    <a:pt x="2140" y="520"/>
                  </a:lnTo>
                  <a:lnTo>
                    <a:pt x="2403" y="346"/>
                  </a:lnTo>
                  <a:lnTo>
                    <a:pt x="2428" y="332"/>
                  </a:lnTo>
                  <a:lnTo>
                    <a:pt x="2456" y="322"/>
                  </a:lnTo>
                  <a:lnTo>
                    <a:pt x="2485" y="316"/>
                  </a:lnTo>
                  <a:lnTo>
                    <a:pt x="2514" y="314"/>
                  </a:lnTo>
                  <a:lnTo>
                    <a:pt x="2546" y="316"/>
                  </a:lnTo>
                  <a:lnTo>
                    <a:pt x="2576" y="323"/>
                  </a:lnTo>
                  <a:lnTo>
                    <a:pt x="2605" y="335"/>
                  </a:lnTo>
                  <a:lnTo>
                    <a:pt x="2633" y="351"/>
                  </a:lnTo>
                  <a:lnTo>
                    <a:pt x="2657" y="372"/>
                  </a:lnTo>
                  <a:lnTo>
                    <a:pt x="2851" y="564"/>
                  </a:lnTo>
                  <a:lnTo>
                    <a:pt x="2872" y="588"/>
                  </a:lnTo>
                  <a:lnTo>
                    <a:pt x="2887" y="614"/>
                  </a:lnTo>
                  <a:lnTo>
                    <a:pt x="2900" y="641"/>
                  </a:lnTo>
                  <a:lnTo>
                    <a:pt x="2907" y="671"/>
                  </a:lnTo>
                  <a:lnTo>
                    <a:pt x="2910" y="701"/>
                  </a:lnTo>
                  <a:lnTo>
                    <a:pt x="2908" y="730"/>
                  </a:lnTo>
                  <a:lnTo>
                    <a:pt x="2903" y="760"/>
                  </a:lnTo>
                  <a:lnTo>
                    <a:pt x="2891" y="788"/>
                  </a:lnTo>
                  <a:lnTo>
                    <a:pt x="2876" y="816"/>
                  </a:lnTo>
                  <a:lnTo>
                    <a:pt x="2702" y="1076"/>
                  </a:lnTo>
                  <a:lnTo>
                    <a:pt x="2730" y="1140"/>
                  </a:lnTo>
                  <a:lnTo>
                    <a:pt x="2755" y="1205"/>
                  </a:lnTo>
                  <a:lnTo>
                    <a:pt x="3065" y="1265"/>
                  </a:lnTo>
                  <a:lnTo>
                    <a:pt x="3094" y="1275"/>
                  </a:lnTo>
                  <a:lnTo>
                    <a:pt x="3122" y="1287"/>
                  </a:lnTo>
                  <a:lnTo>
                    <a:pt x="3148" y="1304"/>
                  </a:lnTo>
                  <a:lnTo>
                    <a:pt x="3171" y="1324"/>
                  </a:lnTo>
                  <a:lnTo>
                    <a:pt x="3190" y="1347"/>
                  </a:lnTo>
                  <a:lnTo>
                    <a:pt x="3206" y="1373"/>
                  </a:lnTo>
                  <a:lnTo>
                    <a:pt x="3217" y="1401"/>
                  </a:lnTo>
                  <a:lnTo>
                    <a:pt x="3224" y="1431"/>
                  </a:lnTo>
                  <a:lnTo>
                    <a:pt x="3226" y="1461"/>
                  </a:lnTo>
                  <a:lnTo>
                    <a:pt x="3226" y="1733"/>
                  </a:lnTo>
                  <a:lnTo>
                    <a:pt x="3224" y="1765"/>
                  </a:lnTo>
                  <a:lnTo>
                    <a:pt x="3217" y="1794"/>
                  </a:lnTo>
                  <a:lnTo>
                    <a:pt x="3206" y="1822"/>
                  </a:lnTo>
                  <a:lnTo>
                    <a:pt x="3190" y="1848"/>
                  </a:lnTo>
                  <a:lnTo>
                    <a:pt x="3171" y="1871"/>
                  </a:lnTo>
                  <a:lnTo>
                    <a:pt x="3148" y="1891"/>
                  </a:lnTo>
                  <a:lnTo>
                    <a:pt x="3122" y="1908"/>
                  </a:lnTo>
                  <a:lnTo>
                    <a:pt x="3094" y="1921"/>
                  </a:lnTo>
                  <a:lnTo>
                    <a:pt x="3065" y="1929"/>
                  </a:lnTo>
                  <a:lnTo>
                    <a:pt x="2755" y="1990"/>
                  </a:lnTo>
                  <a:lnTo>
                    <a:pt x="2730" y="2056"/>
                  </a:lnTo>
                  <a:lnTo>
                    <a:pt x="2702" y="2119"/>
                  </a:lnTo>
                  <a:lnTo>
                    <a:pt x="2876" y="2379"/>
                  </a:lnTo>
                  <a:lnTo>
                    <a:pt x="2891" y="2406"/>
                  </a:lnTo>
                  <a:lnTo>
                    <a:pt x="2903" y="2436"/>
                  </a:lnTo>
                  <a:lnTo>
                    <a:pt x="2908" y="2465"/>
                  </a:lnTo>
                  <a:lnTo>
                    <a:pt x="2910" y="2495"/>
                  </a:lnTo>
                  <a:lnTo>
                    <a:pt x="2907" y="2524"/>
                  </a:lnTo>
                  <a:lnTo>
                    <a:pt x="2900" y="2554"/>
                  </a:lnTo>
                  <a:lnTo>
                    <a:pt x="2887" y="2582"/>
                  </a:lnTo>
                  <a:lnTo>
                    <a:pt x="2872" y="2607"/>
                  </a:lnTo>
                  <a:lnTo>
                    <a:pt x="2851" y="2632"/>
                  </a:lnTo>
                  <a:lnTo>
                    <a:pt x="2657" y="2824"/>
                  </a:lnTo>
                  <a:lnTo>
                    <a:pt x="2633" y="2844"/>
                  </a:lnTo>
                  <a:lnTo>
                    <a:pt x="2605" y="2860"/>
                  </a:lnTo>
                  <a:lnTo>
                    <a:pt x="2576" y="2873"/>
                  </a:lnTo>
                  <a:lnTo>
                    <a:pt x="2546" y="2880"/>
                  </a:lnTo>
                  <a:lnTo>
                    <a:pt x="2514" y="2882"/>
                  </a:lnTo>
                  <a:lnTo>
                    <a:pt x="2485" y="2880"/>
                  </a:lnTo>
                  <a:lnTo>
                    <a:pt x="2457" y="2874"/>
                  </a:lnTo>
                  <a:lnTo>
                    <a:pt x="2429" y="2864"/>
                  </a:lnTo>
                  <a:lnTo>
                    <a:pt x="2403" y="2848"/>
                  </a:lnTo>
                  <a:lnTo>
                    <a:pt x="2140" y="2675"/>
                  </a:lnTo>
                  <a:lnTo>
                    <a:pt x="2077" y="2703"/>
                  </a:lnTo>
                  <a:lnTo>
                    <a:pt x="2010" y="2729"/>
                  </a:lnTo>
                  <a:lnTo>
                    <a:pt x="1948" y="3034"/>
                  </a:lnTo>
                  <a:lnTo>
                    <a:pt x="1940" y="3065"/>
                  </a:lnTo>
                  <a:lnTo>
                    <a:pt x="1927" y="3092"/>
                  </a:lnTo>
                  <a:lnTo>
                    <a:pt x="1910" y="3118"/>
                  </a:lnTo>
                  <a:lnTo>
                    <a:pt x="1890" y="3139"/>
                  </a:lnTo>
                  <a:lnTo>
                    <a:pt x="1866" y="3159"/>
                  </a:lnTo>
                  <a:lnTo>
                    <a:pt x="1841" y="3174"/>
                  </a:lnTo>
                  <a:lnTo>
                    <a:pt x="1812" y="3185"/>
                  </a:lnTo>
                  <a:lnTo>
                    <a:pt x="1782" y="3192"/>
                  </a:lnTo>
                  <a:lnTo>
                    <a:pt x="1750" y="3195"/>
                  </a:lnTo>
                  <a:lnTo>
                    <a:pt x="1476" y="3195"/>
                  </a:lnTo>
                  <a:lnTo>
                    <a:pt x="1445" y="3192"/>
                  </a:lnTo>
                  <a:lnTo>
                    <a:pt x="1415" y="3185"/>
                  </a:lnTo>
                  <a:lnTo>
                    <a:pt x="1386" y="3174"/>
                  </a:lnTo>
                  <a:lnTo>
                    <a:pt x="1360" y="3159"/>
                  </a:lnTo>
                  <a:lnTo>
                    <a:pt x="1337" y="3140"/>
                  </a:lnTo>
                  <a:lnTo>
                    <a:pt x="1317" y="3118"/>
                  </a:lnTo>
                  <a:lnTo>
                    <a:pt x="1300" y="3092"/>
                  </a:lnTo>
                  <a:lnTo>
                    <a:pt x="1287" y="3065"/>
                  </a:lnTo>
                  <a:lnTo>
                    <a:pt x="1279" y="3034"/>
                  </a:lnTo>
                  <a:lnTo>
                    <a:pt x="1217" y="2729"/>
                  </a:lnTo>
                  <a:lnTo>
                    <a:pt x="1151" y="2703"/>
                  </a:lnTo>
                  <a:lnTo>
                    <a:pt x="1087" y="2675"/>
                  </a:lnTo>
                  <a:lnTo>
                    <a:pt x="824" y="2848"/>
                  </a:lnTo>
                  <a:lnTo>
                    <a:pt x="798" y="2864"/>
                  </a:lnTo>
                  <a:lnTo>
                    <a:pt x="770" y="2874"/>
                  </a:lnTo>
                  <a:lnTo>
                    <a:pt x="741" y="2880"/>
                  </a:lnTo>
                  <a:lnTo>
                    <a:pt x="713" y="2882"/>
                  </a:lnTo>
                  <a:lnTo>
                    <a:pt x="682" y="2880"/>
                  </a:lnTo>
                  <a:lnTo>
                    <a:pt x="651" y="2873"/>
                  </a:lnTo>
                  <a:lnTo>
                    <a:pt x="622" y="2860"/>
                  </a:lnTo>
                  <a:lnTo>
                    <a:pt x="595" y="2844"/>
                  </a:lnTo>
                  <a:lnTo>
                    <a:pt x="570" y="2824"/>
                  </a:lnTo>
                  <a:lnTo>
                    <a:pt x="375" y="2632"/>
                  </a:lnTo>
                  <a:lnTo>
                    <a:pt x="355" y="2607"/>
                  </a:lnTo>
                  <a:lnTo>
                    <a:pt x="339" y="2582"/>
                  </a:lnTo>
                  <a:lnTo>
                    <a:pt x="327" y="2554"/>
                  </a:lnTo>
                  <a:lnTo>
                    <a:pt x="320" y="2524"/>
                  </a:lnTo>
                  <a:lnTo>
                    <a:pt x="317" y="2495"/>
                  </a:lnTo>
                  <a:lnTo>
                    <a:pt x="319" y="2465"/>
                  </a:lnTo>
                  <a:lnTo>
                    <a:pt x="324" y="2436"/>
                  </a:lnTo>
                  <a:lnTo>
                    <a:pt x="335" y="2406"/>
                  </a:lnTo>
                  <a:lnTo>
                    <a:pt x="351" y="2379"/>
                  </a:lnTo>
                  <a:lnTo>
                    <a:pt x="526" y="2119"/>
                  </a:lnTo>
                  <a:lnTo>
                    <a:pt x="497" y="2056"/>
                  </a:lnTo>
                  <a:lnTo>
                    <a:pt x="471" y="1990"/>
                  </a:lnTo>
                  <a:lnTo>
                    <a:pt x="162" y="1929"/>
                  </a:lnTo>
                  <a:lnTo>
                    <a:pt x="132" y="1921"/>
                  </a:lnTo>
                  <a:lnTo>
                    <a:pt x="104" y="1908"/>
                  </a:lnTo>
                  <a:lnTo>
                    <a:pt x="78" y="1891"/>
                  </a:lnTo>
                  <a:lnTo>
                    <a:pt x="56" y="1871"/>
                  </a:lnTo>
                  <a:lnTo>
                    <a:pt x="37" y="1848"/>
                  </a:lnTo>
                  <a:lnTo>
                    <a:pt x="22" y="1822"/>
                  </a:lnTo>
                  <a:lnTo>
                    <a:pt x="9" y="1794"/>
                  </a:lnTo>
                  <a:lnTo>
                    <a:pt x="2" y="1765"/>
                  </a:lnTo>
                  <a:lnTo>
                    <a:pt x="0" y="1733"/>
                  </a:lnTo>
                  <a:lnTo>
                    <a:pt x="0" y="1461"/>
                  </a:lnTo>
                  <a:lnTo>
                    <a:pt x="2" y="1431"/>
                  </a:lnTo>
                  <a:lnTo>
                    <a:pt x="9" y="1401"/>
                  </a:lnTo>
                  <a:lnTo>
                    <a:pt x="22" y="1373"/>
                  </a:lnTo>
                  <a:lnTo>
                    <a:pt x="37" y="1347"/>
                  </a:lnTo>
                  <a:lnTo>
                    <a:pt x="56" y="1324"/>
                  </a:lnTo>
                  <a:lnTo>
                    <a:pt x="78" y="1304"/>
                  </a:lnTo>
                  <a:lnTo>
                    <a:pt x="104" y="1287"/>
                  </a:lnTo>
                  <a:lnTo>
                    <a:pt x="132" y="1275"/>
                  </a:lnTo>
                  <a:lnTo>
                    <a:pt x="162" y="1265"/>
                  </a:lnTo>
                  <a:lnTo>
                    <a:pt x="471" y="1205"/>
                  </a:lnTo>
                  <a:lnTo>
                    <a:pt x="497" y="1140"/>
                  </a:lnTo>
                  <a:lnTo>
                    <a:pt x="526" y="1076"/>
                  </a:lnTo>
                  <a:lnTo>
                    <a:pt x="351" y="816"/>
                  </a:lnTo>
                  <a:lnTo>
                    <a:pt x="335" y="788"/>
                  </a:lnTo>
                  <a:lnTo>
                    <a:pt x="324" y="760"/>
                  </a:lnTo>
                  <a:lnTo>
                    <a:pt x="319" y="730"/>
                  </a:lnTo>
                  <a:lnTo>
                    <a:pt x="317" y="701"/>
                  </a:lnTo>
                  <a:lnTo>
                    <a:pt x="320" y="671"/>
                  </a:lnTo>
                  <a:lnTo>
                    <a:pt x="327" y="641"/>
                  </a:lnTo>
                  <a:lnTo>
                    <a:pt x="339" y="614"/>
                  </a:lnTo>
                  <a:lnTo>
                    <a:pt x="355" y="588"/>
                  </a:lnTo>
                  <a:lnTo>
                    <a:pt x="375" y="564"/>
                  </a:lnTo>
                  <a:lnTo>
                    <a:pt x="570" y="372"/>
                  </a:lnTo>
                  <a:lnTo>
                    <a:pt x="595" y="351"/>
                  </a:lnTo>
                  <a:lnTo>
                    <a:pt x="622" y="335"/>
                  </a:lnTo>
                  <a:lnTo>
                    <a:pt x="651" y="323"/>
                  </a:lnTo>
                  <a:lnTo>
                    <a:pt x="682" y="316"/>
                  </a:lnTo>
                  <a:lnTo>
                    <a:pt x="713" y="314"/>
                  </a:lnTo>
                  <a:lnTo>
                    <a:pt x="741" y="316"/>
                  </a:lnTo>
                  <a:lnTo>
                    <a:pt x="770" y="322"/>
                  </a:lnTo>
                  <a:lnTo>
                    <a:pt x="798" y="332"/>
                  </a:lnTo>
                  <a:lnTo>
                    <a:pt x="824" y="346"/>
                  </a:lnTo>
                  <a:lnTo>
                    <a:pt x="1087" y="520"/>
                  </a:lnTo>
                  <a:lnTo>
                    <a:pt x="1151" y="492"/>
                  </a:lnTo>
                  <a:lnTo>
                    <a:pt x="1217" y="467"/>
                  </a:lnTo>
                  <a:lnTo>
                    <a:pt x="1279" y="160"/>
                  </a:lnTo>
                  <a:lnTo>
                    <a:pt x="1287" y="131"/>
                  </a:lnTo>
                  <a:lnTo>
                    <a:pt x="1300" y="102"/>
                  </a:lnTo>
                  <a:lnTo>
                    <a:pt x="1317" y="78"/>
                  </a:lnTo>
                  <a:lnTo>
                    <a:pt x="1337" y="55"/>
                  </a:lnTo>
                  <a:lnTo>
                    <a:pt x="1360" y="36"/>
                  </a:lnTo>
                  <a:lnTo>
                    <a:pt x="1386" y="20"/>
                  </a:lnTo>
                  <a:lnTo>
                    <a:pt x="1415" y="9"/>
                  </a:lnTo>
                  <a:lnTo>
                    <a:pt x="1445" y="2"/>
                  </a:lnTo>
                  <a:lnTo>
                    <a:pt x="1476" y="0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  <p:sp>
          <p:nvSpPr>
            <p:cNvPr id="82" name="Freeform 30"/>
            <p:cNvSpPr>
              <a:spLocks noEditPoints="1"/>
            </p:cNvSpPr>
            <p:nvPr/>
          </p:nvSpPr>
          <p:spPr bwMode="auto">
            <a:xfrm>
              <a:off x="13321" y="6209"/>
              <a:ext cx="706" cy="699"/>
            </a:xfrm>
            <a:custGeom>
              <a:avLst/>
              <a:gdLst>
                <a:gd name="T0" fmla="*/ 582 w 1412"/>
                <a:gd name="T1" fmla="*/ 100 h 1398"/>
                <a:gd name="T2" fmla="*/ 412 w 1412"/>
                <a:gd name="T3" fmla="*/ 161 h 1398"/>
                <a:gd name="T4" fmla="*/ 270 w 1412"/>
                <a:gd name="T5" fmla="*/ 266 h 1398"/>
                <a:gd name="T6" fmla="*/ 163 w 1412"/>
                <a:gd name="T7" fmla="*/ 407 h 1398"/>
                <a:gd name="T8" fmla="*/ 101 w 1412"/>
                <a:gd name="T9" fmla="*/ 576 h 1398"/>
                <a:gd name="T10" fmla="*/ 92 w 1412"/>
                <a:gd name="T11" fmla="*/ 762 h 1398"/>
                <a:gd name="T12" fmla="*/ 138 w 1412"/>
                <a:gd name="T13" fmla="*/ 936 h 1398"/>
                <a:gd name="T14" fmla="*/ 229 w 1412"/>
                <a:gd name="T15" fmla="*/ 1087 h 1398"/>
                <a:gd name="T16" fmla="*/ 361 w 1412"/>
                <a:gd name="T17" fmla="*/ 1206 h 1398"/>
                <a:gd name="T18" fmla="*/ 523 w 1412"/>
                <a:gd name="T19" fmla="*/ 1282 h 1398"/>
                <a:gd name="T20" fmla="*/ 707 w 1412"/>
                <a:gd name="T21" fmla="*/ 1310 h 1398"/>
                <a:gd name="T22" fmla="*/ 890 w 1412"/>
                <a:gd name="T23" fmla="*/ 1282 h 1398"/>
                <a:gd name="T24" fmla="*/ 1051 w 1412"/>
                <a:gd name="T25" fmla="*/ 1206 h 1398"/>
                <a:gd name="T26" fmla="*/ 1183 w 1412"/>
                <a:gd name="T27" fmla="*/ 1087 h 1398"/>
                <a:gd name="T28" fmla="*/ 1275 w 1412"/>
                <a:gd name="T29" fmla="*/ 936 h 1398"/>
                <a:gd name="T30" fmla="*/ 1320 w 1412"/>
                <a:gd name="T31" fmla="*/ 762 h 1398"/>
                <a:gd name="T32" fmla="*/ 1311 w 1412"/>
                <a:gd name="T33" fmla="*/ 576 h 1398"/>
                <a:gd name="T34" fmla="*/ 1249 w 1412"/>
                <a:gd name="T35" fmla="*/ 407 h 1398"/>
                <a:gd name="T36" fmla="*/ 1143 w 1412"/>
                <a:gd name="T37" fmla="*/ 266 h 1398"/>
                <a:gd name="T38" fmla="*/ 1001 w 1412"/>
                <a:gd name="T39" fmla="*/ 161 h 1398"/>
                <a:gd name="T40" fmla="*/ 830 w 1412"/>
                <a:gd name="T41" fmla="*/ 100 h 1398"/>
                <a:gd name="T42" fmla="*/ 707 w 1412"/>
                <a:gd name="T43" fmla="*/ 0 h 1398"/>
                <a:gd name="T44" fmla="*/ 905 w 1412"/>
                <a:gd name="T45" fmla="*/ 27 h 1398"/>
                <a:gd name="T46" fmla="*/ 1081 w 1412"/>
                <a:gd name="T47" fmla="*/ 106 h 1398"/>
                <a:gd name="T48" fmla="*/ 1227 w 1412"/>
                <a:gd name="T49" fmla="*/ 227 h 1398"/>
                <a:gd name="T50" fmla="*/ 1336 w 1412"/>
                <a:gd name="T51" fmla="*/ 383 h 1398"/>
                <a:gd name="T52" fmla="*/ 1399 w 1412"/>
                <a:gd name="T53" fmla="*/ 565 h 1398"/>
                <a:gd name="T54" fmla="*/ 1409 w 1412"/>
                <a:gd name="T55" fmla="*/ 766 h 1398"/>
                <a:gd name="T56" fmla="*/ 1363 w 1412"/>
                <a:gd name="T57" fmla="*/ 956 h 1398"/>
                <a:gd name="T58" fmla="*/ 1268 w 1412"/>
                <a:gd name="T59" fmla="*/ 1121 h 1398"/>
                <a:gd name="T60" fmla="*/ 1134 w 1412"/>
                <a:gd name="T61" fmla="*/ 1255 h 1398"/>
                <a:gd name="T62" fmla="*/ 966 w 1412"/>
                <a:gd name="T63" fmla="*/ 1349 h 1398"/>
                <a:gd name="T64" fmla="*/ 775 w 1412"/>
                <a:gd name="T65" fmla="*/ 1395 h 1398"/>
                <a:gd name="T66" fmla="*/ 573 w 1412"/>
                <a:gd name="T67" fmla="*/ 1384 h 1398"/>
                <a:gd name="T68" fmla="*/ 388 w 1412"/>
                <a:gd name="T69" fmla="*/ 1322 h 1398"/>
                <a:gd name="T70" fmla="*/ 230 w 1412"/>
                <a:gd name="T71" fmla="*/ 1215 h 1398"/>
                <a:gd name="T72" fmla="*/ 108 w 1412"/>
                <a:gd name="T73" fmla="*/ 1069 h 1398"/>
                <a:gd name="T74" fmla="*/ 28 w 1412"/>
                <a:gd name="T75" fmla="*/ 895 h 1398"/>
                <a:gd name="T76" fmla="*/ 0 w 1412"/>
                <a:gd name="T77" fmla="*/ 699 h 1398"/>
                <a:gd name="T78" fmla="*/ 28 w 1412"/>
                <a:gd name="T79" fmla="*/ 502 h 1398"/>
                <a:gd name="T80" fmla="*/ 108 w 1412"/>
                <a:gd name="T81" fmla="*/ 328 h 1398"/>
                <a:gd name="T82" fmla="*/ 230 w 1412"/>
                <a:gd name="T83" fmla="*/ 183 h 1398"/>
                <a:gd name="T84" fmla="*/ 388 w 1412"/>
                <a:gd name="T85" fmla="*/ 74 h 1398"/>
                <a:gd name="T86" fmla="*/ 573 w 1412"/>
                <a:gd name="T87" fmla="*/ 12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2" h="1398">
                  <a:moveTo>
                    <a:pt x="707" y="87"/>
                  </a:moveTo>
                  <a:lnTo>
                    <a:pt x="643" y="90"/>
                  </a:lnTo>
                  <a:lnTo>
                    <a:pt x="582" y="100"/>
                  </a:lnTo>
                  <a:lnTo>
                    <a:pt x="523" y="114"/>
                  </a:lnTo>
                  <a:lnTo>
                    <a:pt x="465" y="135"/>
                  </a:lnTo>
                  <a:lnTo>
                    <a:pt x="412" y="161"/>
                  </a:lnTo>
                  <a:lnTo>
                    <a:pt x="361" y="192"/>
                  </a:lnTo>
                  <a:lnTo>
                    <a:pt x="314" y="226"/>
                  </a:lnTo>
                  <a:lnTo>
                    <a:pt x="270" y="266"/>
                  </a:lnTo>
                  <a:lnTo>
                    <a:pt x="229" y="309"/>
                  </a:lnTo>
                  <a:lnTo>
                    <a:pt x="194" y="357"/>
                  </a:lnTo>
                  <a:lnTo>
                    <a:pt x="163" y="407"/>
                  </a:lnTo>
                  <a:lnTo>
                    <a:pt x="138" y="460"/>
                  </a:lnTo>
                  <a:lnTo>
                    <a:pt x="116" y="516"/>
                  </a:lnTo>
                  <a:lnTo>
                    <a:pt x="101" y="576"/>
                  </a:lnTo>
                  <a:lnTo>
                    <a:pt x="92" y="636"/>
                  </a:lnTo>
                  <a:lnTo>
                    <a:pt x="88" y="699"/>
                  </a:lnTo>
                  <a:lnTo>
                    <a:pt x="92" y="762"/>
                  </a:lnTo>
                  <a:lnTo>
                    <a:pt x="101" y="822"/>
                  </a:lnTo>
                  <a:lnTo>
                    <a:pt x="116" y="881"/>
                  </a:lnTo>
                  <a:lnTo>
                    <a:pt x="138" y="936"/>
                  </a:lnTo>
                  <a:lnTo>
                    <a:pt x="163" y="990"/>
                  </a:lnTo>
                  <a:lnTo>
                    <a:pt x="194" y="1040"/>
                  </a:lnTo>
                  <a:lnTo>
                    <a:pt x="229" y="1087"/>
                  </a:lnTo>
                  <a:lnTo>
                    <a:pt x="270" y="1131"/>
                  </a:lnTo>
                  <a:lnTo>
                    <a:pt x="314" y="1170"/>
                  </a:lnTo>
                  <a:lnTo>
                    <a:pt x="361" y="1206"/>
                  </a:lnTo>
                  <a:lnTo>
                    <a:pt x="412" y="1236"/>
                  </a:lnTo>
                  <a:lnTo>
                    <a:pt x="465" y="1262"/>
                  </a:lnTo>
                  <a:lnTo>
                    <a:pt x="523" y="1282"/>
                  </a:lnTo>
                  <a:lnTo>
                    <a:pt x="582" y="1298"/>
                  </a:lnTo>
                  <a:lnTo>
                    <a:pt x="643" y="1307"/>
                  </a:lnTo>
                  <a:lnTo>
                    <a:pt x="707" y="1310"/>
                  </a:lnTo>
                  <a:lnTo>
                    <a:pt x="770" y="1307"/>
                  </a:lnTo>
                  <a:lnTo>
                    <a:pt x="830" y="1298"/>
                  </a:lnTo>
                  <a:lnTo>
                    <a:pt x="890" y="1282"/>
                  </a:lnTo>
                  <a:lnTo>
                    <a:pt x="947" y="1262"/>
                  </a:lnTo>
                  <a:lnTo>
                    <a:pt x="1001" y="1236"/>
                  </a:lnTo>
                  <a:lnTo>
                    <a:pt x="1051" y="1206"/>
                  </a:lnTo>
                  <a:lnTo>
                    <a:pt x="1099" y="1170"/>
                  </a:lnTo>
                  <a:lnTo>
                    <a:pt x="1143" y="1131"/>
                  </a:lnTo>
                  <a:lnTo>
                    <a:pt x="1183" y="1087"/>
                  </a:lnTo>
                  <a:lnTo>
                    <a:pt x="1218" y="1040"/>
                  </a:lnTo>
                  <a:lnTo>
                    <a:pt x="1249" y="990"/>
                  </a:lnTo>
                  <a:lnTo>
                    <a:pt x="1275" y="936"/>
                  </a:lnTo>
                  <a:lnTo>
                    <a:pt x="1296" y="881"/>
                  </a:lnTo>
                  <a:lnTo>
                    <a:pt x="1311" y="822"/>
                  </a:lnTo>
                  <a:lnTo>
                    <a:pt x="1320" y="762"/>
                  </a:lnTo>
                  <a:lnTo>
                    <a:pt x="1323" y="699"/>
                  </a:lnTo>
                  <a:lnTo>
                    <a:pt x="1320" y="636"/>
                  </a:lnTo>
                  <a:lnTo>
                    <a:pt x="1311" y="576"/>
                  </a:lnTo>
                  <a:lnTo>
                    <a:pt x="1296" y="516"/>
                  </a:lnTo>
                  <a:lnTo>
                    <a:pt x="1275" y="460"/>
                  </a:lnTo>
                  <a:lnTo>
                    <a:pt x="1249" y="407"/>
                  </a:lnTo>
                  <a:lnTo>
                    <a:pt x="1218" y="357"/>
                  </a:lnTo>
                  <a:lnTo>
                    <a:pt x="1183" y="309"/>
                  </a:lnTo>
                  <a:lnTo>
                    <a:pt x="1143" y="266"/>
                  </a:lnTo>
                  <a:lnTo>
                    <a:pt x="1099" y="226"/>
                  </a:lnTo>
                  <a:lnTo>
                    <a:pt x="1051" y="192"/>
                  </a:lnTo>
                  <a:lnTo>
                    <a:pt x="1001" y="161"/>
                  </a:lnTo>
                  <a:lnTo>
                    <a:pt x="947" y="135"/>
                  </a:lnTo>
                  <a:lnTo>
                    <a:pt x="890" y="114"/>
                  </a:lnTo>
                  <a:lnTo>
                    <a:pt x="830" y="100"/>
                  </a:lnTo>
                  <a:lnTo>
                    <a:pt x="770" y="90"/>
                  </a:lnTo>
                  <a:lnTo>
                    <a:pt x="707" y="87"/>
                  </a:lnTo>
                  <a:close/>
                  <a:moveTo>
                    <a:pt x="707" y="0"/>
                  </a:moveTo>
                  <a:lnTo>
                    <a:pt x="775" y="3"/>
                  </a:lnTo>
                  <a:lnTo>
                    <a:pt x="841" y="12"/>
                  </a:lnTo>
                  <a:lnTo>
                    <a:pt x="905" y="27"/>
                  </a:lnTo>
                  <a:lnTo>
                    <a:pt x="966" y="49"/>
                  </a:lnTo>
                  <a:lnTo>
                    <a:pt x="1024" y="74"/>
                  </a:lnTo>
                  <a:lnTo>
                    <a:pt x="1081" y="106"/>
                  </a:lnTo>
                  <a:lnTo>
                    <a:pt x="1134" y="142"/>
                  </a:lnTo>
                  <a:lnTo>
                    <a:pt x="1182" y="183"/>
                  </a:lnTo>
                  <a:lnTo>
                    <a:pt x="1227" y="227"/>
                  </a:lnTo>
                  <a:lnTo>
                    <a:pt x="1268" y="275"/>
                  </a:lnTo>
                  <a:lnTo>
                    <a:pt x="1305" y="328"/>
                  </a:lnTo>
                  <a:lnTo>
                    <a:pt x="1336" y="383"/>
                  </a:lnTo>
                  <a:lnTo>
                    <a:pt x="1363" y="442"/>
                  </a:lnTo>
                  <a:lnTo>
                    <a:pt x="1383" y="502"/>
                  </a:lnTo>
                  <a:lnTo>
                    <a:pt x="1399" y="565"/>
                  </a:lnTo>
                  <a:lnTo>
                    <a:pt x="1409" y="632"/>
                  </a:lnTo>
                  <a:lnTo>
                    <a:pt x="1412" y="699"/>
                  </a:lnTo>
                  <a:lnTo>
                    <a:pt x="1409" y="766"/>
                  </a:lnTo>
                  <a:lnTo>
                    <a:pt x="1399" y="831"/>
                  </a:lnTo>
                  <a:lnTo>
                    <a:pt x="1383" y="895"/>
                  </a:lnTo>
                  <a:lnTo>
                    <a:pt x="1363" y="956"/>
                  </a:lnTo>
                  <a:lnTo>
                    <a:pt x="1336" y="1014"/>
                  </a:lnTo>
                  <a:lnTo>
                    <a:pt x="1305" y="1069"/>
                  </a:lnTo>
                  <a:lnTo>
                    <a:pt x="1268" y="1121"/>
                  </a:lnTo>
                  <a:lnTo>
                    <a:pt x="1227" y="1170"/>
                  </a:lnTo>
                  <a:lnTo>
                    <a:pt x="1182" y="1215"/>
                  </a:lnTo>
                  <a:lnTo>
                    <a:pt x="1134" y="1255"/>
                  </a:lnTo>
                  <a:lnTo>
                    <a:pt x="1081" y="1291"/>
                  </a:lnTo>
                  <a:lnTo>
                    <a:pt x="1024" y="1322"/>
                  </a:lnTo>
                  <a:lnTo>
                    <a:pt x="966" y="1349"/>
                  </a:lnTo>
                  <a:lnTo>
                    <a:pt x="905" y="1369"/>
                  </a:lnTo>
                  <a:lnTo>
                    <a:pt x="841" y="1384"/>
                  </a:lnTo>
                  <a:lnTo>
                    <a:pt x="775" y="1395"/>
                  </a:lnTo>
                  <a:lnTo>
                    <a:pt x="707" y="1398"/>
                  </a:lnTo>
                  <a:lnTo>
                    <a:pt x="639" y="1395"/>
                  </a:lnTo>
                  <a:lnTo>
                    <a:pt x="573" y="1384"/>
                  </a:lnTo>
                  <a:lnTo>
                    <a:pt x="508" y="1369"/>
                  </a:lnTo>
                  <a:lnTo>
                    <a:pt x="447" y="1349"/>
                  </a:lnTo>
                  <a:lnTo>
                    <a:pt x="388" y="1322"/>
                  </a:lnTo>
                  <a:lnTo>
                    <a:pt x="331" y="1291"/>
                  </a:lnTo>
                  <a:lnTo>
                    <a:pt x="279" y="1255"/>
                  </a:lnTo>
                  <a:lnTo>
                    <a:pt x="230" y="1215"/>
                  </a:lnTo>
                  <a:lnTo>
                    <a:pt x="185" y="1170"/>
                  </a:lnTo>
                  <a:lnTo>
                    <a:pt x="145" y="1121"/>
                  </a:lnTo>
                  <a:lnTo>
                    <a:pt x="108" y="1069"/>
                  </a:lnTo>
                  <a:lnTo>
                    <a:pt x="77" y="1014"/>
                  </a:lnTo>
                  <a:lnTo>
                    <a:pt x="50" y="956"/>
                  </a:lnTo>
                  <a:lnTo>
                    <a:pt x="28" y="895"/>
                  </a:lnTo>
                  <a:lnTo>
                    <a:pt x="13" y="831"/>
                  </a:lnTo>
                  <a:lnTo>
                    <a:pt x="3" y="766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5"/>
                  </a:lnTo>
                  <a:lnTo>
                    <a:pt x="28" y="502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5" y="275"/>
                  </a:lnTo>
                  <a:lnTo>
                    <a:pt x="185" y="227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1" y="106"/>
                  </a:lnTo>
                  <a:lnTo>
                    <a:pt x="388" y="74"/>
                  </a:lnTo>
                  <a:lnTo>
                    <a:pt x="447" y="49"/>
                  </a:lnTo>
                  <a:lnTo>
                    <a:pt x="508" y="27"/>
                  </a:lnTo>
                  <a:lnTo>
                    <a:pt x="573" y="12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  <p:sp>
          <p:nvSpPr>
            <p:cNvPr id="83" name="Freeform 31"/>
            <p:cNvSpPr>
              <a:spLocks noEditPoints="1"/>
            </p:cNvSpPr>
            <p:nvPr/>
          </p:nvSpPr>
          <p:spPr bwMode="auto">
            <a:xfrm>
              <a:off x="13473" y="6359"/>
              <a:ext cx="403" cy="400"/>
            </a:xfrm>
            <a:custGeom>
              <a:avLst/>
              <a:gdLst>
                <a:gd name="T0" fmla="*/ 361 w 806"/>
                <a:gd name="T1" fmla="*/ 103 h 800"/>
                <a:gd name="T2" fmla="*/ 285 w 806"/>
                <a:gd name="T3" fmla="*/ 123 h 800"/>
                <a:gd name="T4" fmla="*/ 217 w 806"/>
                <a:gd name="T5" fmla="*/ 162 h 800"/>
                <a:gd name="T6" fmla="*/ 162 w 806"/>
                <a:gd name="T7" fmla="*/ 216 h 800"/>
                <a:gd name="T8" fmla="*/ 123 w 806"/>
                <a:gd name="T9" fmla="*/ 283 h 800"/>
                <a:gd name="T10" fmla="*/ 103 w 806"/>
                <a:gd name="T11" fmla="*/ 359 h 800"/>
                <a:gd name="T12" fmla="*/ 103 w 806"/>
                <a:gd name="T13" fmla="*/ 440 h 800"/>
                <a:gd name="T14" fmla="*/ 123 w 806"/>
                <a:gd name="T15" fmla="*/ 517 h 800"/>
                <a:gd name="T16" fmla="*/ 162 w 806"/>
                <a:gd name="T17" fmla="*/ 583 h 800"/>
                <a:gd name="T18" fmla="*/ 217 w 806"/>
                <a:gd name="T19" fmla="*/ 637 h 800"/>
                <a:gd name="T20" fmla="*/ 285 w 806"/>
                <a:gd name="T21" fmla="*/ 676 h 800"/>
                <a:gd name="T22" fmla="*/ 361 w 806"/>
                <a:gd name="T23" fmla="*/ 696 h 800"/>
                <a:gd name="T24" fmla="*/ 443 w 806"/>
                <a:gd name="T25" fmla="*/ 696 h 800"/>
                <a:gd name="T26" fmla="*/ 520 w 806"/>
                <a:gd name="T27" fmla="*/ 676 h 800"/>
                <a:gd name="T28" fmla="*/ 587 w 806"/>
                <a:gd name="T29" fmla="*/ 637 h 800"/>
                <a:gd name="T30" fmla="*/ 642 w 806"/>
                <a:gd name="T31" fmla="*/ 583 h 800"/>
                <a:gd name="T32" fmla="*/ 681 w 806"/>
                <a:gd name="T33" fmla="*/ 517 h 800"/>
                <a:gd name="T34" fmla="*/ 702 w 806"/>
                <a:gd name="T35" fmla="*/ 440 h 800"/>
                <a:gd name="T36" fmla="*/ 702 w 806"/>
                <a:gd name="T37" fmla="*/ 359 h 800"/>
                <a:gd name="T38" fmla="*/ 681 w 806"/>
                <a:gd name="T39" fmla="*/ 283 h 800"/>
                <a:gd name="T40" fmla="*/ 642 w 806"/>
                <a:gd name="T41" fmla="*/ 216 h 800"/>
                <a:gd name="T42" fmla="*/ 587 w 806"/>
                <a:gd name="T43" fmla="*/ 162 h 800"/>
                <a:gd name="T44" fmla="*/ 520 w 806"/>
                <a:gd name="T45" fmla="*/ 123 h 800"/>
                <a:gd name="T46" fmla="*/ 443 w 806"/>
                <a:gd name="T47" fmla="*/ 103 h 800"/>
                <a:gd name="T48" fmla="*/ 403 w 806"/>
                <a:gd name="T49" fmla="*/ 0 h 800"/>
                <a:gd name="T50" fmla="*/ 502 w 806"/>
                <a:gd name="T51" fmla="*/ 12 h 800"/>
                <a:gd name="T52" fmla="*/ 591 w 806"/>
                <a:gd name="T53" fmla="*/ 47 h 800"/>
                <a:gd name="T54" fmla="*/ 670 w 806"/>
                <a:gd name="T55" fmla="*/ 101 h 800"/>
                <a:gd name="T56" fmla="*/ 734 w 806"/>
                <a:gd name="T57" fmla="*/ 171 h 800"/>
                <a:gd name="T58" fmla="*/ 778 w 806"/>
                <a:gd name="T59" fmla="*/ 255 h 800"/>
                <a:gd name="T60" fmla="*/ 803 w 806"/>
                <a:gd name="T61" fmla="*/ 349 h 800"/>
                <a:gd name="T62" fmla="*/ 803 w 806"/>
                <a:gd name="T63" fmla="*/ 450 h 800"/>
                <a:gd name="T64" fmla="*/ 778 w 806"/>
                <a:gd name="T65" fmla="*/ 544 h 800"/>
                <a:gd name="T66" fmla="*/ 734 w 806"/>
                <a:gd name="T67" fmla="*/ 628 h 800"/>
                <a:gd name="T68" fmla="*/ 670 w 806"/>
                <a:gd name="T69" fmla="*/ 698 h 800"/>
                <a:gd name="T70" fmla="*/ 591 w 806"/>
                <a:gd name="T71" fmla="*/ 753 h 800"/>
                <a:gd name="T72" fmla="*/ 502 w 806"/>
                <a:gd name="T73" fmla="*/ 787 h 800"/>
                <a:gd name="T74" fmla="*/ 403 w 806"/>
                <a:gd name="T75" fmla="*/ 800 h 800"/>
                <a:gd name="T76" fmla="*/ 303 w 806"/>
                <a:gd name="T77" fmla="*/ 787 h 800"/>
                <a:gd name="T78" fmla="*/ 213 w 806"/>
                <a:gd name="T79" fmla="*/ 753 h 800"/>
                <a:gd name="T80" fmla="*/ 135 w 806"/>
                <a:gd name="T81" fmla="*/ 698 h 800"/>
                <a:gd name="T82" fmla="*/ 72 w 806"/>
                <a:gd name="T83" fmla="*/ 628 h 800"/>
                <a:gd name="T84" fmla="*/ 26 w 806"/>
                <a:gd name="T85" fmla="*/ 544 h 800"/>
                <a:gd name="T86" fmla="*/ 3 w 806"/>
                <a:gd name="T87" fmla="*/ 450 h 800"/>
                <a:gd name="T88" fmla="*/ 3 w 806"/>
                <a:gd name="T89" fmla="*/ 349 h 800"/>
                <a:gd name="T90" fmla="*/ 26 w 806"/>
                <a:gd name="T91" fmla="*/ 255 h 800"/>
                <a:gd name="T92" fmla="*/ 72 w 806"/>
                <a:gd name="T93" fmla="*/ 171 h 800"/>
                <a:gd name="T94" fmla="*/ 135 w 806"/>
                <a:gd name="T95" fmla="*/ 101 h 800"/>
                <a:gd name="T96" fmla="*/ 213 w 806"/>
                <a:gd name="T97" fmla="*/ 47 h 800"/>
                <a:gd name="T98" fmla="*/ 303 w 806"/>
                <a:gd name="T99" fmla="*/ 12 h 800"/>
                <a:gd name="T100" fmla="*/ 403 w 806"/>
                <a:gd name="T10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6" h="800">
                  <a:moveTo>
                    <a:pt x="403" y="100"/>
                  </a:moveTo>
                  <a:lnTo>
                    <a:pt x="361" y="103"/>
                  </a:lnTo>
                  <a:lnTo>
                    <a:pt x="322" y="110"/>
                  </a:lnTo>
                  <a:lnTo>
                    <a:pt x="285" y="123"/>
                  </a:lnTo>
                  <a:lnTo>
                    <a:pt x="250" y="141"/>
                  </a:lnTo>
                  <a:lnTo>
                    <a:pt x="217" y="162"/>
                  </a:lnTo>
                  <a:lnTo>
                    <a:pt x="188" y="188"/>
                  </a:lnTo>
                  <a:lnTo>
                    <a:pt x="162" y="216"/>
                  </a:lnTo>
                  <a:lnTo>
                    <a:pt x="141" y="248"/>
                  </a:lnTo>
                  <a:lnTo>
                    <a:pt x="123" y="283"/>
                  </a:lnTo>
                  <a:lnTo>
                    <a:pt x="110" y="321"/>
                  </a:lnTo>
                  <a:lnTo>
                    <a:pt x="103" y="359"/>
                  </a:lnTo>
                  <a:lnTo>
                    <a:pt x="100" y="400"/>
                  </a:lnTo>
                  <a:lnTo>
                    <a:pt x="103" y="440"/>
                  </a:lnTo>
                  <a:lnTo>
                    <a:pt x="110" y="479"/>
                  </a:lnTo>
                  <a:lnTo>
                    <a:pt x="123" y="517"/>
                  </a:lnTo>
                  <a:lnTo>
                    <a:pt x="141" y="550"/>
                  </a:lnTo>
                  <a:lnTo>
                    <a:pt x="162" y="583"/>
                  </a:lnTo>
                  <a:lnTo>
                    <a:pt x="188" y="612"/>
                  </a:lnTo>
                  <a:lnTo>
                    <a:pt x="217" y="637"/>
                  </a:lnTo>
                  <a:lnTo>
                    <a:pt x="250" y="659"/>
                  </a:lnTo>
                  <a:lnTo>
                    <a:pt x="285" y="676"/>
                  </a:lnTo>
                  <a:lnTo>
                    <a:pt x="322" y="688"/>
                  </a:lnTo>
                  <a:lnTo>
                    <a:pt x="361" y="696"/>
                  </a:lnTo>
                  <a:lnTo>
                    <a:pt x="403" y="699"/>
                  </a:lnTo>
                  <a:lnTo>
                    <a:pt x="443" y="696"/>
                  </a:lnTo>
                  <a:lnTo>
                    <a:pt x="483" y="688"/>
                  </a:lnTo>
                  <a:lnTo>
                    <a:pt x="520" y="676"/>
                  </a:lnTo>
                  <a:lnTo>
                    <a:pt x="555" y="659"/>
                  </a:lnTo>
                  <a:lnTo>
                    <a:pt x="587" y="637"/>
                  </a:lnTo>
                  <a:lnTo>
                    <a:pt x="616" y="612"/>
                  </a:lnTo>
                  <a:lnTo>
                    <a:pt x="642" y="583"/>
                  </a:lnTo>
                  <a:lnTo>
                    <a:pt x="664" y="550"/>
                  </a:lnTo>
                  <a:lnTo>
                    <a:pt x="681" y="517"/>
                  </a:lnTo>
                  <a:lnTo>
                    <a:pt x="694" y="479"/>
                  </a:lnTo>
                  <a:lnTo>
                    <a:pt x="702" y="440"/>
                  </a:lnTo>
                  <a:lnTo>
                    <a:pt x="705" y="400"/>
                  </a:lnTo>
                  <a:lnTo>
                    <a:pt x="702" y="359"/>
                  </a:lnTo>
                  <a:lnTo>
                    <a:pt x="694" y="321"/>
                  </a:lnTo>
                  <a:lnTo>
                    <a:pt x="681" y="283"/>
                  </a:lnTo>
                  <a:lnTo>
                    <a:pt x="664" y="248"/>
                  </a:lnTo>
                  <a:lnTo>
                    <a:pt x="642" y="216"/>
                  </a:lnTo>
                  <a:lnTo>
                    <a:pt x="616" y="188"/>
                  </a:lnTo>
                  <a:lnTo>
                    <a:pt x="587" y="162"/>
                  </a:lnTo>
                  <a:lnTo>
                    <a:pt x="555" y="141"/>
                  </a:lnTo>
                  <a:lnTo>
                    <a:pt x="520" y="123"/>
                  </a:lnTo>
                  <a:lnTo>
                    <a:pt x="483" y="110"/>
                  </a:lnTo>
                  <a:lnTo>
                    <a:pt x="443" y="103"/>
                  </a:lnTo>
                  <a:lnTo>
                    <a:pt x="403" y="100"/>
                  </a:lnTo>
                  <a:close/>
                  <a:moveTo>
                    <a:pt x="403" y="0"/>
                  </a:moveTo>
                  <a:lnTo>
                    <a:pt x="453" y="3"/>
                  </a:lnTo>
                  <a:lnTo>
                    <a:pt x="502" y="12"/>
                  </a:lnTo>
                  <a:lnTo>
                    <a:pt x="548" y="26"/>
                  </a:lnTo>
                  <a:lnTo>
                    <a:pt x="591" y="47"/>
                  </a:lnTo>
                  <a:lnTo>
                    <a:pt x="633" y="71"/>
                  </a:lnTo>
                  <a:lnTo>
                    <a:pt x="670" y="101"/>
                  </a:lnTo>
                  <a:lnTo>
                    <a:pt x="704" y="134"/>
                  </a:lnTo>
                  <a:lnTo>
                    <a:pt x="734" y="171"/>
                  </a:lnTo>
                  <a:lnTo>
                    <a:pt x="758" y="211"/>
                  </a:lnTo>
                  <a:lnTo>
                    <a:pt x="778" y="255"/>
                  </a:lnTo>
                  <a:lnTo>
                    <a:pt x="794" y="301"/>
                  </a:lnTo>
                  <a:lnTo>
                    <a:pt x="803" y="349"/>
                  </a:lnTo>
                  <a:lnTo>
                    <a:pt x="806" y="400"/>
                  </a:lnTo>
                  <a:lnTo>
                    <a:pt x="803" y="450"/>
                  </a:lnTo>
                  <a:lnTo>
                    <a:pt x="794" y="498"/>
                  </a:lnTo>
                  <a:lnTo>
                    <a:pt x="778" y="544"/>
                  </a:lnTo>
                  <a:lnTo>
                    <a:pt x="758" y="587"/>
                  </a:lnTo>
                  <a:lnTo>
                    <a:pt x="734" y="628"/>
                  </a:lnTo>
                  <a:lnTo>
                    <a:pt x="704" y="665"/>
                  </a:lnTo>
                  <a:lnTo>
                    <a:pt x="670" y="698"/>
                  </a:lnTo>
                  <a:lnTo>
                    <a:pt x="633" y="727"/>
                  </a:lnTo>
                  <a:lnTo>
                    <a:pt x="591" y="753"/>
                  </a:lnTo>
                  <a:lnTo>
                    <a:pt x="548" y="772"/>
                  </a:lnTo>
                  <a:lnTo>
                    <a:pt x="502" y="787"/>
                  </a:lnTo>
                  <a:lnTo>
                    <a:pt x="453" y="796"/>
                  </a:lnTo>
                  <a:lnTo>
                    <a:pt x="403" y="800"/>
                  </a:lnTo>
                  <a:lnTo>
                    <a:pt x="352" y="796"/>
                  </a:lnTo>
                  <a:lnTo>
                    <a:pt x="303" y="787"/>
                  </a:lnTo>
                  <a:lnTo>
                    <a:pt x="256" y="772"/>
                  </a:lnTo>
                  <a:lnTo>
                    <a:pt x="213" y="753"/>
                  </a:lnTo>
                  <a:lnTo>
                    <a:pt x="172" y="727"/>
                  </a:lnTo>
                  <a:lnTo>
                    <a:pt x="135" y="698"/>
                  </a:lnTo>
                  <a:lnTo>
                    <a:pt x="101" y="665"/>
                  </a:lnTo>
                  <a:lnTo>
                    <a:pt x="72" y="628"/>
                  </a:lnTo>
                  <a:lnTo>
                    <a:pt x="46" y="587"/>
                  </a:lnTo>
                  <a:lnTo>
                    <a:pt x="26" y="544"/>
                  </a:lnTo>
                  <a:lnTo>
                    <a:pt x="12" y="498"/>
                  </a:lnTo>
                  <a:lnTo>
                    <a:pt x="3" y="450"/>
                  </a:lnTo>
                  <a:lnTo>
                    <a:pt x="0" y="400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6" y="255"/>
                  </a:lnTo>
                  <a:lnTo>
                    <a:pt x="46" y="211"/>
                  </a:lnTo>
                  <a:lnTo>
                    <a:pt x="72" y="171"/>
                  </a:lnTo>
                  <a:lnTo>
                    <a:pt x="101" y="134"/>
                  </a:lnTo>
                  <a:lnTo>
                    <a:pt x="135" y="101"/>
                  </a:lnTo>
                  <a:lnTo>
                    <a:pt x="172" y="71"/>
                  </a:lnTo>
                  <a:lnTo>
                    <a:pt x="213" y="47"/>
                  </a:lnTo>
                  <a:lnTo>
                    <a:pt x="256" y="26"/>
                  </a:lnTo>
                  <a:lnTo>
                    <a:pt x="303" y="12"/>
                  </a:lnTo>
                  <a:lnTo>
                    <a:pt x="352" y="3"/>
                  </a:lnTo>
                  <a:lnTo>
                    <a:pt x="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bg1"/>
                </a:solidFill>
              </a:endParaRPr>
            </a:p>
          </p:txBody>
        </p:sp>
      </p:grpSp>
      <p:sp>
        <p:nvSpPr>
          <p:cNvPr id="84" name="Freeform 6"/>
          <p:cNvSpPr>
            <a:spLocks noChangeAspect="1" noEditPoints="1"/>
          </p:cNvSpPr>
          <p:nvPr/>
        </p:nvSpPr>
        <p:spPr bwMode="auto">
          <a:xfrm>
            <a:off x="9957192" y="3311205"/>
            <a:ext cx="185090" cy="179352"/>
          </a:xfrm>
          <a:custGeom>
            <a:avLst/>
            <a:gdLst>
              <a:gd name="T0" fmla="*/ 1848 w 4838"/>
              <a:gd name="T1" fmla="*/ 1519 h 4688"/>
              <a:gd name="T2" fmla="*/ 1745 w 4838"/>
              <a:gd name="T3" fmla="*/ 1619 h 4688"/>
              <a:gd name="T4" fmla="*/ 1608 w 4838"/>
              <a:gd name="T5" fmla="*/ 1668 h 4688"/>
              <a:gd name="T6" fmla="*/ 1303 w 4838"/>
              <a:gd name="T7" fmla="*/ 2812 h 4688"/>
              <a:gd name="T8" fmla="*/ 1361 w 4838"/>
              <a:gd name="T9" fmla="*/ 2934 h 4688"/>
              <a:gd name="T10" fmla="*/ 1367 w 4838"/>
              <a:gd name="T11" fmla="*/ 3069 h 4688"/>
              <a:gd name="T12" fmla="*/ 2290 w 4838"/>
              <a:gd name="T13" fmla="*/ 3738 h 4688"/>
              <a:gd name="T14" fmla="*/ 2418 w 4838"/>
              <a:gd name="T15" fmla="*/ 3714 h 4688"/>
              <a:gd name="T16" fmla="*/ 2548 w 4838"/>
              <a:gd name="T17" fmla="*/ 3738 h 4688"/>
              <a:gd name="T18" fmla="*/ 3471 w 4838"/>
              <a:gd name="T19" fmla="*/ 3069 h 4688"/>
              <a:gd name="T20" fmla="*/ 3477 w 4838"/>
              <a:gd name="T21" fmla="*/ 2934 h 4688"/>
              <a:gd name="T22" fmla="*/ 3537 w 4838"/>
              <a:gd name="T23" fmla="*/ 2812 h 4688"/>
              <a:gd name="T24" fmla="*/ 3230 w 4838"/>
              <a:gd name="T25" fmla="*/ 1668 h 4688"/>
              <a:gd name="T26" fmla="*/ 3093 w 4838"/>
              <a:gd name="T27" fmla="*/ 1619 h 4688"/>
              <a:gd name="T28" fmla="*/ 2990 w 4838"/>
              <a:gd name="T29" fmla="*/ 1519 h 4688"/>
              <a:gd name="T30" fmla="*/ 2420 w 4838"/>
              <a:gd name="T31" fmla="*/ 0 h 4688"/>
              <a:gd name="T32" fmla="*/ 2564 w 4838"/>
              <a:gd name="T33" fmla="*/ 31 h 4688"/>
              <a:gd name="T34" fmla="*/ 2680 w 4838"/>
              <a:gd name="T35" fmla="*/ 115 h 4688"/>
              <a:gd name="T36" fmla="*/ 3282 w 4838"/>
              <a:gd name="T37" fmla="*/ 1333 h 4688"/>
              <a:gd name="T38" fmla="*/ 4634 w 4838"/>
              <a:gd name="T39" fmla="*/ 1546 h 4688"/>
              <a:gd name="T40" fmla="*/ 4747 w 4838"/>
              <a:gd name="T41" fmla="*/ 1628 h 4688"/>
              <a:gd name="T42" fmla="*/ 4820 w 4838"/>
              <a:gd name="T43" fmla="*/ 1748 h 4688"/>
              <a:gd name="T44" fmla="*/ 4837 w 4838"/>
              <a:gd name="T45" fmla="*/ 1887 h 4688"/>
              <a:gd name="T46" fmla="*/ 4796 w 4838"/>
              <a:gd name="T47" fmla="*/ 2018 h 4688"/>
              <a:gd name="T48" fmla="*/ 3817 w 4838"/>
              <a:gd name="T49" fmla="*/ 3014 h 4688"/>
              <a:gd name="T50" fmla="*/ 4032 w 4838"/>
              <a:gd name="T51" fmla="*/ 4389 h 4688"/>
              <a:gd name="T52" fmla="*/ 3986 w 4838"/>
              <a:gd name="T53" fmla="*/ 4521 h 4688"/>
              <a:gd name="T54" fmla="*/ 3887 w 4838"/>
              <a:gd name="T55" fmla="*/ 4625 h 4688"/>
              <a:gd name="T56" fmla="*/ 3739 w 4838"/>
              <a:gd name="T57" fmla="*/ 4685 h 4688"/>
              <a:gd name="T58" fmla="*/ 3599 w 4838"/>
              <a:gd name="T59" fmla="*/ 4677 h 4688"/>
              <a:gd name="T60" fmla="*/ 2420 w 4838"/>
              <a:gd name="T61" fmla="*/ 4055 h 4688"/>
              <a:gd name="T62" fmla="*/ 1239 w 4838"/>
              <a:gd name="T63" fmla="*/ 4677 h 4688"/>
              <a:gd name="T64" fmla="*/ 1099 w 4838"/>
              <a:gd name="T65" fmla="*/ 4685 h 4688"/>
              <a:gd name="T66" fmla="*/ 952 w 4838"/>
              <a:gd name="T67" fmla="*/ 4625 h 4688"/>
              <a:gd name="T68" fmla="*/ 852 w 4838"/>
              <a:gd name="T69" fmla="*/ 4521 h 4688"/>
              <a:gd name="T70" fmla="*/ 806 w 4838"/>
              <a:gd name="T71" fmla="*/ 4389 h 4688"/>
              <a:gd name="T72" fmla="*/ 1022 w 4838"/>
              <a:gd name="T73" fmla="*/ 3014 h 4688"/>
              <a:gd name="T74" fmla="*/ 42 w 4838"/>
              <a:gd name="T75" fmla="*/ 2018 h 4688"/>
              <a:gd name="T76" fmla="*/ 1 w 4838"/>
              <a:gd name="T77" fmla="*/ 1887 h 4688"/>
              <a:gd name="T78" fmla="*/ 18 w 4838"/>
              <a:gd name="T79" fmla="*/ 1748 h 4688"/>
              <a:gd name="T80" fmla="*/ 91 w 4838"/>
              <a:gd name="T81" fmla="*/ 1628 h 4688"/>
              <a:gd name="T82" fmla="*/ 204 w 4838"/>
              <a:gd name="T83" fmla="*/ 1546 h 4688"/>
              <a:gd name="T84" fmla="*/ 1556 w 4838"/>
              <a:gd name="T85" fmla="*/ 1333 h 4688"/>
              <a:gd name="T86" fmla="*/ 2158 w 4838"/>
              <a:gd name="T87" fmla="*/ 115 h 4688"/>
              <a:gd name="T88" fmla="*/ 2275 w 4838"/>
              <a:gd name="T89" fmla="*/ 31 h 4688"/>
              <a:gd name="T90" fmla="*/ 2420 w 4838"/>
              <a:gd name="T91" fmla="*/ 0 h 4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38" h="4688">
                <a:moveTo>
                  <a:pt x="2420" y="341"/>
                </a:moveTo>
                <a:lnTo>
                  <a:pt x="1872" y="1477"/>
                </a:lnTo>
                <a:lnTo>
                  <a:pt x="1848" y="1519"/>
                </a:lnTo>
                <a:lnTo>
                  <a:pt x="1818" y="1556"/>
                </a:lnTo>
                <a:lnTo>
                  <a:pt x="1784" y="1591"/>
                </a:lnTo>
                <a:lnTo>
                  <a:pt x="1745" y="1619"/>
                </a:lnTo>
                <a:lnTo>
                  <a:pt x="1702" y="1641"/>
                </a:lnTo>
                <a:lnTo>
                  <a:pt x="1656" y="1658"/>
                </a:lnTo>
                <a:lnTo>
                  <a:pt x="1608" y="1668"/>
                </a:lnTo>
                <a:lnTo>
                  <a:pt x="350" y="1856"/>
                </a:lnTo>
                <a:lnTo>
                  <a:pt x="1272" y="2777"/>
                </a:lnTo>
                <a:lnTo>
                  <a:pt x="1303" y="2812"/>
                </a:lnTo>
                <a:lnTo>
                  <a:pt x="1328" y="2850"/>
                </a:lnTo>
                <a:lnTo>
                  <a:pt x="1348" y="2891"/>
                </a:lnTo>
                <a:lnTo>
                  <a:pt x="1361" y="2934"/>
                </a:lnTo>
                <a:lnTo>
                  <a:pt x="1368" y="2978"/>
                </a:lnTo>
                <a:lnTo>
                  <a:pt x="1371" y="3025"/>
                </a:lnTo>
                <a:lnTo>
                  <a:pt x="1367" y="3069"/>
                </a:lnTo>
                <a:lnTo>
                  <a:pt x="1153" y="4348"/>
                </a:lnTo>
                <a:lnTo>
                  <a:pt x="2250" y="3757"/>
                </a:lnTo>
                <a:lnTo>
                  <a:pt x="2290" y="3738"/>
                </a:lnTo>
                <a:lnTo>
                  <a:pt x="2332" y="3724"/>
                </a:lnTo>
                <a:lnTo>
                  <a:pt x="2375" y="3717"/>
                </a:lnTo>
                <a:lnTo>
                  <a:pt x="2418" y="3714"/>
                </a:lnTo>
                <a:lnTo>
                  <a:pt x="2463" y="3717"/>
                </a:lnTo>
                <a:lnTo>
                  <a:pt x="2506" y="3724"/>
                </a:lnTo>
                <a:lnTo>
                  <a:pt x="2548" y="3738"/>
                </a:lnTo>
                <a:lnTo>
                  <a:pt x="2588" y="3757"/>
                </a:lnTo>
                <a:lnTo>
                  <a:pt x="3686" y="4348"/>
                </a:lnTo>
                <a:lnTo>
                  <a:pt x="3471" y="3069"/>
                </a:lnTo>
                <a:lnTo>
                  <a:pt x="3467" y="3025"/>
                </a:lnTo>
                <a:lnTo>
                  <a:pt x="3470" y="2978"/>
                </a:lnTo>
                <a:lnTo>
                  <a:pt x="3477" y="2934"/>
                </a:lnTo>
                <a:lnTo>
                  <a:pt x="3490" y="2891"/>
                </a:lnTo>
                <a:lnTo>
                  <a:pt x="3511" y="2850"/>
                </a:lnTo>
                <a:lnTo>
                  <a:pt x="3537" y="2812"/>
                </a:lnTo>
                <a:lnTo>
                  <a:pt x="3566" y="2777"/>
                </a:lnTo>
                <a:lnTo>
                  <a:pt x="4488" y="1856"/>
                </a:lnTo>
                <a:lnTo>
                  <a:pt x="3230" y="1668"/>
                </a:lnTo>
                <a:lnTo>
                  <a:pt x="3182" y="1658"/>
                </a:lnTo>
                <a:lnTo>
                  <a:pt x="3136" y="1641"/>
                </a:lnTo>
                <a:lnTo>
                  <a:pt x="3093" y="1619"/>
                </a:lnTo>
                <a:lnTo>
                  <a:pt x="3054" y="1591"/>
                </a:lnTo>
                <a:lnTo>
                  <a:pt x="3020" y="1558"/>
                </a:lnTo>
                <a:lnTo>
                  <a:pt x="2990" y="1519"/>
                </a:lnTo>
                <a:lnTo>
                  <a:pt x="2966" y="1477"/>
                </a:lnTo>
                <a:lnTo>
                  <a:pt x="2420" y="341"/>
                </a:lnTo>
                <a:close/>
                <a:moveTo>
                  <a:pt x="2420" y="0"/>
                </a:moveTo>
                <a:lnTo>
                  <a:pt x="2469" y="5"/>
                </a:lnTo>
                <a:lnTo>
                  <a:pt x="2518" y="15"/>
                </a:lnTo>
                <a:lnTo>
                  <a:pt x="2564" y="31"/>
                </a:lnTo>
                <a:lnTo>
                  <a:pt x="2606" y="54"/>
                </a:lnTo>
                <a:lnTo>
                  <a:pt x="2646" y="82"/>
                </a:lnTo>
                <a:lnTo>
                  <a:pt x="2680" y="115"/>
                </a:lnTo>
                <a:lnTo>
                  <a:pt x="2710" y="154"/>
                </a:lnTo>
                <a:lnTo>
                  <a:pt x="2735" y="197"/>
                </a:lnTo>
                <a:lnTo>
                  <a:pt x="3282" y="1333"/>
                </a:lnTo>
                <a:lnTo>
                  <a:pt x="4542" y="1519"/>
                </a:lnTo>
                <a:lnTo>
                  <a:pt x="4589" y="1530"/>
                </a:lnTo>
                <a:lnTo>
                  <a:pt x="4634" y="1546"/>
                </a:lnTo>
                <a:lnTo>
                  <a:pt x="4676" y="1568"/>
                </a:lnTo>
                <a:lnTo>
                  <a:pt x="4713" y="1595"/>
                </a:lnTo>
                <a:lnTo>
                  <a:pt x="4747" y="1628"/>
                </a:lnTo>
                <a:lnTo>
                  <a:pt x="4777" y="1664"/>
                </a:lnTo>
                <a:lnTo>
                  <a:pt x="4801" y="1704"/>
                </a:lnTo>
                <a:lnTo>
                  <a:pt x="4820" y="1748"/>
                </a:lnTo>
                <a:lnTo>
                  <a:pt x="4832" y="1795"/>
                </a:lnTo>
                <a:lnTo>
                  <a:pt x="4838" y="1841"/>
                </a:lnTo>
                <a:lnTo>
                  <a:pt x="4837" y="1887"/>
                </a:lnTo>
                <a:lnTo>
                  <a:pt x="4829" y="1932"/>
                </a:lnTo>
                <a:lnTo>
                  <a:pt x="4816" y="1976"/>
                </a:lnTo>
                <a:lnTo>
                  <a:pt x="4796" y="2018"/>
                </a:lnTo>
                <a:lnTo>
                  <a:pt x="4771" y="2058"/>
                </a:lnTo>
                <a:lnTo>
                  <a:pt x="4738" y="2094"/>
                </a:lnTo>
                <a:lnTo>
                  <a:pt x="3817" y="3014"/>
                </a:lnTo>
                <a:lnTo>
                  <a:pt x="4031" y="4292"/>
                </a:lnTo>
                <a:lnTo>
                  <a:pt x="4035" y="4341"/>
                </a:lnTo>
                <a:lnTo>
                  <a:pt x="4032" y="4389"/>
                </a:lnTo>
                <a:lnTo>
                  <a:pt x="4024" y="4435"/>
                </a:lnTo>
                <a:lnTo>
                  <a:pt x="4007" y="4479"/>
                </a:lnTo>
                <a:lnTo>
                  <a:pt x="3986" y="4521"/>
                </a:lnTo>
                <a:lnTo>
                  <a:pt x="3958" y="4560"/>
                </a:lnTo>
                <a:lnTo>
                  <a:pt x="3925" y="4594"/>
                </a:lnTo>
                <a:lnTo>
                  <a:pt x="3887" y="4625"/>
                </a:lnTo>
                <a:lnTo>
                  <a:pt x="3840" y="4652"/>
                </a:lnTo>
                <a:lnTo>
                  <a:pt x="3790" y="4673"/>
                </a:lnTo>
                <a:lnTo>
                  <a:pt x="3739" y="4685"/>
                </a:lnTo>
                <a:lnTo>
                  <a:pt x="3686" y="4688"/>
                </a:lnTo>
                <a:lnTo>
                  <a:pt x="3642" y="4685"/>
                </a:lnTo>
                <a:lnTo>
                  <a:pt x="3599" y="4677"/>
                </a:lnTo>
                <a:lnTo>
                  <a:pt x="3557" y="4664"/>
                </a:lnTo>
                <a:lnTo>
                  <a:pt x="3517" y="4645"/>
                </a:lnTo>
                <a:lnTo>
                  <a:pt x="2420" y="4055"/>
                </a:lnTo>
                <a:lnTo>
                  <a:pt x="1321" y="4645"/>
                </a:lnTo>
                <a:lnTo>
                  <a:pt x="1281" y="4664"/>
                </a:lnTo>
                <a:lnTo>
                  <a:pt x="1239" y="4677"/>
                </a:lnTo>
                <a:lnTo>
                  <a:pt x="1196" y="4685"/>
                </a:lnTo>
                <a:lnTo>
                  <a:pt x="1153" y="4688"/>
                </a:lnTo>
                <a:lnTo>
                  <a:pt x="1099" y="4685"/>
                </a:lnTo>
                <a:lnTo>
                  <a:pt x="1048" y="4673"/>
                </a:lnTo>
                <a:lnTo>
                  <a:pt x="998" y="4652"/>
                </a:lnTo>
                <a:lnTo>
                  <a:pt x="952" y="4625"/>
                </a:lnTo>
                <a:lnTo>
                  <a:pt x="913" y="4594"/>
                </a:lnTo>
                <a:lnTo>
                  <a:pt x="880" y="4560"/>
                </a:lnTo>
                <a:lnTo>
                  <a:pt x="852" y="4521"/>
                </a:lnTo>
                <a:lnTo>
                  <a:pt x="831" y="4479"/>
                </a:lnTo>
                <a:lnTo>
                  <a:pt x="815" y="4435"/>
                </a:lnTo>
                <a:lnTo>
                  <a:pt x="806" y="4389"/>
                </a:lnTo>
                <a:lnTo>
                  <a:pt x="803" y="4341"/>
                </a:lnTo>
                <a:lnTo>
                  <a:pt x="807" y="4292"/>
                </a:lnTo>
                <a:lnTo>
                  <a:pt x="1022" y="3014"/>
                </a:lnTo>
                <a:lnTo>
                  <a:pt x="98" y="2094"/>
                </a:lnTo>
                <a:lnTo>
                  <a:pt x="67" y="2058"/>
                </a:lnTo>
                <a:lnTo>
                  <a:pt x="42" y="2018"/>
                </a:lnTo>
                <a:lnTo>
                  <a:pt x="22" y="1976"/>
                </a:lnTo>
                <a:lnTo>
                  <a:pt x="9" y="1933"/>
                </a:lnTo>
                <a:lnTo>
                  <a:pt x="1" y="1887"/>
                </a:lnTo>
                <a:lnTo>
                  <a:pt x="0" y="1841"/>
                </a:lnTo>
                <a:lnTo>
                  <a:pt x="6" y="1795"/>
                </a:lnTo>
                <a:lnTo>
                  <a:pt x="18" y="1748"/>
                </a:lnTo>
                <a:lnTo>
                  <a:pt x="37" y="1704"/>
                </a:lnTo>
                <a:lnTo>
                  <a:pt x="61" y="1664"/>
                </a:lnTo>
                <a:lnTo>
                  <a:pt x="91" y="1628"/>
                </a:lnTo>
                <a:lnTo>
                  <a:pt x="125" y="1595"/>
                </a:lnTo>
                <a:lnTo>
                  <a:pt x="162" y="1568"/>
                </a:lnTo>
                <a:lnTo>
                  <a:pt x="204" y="1546"/>
                </a:lnTo>
                <a:lnTo>
                  <a:pt x="249" y="1530"/>
                </a:lnTo>
                <a:lnTo>
                  <a:pt x="296" y="1519"/>
                </a:lnTo>
                <a:lnTo>
                  <a:pt x="1556" y="1333"/>
                </a:lnTo>
                <a:lnTo>
                  <a:pt x="2103" y="197"/>
                </a:lnTo>
                <a:lnTo>
                  <a:pt x="2128" y="154"/>
                </a:lnTo>
                <a:lnTo>
                  <a:pt x="2158" y="115"/>
                </a:lnTo>
                <a:lnTo>
                  <a:pt x="2192" y="82"/>
                </a:lnTo>
                <a:lnTo>
                  <a:pt x="2232" y="54"/>
                </a:lnTo>
                <a:lnTo>
                  <a:pt x="2275" y="31"/>
                </a:lnTo>
                <a:lnTo>
                  <a:pt x="2320" y="15"/>
                </a:lnTo>
                <a:lnTo>
                  <a:pt x="2369" y="5"/>
                </a:lnTo>
                <a:lnTo>
                  <a:pt x="242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85" name="36 Rectángulo redondeado"/>
          <p:cNvSpPr/>
          <p:nvPr/>
        </p:nvSpPr>
        <p:spPr bwMode="auto">
          <a:xfrm>
            <a:off x="1152475" y="4741169"/>
            <a:ext cx="2969986" cy="1373796"/>
          </a:xfrm>
          <a:prstGeom prst="roundRect">
            <a:avLst>
              <a:gd name="adj" fmla="val 2557"/>
            </a:avLst>
          </a:prstGeom>
          <a:solidFill>
            <a:schemeClr val="bg1">
              <a:lumMod val="65000"/>
              <a:alpha val="15000"/>
            </a:schemeClr>
          </a:solidFill>
          <a:ln w="3175">
            <a:noFill/>
          </a:ln>
        </p:spPr>
        <p:txBody>
          <a:bodyPr lIns="107989" tIns="143983" rIns="107989" bIns="143983" rtlCol="0" anchor="ctr" anchorCtr="0"/>
          <a:lstStyle/>
          <a:p>
            <a:pPr>
              <a:lnSpc>
                <a:spcPct val="120000"/>
              </a:lnSpc>
            </a:pP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点击输入本栏的具体文字详细内容</a:t>
            </a:r>
            <a:r>
              <a:rPr lang="en-US" altLang="zh-CN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altLang="zh-CN" sz="10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grpSp>
        <p:nvGrpSpPr>
          <p:cNvPr id="86" name="37 Grupo"/>
          <p:cNvGrpSpPr>
            <a:grpSpLocks noChangeAspect="1"/>
          </p:cNvGrpSpPr>
          <p:nvPr/>
        </p:nvGrpSpPr>
        <p:grpSpPr>
          <a:xfrm>
            <a:off x="715875" y="4646763"/>
            <a:ext cx="523639" cy="272958"/>
            <a:chOff x="6621660" y="2626427"/>
            <a:chExt cx="525900" cy="304218"/>
          </a:xfrm>
          <a:solidFill>
            <a:schemeClr val="accent5">
              <a:lumMod val="75000"/>
            </a:schemeClr>
          </a:solidFill>
        </p:grpSpPr>
        <p:sp>
          <p:nvSpPr>
            <p:cNvPr id="87" name="6 Rectángulo"/>
            <p:cNvSpPr>
              <a:spLocks noChangeAspect="1"/>
            </p:cNvSpPr>
            <p:nvPr/>
          </p:nvSpPr>
          <p:spPr bwMode="auto">
            <a:xfrm rot="10800000">
              <a:off x="6621660" y="2628808"/>
              <a:ext cx="263490" cy="301837"/>
            </a:xfrm>
            <a:custGeom>
              <a:avLst/>
              <a:gdLst>
                <a:gd name="connsiteX0" fmla="*/ 0 w 360040"/>
                <a:gd name="connsiteY0" fmla="*/ 0 h 360040"/>
                <a:gd name="connsiteX1" fmla="*/ 360040 w 360040"/>
                <a:gd name="connsiteY1" fmla="*/ 0 h 360040"/>
                <a:gd name="connsiteX2" fmla="*/ 360040 w 360040"/>
                <a:gd name="connsiteY2" fmla="*/ 360040 h 360040"/>
                <a:gd name="connsiteX3" fmla="*/ 0 w 360040"/>
                <a:gd name="connsiteY3" fmla="*/ 360040 h 360040"/>
                <a:gd name="connsiteX4" fmla="*/ 0 w 360040"/>
                <a:gd name="connsiteY4" fmla="*/ 0 h 360040"/>
                <a:gd name="connsiteX0-1" fmla="*/ 161925 w 360040"/>
                <a:gd name="connsiteY0-2" fmla="*/ 95250 h 360040"/>
                <a:gd name="connsiteX1-3" fmla="*/ 360040 w 360040"/>
                <a:gd name="connsiteY1-4" fmla="*/ 0 h 360040"/>
                <a:gd name="connsiteX2-5" fmla="*/ 360040 w 360040"/>
                <a:gd name="connsiteY2-6" fmla="*/ 360040 h 360040"/>
                <a:gd name="connsiteX3-7" fmla="*/ 0 w 360040"/>
                <a:gd name="connsiteY3-8" fmla="*/ 360040 h 360040"/>
                <a:gd name="connsiteX4-9" fmla="*/ 161925 w 360040"/>
                <a:gd name="connsiteY4-10" fmla="*/ 95250 h 360040"/>
                <a:gd name="connsiteX0-11" fmla="*/ 152400 w 360040"/>
                <a:gd name="connsiteY0-12" fmla="*/ 52387 h 360040"/>
                <a:gd name="connsiteX1-13" fmla="*/ 360040 w 360040"/>
                <a:gd name="connsiteY1-14" fmla="*/ 0 h 360040"/>
                <a:gd name="connsiteX2-15" fmla="*/ 360040 w 360040"/>
                <a:gd name="connsiteY2-16" fmla="*/ 360040 h 360040"/>
                <a:gd name="connsiteX3-17" fmla="*/ 0 w 360040"/>
                <a:gd name="connsiteY3-18" fmla="*/ 360040 h 360040"/>
                <a:gd name="connsiteX4-19" fmla="*/ 152400 w 360040"/>
                <a:gd name="connsiteY4-20" fmla="*/ 52387 h 360040"/>
                <a:gd name="connsiteX0-21" fmla="*/ 33338 w 240978"/>
                <a:gd name="connsiteY0-22" fmla="*/ 52387 h 360040"/>
                <a:gd name="connsiteX1-23" fmla="*/ 240978 w 240978"/>
                <a:gd name="connsiteY1-24" fmla="*/ 0 h 360040"/>
                <a:gd name="connsiteX2-25" fmla="*/ 240978 w 240978"/>
                <a:gd name="connsiteY2-26" fmla="*/ 360040 h 360040"/>
                <a:gd name="connsiteX3-27" fmla="*/ 0 w 240978"/>
                <a:gd name="connsiteY3-28" fmla="*/ 288603 h 360040"/>
                <a:gd name="connsiteX4-29" fmla="*/ 33338 w 240978"/>
                <a:gd name="connsiteY4-30" fmla="*/ 52387 h 360040"/>
                <a:gd name="connsiteX0-31" fmla="*/ 97632 w 305272"/>
                <a:gd name="connsiteY0-32" fmla="*/ 52387 h 360040"/>
                <a:gd name="connsiteX1-33" fmla="*/ 305272 w 305272"/>
                <a:gd name="connsiteY1-34" fmla="*/ 0 h 360040"/>
                <a:gd name="connsiteX2-35" fmla="*/ 305272 w 305272"/>
                <a:gd name="connsiteY2-36" fmla="*/ 360040 h 360040"/>
                <a:gd name="connsiteX3-37" fmla="*/ 0 w 305272"/>
                <a:gd name="connsiteY3-38" fmla="*/ 310034 h 360040"/>
                <a:gd name="connsiteX4-39" fmla="*/ 97632 w 305272"/>
                <a:gd name="connsiteY4-40" fmla="*/ 52387 h 360040"/>
                <a:gd name="connsiteX0-41" fmla="*/ 97632 w 305272"/>
                <a:gd name="connsiteY0-42" fmla="*/ 52387 h 310034"/>
                <a:gd name="connsiteX1-43" fmla="*/ 305272 w 305272"/>
                <a:gd name="connsiteY1-44" fmla="*/ 0 h 310034"/>
                <a:gd name="connsiteX2-45" fmla="*/ 195735 w 305272"/>
                <a:gd name="connsiteY2-46" fmla="*/ 238596 h 310034"/>
                <a:gd name="connsiteX3-47" fmla="*/ 0 w 305272"/>
                <a:gd name="connsiteY3-48" fmla="*/ 310034 h 310034"/>
                <a:gd name="connsiteX4-49" fmla="*/ 97632 w 305272"/>
                <a:gd name="connsiteY4-50" fmla="*/ 52387 h 310034"/>
                <a:gd name="connsiteX0-51" fmla="*/ 97632 w 305272"/>
                <a:gd name="connsiteY0-52" fmla="*/ 52387 h 312415"/>
                <a:gd name="connsiteX1-53" fmla="*/ 305272 w 305272"/>
                <a:gd name="connsiteY1-54" fmla="*/ 0 h 312415"/>
                <a:gd name="connsiteX2-55" fmla="*/ 164779 w 305272"/>
                <a:gd name="connsiteY2-56" fmla="*/ 312415 h 312415"/>
                <a:gd name="connsiteX3-57" fmla="*/ 0 w 305272"/>
                <a:gd name="connsiteY3-58" fmla="*/ 310034 h 312415"/>
                <a:gd name="connsiteX4-59" fmla="*/ 97632 w 305272"/>
                <a:gd name="connsiteY4-60" fmla="*/ 52387 h 312415"/>
                <a:gd name="connsiteX0-61" fmla="*/ 97632 w 198116"/>
                <a:gd name="connsiteY0-62" fmla="*/ 0 h 260028"/>
                <a:gd name="connsiteX1-63" fmla="*/ 198116 w 198116"/>
                <a:gd name="connsiteY1-64" fmla="*/ 45245 h 260028"/>
                <a:gd name="connsiteX2-65" fmla="*/ 164779 w 198116"/>
                <a:gd name="connsiteY2-66" fmla="*/ 260028 h 260028"/>
                <a:gd name="connsiteX3-67" fmla="*/ 0 w 198116"/>
                <a:gd name="connsiteY3-68" fmla="*/ 257647 h 260028"/>
                <a:gd name="connsiteX4-69" fmla="*/ 97632 w 198116"/>
                <a:gd name="connsiteY4-70" fmla="*/ 0 h 260028"/>
                <a:gd name="connsiteX0-71" fmla="*/ 97632 w 229072"/>
                <a:gd name="connsiteY0-72" fmla="*/ 2380 h 262408"/>
                <a:gd name="connsiteX1-73" fmla="*/ 229072 w 229072"/>
                <a:gd name="connsiteY1-74" fmla="*/ 0 h 262408"/>
                <a:gd name="connsiteX2-75" fmla="*/ 164779 w 229072"/>
                <a:gd name="connsiteY2-76" fmla="*/ 262408 h 262408"/>
                <a:gd name="connsiteX3-77" fmla="*/ 0 w 229072"/>
                <a:gd name="connsiteY3-78" fmla="*/ 260027 h 262408"/>
                <a:gd name="connsiteX4-79" fmla="*/ 97632 w 229072"/>
                <a:gd name="connsiteY4-80" fmla="*/ 2380 h 262408"/>
                <a:gd name="connsiteX0-81" fmla="*/ 97632 w 229072"/>
                <a:gd name="connsiteY0-82" fmla="*/ 0 h 262410"/>
                <a:gd name="connsiteX1-83" fmla="*/ 229072 w 229072"/>
                <a:gd name="connsiteY1-84" fmla="*/ 2 h 262410"/>
                <a:gd name="connsiteX2-85" fmla="*/ 164779 w 229072"/>
                <a:gd name="connsiteY2-86" fmla="*/ 262410 h 262410"/>
                <a:gd name="connsiteX3-87" fmla="*/ 0 w 229072"/>
                <a:gd name="connsiteY3-88" fmla="*/ 260029 h 262410"/>
                <a:gd name="connsiteX4-89" fmla="*/ 97632 w 229072"/>
                <a:gd name="connsiteY4-90" fmla="*/ 0 h 262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9072" h="262410">
                  <a:moveTo>
                    <a:pt x="97632" y="0"/>
                  </a:moveTo>
                  <a:lnTo>
                    <a:pt x="229072" y="2"/>
                  </a:lnTo>
                  <a:lnTo>
                    <a:pt x="164779" y="262410"/>
                  </a:lnTo>
                  <a:lnTo>
                    <a:pt x="0" y="260029"/>
                  </a:lnTo>
                  <a:lnTo>
                    <a:pt x="9763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s-SV">
                <a:solidFill>
                  <a:schemeClr val="bg1"/>
                </a:solidFill>
              </a:endParaRPr>
            </a:p>
          </p:txBody>
        </p:sp>
        <p:sp>
          <p:nvSpPr>
            <p:cNvPr id="88" name="6 Rectángulo"/>
            <p:cNvSpPr>
              <a:spLocks noChangeAspect="1"/>
            </p:cNvSpPr>
            <p:nvPr/>
          </p:nvSpPr>
          <p:spPr bwMode="auto">
            <a:xfrm rot="10800000">
              <a:off x="6884070" y="2626427"/>
              <a:ext cx="263490" cy="301837"/>
            </a:xfrm>
            <a:custGeom>
              <a:avLst/>
              <a:gdLst>
                <a:gd name="connsiteX0" fmla="*/ 0 w 360040"/>
                <a:gd name="connsiteY0" fmla="*/ 0 h 360040"/>
                <a:gd name="connsiteX1" fmla="*/ 360040 w 360040"/>
                <a:gd name="connsiteY1" fmla="*/ 0 h 360040"/>
                <a:gd name="connsiteX2" fmla="*/ 360040 w 360040"/>
                <a:gd name="connsiteY2" fmla="*/ 360040 h 360040"/>
                <a:gd name="connsiteX3" fmla="*/ 0 w 360040"/>
                <a:gd name="connsiteY3" fmla="*/ 360040 h 360040"/>
                <a:gd name="connsiteX4" fmla="*/ 0 w 360040"/>
                <a:gd name="connsiteY4" fmla="*/ 0 h 360040"/>
                <a:gd name="connsiteX0-1" fmla="*/ 161925 w 360040"/>
                <a:gd name="connsiteY0-2" fmla="*/ 95250 h 360040"/>
                <a:gd name="connsiteX1-3" fmla="*/ 360040 w 360040"/>
                <a:gd name="connsiteY1-4" fmla="*/ 0 h 360040"/>
                <a:gd name="connsiteX2-5" fmla="*/ 360040 w 360040"/>
                <a:gd name="connsiteY2-6" fmla="*/ 360040 h 360040"/>
                <a:gd name="connsiteX3-7" fmla="*/ 0 w 360040"/>
                <a:gd name="connsiteY3-8" fmla="*/ 360040 h 360040"/>
                <a:gd name="connsiteX4-9" fmla="*/ 161925 w 360040"/>
                <a:gd name="connsiteY4-10" fmla="*/ 95250 h 360040"/>
                <a:gd name="connsiteX0-11" fmla="*/ 152400 w 360040"/>
                <a:gd name="connsiteY0-12" fmla="*/ 52387 h 360040"/>
                <a:gd name="connsiteX1-13" fmla="*/ 360040 w 360040"/>
                <a:gd name="connsiteY1-14" fmla="*/ 0 h 360040"/>
                <a:gd name="connsiteX2-15" fmla="*/ 360040 w 360040"/>
                <a:gd name="connsiteY2-16" fmla="*/ 360040 h 360040"/>
                <a:gd name="connsiteX3-17" fmla="*/ 0 w 360040"/>
                <a:gd name="connsiteY3-18" fmla="*/ 360040 h 360040"/>
                <a:gd name="connsiteX4-19" fmla="*/ 152400 w 360040"/>
                <a:gd name="connsiteY4-20" fmla="*/ 52387 h 360040"/>
                <a:gd name="connsiteX0-21" fmla="*/ 33338 w 240978"/>
                <a:gd name="connsiteY0-22" fmla="*/ 52387 h 360040"/>
                <a:gd name="connsiteX1-23" fmla="*/ 240978 w 240978"/>
                <a:gd name="connsiteY1-24" fmla="*/ 0 h 360040"/>
                <a:gd name="connsiteX2-25" fmla="*/ 240978 w 240978"/>
                <a:gd name="connsiteY2-26" fmla="*/ 360040 h 360040"/>
                <a:gd name="connsiteX3-27" fmla="*/ 0 w 240978"/>
                <a:gd name="connsiteY3-28" fmla="*/ 288603 h 360040"/>
                <a:gd name="connsiteX4-29" fmla="*/ 33338 w 240978"/>
                <a:gd name="connsiteY4-30" fmla="*/ 52387 h 360040"/>
                <a:gd name="connsiteX0-31" fmla="*/ 97632 w 305272"/>
                <a:gd name="connsiteY0-32" fmla="*/ 52387 h 360040"/>
                <a:gd name="connsiteX1-33" fmla="*/ 305272 w 305272"/>
                <a:gd name="connsiteY1-34" fmla="*/ 0 h 360040"/>
                <a:gd name="connsiteX2-35" fmla="*/ 305272 w 305272"/>
                <a:gd name="connsiteY2-36" fmla="*/ 360040 h 360040"/>
                <a:gd name="connsiteX3-37" fmla="*/ 0 w 305272"/>
                <a:gd name="connsiteY3-38" fmla="*/ 310034 h 360040"/>
                <a:gd name="connsiteX4-39" fmla="*/ 97632 w 305272"/>
                <a:gd name="connsiteY4-40" fmla="*/ 52387 h 360040"/>
                <a:gd name="connsiteX0-41" fmla="*/ 97632 w 305272"/>
                <a:gd name="connsiteY0-42" fmla="*/ 52387 h 310034"/>
                <a:gd name="connsiteX1-43" fmla="*/ 305272 w 305272"/>
                <a:gd name="connsiteY1-44" fmla="*/ 0 h 310034"/>
                <a:gd name="connsiteX2-45" fmla="*/ 195735 w 305272"/>
                <a:gd name="connsiteY2-46" fmla="*/ 238596 h 310034"/>
                <a:gd name="connsiteX3-47" fmla="*/ 0 w 305272"/>
                <a:gd name="connsiteY3-48" fmla="*/ 310034 h 310034"/>
                <a:gd name="connsiteX4-49" fmla="*/ 97632 w 305272"/>
                <a:gd name="connsiteY4-50" fmla="*/ 52387 h 310034"/>
                <a:gd name="connsiteX0-51" fmla="*/ 97632 w 305272"/>
                <a:gd name="connsiteY0-52" fmla="*/ 52387 h 312415"/>
                <a:gd name="connsiteX1-53" fmla="*/ 305272 w 305272"/>
                <a:gd name="connsiteY1-54" fmla="*/ 0 h 312415"/>
                <a:gd name="connsiteX2-55" fmla="*/ 164779 w 305272"/>
                <a:gd name="connsiteY2-56" fmla="*/ 312415 h 312415"/>
                <a:gd name="connsiteX3-57" fmla="*/ 0 w 305272"/>
                <a:gd name="connsiteY3-58" fmla="*/ 310034 h 312415"/>
                <a:gd name="connsiteX4-59" fmla="*/ 97632 w 305272"/>
                <a:gd name="connsiteY4-60" fmla="*/ 52387 h 312415"/>
                <a:gd name="connsiteX0-61" fmla="*/ 97632 w 198116"/>
                <a:gd name="connsiteY0-62" fmla="*/ 0 h 260028"/>
                <a:gd name="connsiteX1-63" fmla="*/ 198116 w 198116"/>
                <a:gd name="connsiteY1-64" fmla="*/ 45245 h 260028"/>
                <a:gd name="connsiteX2-65" fmla="*/ 164779 w 198116"/>
                <a:gd name="connsiteY2-66" fmla="*/ 260028 h 260028"/>
                <a:gd name="connsiteX3-67" fmla="*/ 0 w 198116"/>
                <a:gd name="connsiteY3-68" fmla="*/ 257647 h 260028"/>
                <a:gd name="connsiteX4-69" fmla="*/ 97632 w 198116"/>
                <a:gd name="connsiteY4-70" fmla="*/ 0 h 260028"/>
                <a:gd name="connsiteX0-71" fmla="*/ 97632 w 229072"/>
                <a:gd name="connsiteY0-72" fmla="*/ 2380 h 262408"/>
                <a:gd name="connsiteX1-73" fmla="*/ 229072 w 229072"/>
                <a:gd name="connsiteY1-74" fmla="*/ 0 h 262408"/>
                <a:gd name="connsiteX2-75" fmla="*/ 164779 w 229072"/>
                <a:gd name="connsiteY2-76" fmla="*/ 262408 h 262408"/>
                <a:gd name="connsiteX3-77" fmla="*/ 0 w 229072"/>
                <a:gd name="connsiteY3-78" fmla="*/ 260027 h 262408"/>
                <a:gd name="connsiteX4-79" fmla="*/ 97632 w 229072"/>
                <a:gd name="connsiteY4-80" fmla="*/ 2380 h 262408"/>
                <a:gd name="connsiteX0-81" fmla="*/ 97632 w 229072"/>
                <a:gd name="connsiteY0-82" fmla="*/ 0 h 262410"/>
                <a:gd name="connsiteX1-83" fmla="*/ 229072 w 229072"/>
                <a:gd name="connsiteY1-84" fmla="*/ 2 h 262410"/>
                <a:gd name="connsiteX2-85" fmla="*/ 164779 w 229072"/>
                <a:gd name="connsiteY2-86" fmla="*/ 262410 h 262410"/>
                <a:gd name="connsiteX3-87" fmla="*/ 0 w 229072"/>
                <a:gd name="connsiteY3-88" fmla="*/ 260029 h 262410"/>
                <a:gd name="connsiteX4-89" fmla="*/ 97632 w 229072"/>
                <a:gd name="connsiteY4-90" fmla="*/ 0 h 262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9072" h="262410">
                  <a:moveTo>
                    <a:pt x="97632" y="0"/>
                  </a:moveTo>
                  <a:lnTo>
                    <a:pt x="229072" y="2"/>
                  </a:lnTo>
                  <a:lnTo>
                    <a:pt x="164779" y="262410"/>
                  </a:lnTo>
                  <a:lnTo>
                    <a:pt x="0" y="260029"/>
                  </a:lnTo>
                  <a:lnTo>
                    <a:pt x="9763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s-SV">
                <a:solidFill>
                  <a:schemeClr val="bg1"/>
                </a:solidFill>
              </a:endParaRPr>
            </a:p>
          </p:txBody>
        </p:sp>
      </p:grpSp>
      <p:sp>
        <p:nvSpPr>
          <p:cNvPr id="89" name="2 Rectángulo"/>
          <p:cNvSpPr/>
          <p:nvPr/>
        </p:nvSpPr>
        <p:spPr bwMode="auto">
          <a:xfrm>
            <a:off x="779266" y="2855253"/>
            <a:ext cx="3488296" cy="67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>
              <a:solidFill>
                <a:schemeClr val="bg1"/>
              </a:solidFill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79266" y="2145192"/>
            <a:ext cx="3488296" cy="470391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 spc="30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en-US" sz="900" b="1" i="1" spc="3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91" name="Textbox 1"/>
          <p:cNvSpPr/>
          <p:nvPr/>
        </p:nvSpPr>
        <p:spPr>
          <a:xfrm>
            <a:off x="779266" y="3030038"/>
            <a:ext cx="3488296" cy="86069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点击输入本栏的具体文字详细内容</a:t>
            </a:r>
            <a:r>
              <a:rPr lang="en-US" altLang="zh-CN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altLang="zh-CN" sz="10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grpSp>
        <p:nvGrpSpPr>
          <p:cNvPr id="92" name="55 Grupo"/>
          <p:cNvGrpSpPr/>
          <p:nvPr/>
        </p:nvGrpSpPr>
        <p:grpSpPr>
          <a:xfrm>
            <a:off x="2159308" y="1344986"/>
            <a:ext cx="728211" cy="666196"/>
            <a:chOff x="18258047" y="2685825"/>
            <a:chExt cx="1456589" cy="1332546"/>
          </a:xfrm>
          <a:solidFill>
            <a:schemeClr val="accent2">
              <a:lumMod val="75000"/>
            </a:schemeClr>
          </a:solidFill>
        </p:grpSpPr>
        <p:grpSp>
          <p:nvGrpSpPr>
            <p:cNvPr id="93" name="54 Grupo"/>
            <p:cNvGrpSpPr/>
            <p:nvPr/>
          </p:nvGrpSpPr>
          <p:grpSpPr>
            <a:xfrm>
              <a:off x="18346373" y="3445616"/>
              <a:ext cx="578490" cy="572755"/>
              <a:chOff x="18346373" y="3445616"/>
              <a:chExt cx="578490" cy="572755"/>
            </a:xfrm>
            <a:grpFill/>
          </p:grpSpPr>
          <p:sp>
            <p:nvSpPr>
              <p:cNvPr id="155" name="Freeform 6"/>
              <p:cNvSpPr>
                <a:spLocks noEditPoints="1"/>
              </p:cNvSpPr>
              <p:nvPr/>
            </p:nvSpPr>
            <p:spPr bwMode="auto">
              <a:xfrm>
                <a:off x="18346373" y="3445616"/>
                <a:ext cx="578490" cy="572755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Freeform 7"/>
              <p:cNvSpPr>
                <a:spLocks noEditPoints="1"/>
              </p:cNvSpPr>
              <p:nvPr/>
            </p:nvSpPr>
            <p:spPr bwMode="auto">
              <a:xfrm>
                <a:off x="18509096" y="3606547"/>
                <a:ext cx="253045" cy="250536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Freeform 8"/>
              <p:cNvSpPr>
                <a:spLocks noEditPoints="1"/>
              </p:cNvSpPr>
              <p:nvPr/>
            </p:nvSpPr>
            <p:spPr bwMode="auto">
              <a:xfrm>
                <a:off x="18563576" y="3660310"/>
                <a:ext cx="144443" cy="143368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4" name="53 Grupo"/>
            <p:cNvGrpSpPr/>
            <p:nvPr/>
          </p:nvGrpSpPr>
          <p:grpSpPr>
            <a:xfrm>
              <a:off x="18853929" y="3019796"/>
              <a:ext cx="860707" cy="852174"/>
              <a:chOff x="18853929" y="3019796"/>
              <a:chExt cx="860707" cy="852174"/>
            </a:xfrm>
            <a:grpFill/>
          </p:grpSpPr>
          <p:sp>
            <p:nvSpPr>
              <p:cNvPr id="99" name="Freeform 6"/>
              <p:cNvSpPr>
                <a:spLocks noEditPoints="1"/>
              </p:cNvSpPr>
              <p:nvPr/>
            </p:nvSpPr>
            <p:spPr bwMode="auto">
              <a:xfrm>
                <a:off x="18853929" y="3019796"/>
                <a:ext cx="860707" cy="85217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7"/>
              <p:cNvSpPr>
                <a:spLocks noEditPoints="1"/>
              </p:cNvSpPr>
              <p:nvPr/>
            </p:nvSpPr>
            <p:spPr bwMode="auto">
              <a:xfrm>
                <a:off x="19096036" y="3259237"/>
                <a:ext cx="376493" cy="37275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8"/>
              <p:cNvSpPr>
                <a:spLocks noEditPoints="1"/>
              </p:cNvSpPr>
              <p:nvPr/>
            </p:nvSpPr>
            <p:spPr bwMode="auto">
              <a:xfrm>
                <a:off x="19177094" y="3339228"/>
                <a:ext cx="214910" cy="21331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" name="20 Grupo"/>
            <p:cNvGrpSpPr/>
            <p:nvPr/>
          </p:nvGrpSpPr>
          <p:grpSpPr>
            <a:xfrm>
              <a:off x="18258047" y="2685825"/>
              <a:ext cx="754676" cy="747194"/>
              <a:chOff x="18258047" y="2685825"/>
              <a:chExt cx="754676" cy="747194"/>
            </a:xfrm>
            <a:grpFill/>
          </p:grpSpPr>
          <p:sp>
            <p:nvSpPr>
              <p:cNvPr id="96" name="Freeform 6"/>
              <p:cNvSpPr>
                <a:spLocks noEditPoints="1"/>
              </p:cNvSpPr>
              <p:nvPr/>
            </p:nvSpPr>
            <p:spPr bwMode="auto">
              <a:xfrm>
                <a:off x="18258047" y="2685825"/>
                <a:ext cx="754676" cy="747194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Freeform 7"/>
              <p:cNvSpPr>
                <a:spLocks noEditPoints="1"/>
              </p:cNvSpPr>
              <p:nvPr/>
            </p:nvSpPr>
            <p:spPr bwMode="auto">
              <a:xfrm>
                <a:off x="18470329" y="2895769"/>
                <a:ext cx="330112" cy="32683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8"/>
              <p:cNvSpPr>
                <a:spLocks noEditPoints="1"/>
              </p:cNvSpPr>
              <p:nvPr/>
            </p:nvSpPr>
            <p:spPr bwMode="auto">
              <a:xfrm>
                <a:off x="18541401" y="2965906"/>
                <a:ext cx="188435" cy="187032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s-SV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 animBg="1"/>
      <p:bldP spid="84" grpId="0" animBg="1"/>
      <p:bldP spid="85" grpId="0" animBg="1"/>
      <p:bldP spid="89" grpId="0" animBg="1"/>
      <p:bldP spid="90" grpId="0"/>
      <p:bldP spid="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33026" y="356791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公司客户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21931" y="2625881"/>
            <a:ext cx="5216944" cy="1053502"/>
            <a:chOff x="1021931" y="1548200"/>
            <a:chExt cx="5216944" cy="1053502"/>
          </a:xfrm>
        </p:grpSpPr>
        <p:sp>
          <p:nvSpPr>
            <p:cNvPr id="13" name="TextBox 103"/>
            <p:cNvSpPr txBox="1"/>
            <p:nvPr/>
          </p:nvSpPr>
          <p:spPr>
            <a:xfrm>
              <a:off x="2116424" y="1548200"/>
              <a:ext cx="245472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1"/>
                </a:buClr>
              </a:pPr>
              <a:r>
                <a:rPr lang="zh-CN" altLang="en-US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TextBox 104"/>
            <p:cNvSpPr txBox="1"/>
            <p:nvPr/>
          </p:nvSpPr>
          <p:spPr>
            <a:xfrm>
              <a:off x="2116424" y="2031418"/>
              <a:ext cx="4122451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21931" y="1737343"/>
              <a:ext cx="3992681" cy="793912"/>
              <a:chOff x="873604" y="1303007"/>
              <a:chExt cx="2994511" cy="595434"/>
            </a:xfrm>
          </p:grpSpPr>
          <p:sp>
            <p:nvSpPr>
              <p:cNvPr id="16" name="对角圆角矩形 29"/>
              <p:cNvSpPr/>
              <p:nvPr/>
            </p:nvSpPr>
            <p:spPr>
              <a:xfrm>
                <a:off x="873604" y="1303007"/>
                <a:ext cx="595434" cy="595434"/>
              </a:xfrm>
              <a:prstGeom prst="round2DiagRect">
                <a:avLst>
                  <a:gd name="adj1" fmla="val 24457"/>
                  <a:gd name="adj2" fmla="val 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01</a:t>
                </a:r>
                <a:endParaRPr lang="zh-CN" altLang="en-US" sz="32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1469038" y="1491630"/>
                <a:ext cx="2399077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1021931" y="3826105"/>
            <a:ext cx="5216944" cy="1060779"/>
            <a:chOff x="1021931" y="2679476"/>
            <a:chExt cx="5216944" cy="1060779"/>
          </a:xfrm>
        </p:grpSpPr>
        <p:sp>
          <p:nvSpPr>
            <p:cNvPr id="19" name="TextBox 105"/>
            <p:cNvSpPr txBox="1"/>
            <p:nvPr/>
          </p:nvSpPr>
          <p:spPr>
            <a:xfrm>
              <a:off x="2116424" y="2679476"/>
              <a:ext cx="245472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1"/>
                </a:buClr>
              </a:pPr>
              <a:r>
                <a:rPr lang="zh-CN" altLang="en-US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TextBox 106"/>
            <p:cNvSpPr txBox="1"/>
            <p:nvPr/>
          </p:nvSpPr>
          <p:spPr>
            <a:xfrm>
              <a:off x="2116424" y="3169971"/>
              <a:ext cx="4122451" cy="57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400">
                  <a:solidFill>
                    <a:schemeClr val="tx2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spc="300">
                  <a:solidFill>
                    <a:schemeClr val="bg1"/>
                  </a:solidFill>
                  <a:sym typeface="Gill Sans" charset="0"/>
                </a:rPr>
                <a:t>此处添加详细文本描述，建议与标题相关并符合整体语言风格，语言描述尽量简洁生动。</a:t>
              </a:r>
              <a:endParaRPr lang="en-US" altLang="zh-CN" sz="1100" spc="300" dirty="0">
                <a:solidFill>
                  <a:schemeClr val="bg1"/>
                </a:solidFill>
                <a:sym typeface="Gill Sans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021931" y="2871140"/>
              <a:ext cx="3992681" cy="793912"/>
              <a:chOff x="873604" y="1303007"/>
              <a:chExt cx="2994511" cy="595434"/>
            </a:xfrm>
          </p:grpSpPr>
          <p:sp>
            <p:nvSpPr>
              <p:cNvPr id="22" name="对角圆角矩形 35"/>
              <p:cNvSpPr/>
              <p:nvPr/>
            </p:nvSpPr>
            <p:spPr>
              <a:xfrm>
                <a:off x="873604" y="1303007"/>
                <a:ext cx="595434" cy="595434"/>
              </a:xfrm>
              <a:prstGeom prst="round2DiagRect">
                <a:avLst>
                  <a:gd name="adj1" fmla="val 24457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02</a:t>
                </a:r>
                <a:endParaRPr lang="zh-CN" altLang="en-US" sz="32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1469038" y="1491630"/>
                <a:ext cx="2399077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对角圆角矩形 49"/>
          <p:cNvSpPr/>
          <p:nvPr/>
        </p:nvSpPr>
        <p:spPr>
          <a:xfrm>
            <a:off x="6691833" y="2241952"/>
            <a:ext cx="4766743" cy="2971851"/>
          </a:xfrm>
          <a:prstGeom prst="round2DiagRect">
            <a:avLst>
              <a:gd name="adj1" fmla="val 0"/>
              <a:gd name="adj2" fmla="val 0"/>
            </a:avLst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1021931" y="5213803"/>
            <a:ext cx="55802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61726" y="389100"/>
            <a:ext cx="2178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员工风采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17980" y="1591427"/>
            <a:ext cx="10791849" cy="4175279"/>
            <a:chOff x="717980" y="1688491"/>
            <a:chExt cx="10791849" cy="4175279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17981" y="1689423"/>
              <a:ext cx="2517828" cy="1971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3375726" y="3892386"/>
              <a:ext cx="2608395" cy="1971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6126243" y="1689422"/>
              <a:ext cx="2608395" cy="1971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矩形: 圆角 56"/>
            <p:cNvSpPr/>
            <p:nvPr/>
          </p:nvSpPr>
          <p:spPr>
            <a:xfrm>
              <a:off x="717980" y="3892385"/>
              <a:ext cx="2517828" cy="3384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矩形: 圆角 57"/>
            <p:cNvSpPr/>
            <p:nvPr/>
          </p:nvSpPr>
          <p:spPr>
            <a:xfrm>
              <a:off x="3434870" y="1689422"/>
              <a:ext cx="2517828" cy="3384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矩形: 圆角 58"/>
            <p:cNvSpPr/>
            <p:nvPr/>
          </p:nvSpPr>
          <p:spPr>
            <a:xfrm>
              <a:off x="6171526" y="3850137"/>
              <a:ext cx="2517828" cy="3384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矩形: 圆角 59"/>
            <p:cNvSpPr/>
            <p:nvPr/>
          </p:nvSpPr>
          <p:spPr>
            <a:xfrm>
              <a:off x="8901438" y="1689421"/>
              <a:ext cx="2517828" cy="3384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print"/>
            <a:srcRect l="-1"/>
            <a:stretch>
              <a:fillRect/>
            </a:stretch>
          </p:blipFill>
          <p:spPr>
            <a:xfrm>
              <a:off x="8876760" y="3850137"/>
              <a:ext cx="2633069" cy="19713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62" name="组合 61"/>
            <p:cNvGrpSpPr/>
            <p:nvPr/>
          </p:nvGrpSpPr>
          <p:grpSpPr>
            <a:xfrm>
              <a:off x="2908646" y="3977640"/>
              <a:ext cx="191884" cy="168652"/>
              <a:chOff x="2736057" y="4632508"/>
              <a:chExt cx="279398" cy="245570"/>
            </a:xfrm>
          </p:grpSpPr>
          <p:sp>
            <p:nvSpPr>
              <p:cNvPr id="80" name="箭头: V 形 79"/>
              <p:cNvSpPr/>
              <p:nvPr/>
            </p:nvSpPr>
            <p:spPr>
              <a:xfrm>
                <a:off x="2875756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箭头: V 形 80"/>
              <p:cNvSpPr/>
              <p:nvPr/>
            </p:nvSpPr>
            <p:spPr>
              <a:xfrm>
                <a:off x="2736057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 flipH="1">
              <a:off x="3641584" y="1774317"/>
              <a:ext cx="191884" cy="168652"/>
              <a:chOff x="2736057" y="4632508"/>
              <a:chExt cx="279398" cy="245570"/>
            </a:xfrm>
          </p:grpSpPr>
          <p:sp>
            <p:nvSpPr>
              <p:cNvPr id="78" name="箭头: V 形 77"/>
              <p:cNvSpPr/>
              <p:nvPr/>
            </p:nvSpPr>
            <p:spPr>
              <a:xfrm>
                <a:off x="2875756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箭头: V 形 78"/>
              <p:cNvSpPr/>
              <p:nvPr/>
            </p:nvSpPr>
            <p:spPr>
              <a:xfrm>
                <a:off x="2736057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8387350" y="3935033"/>
              <a:ext cx="191884" cy="168652"/>
              <a:chOff x="2736057" y="4632508"/>
              <a:chExt cx="279398" cy="245570"/>
            </a:xfrm>
          </p:grpSpPr>
          <p:sp>
            <p:nvSpPr>
              <p:cNvPr id="76" name="箭头: V 形 75"/>
              <p:cNvSpPr/>
              <p:nvPr/>
            </p:nvSpPr>
            <p:spPr>
              <a:xfrm>
                <a:off x="2875756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箭头: V 形 76"/>
              <p:cNvSpPr/>
              <p:nvPr/>
            </p:nvSpPr>
            <p:spPr>
              <a:xfrm>
                <a:off x="2736057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1330520" y="3885617"/>
              <a:ext cx="1375735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b="1" spc="300">
                  <a:solidFill>
                    <a:schemeClr val="bg1"/>
                  </a:solidFill>
                </a:rPr>
                <a:t>远足踏青</a:t>
              </a:r>
              <a:endParaRPr lang="zh-CN" altLang="en-US" sz="2000" b="1" spc="300" dirty="0">
                <a:solidFill>
                  <a:schemeClr val="bg1"/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300132" y="1688491"/>
              <a:ext cx="1191927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b="1" spc="300">
                  <a:solidFill>
                    <a:schemeClr val="bg1"/>
                  </a:solidFill>
                </a:rPr>
                <a:t>家庭日</a:t>
              </a:r>
              <a:endParaRPr lang="zh-CN" altLang="en-US" sz="2000" b="1" spc="300" dirty="0">
                <a:solidFill>
                  <a:schemeClr val="bg1"/>
                </a:solidFill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 flipH="1">
              <a:off x="9084441" y="1774317"/>
              <a:ext cx="191884" cy="168652"/>
              <a:chOff x="2736057" y="4632508"/>
              <a:chExt cx="279398" cy="245570"/>
            </a:xfrm>
          </p:grpSpPr>
          <p:sp>
            <p:nvSpPr>
              <p:cNvPr id="74" name="箭头: V 形 73"/>
              <p:cNvSpPr/>
              <p:nvPr/>
            </p:nvSpPr>
            <p:spPr>
              <a:xfrm>
                <a:off x="2875756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箭头: V 形 74"/>
              <p:cNvSpPr/>
              <p:nvPr/>
            </p:nvSpPr>
            <p:spPr>
              <a:xfrm>
                <a:off x="2736057" y="4632508"/>
                <a:ext cx="139699" cy="245570"/>
              </a:xfrm>
              <a:prstGeom prst="chevron">
                <a:avLst>
                  <a:gd name="adj" fmla="val 834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6928572" y="3850137"/>
              <a:ext cx="1519054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b="1" spc="300">
                  <a:solidFill>
                    <a:schemeClr val="bg1"/>
                  </a:solidFill>
                </a:rPr>
                <a:t>棋牌比赛</a:t>
              </a:r>
              <a:endParaRPr lang="zh-CN" altLang="en-US" sz="2000" b="1" spc="300" dirty="0">
                <a:solidFill>
                  <a:schemeClr val="bg1"/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9777894" y="1688491"/>
              <a:ext cx="1080855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b="1" spc="300">
                  <a:solidFill>
                    <a:schemeClr val="bg1"/>
                  </a:solidFill>
                </a:rPr>
                <a:t>运动会</a:t>
              </a:r>
              <a:endParaRPr lang="zh-CN" altLang="en-US" sz="2000" b="1" spc="3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758981" y="4597793"/>
              <a:ext cx="2593820" cy="10468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just">
                <a:lnSpc>
                  <a:spcPts val="2600"/>
                </a:lnSpc>
              </a:pPr>
              <a:r>
                <a:rPr lang="zh-CN" altLang="en-US" sz="1100" spc="300">
                  <a:solidFill>
                    <a:schemeClr val="bg1"/>
                  </a:solidFill>
                </a:rPr>
                <a:t>为您的演讲加分添彩！语言简洁生动，每页字数控制在</a:t>
              </a:r>
              <a:r>
                <a:rPr lang="en-US" altLang="zh-CN" sz="1100" spc="300">
                  <a:solidFill>
                    <a:schemeClr val="bg1"/>
                  </a:solidFill>
                </a:rPr>
                <a:t>200</a:t>
              </a:r>
              <a:r>
                <a:rPr lang="zh-CN" altLang="en-US" sz="1100" spc="300">
                  <a:solidFill>
                    <a:schemeClr val="bg1"/>
                  </a:solidFill>
                </a:rPr>
                <a:t>字以内</a:t>
              </a:r>
              <a:endParaRPr lang="zh-CN" altLang="en-US" sz="1100" spc="300" dirty="0">
                <a:solidFill>
                  <a:schemeClr val="bg1"/>
                </a:solidFill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409354" y="2437077"/>
              <a:ext cx="2593820" cy="10468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just">
                <a:lnSpc>
                  <a:spcPts val="2600"/>
                </a:lnSpc>
              </a:pPr>
              <a:r>
                <a:rPr lang="zh-CN" altLang="en-US" sz="1100" spc="300">
                  <a:solidFill>
                    <a:schemeClr val="bg1"/>
                  </a:solidFill>
                </a:rPr>
                <a:t>为您的演讲加分添彩！语言简洁生动，每页字数控制在</a:t>
              </a:r>
              <a:r>
                <a:rPr lang="en-US" altLang="zh-CN" sz="1100" spc="300">
                  <a:solidFill>
                    <a:schemeClr val="bg1"/>
                  </a:solidFill>
                </a:rPr>
                <a:t>200</a:t>
              </a:r>
              <a:r>
                <a:rPr lang="zh-CN" altLang="en-US" sz="1100" spc="300">
                  <a:solidFill>
                    <a:schemeClr val="bg1"/>
                  </a:solidFill>
                </a:rPr>
                <a:t>字以内</a:t>
              </a:r>
              <a:endParaRPr lang="zh-CN" altLang="en-US" sz="1100" spc="300" dirty="0">
                <a:solidFill>
                  <a:schemeClr val="bg1"/>
                </a:solidFill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169219" y="4701489"/>
              <a:ext cx="2593820" cy="10468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just">
                <a:lnSpc>
                  <a:spcPts val="2600"/>
                </a:lnSpc>
              </a:pPr>
              <a:r>
                <a:rPr lang="zh-CN" altLang="en-US" sz="1100" spc="300">
                  <a:solidFill>
                    <a:schemeClr val="bg1"/>
                  </a:solidFill>
                </a:rPr>
                <a:t>为您的演讲加分添彩！语言简洁生动，每页字数控制在</a:t>
              </a:r>
              <a:r>
                <a:rPr lang="en-US" altLang="zh-CN" sz="1100" spc="300">
                  <a:solidFill>
                    <a:schemeClr val="bg1"/>
                  </a:solidFill>
                </a:rPr>
                <a:t>200</a:t>
              </a:r>
              <a:r>
                <a:rPr lang="zh-CN" altLang="en-US" sz="1100" spc="300">
                  <a:solidFill>
                    <a:schemeClr val="bg1"/>
                  </a:solidFill>
                </a:rPr>
                <a:t>字以内</a:t>
              </a:r>
              <a:endParaRPr lang="zh-CN" altLang="en-US" sz="1100" spc="300" dirty="0">
                <a:solidFill>
                  <a:schemeClr val="bg1"/>
                </a:solidFill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843193" y="2437077"/>
              <a:ext cx="2593820" cy="10468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just">
                <a:lnSpc>
                  <a:spcPts val="2600"/>
                </a:lnSpc>
              </a:pPr>
              <a:r>
                <a:rPr lang="zh-CN" altLang="en-US" sz="1100" spc="300">
                  <a:solidFill>
                    <a:schemeClr val="bg1"/>
                  </a:solidFill>
                </a:rPr>
                <a:t>为您的演讲加分添彩！语言简洁生动，每页字数控制在</a:t>
              </a:r>
              <a:r>
                <a:rPr lang="en-US" altLang="zh-CN" sz="1100" spc="300">
                  <a:solidFill>
                    <a:schemeClr val="bg1"/>
                  </a:solidFill>
                </a:rPr>
                <a:t>200</a:t>
              </a:r>
              <a:r>
                <a:rPr lang="zh-CN" altLang="en-US" sz="1100" spc="300">
                  <a:solidFill>
                    <a:schemeClr val="bg1"/>
                  </a:solidFill>
                </a:rPr>
                <a:t>字以内</a:t>
              </a:r>
              <a:endParaRPr lang="zh-CN" altLang="en-US" sz="1100" spc="3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177486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348" y="2331130"/>
            <a:ext cx="7148330" cy="13003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8000" b="1" spc="60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公司产品服务</a:t>
            </a:r>
            <a:endParaRPr lang="zh-CN" altLang="en-US" sz="8000" b="1" spc="60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67911" y="3605372"/>
            <a:ext cx="5841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spc="1000">
                <a:solidFill>
                  <a:srgbClr val="0070C0"/>
                </a:solidFill>
                <a:latin typeface="+mn-ea"/>
              </a:rPr>
              <a:t>COMPANY PRODUCT SERVICE</a:t>
            </a:r>
            <a:endParaRPr lang="zh-CN" altLang="en-US" sz="1600" spc="100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49795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产品介绍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041464" y="1854142"/>
            <a:ext cx="4109070" cy="2371167"/>
            <a:chOff x="1539888" y="4461917"/>
            <a:chExt cx="9112224" cy="52582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5000" endPos="26000" dist="50800" dir="5400000" sy="-100000" algn="bl" rotWithShape="0"/>
          </a:effectLst>
        </p:grpSpPr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39888" y="4461917"/>
              <a:ext cx="9112224" cy="5258271"/>
            </a:xfrm>
            <a:prstGeom prst="rect">
              <a:avLst/>
            </a:prstGeom>
          </p:spPr>
        </p:pic>
        <p:sp>
          <p:nvSpPr>
            <p:cNvPr id="87" name="矩形 86"/>
            <p:cNvSpPr/>
            <p:nvPr/>
          </p:nvSpPr>
          <p:spPr>
            <a:xfrm>
              <a:off x="2605177" y="4744528"/>
              <a:ext cx="6987397" cy="4432723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梯形 87"/>
          <p:cNvSpPr/>
          <p:nvPr/>
        </p:nvSpPr>
        <p:spPr>
          <a:xfrm rot="5400000">
            <a:off x="2008589" y="1829827"/>
            <a:ext cx="2243726" cy="2302406"/>
          </a:xfrm>
          <a:prstGeom prst="trapezoid">
            <a:avLst>
              <a:gd name="adj" fmla="val 8997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  <a:effectLst>
            <a:reflection blurRad="6350" stA="25000" endPos="26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梯形 88"/>
          <p:cNvSpPr/>
          <p:nvPr/>
        </p:nvSpPr>
        <p:spPr>
          <a:xfrm rot="16200000" flipH="1">
            <a:off x="7942277" y="1824802"/>
            <a:ext cx="2243726" cy="2302406"/>
          </a:xfrm>
          <a:prstGeom prst="trapezoid">
            <a:avLst>
              <a:gd name="adj" fmla="val 8997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  <a:effectLst>
            <a:reflection stA="25000" endPos="2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Rectangle 4"/>
          <p:cNvSpPr/>
          <p:nvPr/>
        </p:nvSpPr>
        <p:spPr>
          <a:xfrm>
            <a:off x="4717131" y="4485621"/>
            <a:ext cx="2800767" cy="572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spc="600">
                <a:solidFill>
                  <a:schemeClr val="bg1">
                    <a:lumMod val="95000"/>
                  </a:schemeClr>
                </a:solidFill>
                <a:latin typeface="Montserrat Light" panose="00000400000000000000" pitchFamily="50" charset="0"/>
                <a:ea typeface="微软雅黑" panose="020B0503020204020204" pitchFamily="34" charset="-122"/>
                <a:cs typeface="Segoe UI Light" panose="020B0502040204020203" pitchFamily="34" charset="0"/>
              </a:rPr>
              <a:t>添加您的标题</a:t>
            </a:r>
            <a:endParaRPr lang="zh-CN" altLang="en-US" sz="2800" b="1" spc="600">
              <a:solidFill>
                <a:schemeClr val="bg1">
                  <a:lumMod val="95000"/>
                </a:schemeClr>
              </a:solidFill>
              <a:latin typeface="Montserrat Light" panose="00000400000000000000" pitchFamily="50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618708" y="5140775"/>
            <a:ext cx="69976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pc="300">
                <a:solidFill>
                  <a:schemeClr val="bg1">
                    <a:lumMod val="95000"/>
                  </a:schemeClr>
                </a:solidFill>
              </a:rPr>
              <a:t>源文件比展示视频和预览图更高清流畅，并为您精心准备修改教程和素材赠品，即使是新手也能制作出大师级水准的</a:t>
            </a:r>
            <a:r>
              <a:rPr lang="en-US" altLang="zh-CN" sz="1000" spc="30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0" spc="300">
                <a:solidFill>
                  <a:schemeClr val="bg1">
                    <a:lumMod val="95000"/>
                  </a:schemeClr>
                </a:solidFill>
              </a:rPr>
              <a:t>。在这里添加相关的文字描述，可以从您的文案中复制需要的内容到这里，选择仅保留文字即可。</a:t>
            </a:r>
            <a:endParaRPr lang="zh-CN" altLang="en-US" sz="1000" spc="30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96296E-6 L 0 0.1372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0833E-6 -3.33333E-6 L -0.0401 -3.33333E-6 " pathEditMode="relative" rAng="0" ptsTypes="AA">
                                      <p:cBhvr>
                                        <p:cTn id="26" dur="125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1.11111E-6 L 0.04492 -1.11111E-6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8" grpId="0" animBg="1"/>
      <p:bldP spid="89" grpId="0" animBg="1"/>
      <p:bldP spid="90" grpId="0"/>
      <p:bldP spid="90" grpId="1"/>
      <p:bldP spid="91" grpId="0"/>
      <p:bldP spid="9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46459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重点产品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6496" y="1890347"/>
            <a:ext cx="3406775" cy="711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29683" y="1890347"/>
            <a:ext cx="3406775" cy="711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42870" y="1890347"/>
            <a:ext cx="3406775" cy="711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33209" y="2007759"/>
            <a:ext cx="531748" cy="476377"/>
            <a:chOff x="596139" y="2098611"/>
            <a:chExt cx="531748" cy="476377"/>
          </a:xfrm>
        </p:grpSpPr>
        <p:sp>
          <p:nvSpPr>
            <p:cNvPr id="7" name="椭圆 6"/>
            <p:cNvSpPr/>
            <p:nvPr/>
          </p:nvSpPr>
          <p:spPr>
            <a:xfrm>
              <a:off x="623825" y="2098611"/>
              <a:ext cx="476377" cy="47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96139" y="2152133"/>
              <a:ext cx="531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kern="0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kern="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16495" y="2718959"/>
            <a:ext cx="3406775" cy="317188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29683" y="2718959"/>
            <a:ext cx="3406775" cy="317188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42871" y="2718959"/>
            <a:ext cx="3406775" cy="3171889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74017" y="2007759"/>
            <a:ext cx="531748" cy="476377"/>
            <a:chOff x="4536947" y="2098611"/>
            <a:chExt cx="531748" cy="476377"/>
          </a:xfrm>
        </p:grpSpPr>
        <p:sp>
          <p:nvSpPr>
            <p:cNvPr id="13" name="椭圆 12"/>
            <p:cNvSpPr/>
            <p:nvPr/>
          </p:nvSpPr>
          <p:spPr>
            <a:xfrm>
              <a:off x="4564633" y="2098611"/>
              <a:ext cx="476377" cy="47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5"/>
            <p:cNvSpPr txBox="1"/>
            <p:nvPr/>
          </p:nvSpPr>
          <p:spPr>
            <a:xfrm>
              <a:off x="4536947" y="2152133"/>
              <a:ext cx="531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kern="0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kern="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14825" y="2007759"/>
            <a:ext cx="531748" cy="476377"/>
            <a:chOff x="8477755" y="2098611"/>
            <a:chExt cx="531748" cy="476377"/>
          </a:xfrm>
        </p:grpSpPr>
        <p:sp>
          <p:nvSpPr>
            <p:cNvPr id="16" name="椭圆 15"/>
            <p:cNvSpPr/>
            <p:nvPr/>
          </p:nvSpPr>
          <p:spPr>
            <a:xfrm>
              <a:off x="8505441" y="2098611"/>
              <a:ext cx="476377" cy="47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477755" y="2152133"/>
              <a:ext cx="531748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kern="0">
                  <a:solidFill>
                    <a:schemeClr val="bg1">
                      <a:lumMod val="7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kern="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 flipH="1">
            <a:off x="633209" y="2772480"/>
            <a:ext cx="315671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spc="8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用户可以在投影仪或者计算机上进行演示，也可以将</a:t>
            </a:r>
            <a:endParaRPr lang="zh-CN" altLang="en-US" sz="1200" kern="0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4601704" y="2772480"/>
            <a:ext cx="315671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spc="8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用户可以在投影仪或者计算机上进行演示，也可以将</a:t>
            </a:r>
            <a:endParaRPr lang="zh-CN" altLang="en-US" sz="1200" kern="0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8570199" y="2772480"/>
            <a:ext cx="315671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spc="8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用户可以在投影仪或者计算机上进行演示，也可以将</a:t>
            </a:r>
            <a:endParaRPr lang="zh-CN" altLang="en-US" sz="1200" kern="0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 24"/>
          <p:cNvSpPr/>
          <p:nvPr/>
        </p:nvSpPr>
        <p:spPr>
          <a:xfrm rot="2700000">
            <a:off x="3479276" y="2131509"/>
            <a:ext cx="237227" cy="237227"/>
          </a:xfrm>
          <a:custGeom>
            <a:avLst/>
            <a:gdLst>
              <a:gd name="connsiteX0" fmla="*/ 0 w 276225"/>
              <a:gd name="connsiteY0" fmla="*/ 0 h 254000"/>
              <a:gd name="connsiteX1" fmla="*/ 276225 w 276225"/>
              <a:gd name="connsiteY1" fmla="*/ 0 h 254000"/>
              <a:gd name="connsiteX2" fmla="*/ 276225 w 276225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254000">
                <a:moveTo>
                  <a:pt x="0" y="0"/>
                </a:moveTo>
                <a:lnTo>
                  <a:pt x="276225" y="0"/>
                </a:lnTo>
                <a:lnTo>
                  <a:pt x="276225" y="2540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25"/>
          <p:cNvSpPr/>
          <p:nvPr/>
        </p:nvSpPr>
        <p:spPr>
          <a:xfrm rot="2700000">
            <a:off x="7396199" y="2131510"/>
            <a:ext cx="237227" cy="237227"/>
          </a:xfrm>
          <a:custGeom>
            <a:avLst/>
            <a:gdLst>
              <a:gd name="connsiteX0" fmla="*/ 0 w 276225"/>
              <a:gd name="connsiteY0" fmla="*/ 0 h 254000"/>
              <a:gd name="connsiteX1" fmla="*/ 276225 w 276225"/>
              <a:gd name="connsiteY1" fmla="*/ 0 h 254000"/>
              <a:gd name="connsiteX2" fmla="*/ 276225 w 276225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254000">
                <a:moveTo>
                  <a:pt x="0" y="0"/>
                </a:moveTo>
                <a:lnTo>
                  <a:pt x="276225" y="0"/>
                </a:lnTo>
                <a:lnTo>
                  <a:pt x="276225" y="2540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 26"/>
          <p:cNvSpPr/>
          <p:nvPr/>
        </p:nvSpPr>
        <p:spPr>
          <a:xfrm rot="2700000">
            <a:off x="11313122" y="2131511"/>
            <a:ext cx="237227" cy="237227"/>
          </a:xfrm>
          <a:custGeom>
            <a:avLst/>
            <a:gdLst>
              <a:gd name="connsiteX0" fmla="*/ 0 w 276225"/>
              <a:gd name="connsiteY0" fmla="*/ 0 h 254000"/>
              <a:gd name="connsiteX1" fmla="*/ 276225 w 276225"/>
              <a:gd name="connsiteY1" fmla="*/ 0 h 254000"/>
              <a:gd name="connsiteX2" fmla="*/ 276225 w 276225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" h="254000">
                <a:moveTo>
                  <a:pt x="0" y="0"/>
                </a:moveTo>
                <a:lnTo>
                  <a:pt x="276225" y="0"/>
                </a:lnTo>
                <a:lnTo>
                  <a:pt x="276225" y="2540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32"/>
          <p:cNvSpPr txBox="1"/>
          <p:nvPr/>
        </p:nvSpPr>
        <p:spPr>
          <a:xfrm flipH="1">
            <a:off x="1212727" y="2015114"/>
            <a:ext cx="1566856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400" spc="8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这里是标题</a:t>
            </a:r>
            <a:endParaRPr lang="en-US" altLang="zh-CN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 flipH="1">
            <a:off x="5129650" y="2015114"/>
            <a:ext cx="1566856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400" spc="8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这里是标题</a:t>
            </a:r>
            <a:endParaRPr lang="en-US" altLang="zh-CN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 flipH="1">
            <a:off x="9046573" y="2015114"/>
            <a:ext cx="1566856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400" spc="8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这里是标题</a:t>
            </a:r>
            <a:endParaRPr lang="en-US" altLang="zh-CN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0895" y="3618539"/>
            <a:ext cx="3129024" cy="212829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553533" y="3618539"/>
            <a:ext cx="3129024" cy="2128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481745" y="3618539"/>
            <a:ext cx="3129024" cy="2128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57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1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1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57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102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02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57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03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03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03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8" grpId="0"/>
      <p:bldP spid="19" grpId="0"/>
      <p:bldP spid="20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99707" y="349686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产品效益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985184" y="1601076"/>
            <a:ext cx="2435860" cy="6394047"/>
            <a:chOff x="9022080" y="1460500"/>
            <a:chExt cx="2435860" cy="6394047"/>
          </a:xfrm>
        </p:grpSpPr>
        <p:sp>
          <p:nvSpPr>
            <p:cNvPr id="4" name="矩形 3"/>
            <p:cNvSpPr/>
            <p:nvPr/>
          </p:nvSpPr>
          <p:spPr>
            <a:xfrm>
              <a:off x="9022080" y="1460500"/>
              <a:ext cx="2435860" cy="4394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Freeform 48"/>
            <p:cNvSpPr>
              <a:spLocks noEditPoints="1"/>
            </p:cNvSpPr>
            <p:nvPr/>
          </p:nvSpPr>
          <p:spPr bwMode="auto">
            <a:xfrm>
              <a:off x="10078879" y="2005919"/>
              <a:ext cx="322263" cy="322263"/>
            </a:xfrm>
            <a:custGeom>
              <a:avLst/>
              <a:gdLst>
                <a:gd name="T0" fmla="*/ 77 w 1019"/>
                <a:gd name="T1" fmla="*/ 1 h 1017"/>
                <a:gd name="T2" fmla="*/ 35 w 1019"/>
                <a:gd name="T3" fmla="*/ 21 h 1017"/>
                <a:gd name="T4" fmla="*/ 8 w 1019"/>
                <a:gd name="T5" fmla="*/ 58 h 1017"/>
                <a:gd name="T6" fmla="*/ 0 w 1019"/>
                <a:gd name="T7" fmla="*/ 921 h 1017"/>
                <a:gd name="T8" fmla="*/ 8 w 1019"/>
                <a:gd name="T9" fmla="*/ 959 h 1017"/>
                <a:gd name="T10" fmla="*/ 35 w 1019"/>
                <a:gd name="T11" fmla="*/ 995 h 1017"/>
                <a:gd name="T12" fmla="*/ 77 w 1019"/>
                <a:gd name="T13" fmla="*/ 1015 h 1017"/>
                <a:gd name="T14" fmla="*/ 933 w 1019"/>
                <a:gd name="T15" fmla="*/ 1017 h 1017"/>
                <a:gd name="T16" fmla="*/ 976 w 1019"/>
                <a:gd name="T17" fmla="*/ 1001 h 1017"/>
                <a:gd name="T18" fmla="*/ 1007 w 1019"/>
                <a:gd name="T19" fmla="*/ 967 h 1017"/>
                <a:gd name="T20" fmla="*/ 1019 w 1019"/>
                <a:gd name="T21" fmla="*/ 921 h 1017"/>
                <a:gd name="T22" fmla="*/ 1014 w 1019"/>
                <a:gd name="T23" fmla="*/ 66 h 1017"/>
                <a:gd name="T24" fmla="*/ 991 w 1019"/>
                <a:gd name="T25" fmla="*/ 27 h 1017"/>
                <a:gd name="T26" fmla="*/ 951 w 1019"/>
                <a:gd name="T27" fmla="*/ 4 h 1017"/>
                <a:gd name="T28" fmla="*/ 954 w 1019"/>
                <a:gd name="T29" fmla="*/ 921 h 1017"/>
                <a:gd name="T30" fmla="*/ 946 w 1019"/>
                <a:gd name="T31" fmla="*/ 944 h 1017"/>
                <a:gd name="T32" fmla="*/ 96 w 1019"/>
                <a:gd name="T33" fmla="*/ 953 h 1017"/>
                <a:gd name="T34" fmla="*/ 73 w 1019"/>
                <a:gd name="T35" fmla="*/ 944 h 1017"/>
                <a:gd name="T36" fmla="*/ 64 w 1019"/>
                <a:gd name="T37" fmla="*/ 94 h 1017"/>
                <a:gd name="T38" fmla="*/ 73 w 1019"/>
                <a:gd name="T39" fmla="*/ 73 h 1017"/>
                <a:gd name="T40" fmla="*/ 923 w 1019"/>
                <a:gd name="T41" fmla="*/ 63 h 1017"/>
                <a:gd name="T42" fmla="*/ 946 w 1019"/>
                <a:gd name="T43" fmla="*/ 73 h 1017"/>
                <a:gd name="T44" fmla="*/ 954 w 1019"/>
                <a:gd name="T45" fmla="*/ 921 h 1017"/>
                <a:gd name="T46" fmla="*/ 179 w 1019"/>
                <a:gd name="T47" fmla="*/ 127 h 1017"/>
                <a:gd name="T48" fmla="*/ 132 w 1019"/>
                <a:gd name="T49" fmla="*/ 165 h 1017"/>
                <a:gd name="T50" fmla="*/ 128 w 1019"/>
                <a:gd name="T51" fmla="*/ 317 h 1017"/>
                <a:gd name="T52" fmla="*/ 146 w 1019"/>
                <a:gd name="T53" fmla="*/ 362 h 1017"/>
                <a:gd name="T54" fmla="*/ 191 w 1019"/>
                <a:gd name="T55" fmla="*/ 380 h 1017"/>
                <a:gd name="T56" fmla="*/ 852 w 1019"/>
                <a:gd name="T57" fmla="*/ 376 h 1017"/>
                <a:gd name="T58" fmla="*/ 890 w 1019"/>
                <a:gd name="T59" fmla="*/ 330 h 1017"/>
                <a:gd name="T60" fmla="*/ 891 w 1019"/>
                <a:gd name="T61" fmla="*/ 183 h 1017"/>
                <a:gd name="T62" fmla="*/ 863 w 1019"/>
                <a:gd name="T63" fmla="*/ 137 h 1017"/>
                <a:gd name="T64" fmla="*/ 828 w 1019"/>
                <a:gd name="T65" fmla="*/ 126 h 1017"/>
                <a:gd name="T66" fmla="*/ 191 w 1019"/>
                <a:gd name="T67" fmla="*/ 317 h 1017"/>
                <a:gd name="T68" fmla="*/ 179 w 1019"/>
                <a:gd name="T69" fmla="*/ 446 h 1017"/>
                <a:gd name="T70" fmla="*/ 132 w 1019"/>
                <a:gd name="T71" fmla="*/ 483 h 1017"/>
                <a:gd name="T72" fmla="*/ 128 w 1019"/>
                <a:gd name="T73" fmla="*/ 826 h 1017"/>
                <a:gd name="T74" fmla="*/ 146 w 1019"/>
                <a:gd name="T75" fmla="*/ 871 h 1017"/>
                <a:gd name="T76" fmla="*/ 191 w 1019"/>
                <a:gd name="T77" fmla="*/ 890 h 1017"/>
                <a:gd name="T78" fmla="*/ 344 w 1019"/>
                <a:gd name="T79" fmla="*/ 885 h 1017"/>
                <a:gd name="T80" fmla="*/ 381 w 1019"/>
                <a:gd name="T81" fmla="*/ 839 h 1017"/>
                <a:gd name="T82" fmla="*/ 382 w 1019"/>
                <a:gd name="T83" fmla="*/ 502 h 1017"/>
                <a:gd name="T84" fmla="*/ 355 w 1019"/>
                <a:gd name="T85" fmla="*/ 456 h 1017"/>
                <a:gd name="T86" fmla="*/ 319 w 1019"/>
                <a:gd name="T87" fmla="*/ 445 h 1017"/>
                <a:gd name="T88" fmla="*/ 191 w 1019"/>
                <a:gd name="T89" fmla="*/ 826 h 1017"/>
                <a:gd name="T90" fmla="*/ 496 w 1019"/>
                <a:gd name="T91" fmla="*/ 446 h 1017"/>
                <a:gd name="T92" fmla="*/ 451 w 1019"/>
                <a:gd name="T93" fmla="*/ 483 h 1017"/>
                <a:gd name="T94" fmla="*/ 446 w 1019"/>
                <a:gd name="T95" fmla="*/ 826 h 1017"/>
                <a:gd name="T96" fmla="*/ 464 w 1019"/>
                <a:gd name="T97" fmla="*/ 871 h 1017"/>
                <a:gd name="T98" fmla="*/ 509 w 1019"/>
                <a:gd name="T99" fmla="*/ 890 h 1017"/>
                <a:gd name="T100" fmla="*/ 852 w 1019"/>
                <a:gd name="T101" fmla="*/ 885 h 1017"/>
                <a:gd name="T102" fmla="*/ 890 w 1019"/>
                <a:gd name="T103" fmla="*/ 839 h 1017"/>
                <a:gd name="T104" fmla="*/ 891 w 1019"/>
                <a:gd name="T105" fmla="*/ 502 h 1017"/>
                <a:gd name="T106" fmla="*/ 863 w 1019"/>
                <a:gd name="T107" fmla="*/ 456 h 1017"/>
                <a:gd name="T108" fmla="*/ 828 w 1019"/>
                <a:gd name="T109" fmla="*/ 445 h 1017"/>
                <a:gd name="T110" fmla="*/ 509 w 1019"/>
                <a:gd name="T111" fmla="*/ 82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9" h="1017">
                  <a:moveTo>
                    <a:pt x="923" y="0"/>
                  </a:moveTo>
                  <a:lnTo>
                    <a:pt x="96" y="0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77" y="1"/>
                  </a:lnTo>
                  <a:lnTo>
                    <a:pt x="68" y="4"/>
                  </a:lnTo>
                  <a:lnTo>
                    <a:pt x="58" y="7"/>
                  </a:lnTo>
                  <a:lnTo>
                    <a:pt x="51" y="10"/>
                  </a:lnTo>
                  <a:lnTo>
                    <a:pt x="42" y="16"/>
                  </a:lnTo>
                  <a:lnTo>
                    <a:pt x="35" y="21"/>
                  </a:lnTo>
                  <a:lnTo>
                    <a:pt x="28" y="27"/>
                  </a:lnTo>
                  <a:lnTo>
                    <a:pt x="22" y="34"/>
                  </a:lnTo>
                  <a:lnTo>
                    <a:pt x="17" y="41"/>
                  </a:lnTo>
                  <a:lnTo>
                    <a:pt x="12" y="49"/>
                  </a:lnTo>
                  <a:lnTo>
                    <a:pt x="8" y="58"/>
                  </a:lnTo>
                  <a:lnTo>
                    <a:pt x="5" y="66"/>
                  </a:lnTo>
                  <a:lnTo>
                    <a:pt x="3" y="76"/>
                  </a:lnTo>
                  <a:lnTo>
                    <a:pt x="2" y="84"/>
                  </a:lnTo>
                  <a:lnTo>
                    <a:pt x="0" y="94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2" y="931"/>
                  </a:lnTo>
                  <a:lnTo>
                    <a:pt x="3" y="941"/>
                  </a:lnTo>
                  <a:lnTo>
                    <a:pt x="5" y="950"/>
                  </a:lnTo>
                  <a:lnTo>
                    <a:pt x="8" y="959"/>
                  </a:lnTo>
                  <a:lnTo>
                    <a:pt x="12" y="967"/>
                  </a:lnTo>
                  <a:lnTo>
                    <a:pt x="17" y="975"/>
                  </a:lnTo>
                  <a:lnTo>
                    <a:pt x="22" y="982"/>
                  </a:lnTo>
                  <a:lnTo>
                    <a:pt x="28" y="989"/>
                  </a:lnTo>
                  <a:lnTo>
                    <a:pt x="35" y="995"/>
                  </a:lnTo>
                  <a:lnTo>
                    <a:pt x="42" y="1001"/>
                  </a:lnTo>
                  <a:lnTo>
                    <a:pt x="51" y="1005"/>
                  </a:lnTo>
                  <a:lnTo>
                    <a:pt x="58" y="1009"/>
                  </a:lnTo>
                  <a:lnTo>
                    <a:pt x="68" y="1012"/>
                  </a:lnTo>
                  <a:lnTo>
                    <a:pt x="77" y="1015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3" y="1017"/>
                  </a:lnTo>
                  <a:lnTo>
                    <a:pt x="943" y="1015"/>
                  </a:lnTo>
                  <a:lnTo>
                    <a:pt x="951" y="1012"/>
                  </a:lnTo>
                  <a:lnTo>
                    <a:pt x="960" y="1009"/>
                  </a:lnTo>
                  <a:lnTo>
                    <a:pt x="968" y="1005"/>
                  </a:lnTo>
                  <a:lnTo>
                    <a:pt x="976" y="1001"/>
                  </a:lnTo>
                  <a:lnTo>
                    <a:pt x="983" y="995"/>
                  </a:lnTo>
                  <a:lnTo>
                    <a:pt x="991" y="989"/>
                  </a:lnTo>
                  <a:lnTo>
                    <a:pt x="996" y="982"/>
                  </a:lnTo>
                  <a:lnTo>
                    <a:pt x="1002" y="975"/>
                  </a:lnTo>
                  <a:lnTo>
                    <a:pt x="1007" y="967"/>
                  </a:lnTo>
                  <a:lnTo>
                    <a:pt x="1011" y="959"/>
                  </a:lnTo>
                  <a:lnTo>
                    <a:pt x="1014" y="950"/>
                  </a:lnTo>
                  <a:lnTo>
                    <a:pt x="1017" y="941"/>
                  </a:lnTo>
                  <a:lnTo>
                    <a:pt x="1018" y="931"/>
                  </a:lnTo>
                  <a:lnTo>
                    <a:pt x="1019" y="921"/>
                  </a:lnTo>
                  <a:lnTo>
                    <a:pt x="1019" y="94"/>
                  </a:lnTo>
                  <a:lnTo>
                    <a:pt x="1019" y="94"/>
                  </a:lnTo>
                  <a:lnTo>
                    <a:pt x="1018" y="84"/>
                  </a:lnTo>
                  <a:lnTo>
                    <a:pt x="1017" y="76"/>
                  </a:lnTo>
                  <a:lnTo>
                    <a:pt x="1014" y="66"/>
                  </a:lnTo>
                  <a:lnTo>
                    <a:pt x="1011" y="58"/>
                  </a:lnTo>
                  <a:lnTo>
                    <a:pt x="1007" y="49"/>
                  </a:lnTo>
                  <a:lnTo>
                    <a:pt x="1002" y="41"/>
                  </a:lnTo>
                  <a:lnTo>
                    <a:pt x="996" y="34"/>
                  </a:lnTo>
                  <a:lnTo>
                    <a:pt x="991" y="27"/>
                  </a:lnTo>
                  <a:lnTo>
                    <a:pt x="983" y="21"/>
                  </a:lnTo>
                  <a:lnTo>
                    <a:pt x="976" y="16"/>
                  </a:lnTo>
                  <a:lnTo>
                    <a:pt x="968" y="10"/>
                  </a:lnTo>
                  <a:lnTo>
                    <a:pt x="960" y="7"/>
                  </a:lnTo>
                  <a:lnTo>
                    <a:pt x="951" y="4"/>
                  </a:lnTo>
                  <a:lnTo>
                    <a:pt x="943" y="1"/>
                  </a:lnTo>
                  <a:lnTo>
                    <a:pt x="933" y="0"/>
                  </a:lnTo>
                  <a:lnTo>
                    <a:pt x="923" y="0"/>
                  </a:lnTo>
                  <a:lnTo>
                    <a:pt x="923" y="0"/>
                  </a:lnTo>
                  <a:close/>
                  <a:moveTo>
                    <a:pt x="954" y="921"/>
                  </a:moveTo>
                  <a:lnTo>
                    <a:pt x="954" y="921"/>
                  </a:lnTo>
                  <a:lnTo>
                    <a:pt x="954" y="928"/>
                  </a:lnTo>
                  <a:lnTo>
                    <a:pt x="952" y="934"/>
                  </a:lnTo>
                  <a:lnTo>
                    <a:pt x="949" y="939"/>
                  </a:lnTo>
                  <a:lnTo>
                    <a:pt x="946" y="944"/>
                  </a:lnTo>
                  <a:lnTo>
                    <a:pt x="940" y="948"/>
                  </a:lnTo>
                  <a:lnTo>
                    <a:pt x="935" y="950"/>
                  </a:lnTo>
                  <a:lnTo>
                    <a:pt x="930" y="952"/>
                  </a:lnTo>
                  <a:lnTo>
                    <a:pt x="923" y="953"/>
                  </a:lnTo>
                  <a:lnTo>
                    <a:pt x="96" y="953"/>
                  </a:lnTo>
                  <a:lnTo>
                    <a:pt x="96" y="953"/>
                  </a:lnTo>
                  <a:lnTo>
                    <a:pt x="90" y="952"/>
                  </a:lnTo>
                  <a:lnTo>
                    <a:pt x="84" y="950"/>
                  </a:lnTo>
                  <a:lnTo>
                    <a:pt x="78" y="948"/>
                  </a:lnTo>
                  <a:lnTo>
                    <a:pt x="73" y="944"/>
                  </a:lnTo>
                  <a:lnTo>
                    <a:pt x="69" y="939"/>
                  </a:lnTo>
                  <a:lnTo>
                    <a:pt x="67" y="934"/>
                  </a:lnTo>
                  <a:lnTo>
                    <a:pt x="65" y="928"/>
                  </a:lnTo>
                  <a:lnTo>
                    <a:pt x="64" y="921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5" y="89"/>
                  </a:lnTo>
                  <a:lnTo>
                    <a:pt x="67" y="82"/>
                  </a:lnTo>
                  <a:lnTo>
                    <a:pt x="69" y="77"/>
                  </a:lnTo>
                  <a:lnTo>
                    <a:pt x="73" y="73"/>
                  </a:lnTo>
                  <a:lnTo>
                    <a:pt x="78" y="68"/>
                  </a:lnTo>
                  <a:lnTo>
                    <a:pt x="84" y="65"/>
                  </a:lnTo>
                  <a:lnTo>
                    <a:pt x="90" y="63"/>
                  </a:lnTo>
                  <a:lnTo>
                    <a:pt x="96" y="63"/>
                  </a:lnTo>
                  <a:lnTo>
                    <a:pt x="923" y="63"/>
                  </a:lnTo>
                  <a:lnTo>
                    <a:pt x="923" y="63"/>
                  </a:lnTo>
                  <a:lnTo>
                    <a:pt x="930" y="63"/>
                  </a:lnTo>
                  <a:lnTo>
                    <a:pt x="935" y="65"/>
                  </a:lnTo>
                  <a:lnTo>
                    <a:pt x="940" y="68"/>
                  </a:lnTo>
                  <a:lnTo>
                    <a:pt x="946" y="73"/>
                  </a:lnTo>
                  <a:lnTo>
                    <a:pt x="949" y="77"/>
                  </a:lnTo>
                  <a:lnTo>
                    <a:pt x="952" y="82"/>
                  </a:lnTo>
                  <a:lnTo>
                    <a:pt x="954" y="89"/>
                  </a:lnTo>
                  <a:lnTo>
                    <a:pt x="954" y="94"/>
                  </a:lnTo>
                  <a:lnTo>
                    <a:pt x="954" y="921"/>
                  </a:lnTo>
                  <a:close/>
                  <a:moveTo>
                    <a:pt x="828" y="126"/>
                  </a:moveTo>
                  <a:lnTo>
                    <a:pt x="191" y="126"/>
                  </a:lnTo>
                  <a:lnTo>
                    <a:pt x="191" y="126"/>
                  </a:lnTo>
                  <a:lnTo>
                    <a:pt x="185" y="126"/>
                  </a:lnTo>
                  <a:lnTo>
                    <a:pt x="179" y="127"/>
                  </a:lnTo>
                  <a:lnTo>
                    <a:pt x="167" y="132"/>
                  </a:lnTo>
                  <a:lnTo>
                    <a:pt x="156" y="137"/>
                  </a:lnTo>
                  <a:lnTo>
                    <a:pt x="146" y="144"/>
                  </a:lnTo>
                  <a:lnTo>
                    <a:pt x="139" y="154"/>
                  </a:lnTo>
                  <a:lnTo>
                    <a:pt x="132" y="165"/>
                  </a:lnTo>
                  <a:lnTo>
                    <a:pt x="129" y="177"/>
                  </a:lnTo>
                  <a:lnTo>
                    <a:pt x="128" y="183"/>
                  </a:lnTo>
                  <a:lnTo>
                    <a:pt x="128" y="189"/>
                  </a:lnTo>
                  <a:lnTo>
                    <a:pt x="128" y="317"/>
                  </a:lnTo>
                  <a:lnTo>
                    <a:pt x="128" y="317"/>
                  </a:lnTo>
                  <a:lnTo>
                    <a:pt x="128" y="324"/>
                  </a:lnTo>
                  <a:lnTo>
                    <a:pt x="129" y="330"/>
                  </a:lnTo>
                  <a:lnTo>
                    <a:pt x="132" y="342"/>
                  </a:lnTo>
                  <a:lnTo>
                    <a:pt x="139" y="353"/>
                  </a:lnTo>
                  <a:lnTo>
                    <a:pt x="146" y="362"/>
                  </a:lnTo>
                  <a:lnTo>
                    <a:pt x="156" y="370"/>
                  </a:lnTo>
                  <a:lnTo>
                    <a:pt x="167" y="376"/>
                  </a:lnTo>
                  <a:lnTo>
                    <a:pt x="179" y="379"/>
                  </a:lnTo>
                  <a:lnTo>
                    <a:pt x="185" y="380"/>
                  </a:lnTo>
                  <a:lnTo>
                    <a:pt x="191" y="380"/>
                  </a:lnTo>
                  <a:lnTo>
                    <a:pt x="828" y="380"/>
                  </a:lnTo>
                  <a:lnTo>
                    <a:pt x="828" y="380"/>
                  </a:lnTo>
                  <a:lnTo>
                    <a:pt x="834" y="380"/>
                  </a:lnTo>
                  <a:lnTo>
                    <a:pt x="841" y="379"/>
                  </a:lnTo>
                  <a:lnTo>
                    <a:pt x="852" y="376"/>
                  </a:lnTo>
                  <a:lnTo>
                    <a:pt x="863" y="370"/>
                  </a:lnTo>
                  <a:lnTo>
                    <a:pt x="873" y="362"/>
                  </a:lnTo>
                  <a:lnTo>
                    <a:pt x="880" y="353"/>
                  </a:lnTo>
                  <a:lnTo>
                    <a:pt x="886" y="342"/>
                  </a:lnTo>
                  <a:lnTo>
                    <a:pt x="890" y="330"/>
                  </a:lnTo>
                  <a:lnTo>
                    <a:pt x="891" y="324"/>
                  </a:lnTo>
                  <a:lnTo>
                    <a:pt x="891" y="317"/>
                  </a:lnTo>
                  <a:lnTo>
                    <a:pt x="891" y="189"/>
                  </a:lnTo>
                  <a:lnTo>
                    <a:pt x="891" y="189"/>
                  </a:lnTo>
                  <a:lnTo>
                    <a:pt x="891" y="183"/>
                  </a:lnTo>
                  <a:lnTo>
                    <a:pt x="890" y="177"/>
                  </a:lnTo>
                  <a:lnTo>
                    <a:pt x="886" y="165"/>
                  </a:lnTo>
                  <a:lnTo>
                    <a:pt x="880" y="154"/>
                  </a:lnTo>
                  <a:lnTo>
                    <a:pt x="873" y="144"/>
                  </a:lnTo>
                  <a:lnTo>
                    <a:pt x="863" y="137"/>
                  </a:lnTo>
                  <a:lnTo>
                    <a:pt x="852" y="132"/>
                  </a:lnTo>
                  <a:lnTo>
                    <a:pt x="841" y="127"/>
                  </a:lnTo>
                  <a:lnTo>
                    <a:pt x="834" y="126"/>
                  </a:lnTo>
                  <a:lnTo>
                    <a:pt x="828" y="126"/>
                  </a:lnTo>
                  <a:lnTo>
                    <a:pt x="828" y="126"/>
                  </a:lnTo>
                  <a:close/>
                  <a:moveTo>
                    <a:pt x="191" y="317"/>
                  </a:moveTo>
                  <a:lnTo>
                    <a:pt x="191" y="189"/>
                  </a:lnTo>
                  <a:lnTo>
                    <a:pt x="828" y="189"/>
                  </a:lnTo>
                  <a:lnTo>
                    <a:pt x="828" y="317"/>
                  </a:lnTo>
                  <a:lnTo>
                    <a:pt x="191" y="317"/>
                  </a:lnTo>
                  <a:close/>
                  <a:moveTo>
                    <a:pt x="319" y="445"/>
                  </a:moveTo>
                  <a:lnTo>
                    <a:pt x="191" y="445"/>
                  </a:lnTo>
                  <a:lnTo>
                    <a:pt x="191" y="445"/>
                  </a:lnTo>
                  <a:lnTo>
                    <a:pt x="185" y="445"/>
                  </a:lnTo>
                  <a:lnTo>
                    <a:pt x="179" y="446"/>
                  </a:lnTo>
                  <a:lnTo>
                    <a:pt x="167" y="449"/>
                  </a:lnTo>
                  <a:lnTo>
                    <a:pt x="156" y="456"/>
                  </a:lnTo>
                  <a:lnTo>
                    <a:pt x="146" y="463"/>
                  </a:lnTo>
                  <a:lnTo>
                    <a:pt x="139" y="473"/>
                  </a:lnTo>
                  <a:lnTo>
                    <a:pt x="132" y="483"/>
                  </a:lnTo>
                  <a:lnTo>
                    <a:pt x="129" y="495"/>
                  </a:lnTo>
                  <a:lnTo>
                    <a:pt x="128" y="502"/>
                  </a:lnTo>
                  <a:lnTo>
                    <a:pt x="128" y="508"/>
                  </a:lnTo>
                  <a:lnTo>
                    <a:pt x="128" y="826"/>
                  </a:lnTo>
                  <a:lnTo>
                    <a:pt x="128" y="826"/>
                  </a:lnTo>
                  <a:lnTo>
                    <a:pt x="128" y="832"/>
                  </a:lnTo>
                  <a:lnTo>
                    <a:pt x="129" y="839"/>
                  </a:lnTo>
                  <a:lnTo>
                    <a:pt x="132" y="850"/>
                  </a:lnTo>
                  <a:lnTo>
                    <a:pt x="139" y="861"/>
                  </a:lnTo>
                  <a:lnTo>
                    <a:pt x="146" y="871"/>
                  </a:lnTo>
                  <a:lnTo>
                    <a:pt x="156" y="878"/>
                  </a:lnTo>
                  <a:lnTo>
                    <a:pt x="167" y="885"/>
                  </a:lnTo>
                  <a:lnTo>
                    <a:pt x="179" y="888"/>
                  </a:lnTo>
                  <a:lnTo>
                    <a:pt x="185" y="889"/>
                  </a:lnTo>
                  <a:lnTo>
                    <a:pt x="191" y="890"/>
                  </a:lnTo>
                  <a:lnTo>
                    <a:pt x="319" y="890"/>
                  </a:lnTo>
                  <a:lnTo>
                    <a:pt x="319" y="890"/>
                  </a:lnTo>
                  <a:lnTo>
                    <a:pt x="326" y="889"/>
                  </a:lnTo>
                  <a:lnTo>
                    <a:pt x="331" y="888"/>
                  </a:lnTo>
                  <a:lnTo>
                    <a:pt x="344" y="885"/>
                  </a:lnTo>
                  <a:lnTo>
                    <a:pt x="355" y="878"/>
                  </a:lnTo>
                  <a:lnTo>
                    <a:pt x="363" y="871"/>
                  </a:lnTo>
                  <a:lnTo>
                    <a:pt x="372" y="861"/>
                  </a:lnTo>
                  <a:lnTo>
                    <a:pt x="377" y="850"/>
                  </a:lnTo>
                  <a:lnTo>
                    <a:pt x="381" y="839"/>
                  </a:lnTo>
                  <a:lnTo>
                    <a:pt x="382" y="832"/>
                  </a:lnTo>
                  <a:lnTo>
                    <a:pt x="382" y="826"/>
                  </a:lnTo>
                  <a:lnTo>
                    <a:pt x="382" y="508"/>
                  </a:lnTo>
                  <a:lnTo>
                    <a:pt x="382" y="508"/>
                  </a:lnTo>
                  <a:lnTo>
                    <a:pt x="382" y="502"/>
                  </a:lnTo>
                  <a:lnTo>
                    <a:pt x="381" y="495"/>
                  </a:lnTo>
                  <a:lnTo>
                    <a:pt x="377" y="483"/>
                  </a:lnTo>
                  <a:lnTo>
                    <a:pt x="372" y="473"/>
                  </a:lnTo>
                  <a:lnTo>
                    <a:pt x="363" y="463"/>
                  </a:lnTo>
                  <a:lnTo>
                    <a:pt x="355" y="456"/>
                  </a:lnTo>
                  <a:lnTo>
                    <a:pt x="344" y="449"/>
                  </a:lnTo>
                  <a:lnTo>
                    <a:pt x="331" y="446"/>
                  </a:lnTo>
                  <a:lnTo>
                    <a:pt x="326" y="445"/>
                  </a:lnTo>
                  <a:lnTo>
                    <a:pt x="319" y="445"/>
                  </a:lnTo>
                  <a:lnTo>
                    <a:pt x="319" y="445"/>
                  </a:lnTo>
                  <a:close/>
                  <a:moveTo>
                    <a:pt x="191" y="826"/>
                  </a:moveTo>
                  <a:lnTo>
                    <a:pt x="191" y="508"/>
                  </a:lnTo>
                  <a:lnTo>
                    <a:pt x="319" y="508"/>
                  </a:lnTo>
                  <a:lnTo>
                    <a:pt x="319" y="826"/>
                  </a:lnTo>
                  <a:lnTo>
                    <a:pt x="191" y="826"/>
                  </a:lnTo>
                  <a:close/>
                  <a:moveTo>
                    <a:pt x="828" y="445"/>
                  </a:moveTo>
                  <a:lnTo>
                    <a:pt x="509" y="445"/>
                  </a:lnTo>
                  <a:lnTo>
                    <a:pt x="509" y="445"/>
                  </a:lnTo>
                  <a:lnTo>
                    <a:pt x="503" y="445"/>
                  </a:lnTo>
                  <a:lnTo>
                    <a:pt x="496" y="446"/>
                  </a:lnTo>
                  <a:lnTo>
                    <a:pt x="484" y="449"/>
                  </a:lnTo>
                  <a:lnTo>
                    <a:pt x="474" y="456"/>
                  </a:lnTo>
                  <a:lnTo>
                    <a:pt x="464" y="463"/>
                  </a:lnTo>
                  <a:lnTo>
                    <a:pt x="456" y="473"/>
                  </a:lnTo>
                  <a:lnTo>
                    <a:pt x="451" y="483"/>
                  </a:lnTo>
                  <a:lnTo>
                    <a:pt x="447" y="495"/>
                  </a:lnTo>
                  <a:lnTo>
                    <a:pt x="446" y="502"/>
                  </a:lnTo>
                  <a:lnTo>
                    <a:pt x="446" y="508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6" y="832"/>
                  </a:lnTo>
                  <a:lnTo>
                    <a:pt x="447" y="839"/>
                  </a:lnTo>
                  <a:lnTo>
                    <a:pt x="451" y="850"/>
                  </a:lnTo>
                  <a:lnTo>
                    <a:pt x="456" y="861"/>
                  </a:lnTo>
                  <a:lnTo>
                    <a:pt x="464" y="871"/>
                  </a:lnTo>
                  <a:lnTo>
                    <a:pt x="474" y="878"/>
                  </a:lnTo>
                  <a:lnTo>
                    <a:pt x="484" y="885"/>
                  </a:lnTo>
                  <a:lnTo>
                    <a:pt x="496" y="888"/>
                  </a:lnTo>
                  <a:lnTo>
                    <a:pt x="503" y="889"/>
                  </a:lnTo>
                  <a:lnTo>
                    <a:pt x="509" y="890"/>
                  </a:lnTo>
                  <a:lnTo>
                    <a:pt x="828" y="890"/>
                  </a:lnTo>
                  <a:lnTo>
                    <a:pt x="828" y="890"/>
                  </a:lnTo>
                  <a:lnTo>
                    <a:pt x="834" y="889"/>
                  </a:lnTo>
                  <a:lnTo>
                    <a:pt x="841" y="888"/>
                  </a:lnTo>
                  <a:lnTo>
                    <a:pt x="852" y="885"/>
                  </a:lnTo>
                  <a:lnTo>
                    <a:pt x="863" y="878"/>
                  </a:lnTo>
                  <a:lnTo>
                    <a:pt x="873" y="871"/>
                  </a:lnTo>
                  <a:lnTo>
                    <a:pt x="880" y="861"/>
                  </a:lnTo>
                  <a:lnTo>
                    <a:pt x="886" y="850"/>
                  </a:lnTo>
                  <a:lnTo>
                    <a:pt x="890" y="839"/>
                  </a:lnTo>
                  <a:lnTo>
                    <a:pt x="891" y="832"/>
                  </a:lnTo>
                  <a:lnTo>
                    <a:pt x="891" y="826"/>
                  </a:lnTo>
                  <a:lnTo>
                    <a:pt x="891" y="508"/>
                  </a:lnTo>
                  <a:lnTo>
                    <a:pt x="891" y="508"/>
                  </a:lnTo>
                  <a:lnTo>
                    <a:pt x="891" y="502"/>
                  </a:lnTo>
                  <a:lnTo>
                    <a:pt x="890" y="495"/>
                  </a:lnTo>
                  <a:lnTo>
                    <a:pt x="886" y="483"/>
                  </a:lnTo>
                  <a:lnTo>
                    <a:pt x="880" y="473"/>
                  </a:lnTo>
                  <a:lnTo>
                    <a:pt x="873" y="463"/>
                  </a:lnTo>
                  <a:lnTo>
                    <a:pt x="863" y="456"/>
                  </a:lnTo>
                  <a:lnTo>
                    <a:pt x="852" y="449"/>
                  </a:lnTo>
                  <a:lnTo>
                    <a:pt x="841" y="446"/>
                  </a:lnTo>
                  <a:lnTo>
                    <a:pt x="834" y="445"/>
                  </a:lnTo>
                  <a:lnTo>
                    <a:pt x="828" y="445"/>
                  </a:lnTo>
                  <a:lnTo>
                    <a:pt x="828" y="445"/>
                  </a:lnTo>
                  <a:close/>
                  <a:moveTo>
                    <a:pt x="509" y="826"/>
                  </a:moveTo>
                  <a:lnTo>
                    <a:pt x="509" y="508"/>
                  </a:lnTo>
                  <a:lnTo>
                    <a:pt x="828" y="508"/>
                  </a:lnTo>
                  <a:lnTo>
                    <a:pt x="828" y="826"/>
                  </a:lnTo>
                  <a:lnTo>
                    <a:pt x="509" y="8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162732" y="4035425"/>
              <a:ext cx="2154555" cy="3819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US" altLang="zh-CN" sz="1600" spc="3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12 Month</a:t>
              </a:r>
              <a:endParaRPr lang="en-US" altLang="zh-CN" sz="1600" spc="3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600" spc="3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为客户服务是我们存在的唯一理由，客户需求是我们发展的原动力。我们坚持以客户为中心，快速响应客户需求，持续为客户创造长期价值进而成就客户</a:t>
              </a:r>
              <a:endParaRPr lang="en-US" altLang="zh-CN" sz="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487238" y="2819827"/>
              <a:ext cx="150554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250%</a:t>
              </a:r>
              <a:endParaRPr lang="en-US" altLang="zh-CN" sz="5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88364" y="1601076"/>
            <a:ext cx="2435860" cy="6394047"/>
            <a:chOff x="6525260" y="1460500"/>
            <a:chExt cx="2435860" cy="6394047"/>
          </a:xfrm>
        </p:grpSpPr>
        <p:sp>
          <p:nvSpPr>
            <p:cNvPr id="9" name="矩形 8"/>
            <p:cNvSpPr/>
            <p:nvPr/>
          </p:nvSpPr>
          <p:spPr>
            <a:xfrm>
              <a:off x="6525260" y="1460500"/>
              <a:ext cx="2435860" cy="4394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93"/>
            <p:cNvSpPr>
              <a:spLocks noEditPoints="1"/>
            </p:cNvSpPr>
            <p:nvPr/>
          </p:nvSpPr>
          <p:spPr bwMode="auto">
            <a:xfrm>
              <a:off x="7582059" y="2004332"/>
              <a:ext cx="322263" cy="323850"/>
            </a:xfrm>
            <a:custGeom>
              <a:avLst/>
              <a:gdLst>
                <a:gd name="T0" fmla="*/ 11 w 1017"/>
                <a:gd name="T1" fmla="*/ 50 h 1018"/>
                <a:gd name="T2" fmla="*/ 28 w 1017"/>
                <a:gd name="T3" fmla="*/ 450 h 1018"/>
                <a:gd name="T4" fmla="*/ 148 w 1017"/>
                <a:gd name="T5" fmla="*/ 461 h 1018"/>
                <a:gd name="T6" fmla="*/ 328 w 1017"/>
                <a:gd name="T7" fmla="*/ 461 h 1018"/>
                <a:gd name="T8" fmla="*/ 449 w 1017"/>
                <a:gd name="T9" fmla="*/ 450 h 1018"/>
                <a:gd name="T10" fmla="*/ 456 w 1017"/>
                <a:gd name="T11" fmla="*/ 322 h 1018"/>
                <a:gd name="T12" fmla="*/ 466 w 1017"/>
                <a:gd name="T13" fmla="*/ 141 h 1018"/>
                <a:gd name="T14" fmla="*/ 442 w 1017"/>
                <a:gd name="T15" fmla="*/ 21 h 1018"/>
                <a:gd name="T16" fmla="*/ 236 w 1017"/>
                <a:gd name="T17" fmla="*/ 133 h 1018"/>
                <a:gd name="T18" fmla="*/ 403 w 1017"/>
                <a:gd name="T19" fmla="*/ 359 h 1018"/>
                <a:gd name="T20" fmla="*/ 369 w 1017"/>
                <a:gd name="T21" fmla="*/ 411 h 1018"/>
                <a:gd name="T22" fmla="*/ 138 w 1017"/>
                <a:gd name="T23" fmla="*/ 231 h 1018"/>
                <a:gd name="T24" fmla="*/ 102 w 1017"/>
                <a:gd name="T25" fmla="*/ 413 h 1018"/>
                <a:gd name="T26" fmla="*/ 69 w 1017"/>
                <a:gd name="T27" fmla="*/ 78 h 1018"/>
                <a:gd name="T28" fmla="*/ 412 w 1017"/>
                <a:gd name="T29" fmla="*/ 89 h 1018"/>
                <a:gd name="T30" fmla="*/ 975 w 1017"/>
                <a:gd name="T31" fmla="*/ 16 h 1018"/>
                <a:gd name="T32" fmla="*/ 575 w 1017"/>
                <a:gd name="T33" fmla="*/ 21 h 1018"/>
                <a:gd name="T34" fmla="*/ 552 w 1017"/>
                <a:gd name="T35" fmla="*/ 141 h 1018"/>
                <a:gd name="T36" fmla="*/ 562 w 1017"/>
                <a:gd name="T37" fmla="*/ 322 h 1018"/>
                <a:gd name="T38" fmla="*/ 569 w 1017"/>
                <a:gd name="T39" fmla="*/ 450 h 1018"/>
                <a:gd name="T40" fmla="*/ 689 w 1017"/>
                <a:gd name="T41" fmla="*/ 461 h 1018"/>
                <a:gd name="T42" fmla="*/ 869 w 1017"/>
                <a:gd name="T43" fmla="*/ 461 h 1018"/>
                <a:gd name="T44" fmla="*/ 989 w 1017"/>
                <a:gd name="T45" fmla="*/ 450 h 1018"/>
                <a:gd name="T46" fmla="*/ 1006 w 1017"/>
                <a:gd name="T47" fmla="*/ 50 h 1018"/>
                <a:gd name="T48" fmla="*/ 922 w 1017"/>
                <a:gd name="T49" fmla="*/ 413 h 1018"/>
                <a:gd name="T50" fmla="*/ 882 w 1017"/>
                <a:gd name="T51" fmla="*/ 234 h 1018"/>
                <a:gd name="T52" fmla="*/ 648 w 1017"/>
                <a:gd name="T53" fmla="*/ 411 h 1018"/>
                <a:gd name="T54" fmla="*/ 614 w 1017"/>
                <a:gd name="T55" fmla="*/ 359 h 1018"/>
                <a:gd name="T56" fmla="*/ 780 w 1017"/>
                <a:gd name="T57" fmla="*/ 133 h 1018"/>
                <a:gd name="T58" fmla="*/ 604 w 1017"/>
                <a:gd name="T59" fmla="*/ 95 h 1018"/>
                <a:gd name="T60" fmla="*/ 944 w 1017"/>
                <a:gd name="T61" fmla="*/ 73 h 1018"/>
                <a:gd name="T62" fmla="*/ 854 w 1017"/>
                <a:gd name="T63" fmla="*/ 569 h 1018"/>
                <a:gd name="T64" fmla="*/ 672 w 1017"/>
                <a:gd name="T65" fmla="*/ 548 h 1018"/>
                <a:gd name="T66" fmla="*/ 556 w 1017"/>
                <a:gd name="T67" fmla="*/ 584 h 1018"/>
                <a:gd name="T68" fmla="*/ 688 w 1017"/>
                <a:gd name="T69" fmla="*/ 827 h 1018"/>
                <a:gd name="T70" fmla="*/ 545 w 1017"/>
                <a:gd name="T71" fmla="*/ 894 h 1018"/>
                <a:gd name="T72" fmla="*/ 590 w 1017"/>
                <a:gd name="T73" fmla="*/ 1006 h 1018"/>
                <a:gd name="T74" fmla="*/ 989 w 1017"/>
                <a:gd name="T75" fmla="*/ 990 h 1018"/>
                <a:gd name="T76" fmla="*/ 1010 w 1017"/>
                <a:gd name="T77" fmla="*/ 599 h 1018"/>
                <a:gd name="T78" fmla="*/ 954 w 1017"/>
                <a:gd name="T79" fmla="*/ 923 h 1018"/>
                <a:gd name="T80" fmla="*/ 614 w 1017"/>
                <a:gd name="T81" fmla="*/ 945 h 1018"/>
                <a:gd name="T82" fmla="*/ 763 w 1017"/>
                <a:gd name="T83" fmla="*/ 891 h 1018"/>
                <a:gd name="T84" fmla="*/ 791 w 1017"/>
                <a:gd name="T85" fmla="*/ 844 h 1018"/>
                <a:gd name="T86" fmla="*/ 623 w 1017"/>
                <a:gd name="T87" fmla="*/ 607 h 1018"/>
                <a:gd name="T88" fmla="*/ 866 w 1017"/>
                <a:gd name="T89" fmla="*/ 794 h 1018"/>
                <a:gd name="T90" fmla="*/ 896 w 1017"/>
                <a:gd name="T91" fmla="*/ 618 h 1018"/>
                <a:gd name="T92" fmla="*/ 954 w 1017"/>
                <a:gd name="T93" fmla="*/ 923 h 1018"/>
                <a:gd name="T94" fmla="*/ 473 w 1017"/>
                <a:gd name="T95" fmla="*/ 609 h 1018"/>
                <a:gd name="T96" fmla="*/ 372 w 1017"/>
                <a:gd name="T97" fmla="*/ 542 h 1018"/>
                <a:gd name="T98" fmla="*/ 179 w 1017"/>
                <a:gd name="T99" fmla="*/ 591 h 1018"/>
                <a:gd name="T100" fmla="*/ 67 w 1017"/>
                <a:gd name="T101" fmla="*/ 545 h 1018"/>
                <a:gd name="T102" fmla="*/ 0 w 1017"/>
                <a:gd name="T103" fmla="*/ 923 h 1018"/>
                <a:gd name="T104" fmla="*/ 76 w 1017"/>
                <a:gd name="T105" fmla="*/ 1016 h 1018"/>
                <a:gd name="T106" fmla="*/ 466 w 1017"/>
                <a:gd name="T107" fmla="*/ 968 h 1018"/>
                <a:gd name="T108" fmla="*/ 442 w 1017"/>
                <a:gd name="T109" fmla="*/ 849 h 1018"/>
                <a:gd name="T110" fmla="*/ 73 w 1017"/>
                <a:gd name="T111" fmla="*/ 945 h 1018"/>
                <a:gd name="T112" fmla="*/ 96 w 1017"/>
                <a:gd name="T113" fmla="*/ 604 h 1018"/>
                <a:gd name="T114" fmla="*/ 132 w 1017"/>
                <a:gd name="T115" fmla="*/ 781 h 1018"/>
                <a:gd name="T116" fmla="*/ 358 w 1017"/>
                <a:gd name="T117" fmla="*/ 614 h 1018"/>
                <a:gd name="T118" fmla="*/ 411 w 1017"/>
                <a:gd name="T119" fmla="*/ 648 h 1018"/>
                <a:gd name="T120" fmla="*/ 230 w 1017"/>
                <a:gd name="T121" fmla="*/ 879 h 1018"/>
                <a:gd name="T122" fmla="*/ 412 w 1017"/>
                <a:gd name="T123" fmla="*/ 916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7" h="1018">
                  <a:moveTo>
                    <a:pt x="381" y="0"/>
                  </a:moveTo>
                  <a:lnTo>
                    <a:pt x="96" y="0"/>
                  </a:lnTo>
                  <a:lnTo>
                    <a:pt x="96" y="0"/>
                  </a:lnTo>
                  <a:lnTo>
                    <a:pt x="86" y="1"/>
                  </a:lnTo>
                  <a:lnTo>
                    <a:pt x="76" y="2"/>
                  </a:lnTo>
                  <a:lnTo>
                    <a:pt x="68" y="4"/>
                  </a:lnTo>
                  <a:lnTo>
                    <a:pt x="59" y="8"/>
                  </a:lnTo>
                  <a:lnTo>
                    <a:pt x="50" y="12"/>
                  </a:lnTo>
                  <a:lnTo>
                    <a:pt x="42" y="16"/>
                  </a:lnTo>
                  <a:lnTo>
                    <a:pt x="34" y="21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1" y="35"/>
                  </a:lnTo>
                  <a:lnTo>
                    <a:pt x="16" y="43"/>
                  </a:lnTo>
                  <a:lnTo>
                    <a:pt x="11" y="50"/>
                  </a:lnTo>
                  <a:lnTo>
                    <a:pt x="6" y="59"/>
                  </a:lnTo>
                  <a:lnTo>
                    <a:pt x="4" y="68"/>
                  </a:lnTo>
                  <a:lnTo>
                    <a:pt x="1" y="77"/>
                  </a:lnTo>
                  <a:lnTo>
                    <a:pt x="0" y="86"/>
                  </a:lnTo>
                  <a:lnTo>
                    <a:pt x="0" y="95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92"/>
                  </a:lnTo>
                  <a:lnTo>
                    <a:pt x="2" y="401"/>
                  </a:lnTo>
                  <a:lnTo>
                    <a:pt x="4" y="410"/>
                  </a:lnTo>
                  <a:lnTo>
                    <a:pt x="8" y="418"/>
                  </a:lnTo>
                  <a:lnTo>
                    <a:pt x="11" y="427"/>
                  </a:lnTo>
                  <a:lnTo>
                    <a:pt x="16" y="436"/>
                  </a:lnTo>
                  <a:lnTo>
                    <a:pt x="21" y="442"/>
                  </a:lnTo>
                  <a:lnTo>
                    <a:pt x="28" y="450"/>
                  </a:lnTo>
                  <a:lnTo>
                    <a:pt x="34" y="455"/>
                  </a:lnTo>
                  <a:lnTo>
                    <a:pt x="42" y="461"/>
                  </a:lnTo>
                  <a:lnTo>
                    <a:pt x="49" y="466"/>
                  </a:lnTo>
                  <a:lnTo>
                    <a:pt x="58" y="470"/>
                  </a:lnTo>
                  <a:lnTo>
                    <a:pt x="67" y="473"/>
                  </a:lnTo>
                  <a:lnTo>
                    <a:pt x="76" y="475"/>
                  </a:lnTo>
                  <a:lnTo>
                    <a:pt x="86" y="476"/>
                  </a:lnTo>
                  <a:lnTo>
                    <a:pt x="96" y="477"/>
                  </a:lnTo>
                  <a:lnTo>
                    <a:pt x="96" y="477"/>
                  </a:lnTo>
                  <a:lnTo>
                    <a:pt x="105" y="476"/>
                  </a:lnTo>
                  <a:lnTo>
                    <a:pt x="115" y="475"/>
                  </a:lnTo>
                  <a:lnTo>
                    <a:pt x="123" y="473"/>
                  </a:lnTo>
                  <a:lnTo>
                    <a:pt x="132" y="470"/>
                  </a:lnTo>
                  <a:lnTo>
                    <a:pt x="141" y="466"/>
                  </a:lnTo>
                  <a:lnTo>
                    <a:pt x="148" y="461"/>
                  </a:lnTo>
                  <a:lnTo>
                    <a:pt x="156" y="455"/>
                  </a:lnTo>
                  <a:lnTo>
                    <a:pt x="162" y="450"/>
                  </a:lnTo>
                  <a:lnTo>
                    <a:pt x="168" y="442"/>
                  </a:lnTo>
                  <a:lnTo>
                    <a:pt x="174" y="436"/>
                  </a:lnTo>
                  <a:lnTo>
                    <a:pt x="179" y="427"/>
                  </a:lnTo>
                  <a:lnTo>
                    <a:pt x="184" y="418"/>
                  </a:lnTo>
                  <a:lnTo>
                    <a:pt x="187" y="410"/>
                  </a:lnTo>
                  <a:lnTo>
                    <a:pt x="189" y="401"/>
                  </a:lnTo>
                  <a:lnTo>
                    <a:pt x="190" y="392"/>
                  </a:lnTo>
                  <a:lnTo>
                    <a:pt x="191" y="382"/>
                  </a:lnTo>
                  <a:lnTo>
                    <a:pt x="191" y="329"/>
                  </a:lnTo>
                  <a:lnTo>
                    <a:pt x="314" y="450"/>
                  </a:lnTo>
                  <a:lnTo>
                    <a:pt x="314" y="450"/>
                  </a:lnTo>
                  <a:lnTo>
                    <a:pt x="321" y="456"/>
                  </a:lnTo>
                  <a:lnTo>
                    <a:pt x="328" y="461"/>
                  </a:lnTo>
                  <a:lnTo>
                    <a:pt x="337" y="466"/>
                  </a:lnTo>
                  <a:lnTo>
                    <a:pt x="346" y="470"/>
                  </a:lnTo>
                  <a:lnTo>
                    <a:pt x="354" y="472"/>
                  </a:lnTo>
                  <a:lnTo>
                    <a:pt x="363" y="474"/>
                  </a:lnTo>
                  <a:lnTo>
                    <a:pt x="372" y="475"/>
                  </a:lnTo>
                  <a:lnTo>
                    <a:pt x="381" y="476"/>
                  </a:lnTo>
                  <a:lnTo>
                    <a:pt x="391" y="475"/>
                  </a:lnTo>
                  <a:lnTo>
                    <a:pt x="400" y="474"/>
                  </a:lnTo>
                  <a:lnTo>
                    <a:pt x="409" y="472"/>
                  </a:lnTo>
                  <a:lnTo>
                    <a:pt x="417" y="470"/>
                  </a:lnTo>
                  <a:lnTo>
                    <a:pt x="426" y="466"/>
                  </a:lnTo>
                  <a:lnTo>
                    <a:pt x="435" y="461"/>
                  </a:lnTo>
                  <a:lnTo>
                    <a:pt x="442" y="456"/>
                  </a:lnTo>
                  <a:lnTo>
                    <a:pt x="449" y="450"/>
                  </a:lnTo>
                  <a:lnTo>
                    <a:pt x="449" y="450"/>
                  </a:lnTo>
                  <a:lnTo>
                    <a:pt x="455" y="442"/>
                  </a:lnTo>
                  <a:lnTo>
                    <a:pt x="461" y="435"/>
                  </a:lnTo>
                  <a:lnTo>
                    <a:pt x="466" y="426"/>
                  </a:lnTo>
                  <a:lnTo>
                    <a:pt x="470" y="417"/>
                  </a:lnTo>
                  <a:lnTo>
                    <a:pt x="473" y="409"/>
                  </a:lnTo>
                  <a:lnTo>
                    <a:pt x="475" y="400"/>
                  </a:lnTo>
                  <a:lnTo>
                    <a:pt x="476" y="391"/>
                  </a:lnTo>
                  <a:lnTo>
                    <a:pt x="476" y="382"/>
                  </a:lnTo>
                  <a:lnTo>
                    <a:pt x="476" y="372"/>
                  </a:lnTo>
                  <a:lnTo>
                    <a:pt x="475" y="364"/>
                  </a:lnTo>
                  <a:lnTo>
                    <a:pt x="473" y="355"/>
                  </a:lnTo>
                  <a:lnTo>
                    <a:pt x="470" y="345"/>
                  </a:lnTo>
                  <a:lnTo>
                    <a:pt x="466" y="338"/>
                  </a:lnTo>
                  <a:lnTo>
                    <a:pt x="461" y="329"/>
                  </a:lnTo>
                  <a:lnTo>
                    <a:pt x="456" y="322"/>
                  </a:lnTo>
                  <a:lnTo>
                    <a:pt x="450" y="314"/>
                  </a:lnTo>
                  <a:lnTo>
                    <a:pt x="329" y="191"/>
                  </a:lnTo>
                  <a:lnTo>
                    <a:pt x="381" y="191"/>
                  </a:lnTo>
                  <a:lnTo>
                    <a:pt x="381" y="191"/>
                  </a:lnTo>
                  <a:lnTo>
                    <a:pt x="391" y="191"/>
                  </a:lnTo>
                  <a:lnTo>
                    <a:pt x="400" y="189"/>
                  </a:lnTo>
                  <a:lnTo>
                    <a:pt x="410" y="187"/>
                  </a:lnTo>
                  <a:lnTo>
                    <a:pt x="418" y="183"/>
                  </a:lnTo>
                  <a:lnTo>
                    <a:pt x="427" y="179"/>
                  </a:lnTo>
                  <a:lnTo>
                    <a:pt x="435" y="175"/>
                  </a:lnTo>
                  <a:lnTo>
                    <a:pt x="442" y="170"/>
                  </a:lnTo>
                  <a:lnTo>
                    <a:pt x="449" y="163"/>
                  </a:lnTo>
                  <a:lnTo>
                    <a:pt x="455" y="157"/>
                  </a:lnTo>
                  <a:lnTo>
                    <a:pt x="460" y="149"/>
                  </a:lnTo>
                  <a:lnTo>
                    <a:pt x="466" y="141"/>
                  </a:lnTo>
                  <a:lnTo>
                    <a:pt x="469" y="133"/>
                  </a:lnTo>
                  <a:lnTo>
                    <a:pt x="472" y="123"/>
                  </a:lnTo>
                  <a:lnTo>
                    <a:pt x="475" y="115"/>
                  </a:lnTo>
                  <a:lnTo>
                    <a:pt x="476" y="105"/>
                  </a:lnTo>
                  <a:lnTo>
                    <a:pt x="476" y="95"/>
                  </a:lnTo>
                  <a:lnTo>
                    <a:pt x="476" y="95"/>
                  </a:lnTo>
                  <a:lnTo>
                    <a:pt x="476" y="86"/>
                  </a:lnTo>
                  <a:lnTo>
                    <a:pt x="475" y="76"/>
                  </a:lnTo>
                  <a:lnTo>
                    <a:pt x="472" y="68"/>
                  </a:lnTo>
                  <a:lnTo>
                    <a:pt x="469" y="58"/>
                  </a:lnTo>
                  <a:lnTo>
                    <a:pt x="466" y="50"/>
                  </a:lnTo>
                  <a:lnTo>
                    <a:pt x="460" y="42"/>
                  </a:lnTo>
                  <a:lnTo>
                    <a:pt x="455" y="35"/>
                  </a:lnTo>
                  <a:lnTo>
                    <a:pt x="449" y="28"/>
                  </a:lnTo>
                  <a:lnTo>
                    <a:pt x="442" y="21"/>
                  </a:lnTo>
                  <a:lnTo>
                    <a:pt x="435" y="16"/>
                  </a:lnTo>
                  <a:lnTo>
                    <a:pt x="427" y="12"/>
                  </a:lnTo>
                  <a:lnTo>
                    <a:pt x="418" y="8"/>
                  </a:lnTo>
                  <a:lnTo>
                    <a:pt x="410" y="4"/>
                  </a:lnTo>
                  <a:lnTo>
                    <a:pt x="400" y="2"/>
                  </a:lnTo>
                  <a:lnTo>
                    <a:pt x="391" y="1"/>
                  </a:lnTo>
                  <a:lnTo>
                    <a:pt x="381" y="0"/>
                  </a:lnTo>
                  <a:lnTo>
                    <a:pt x="381" y="0"/>
                  </a:lnTo>
                  <a:close/>
                  <a:moveTo>
                    <a:pt x="381" y="128"/>
                  </a:moveTo>
                  <a:lnTo>
                    <a:pt x="254" y="128"/>
                  </a:lnTo>
                  <a:lnTo>
                    <a:pt x="254" y="128"/>
                  </a:lnTo>
                  <a:lnTo>
                    <a:pt x="249" y="128"/>
                  </a:lnTo>
                  <a:lnTo>
                    <a:pt x="245" y="129"/>
                  </a:lnTo>
                  <a:lnTo>
                    <a:pt x="240" y="131"/>
                  </a:lnTo>
                  <a:lnTo>
                    <a:pt x="236" y="133"/>
                  </a:lnTo>
                  <a:lnTo>
                    <a:pt x="233" y="135"/>
                  </a:lnTo>
                  <a:lnTo>
                    <a:pt x="230" y="138"/>
                  </a:lnTo>
                  <a:lnTo>
                    <a:pt x="227" y="143"/>
                  </a:lnTo>
                  <a:lnTo>
                    <a:pt x="225" y="147"/>
                  </a:lnTo>
                  <a:lnTo>
                    <a:pt x="225" y="147"/>
                  </a:lnTo>
                  <a:lnTo>
                    <a:pt x="223" y="151"/>
                  </a:lnTo>
                  <a:lnTo>
                    <a:pt x="222" y="156"/>
                  </a:lnTo>
                  <a:lnTo>
                    <a:pt x="222" y="161"/>
                  </a:lnTo>
                  <a:lnTo>
                    <a:pt x="223" y="165"/>
                  </a:lnTo>
                  <a:lnTo>
                    <a:pt x="224" y="170"/>
                  </a:lnTo>
                  <a:lnTo>
                    <a:pt x="225" y="174"/>
                  </a:lnTo>
                  <a:lnTo>
                    <a:pt x="229" y="178"/>
                  </a:lnTo>
                  <a:lnTo>
                    <a:pt x="232" y="181"/>
                  </a:lnTo>
                  <a:lnTo>
                    <a:pt x="403" y="359"/>
                  </a:lnTo>
                  <a:lnTo>
                    <a:pt x="403" y="359"/>
                  </a:lnTo>
                  <a:lnTo>
                    <a:pt x="408" y="365"/>
                  </a:lnTo>
                  <a:lnTo>
                    <a:pt x="411" y="370"/>
                  </a:lnTo>
                  <a:lnTo>
                    <a:pt x="412" y="376"/>
                  </a:lnTo>
                  <a:lnTo>
                    <a:pt x="413" y="382"/>
                  </a:lnTo>
                  <a:lnTo>
                    <a:pt x="412" y="387"/>
                  </a:lnTo>
                  <a:lnTo>
                    <a:pt x="411" y="394"/>
                  </a:lnTo>
                  <a:lnTo>
                    <a:pt x="408" y="399"/>
                  </a:lnTo>
                  <a:lnTo>
                    <a:pt x="403" y="404"/>
                  </a:lnTo>
                  <a:lnTo>
                    <a:pt x="403" y="404"/>
                  </a:lnTo>
                  <a:lnTo>
                    <a:pt x="399" y="408"/>
                  </a:lnTo>
                  <a:lnTo>
                    <a:pt x="394" y="411"/>
                  </a:lnTo>
                  <a:lnTo>
                    <a:pt x="387" y="413"/>
                  </a:lnTo>
                  <a:lnTo>
                    <a:pt x="381" y="413"/>
                  </a:lnTo>
                  <a:lnTo>
                    <a:pt x="376" y="413"/>
                  </a:lnTo>
                  <a:lnTo>
                    <a:pt x="369" y="411"/>
                  </a:lnTo>
                  <a:lnTo>
                    <a:pt x="364" y="408"/>
                  </a:lnTo>
                  <a:lnTo>
                    <a:pt x="358" y="403"/>
                  </a:lnTo>
                  <a:lnTo>
                    <a:pt x="181" y="232"/>
                  </a:lnTo>
                  <a:lnTo>
                    <a:pt x="181" y="232"/>
                  </a:lnTo>
                  <a:lnTo>
                    <a:pt x="177" y="229"/>
                  </a:lnTo>
                  <a:lnTo>
                    <a:pt x="173" y="226"/>
                  </a:lnTo>
                  <a:lnTo>
                    <a:pt x="168" y="224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1" y="224"/>
                  </a:lnTo>
                  <a:lnTo>
                    <a:pt x="146" y="225"/>
                  </a:lnTo>
                  <a:lnTo>
                    <a:pt x="146" y="225"/>
                  </a:lnTo>
                  <a:lnTo>
                    <a:pt x="142" y="227"/>
                  </a:lnTo>
                  <a:lnTo>
                    <a:pt x="138" y="231"/>
                  </a:lnTo>
                  <a:lnTo>
                    <a:pt x="135" y="234"/>
                  </a:lnTo>
                  <a:lnTo>
                    <a:pt x="132" y="237"/>
                  </a:lnTo>
                  <a:lnTo>
                    <a:pt x="130" y="241"/>
                  </a:lnTo>
                  <a:lnTo>
                    <a:pt x="129" y="246"/>
                  </a:lnTo>
                  <a:lnTo>
                    <a:pt x="128" y="250"/>
                  </a:lnTo>
                  <a:lnTo>
                    <a:pt x="127" y="254"/>
                  </a:lnTo>
                  <a:lnTo>
                    <a:pt x="127" y="382"/>
                  </a:lnTo>
                  <a:lnTo>
                    <a:pt x="127" y="382"/>
                  </a:lnTo>
                  <a:lnTo>
                    <a:pt x="127" y="388"/>
                  </a:lnTo>
                  <a:lnTo>
                    <a:pt x="124" y="394"/>
                  </a:lnTo>
                  <a:lnTo>
                    <a:pt x="121" y="399"/>
                  </a:lnTo>
                  <a:lnTo>
                    <a:pt x="118" y="404"/>
                  </a:lnTo>
                  <a:lnTo>
                    <a:pt x="113" y="408"/>
                  </a:lnTo>
                  <a:lnTo>
                    <a:pt x="107" y="411"/>
                  </a:lnTo>
                  <a:lnTo>
                    <a:pt x="102" y="413"/>
                  </a:lnTo>
                  <a:lnTo>
                    <a:pt x="96" y="413"/>
                  </a:lnTo>
                  <a:lnTo>
                    <a:pt x="96" y="413"/>
                  </a:lnTo>
                  <a:lnTo>
                    <a:pt x="89" y="413"/>
                  </a:lnTo>
                  <a:lnTo>
                    <a:pt x="83" y="411"/>
                  </a:lnTo>
                  <a:lnTo>
                    <a:pt x="77" y="408"/>
                  </a:lnTo>
                  <a:lnTo>
                    <a:pt x="73" y="404"/>
                  </a:lnTo>
                  <a:lnTo>
                    <a:pt x="69" y="399"/>
                  </a:lnTo>
                  <a:lnTo>
                    <a:pt x="65" y="394"/>
                  </a:lnTo>
                  <a:lnTo>
                    <a:pt x="64" y="388"/>
                  </a:lnTo>
                  <a:lnTo>
                    <a:pt x="63" y="382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4" y="89"/>
                  </a:lnTo>
                  <a:lnTo>
                    <a:pt x="65" y="84"/>
                  </a:lnTo>
                  <a:lnTo>
                    <a:pt x="69" y="78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7" y="69"/>
                  </a:lnTo>
                  <a:lnTo>
                    <a:pt x="83" y="67"/>
                  </a:lnTo>
                  <a:lnTo>
                    <a:pt x="89" y="64"/>
                  </a:lnTo>
                  <a:lnTo>
                    <a:pt x="96" y="63"/>
                  </a:lnTo>
                  <a:lnTo>
                    <a:pt x="381" y="63"/>
                  </a:lnTo>
                  <a:lnTo>
                    <a:pt x="381" y="63"/>
                  </a:lnTo>
                  <a:lnTo>
                    <a:pt x="387" y="64"/>
                  </a:lnTo>
                  <a:lnTo>
                    <a:pt x="394" y="67"/>
                  </a:lnTo>
                  <a:lnTo>
                    <a:pt x="399" y="69"/>
                  </a:lnTo>
                  <a:lnTo>
                    <a:pt x="403" y="73"/>
                  </a:lnTo>
                  <a:lnTo>
                    <a:pt x="408" y="78"/>
                  </a:lnTo>
                  <a:lnTo>
                    <a:pt x="411" y="84"/>
                  </a:lnTo>
                  <a:lnTo>
                    <a:pt x="412" y="89"/>
                  </a:lnTo>
                  <a:lnTo>
                    <a:pt x="413" y="95"/>
                  </a:lnTo>
                  <a:lnTo>
                    <a:pt x="413" y="95"/>
                  </a:lnTo>
                  <a:lnTo>
                    <a:pt x="412" y="102"/>
                  </a:lnTo>
                  <a:lnTo>
                    <a:pt x="411" y="108"/>
                  </a:lnTo>
                  <a:lnTo>
                    <a:pt x="408" y="114"/>
                  </a:lnTo>
                  <a:lnTo>
                    <a:pt x="403" y="118"/>
                  </a:lnTo>
                  <a:lnTo>
                    <a:pt x="399" y="122"/>
                  </a:lnTo>
                  <a:lnTo>
                    <a:pt x="394" y="124"/>
                  </a:lnTo>
                  <a:lnTo>
                    <a:pt x="387" y="127"/>
                  </a:lnTo>
                  <a:lnTo>
                    <a:pt x="381" y="128"/>
                  </a:lnTo>
                  <a:lnTo>
                    <a:pt x="381" y="128"/>
                  </a:lnTo>
                  <a:close/>
                  <a:moveTo>
                    <a:pt x="989" y="28"/>
                  </a:moveTo>
                  <a:lnTo>
                    <a:pt x="989" y="28"/>
                  </a:lnTo>
                  <a:lnTo>
                    <a:pt x="983" y="21"/>
                  </a:lnTo>
                  <a:lnTo>
                    <a:pt x="975" y="16"/>
                  </a:lnTo>
                  <a:lnTo>
                    <a:pt x="967" y="12"/>
                  </a:lnTo>
                  <a:lnTo>
                    <a:pt x="958" y="8"/>
                  </a:lnTo>
                  <a:lnTo>
                    <a:pt x="950" y="4"/>
                  </a:lnTo>
                  <a:lnTo>
                    <a:pt x="941" y="2"/>
                  </a:lnTo>
                  <a:lnTo>
                    <a:pt x="931" y="1"/>
                  </a:lnTo>
                  <a:lnTo>
                    <a:pt x="922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26" y="1"/>
                  </a:lnTo>
                  <a:lnTo>
                    <a:pt x="617" y="2"/>
                  </a:lnTo>
                  <a:lnTo>
                    <a:pt x="607" y="4"/>
                  </a:lnTo>
                  <a:lnTo>
                    <a:pt x="599" y="8"/>
                  </a:lnTo>
                  <a:lnTo>
                    <a:pt x="590" y="12"/>
                  </a:lnTo>
                  <a:lnTo>
                    <a:pt x="583" y="16"/>
                  </a:lnTo>
                  <a:lnTo>
                    <a:pt x="575" y="21"/>
                  </a:lnTo>
                  <a:lnTo>
                    <a:pt x="569" y="28"/>
                  </a:lnTo>
                  <a:lnTo>
                    <a:pt x="562" y="35"/>
                  </a:lnTo>
                  <a:lnTo>
                    <a:pt x="557" y="42"/>
                  </a:lnTo>
                  <a:lnTo>
                    <a:pt x="552" y="50"/>
                  </a:lnTo>
                  <a:lnTo>
                    <a:pt x="548" y="58"/>
                  </a:lnTo>
                  <a:lnTo>
                    <a:pt x="545" y="68"/>
                  </a:lnTo>
                  <a:lnTo>
                    <a:pt x="542" y="76"/>
                  </a:lnTo>
                  <a:lnTo>
                    <a:pt x="541" y="86"/>
                  </a:lnTo>
                  <a:lnTo>
                    <a:pt x="541" y="95"/>
                  </a:lnTo>
                  <a:lnTo>
                    <a:pt x="541" y="95"/>
                  </a:lnTo>
                  <a:lnTo>
                    <a:pt x="541" y="105"/>
                  </a:lnTo>
                  <a:lnTo>
                    <a:pt x="542" y="115"/>
                  </a:lnTo>
                  <a:lnTo>
                    <a:pt x="545" y="123"/>
                  </a:lnTo>
                  <a:lnTo>
                    <a:pt x="548" y="133"/>
                  </a:lnTo>
                  <a:lnTo>
                    <a:pt x="552" y="141"/>
                  </a:lnTo>
                  <a:lnTo>
                    <a:pt x="557" y="149"/>
                  </a:lnTo>
                  <a:lnTo>
                    <a:pt x="562" y="157"/>
                  </a:lnTo>
                  <a:lnTo>
                    <a:pt x="569" y="163"/>
                  </a:lnTo>
                  <a:lnTo>
                    <a:pt x="575" y="170"/>
                  </a:lnTo>
                  <a:lnTo>
                    <a:pt x="583" y="175"/>
                  </a:lnTo>
                  <a:lnTo>
                    <a:pt x="590" y="179"/>
                  </a:lnTo>
                  <a:lnTo>
                    <a:pt x="599" y="183"/>
                  </a:lnTo>
                  <a:lnTo>
                    <a:pt x="607" y="187"/>
                  </a:lnTo>
                  <a:lnTo>
                    <a:pt x="617" y="189"/>
                  </a:lnTo>
                  <a:lnTo>
                    <a:pt x="626" y="191"/>
                  </a:lnTo>
                  <a:lnTo>
                    <a:pt x="636" y="191"/>
                  </a:lnTo>
                  <a:lnTo>
                    <a:pt x="688" y="191"/>
                  </a:lnTo>
                  <a:lnTo>
                    <a:pt x="569" y="314"/>
                  </a:lnTo>
                  <a:lnTo>
                    <a:pt x="569" y="314"/>
                  </a:lnTo>
                  <a:lnTo>
                    <a:pt x="562" y="322"/>
                  </a:lnTo>
                  <a:lnTo>
                    <a:pt x="556" y="329"/>
                  </a:lnTo>
                  <a:lnTo>
                    <a:pt x="552" y="337"/>
                  </a:lnTo>
                  <a:lnTo>
                    <a:pt x="547" y="345"/>
                  </a:lnTo>
                  <a:lnTo>
                    <a:pt x="544" y="354"/>
                  </a:lnTo>
                  <a:lnTo>
                    <a:pt x="542" y="364"/>
                  </a:lnTo>
                  <a:lnTo>
                    <a:pt x="541" y="372"/>
                  </a:lnTo>
                  <a:lnTo>
                    <a:pt x="541" y="382"/>
                  </a:lnTo>
                  <a:lnTo>
                    <a:pt x="541" y="391"/>
                  </a:lnTo>
                  <a:lnTo>
                    <a:pt x="542" y="400"/>
                  </a:lnTo>
                  <a:lnTo>
                    <a:pt x="544" y="409"/>
                  </a:lnTo>
                  <a:lnTo>
                    <a:pt x="547" y="417"/>
                  </a:lnTo>
                  <a:lnTo>
                    <a:pt x="552" y="426"/>
                  </a:lnTo>
                  <a:lnTo>
                    <a:pt x="556" y="435"/>
                  </a:lnTo>
                  <a:lnTo>
                    <a:pt x="562" y="442"/>
                  </a:lnTo>
                  <a:lnTo>
                    <a:pt x="569" y="450"/>
                  </a:lnTo>
                  <a:lnTo>
                    <a:pt x="569" y="450"/>
                  </a:lnTo>
                  <a:lnTo>
                    <a:pt x="575" y="456"/>
                  </a:lnTo>
                  <a:lnTo>
                    <a:pt x="583" y="461"/>
                  </a:lnTo>
                  <a:lnTo>
                    <a:pt x="591" y="466"/>
                  </a:lnTo>
                  <a:lnTo>
                    <a:pt x="600" y="470"/>
                  </a:lnTo>
                  <a:lnTo>
                    <a:pt x="608" y="472"/>
                  </a:lnTo>
                  <a:lnTo>
                    <a:pt x="617" y="474"/>
                  </a:lnTo>
                  <a:lnTo>
                    <a:pt x="627" y="475"/>
                  </a:lnTo>
                  <a:lnTo>
                    <a:pt x="636" y="476"/>
                  </a:lnTo>
                  <a:lnTo>
                    <a:pt x="645" y="475"/>
                  </a:lnTo>
                  <a:lnTo>
                    <a:pt x="655" y="474"/>
                  </a:lnTo>
                  <a:lnTo>
                    <a:pt x="663" y="472"/>
                  </a:lnTo>
                  <a:lnTo>
                    <a:pt x="672" y="470"/>
                  </a:lnTo>
                  <a:lnTo>
                    <a:pt x="680" y="466"/>
                  </a:lnTo>
                  <a:lnTo>
                    <a:pt x="689" y="461"/>
                  </a:lnTo>
                  <a:lnTo>
                    <a:pt x="696" y="456"/>
                  </a:lnTo>
                  <a:lnTo>
                    <a:pt x="703" y="450"/>
                  </a:lnTo>
                  <a:lnTo>
                    <a:pt x="826" y="329"/>
                  </a:lnTo>
                  <a:lnTo>
                    <a:pt x="826" y="382"/>
                  </a:lnTo>
                  <a:lnTo>
                    <a:pt x="826" y="382"/>
                  </a:lnTo>
                  <a:lnTo>
                    <a:pt x="827" y="392"/>
                  </a:lnTo>
                  <a:lnTo>
                    <a:pt x="828" y="401"/>
                  </a:lnTo>
                  <a:lnTo>
                    <a:pt x="830" y="410"/>
                  </a:lnTo>
                  <a:lnTo>
                    <a:pt x="834" y="418"/>
                  </a:lnTo>
                  <a:lnTo>
                    <a:pt x="838" y="427"/>
                  </a:lnTo>
                  <a:lnTo>
                    <a:pt x="843" y="436"/>
                  </a:lnTo>
                  <a:lnTo>
                    <a:pt x="849" y="442"/>
                  </a:lnTo>
                  <a:lnTo>
                    <a:pt x="854" y="450"/>
                  </a:lnTo>
                  <a:lnTo>
                    <a:pt x="862" y="455"/>
                  </a:lnTo>
                  <a:lnTo>
                    <a:pt x="869" y="461"/>
                  </a:lnTo>
                  <a:lnTo>
                    <a:pt x="877" y="466"/>
                  </a:lnTo>
                  <a:lnTo>
                    <a:pt x="885" y="470"/>
                  </a:lnTo>
                  <a:lnTo>
                    <a:pt x="894" y="473"/>
                  </a:lnTo>
                  <a:lnTo>
                    <a:pt x="902" y="475"/>
                  </a:lnTo>
                  <a:lnTo>
                    <a:pt x="912" y="476"/>
                  </a:lnTo>
                  <a:lnTo>
                    <a:pt x="922" y="477"/>
                  </a:lnTo>
                  <a:lnTo>
                    <a:pt x="922" y="477"/>
                  </a:lnTo>
                  <a:lnTo>
                    <a:pt x="931" y="476"/>
                  </a:lnTo>
                  <a:lnTo>
                    <a:pt x="941" y="475"/>
                  </a:lnTo>
                  <a:lnTo>
                    <a:pt x="951" y="473"/>
                  </a:lnTo>
                  <a:lnTo>
                    <a:pt x="959" y="470"/>
                  </a:lnTo>
                  <a:lnTo>
                    <a:pt x="968" y="466"/>
                  </a:lnTo>
                  <a:lnTo>
                    <a:pt x="975" y="461"/>
                  </a:lnTo>
                  <a:lnTo>
                    <a:pt x="983" y="455"/>
                  </a:lnTo>
                  <a:lnTo>
                    <a:pt x="989" y="450"/>
                  </a:lnTo>
                  <a:lnTo>
                    <a:pt x="996" y="442"/>
                  </a:lnTo>
                  <a:lnTo>
                    <a:pt x="1001" y="436"/>
                  </a:lnTo>
                  <a:lnTo>
                    <a:pt x="1006" y="427"/>
                  </a:lnTo>
                  <a:lnTo>
                    <a:pt x="1010" y="418"/>
                  </a:lnTo>
                  <a:lnTo>
                    <a:pt x="1013" y="410"/>
                  </a:lnTo>
                  <a:lnTo>
                    <a:pt x="1015" y="401"/>
                  </a:lnTo>
                  <a:lnTo>
                    <a:pt x="1017" y="392"/>
                  </a:lnTo>
                  <a:lnTo>
                    <a:pt x="1017" y="382"/>
                  </a:lnTo>
                  <a:lnTo>
                    <a:pt x="1017" y="95"/>
                  </a:lnTo>
                  <a:lnTo>
                    <a:pt x="1017" y="95"/>
                  </a:lnTo>
                  <a:lnTo>
                    <a:pt x="1017" y="86"/>
                  </a:lnTo>
                  <a:lnTo>
                    <a:pt x="1016" y="77"/>
                  </a:lnTo>
                  <a:lnTo>
                    <a:pt x="1013" y="68"/>
                  </a:lnTo>
                  <a:lnTo>
                    <a:pt x="1011" y="59"/>
                  </a:lnTo>
                  <a:lnTo>
                    <a:pt x="1006" y="50"/>
                  </a:lnTo>
                  <a:lnTo>
                    <a:pt x="1001" y="43"/>
                  </a:lnTo>
                  <a:lnTo>
                    <a:pt x="996" y="35"/>
                  </a:lnTo>
                  <a:lnTo>
                    <a:pt x="989" y="28"/>
                  </a:lnTo>
                  <a:lnTo>
                    <a:pt x="989" y="28"/>
                  </a:lnTo>
                  <a:close/>
                  <a:moveTo>
                    <a:pt x="954" y="382"/>
                  </a:moveTo>
                  <a:lnTo>
                    <a:pt x="954" y="382"/>
                  </a:lnTo>
                  <a:lnTo>
                    <a:pt x="953" y="388"/>
                  </a:lnTo>
                  <a:lnTo>
                    <a:pt x="952" y="394"/>
                  </a:lnTo>
                  <a:lnTo>
                    <a:pt x="949" y="399"/>
                  </a:lnTo>
                  <a:lnTo>
                    <a:pt x="944" y="404"/>
                  </a:lnTo>
                  <a:lnTo>
                    <a:pt x="940" y="408"/>
                  </a:lnTo>
                  <a:lnTo>
                    <a:pt x="935" y="411"/>
                  </a:lnTo>
                  <a:lnTo>
                    <a:pt x="928" y="413"/>
                  </a:lnTo>
                  <a:lnTo>
                    <a:pt x="922" y="413"/>
                  </a:lnTo>
                  <a:lnTo>
                    <a:pt x="922" y="413"/>
                  </a:lnTo>
                  <a:lnTo>
                    <a:pt x="915" y="413"/>
                  </a:lnTo>
                  <a:lnTo>
                    <a:pt x="910" y="411"/>
                  </a:lnTo>
                  <a:lnTo>
                    <a:pt x="905" y="408"/>
                  </a:lnTo>
                  <a:lnTo>
                    <a:pt x="899" y="404"/>
                  </a:lnTo>
                  <a:lnTo>
                    <a:pt x="896" y="399"/>
                  </a:lnTo>
                  <a:lnTo>
                    <a:pt x="893" y="394"/>
                  </a:lnTo>
                  <a:lnTo>
                    <a:pt x="891" y="388"/>
                  </a:lnTo>
                  <a:lnTo>
                    <a:pt x="891" y="382"/>
                  </a:lnTo>
                  <a:lnTo>
                    <a:pt x="891" y="254"/>
                  </a:lnTo>
                  <a:lnTo>
                    <a:pt x="891" y="254"/>
                  </a:lnTo>
                  <a:lnTo>
                    <a:pt x="890" y="250"/>
                  </a:lnTo>
                  <a:lnTo>
                    <a:pt x="888" y="246"/>
                  </a:lnTo>
                  <a:lnTo>
                    <a:pt x="887" y="241"/>
                  </a:lnTo>
                  <a:lnTo>
                    <a:pt x="885" y="237"/>
                  </a:lnTo>
                  <a:lnTo>
                    <a:pt x="882" y="234"/>
                  </a:lnTo>
                  <a:lnTo>
                    <a:pt x="879" y="231"/>
                  </a:lnTo>
                  <a:lnTo>
                    <a:pt x="876" y="227"/>
                  </a:lnTo>
                  <a:lnTo>
                    <a:pt x="871" y="225"/>
                  </a:lnTo>
                  <a:lnTo>
                    <a:pt x="871" y="225"/>
                  </a:lnTo>
                  <a:lnTo>
                    <a:pt x="865" y="223"/>
                  </a:lnTo>
                  <a:lnTo>
                    <a:pt x="858" y="223"/>
                  </a:lnTo>
                  <a:lnTo>
                    <a:pt x="858" y="223"/>
                  </a:lnTo>
                  <a:lnTo>
                    <a:pt x="852" y="223"/>
                  </a:lnTo>
                  <a:lnTo>
                    <a:pt x="847" y="225"/>
                  </a:lnTo>
                  <a:lnTo>
                    <a:pt x="841" y="227"/>
                  </a:lnTo>
                  <a:lnTo>
                    <a:pt x="836" y="232"/>
                  </a:lnTo>
                  <a:lnTo>
                    <a:pt x="659" y="404"/>
                  </a:lnTo>
                  <a:lnTo>
                    <a:pt x="659" y="404"/>
                  </a:lnTo>
                  <a:lnTo>
                    <a:pt x="653" y="408"/>
                  </a:lnTo>
                  <a:lnTo>
                    <a:pt x="648" y="411"/>
                  </a:lnTo>
                  <a:lnTo>
                    <a:pt x="642" y="413"/>
                  </a:lnTo>
                  <a:lnTo>
                    <a:pt x="636" y="413"/>
                  </a:lnTo>
                  <a:lnTo>
                    <a:pt x="630" y="413"/>
                  </a:lnTo>
                  <a:lnTo>
                    <a:pt x="623" y="411"/>
                  </a:lnTo>
                  <a:lnTo>
                    <a:pt x="618" y="408"/>
                  </a:lnTo>
                  <a:lnTo>
                    <a:pt x="614" y="404"/>
                  </a:lnTo>
                  <a:lnTo>
                    <a:pt x="614" y="404"/>
                  </a:lnTo>
                  <a:lnTo>
                    <a:pt x="609" y="399"/>
                  </a:lnTo>
                  <a:lnTo>
                    <a:pt x="606" y="394"/>
                  </a:lnTo>
                  <a:lnTo>
                    <a:pt x="604" y="387"/>
                  </a:lnTo>
                  <a:lnTo>
                    <a:pt x="604" y="382"/>
                  </a:lnTo>
                  <a:lnTo>
                    <a:pt x="605" y="376"/>
                  </a:lnTo>
                  <a:lnTo>
                    <a:pt x="606" y="370"/>
                  </a:lnTo>
                  <a:lnTo>
                    <a:pt x="609" y="364"/>
                  </a:lnTo>
                  <a:lnTo>
                    <a:pt x="614" y="359"/>
                  </a:lnTo>
                  <a:lnTo>
                    <a:pt x="785" y="181"/>
                  </a:lnTo>
                  <a:lnTo>
                    <a:pt x="785" y="181"/>
                  </a:lnTo>
                  <a:lnTo>
                    <a:pt x="789" y="178"/>
                  </a:lnTo>
                  <a:lnTo>
                    <a:pt x="791" y="174"/>
                  </a:lnTo>
                  <a:lnTo>
                    <a:pt x="793" y="170"/>
                  </a:lnTo>
                  <a:lnTo>
                    <a:pt x="794" y="165"/>
                  </a:lnTo>
                  <a:lnTo>
                    <a:pt x="795" y="161"/>
                  </a:lnTo>
                  <a:lnTo>
                    <a:pt x="795" y="156"/>
                  </a:lnTo>
                  <a:lnTo>
                    <a:pt x="794" y="151"/>
                  </a:lnTo>
                  <a:lnTo>
                    <a:pt x="792" y="147"/>
                  </a:lnTo>
                  <a:lnTo>
                    <a:pt x="792" y="147"/>
                  </a:lnTo>
                  <a:lnTo>
                    <a:pt x="790" y="143"/>
                  </a:lnTo>
                  <a:lnTo>
                    <a:pt x="788" y="138"/>
                  </a:lnTo>
                  <a:lnTo>
                    <a:pt x="784" y="135"/>
                  </a:lnTo>
                  <a:lnTo>
                    <a:pt x="780" y="133"/>
                  </a:lnTo>
                  <a:lnTo>
                    <a:pt x="777" y="131"/>
                  </a:lnTo>
                  <a:lnTo>
                    <a:pt x="773" y="129"/>
                  </a:lnTo>
                  <a:lnTo>
                    <a:pt x="768" y="128"/>
                  </a:lnTo>
                  <a:lnTo>
                    <a:pt x="763" y="128"/>
                  </a:lnTo>
                  <a:lnTo>
                    <a:pt x="636" y="128"/>
                  </a:lnTo>
                  <a:lnTo>
                    <a:pt x="636" y="128"/>
                  </a:lnTo>
                  <a:lnTo>
                    <a:pt x="630" y="127"/>
                  </a:lnTo>
                  <a:lnTo>
                    <a:pt x="623" y="124"/>
                  </a:lnTo>
                  <a:lnTo>
                    <a:pt x="618" y="122"/>
                  </a:lnTo>
                  <a:lnTo>
                    <a:pt x="614" y="118"/>
                  </a:lnTo>
                  <a:lnTo>
                    <a:pt x="609" y="114"/>
                  </a:lnTo>
                  <a:lnTo>
                    <a:pt x="606" y="108"/>
                  </a:lnTo>
                  <a:lnTo>
                    <a:pt x="605" y="102"/>
                  </a:lnTo>
                  <a:lnTo>
                    <a:pt x="604" y="95"/>
                  </a:lnTo>
                  <a:lnTo>
                    <a:pt x="604" y="95"/>
                  </a:lnTo>
                  <a:lnTo>
                    <a:pt x="605" y="89"/>
                  </a:lnTo>
                  <a:lnTo>
                    <a:pt x="606" y="84"/>
                  </a:lnTo>
                  <a:lnTo>
                    <a:pt x="609" y="78"/>
                  </a:lnTo>
                  <a:lnTo>
                    <a:pt x="614" y="73"/>
                  </a:lnTo>
                  <a:lnTo>
                    <a:pt x="618" y="69"/>
                  </a:lnTo>
                  <a:lnTo>
                    <a:pt x="623" y="67"/>
                  </a:lnTo>
                  <a:lnTo>
                    <a:pt x="630" y="64"/>
                  </a:lnTo>
                  <a:lnTo>
                    <a:pt x="636" y="63"/>
                  </a:lnTo>
                  <a:lnTo>
                    <a:pt x="922" y="63"/>
                  </a:lnTo>
                  <a:lnTo>
                    <a:pt x="922" y="63"/>
                  </a:lnTo>
                  <a:lnTo>
                    <a:pt x="928" y="64"/>
                  </a:lnTo>
                  <a:lnTo>
                    <a:pt x="935" y="67"/>
                  </a:lnTo>
                  <a:lnTo>
                    <a:pt x="940" y="69"/>
                  </a:lnTo>
                  <a:lnTo>
                    <a:pt x="944" y="73"/>
                  </a:lnTo>
                  <a:lnTo>
                    <a:pt x="944" y="73"/>
                  </a:lnTo>
                  <a:lnTo>
                    <a:pt x="949" y="78"/>
                  </a:lnTo>
                  <a:lnTo>
                    <a:pt x="952" y="84"/>
                  </a:lnTo>
                  <a:lnTo>
                    <a:pt x="953" y="89"/>
                  </a:lnTo>
                  <a:lnTo>
                    <a:pt x="954" y="95"/>
                  </a:lnTo>
                  <a:lnTo>
                    <a:pt x="954" y="382"/>
                  </a:lnTo>
                  <a:close/>
                  <a:moveTo>
                    <a:pt x="922" y="541"/>
                  </a:moveTo>
                  <a:lnTo>
                    <a:pt x="922" y="541"/>
                  </a:lnTo>
                  <a:lnTo>
                    <a:pt x="912" y="542"/>
                  </a:lnTo>
                  <a:lnTo>
                    <a:pt x="902" y="543"/>
                  </a:lnTo>
                  <a:lnTo>
                    <a:pt x="894" y="545"/>
                  </a:lnTo>
                  <a:lnTo>
                    <a:pt x="885" y="548"/>
                  </a:lnTo>
                  <a:lnTo>
                    <a:pt x="877" y="553"/>
                  </a:lnTo>
                  <a:lnTo>
                    <a:pt x="869" y="557"/>
                  </a:lnTo>
                  <a:lnTo>
                    <a:pt x="862" y="562"/>
                  </a:lnTo>
                  <a:lnTo>
                    <a:pt x="854" y="569"/>
                  </a:lnTo>
                  <a:lnTo>
                    <a:pt x="849" y="575"/>
                  </a:lnTo>
                  <a:lnTo>
                    <a:pt x="843" y="583"/>
                  </a:lnTo>
                  <a:lnTo>
                    <a:pt x="838" y="591"/>
                  </a:lnTo>
                  <a:lnTo>
                    <a:pt x="834" y="599"/>
                  </a:lnTo>
                  <a:lnTo>
                    <a:pt x="830" y="608"/>
                  </a:lnTo>
                  <a:lnTo>
                    <a:pt x="828" y="617"/>
                  </a:lnTo>
                  <a:lnTo>
                    <a:pt x="827" y="627"/>
                  </a:lnTo>
                  <a:lnTo>
                    <a:pt x="826" y="636"/>
                  </a:lnTo>
                  <a:lnTo>
                    <a:pt x="826" y="689"/>
                  </a:lnTo>
                  <a:lnTo>
                    <a:pt x="703" y="569"/>
                  </a:lnTo>
                  <a:lnTo>
                    <a:pt x="703" y="569"/>
                  </a:lnTo>
                  <a:lnTo>
                    <a:pt x="696" y="562"/>
                  </a:lnTo>
                  <a:lnTo>
                    <a:pt x="689" y="557"/>
                  </a:lnTo>
                  <a:lnTo>
                    <a:pt x="680" y="553"/>
                  </a:lnTo>
                  <a:lnTo>
                    <a:pt x="672" y="548"/>
                  </a:lnTo>
                  <a:lnTo>
                    <a:pt x="663" y="545"/>
                  </a:lnTo>
                  <a:lnTo>
                    <a:pt x="655" y="544"/>
                  </a:lnTo>
                  <a:lnTo>
                    <a:pt x="645" y="542"/>
                  </a:lnTo>
                  <a:lnTo>
                    <a:pt x="636" y="542"/>
                  </a:lnTo>
                  <a:lnTo>
                    <a:pt x="627" y="542"/>
                  </a:lnTo>
                  <a:lnTo>
                    <a:pt x="617" y="544"/>
                  </a:lnTo>
                  <a:lnTo>
                    <a:pt x="608" y="545"/>
                  </a:lnTo>
                  <a:lnTo>
                    <a:pt x="600" y="548"/>
                  </a:lnTo>
                  <a:lnTo>
                    <a:pt x="591" y="553"/>
                  </a:lnTo>
                  <a:lnTo>
                    <a:pt x="583" y="557"/>
                  </a:lnTo>
                  <a:lnTo>
                    <a:pt x="575" y="562"/>
                  </a:lnTo>
                  <a:lnTo>
                    <a:pt x="569" y="569"/>
                  </a:lnTo>
                  <a:lnTo>
                    <a:pt x="569" y="569"/>
                  </a:lnTo>
                  <a:lnTo>
                    <a:pt x="562" y="576"/>
                  </a:lnTo>
                  <a:lnTo>
                    <a:pt x="556" y="584"/>
                  </a:lnTo>
                  <a:lnTo>
                    <a:pt x="552" y="592"/>
                  </a:lnTo>
                  <a:lnTo>
                    <a:pt x="547" y="601"/>
                  </a:lnTo>
                  <a:lnTo>
                    <a:pt x="544" y="609"/>
                  </a:lnTo>
                  <a:lnTo>
                    <a:pt x="542" y="618"/>
                  </a:lnTo>
                  <a:lnTo>
                    <a:pt x="541" y="627"/>
                  </a:lnTo>
                  <a:lnTo>
                    <a:pt x="541" y="636"/>
                  </a:lnTo>
                  <a:lnTo>
                    <a:pt x="541" y="646"/>
                  </a:lnTo>
                  <a:lnTo>
                    <a:pt x="542" y="654"/>
                  </a:lnTo>
                  <a:lnTo>
                    <a:pt x="544" y="663"/>
                  </a:lnTo>
                  <a:lnTo>
                    <a:pt x="547" y="672"/>
                  </a:lnTo>
                  <a:lnTo>
                    <a:pt x="552" y="680"/>
                  </a:lnTo>
                  <a:lnTo>
                    <a:pt x="556" y="689"/>
                  </a:lnTo>
                  <a:lnTo>
                    <a:pt x="561" y="696"/>
                  </a:lnTo>
                  <a:lnTo>
                    <a:pt x="568" y="704"/>
                  </a:lnTo>
                  <a:lnTo>
                    <a:pt x="688" y="827"/>
                  </a:lnTo>
                  <a:lnTo>
                    <a:pt x="636" y="827"/>
                  </a:lnTo>
                  <a:lnTo>
                    <a:pt x="636" y="827"/>
                  </a:lnTo>
                  <a:lnTo>
                    <a:pt x="626" y="827"/>
                  </a:lnTo>
                  <a:lnTo>
                    <a:pt x="617" y="829"/>
                  </a:lnTo>
                  <a:lnTo>
                    <a:pt x="607" y="832"/>
                  </a:lnTo>
                  <a:lnTo>
                    <a:pt x="599" y="835"/>
                  </a:lnTo>
                  <a:lnTo>
                    <a:pt x="590" y="839"/>
                  </a:lnTo>
                  <a:lnTo>
                    <a:pt x="583" y="843"/>
                  </a:lnTo>
                  <a:lnTo>
                    <a:pt x="575" y="849"/>
                  </a:lnTo>
                  <a:lnTo>
                    <a:pt x="569" y="855"/>
                  </a:lnTo>
                  <a:lnTo>
                    <a:pt x="562" y="862"/>
                  </a:lnTo>
                  <a:lnTo>
                    <a:pt x="557" y="869"/>
                  </a:lnTo>
                  <a:lnTo>
                    <a:pt x="552" y="877"/>
                  </a:lnTo>
                  <a:lnTo>
                    <a:pt x="548" y="885"/>
                  </a:lnTo>
                  <a:lnTo>
                    <a:pt x="545" y="894"/>
                  </a:lnTo>
                  <a:lnTo>
                    <a:pt x="542" y="903"/>
                  </a:lnTo>
                  <a:lnTo>
                    <a:pt x="541" y="913"/>
                  </a:lnTo>
                  <a:lnTo>
                    <a:pt x="541" y="923"/>
                  </a:lnTo>
                  <a:lnTo>
                    <a:pt x="541" y="923"/>
                  </a:lnTo>
                  <a:lnTo>
                    <a:pt x="541" y="932"/>
                  </a:lnTo>
                  <a:lnTo>
                    <a:pt x="542" y="942"/>
                  </a:lnTo>
                  <a:lnTo>
                    <a:pt x="545" y="951"/>
                  </a:lnTo>
                  <a:lnTo>
                    <a:pt x="548" y="959"/>
                  </a:lnTo>
                  <a:lnTo>
                    <a:pt x="552" y="968"/>
                  </a:lnTo>
                  <a:lnTo>
                    <a:pt x="557" y="975"/>
                  </a:lnTo>
                  <a:lnTo>
                    <a:pt x="562" y="983"/>
                  </a:lnTo>
                  <a:lnTo>
                    <a:pt x="569" y="990"/>
                  </a:lnTo>
                  <a:lnTo>
                    <a:pt x="575" y="996"/>
                  </a:lnTo>
                  <a:lnTo>
                    <a:pt x="583" y="1001"/>
                  </a:lnTo>
                  <a:lnTo>
                    <a:pt x="590" y="1006"/>
                  </a:lnTo>
                  <a:lnTo>
                    <a:pt x="599" y="1011"/>
                  </a:lnTo>
                  <a:lnTo>
                    <a:pt x="607" y="1014"/>
                  </a:lnTo>
                  <a:lnTo>
                    <a:pt x="617" y="1016"/>
                  </a:lnTo>
                  <a:lnTo>
                    <a:pt x="626" y="1017"/>
                  </a:lnTo>
                  <a:lnTo>
                    <a:pt x="636" y="1018"/>
                  </a:lnTo>
                  <a:lnTo>
                    <a:pt x="922" y="1018"/>
                  </a:lnTo>
                  <a:lnTo>
                    <a:pt x="922" y="1018"/>
                  </a:lnTo>
                  <a:lnTo>
                    <a:pt x="931" y="1017"/>
                  </a:lnTo>
                  <a:lnTo>
                    <a:pt x="941" y="1016"/>
                  </a:lnTo>
                  <a:lnTo>
                    <a:pt x="950" y="1014"/>
                  </a:lnTo>
                  <a:lnTo>
                    <a:pt x="958" y="1011"/>
                  </a:lnTo>
                  <a:lnTo>
                    <a:pt x="967" y="1006"/>
                  </a:lnTo>
                  <a:lnTo>
                    <a:pt x="975" y="1002"/>
                  </a:lnTo>
                  <a:lnTo>
                    <a:pt x="983" y="997"/>
                  </a:lnTo>
                  <a:lnTo>
                    <a:pt x="989" y="990"/>
                  </a:lnTo>
                  <a:lnTo>
                    <a:pt x="989" y="990"/>
                  </a:lnTo>
                  <a:lnTo>
                    <a:pt x="996" y="983"/>
                  </a:lnTo>
                  <a:lnTo>
                    <a:pt x="1001" y="975"/>
                  </a:lnTo>
                  <a:lnTo>
                    <a:pt x="1006" y="968"/>
                  </a:lnTo>
                  <a:lnTo>
                    <a:pt x="1011" y="959"/>
                  </a:lnTo>
                  <a:lnTo>
                    <a:pt x="1013" y="951"/>
                  </a:lnTo>
                  <a:lnTo>
                    <a:pt x="1016" y="941"/>
                  </a:lnTo>
                  <a:lnTo>
                    <a:pt x="1017" y="932"/>
                  </a:lnTo>
                  <a:lnTo>
                    <a:pt x="1017" y="923"/>
                  </a:lnTo>
                  <a:lnTo>
                    <a:pt x="1017" y="636"/>
                  </a:lnTo>
                  <a:lnTo>
                    <a:pt x="1017" y="636"/>
                  </a:lnTo>
                  <a:lnTo>
                    <a:pt x="1017" y="627"/>
                  </a:lnTo>
                  <a:lnTo>
                    <a:pt x="1015" y="617"/>
                  </a:lnTo>
                  <a:lnTo>
                    <a:pt x="1013" y="608"/>
                  </a:lnTo>
                  <a:lnTo>
                    <a:pt x="1010" y="599"/>
                  </a:lnTo>
                  <a:lnTo>
                    <a:pt x="1006" y="591"/>
                  </a:lnTo>
                  <a:lnTo>
                    <a:pt x="1001" y="583"/>
                  </a:lnTo>
                  <a:lnTo>
                    <a:pt x="996" y="575"/>
                  </a:lnTo>
                  <a:lnTo>
                    <a:pt x="989" y="569"/>
                  </a:lnTo>
                  <a:lnTo>
                    <a:pt x="983" y="562"/>
                  </a:lnTo>
                  <a:lnTo>
                    <a:pt x="975" y="557"/>
                  </a:lnTo>
                  <a:lnTo>
                    <a:pt x="968" y="553"/>
                  </a:lnTo>
                  <a:lnTo>
                    <a:pt x="959" y="548"/>
                  </a:lnTo>
                  <a:lnTo>
                    <a:pt x="951" y="545"/>
                  </a:lnTo>
                  <a:lnTo>
                    <a:pt x="941" y="543"/>
                  </a:lnTo>
                  <a:lnTo>
                    <a:pt x="931" y="542"/>
                  </a:lnTo>
                  <a:lnTo>
                    <a:pt x="922" y="541"/>
                  </a:lnTo>
                  <a:lnTo>
                    <a:pt x="922" y="541"/>
                  </a:lnTo>
                  <a:close/>
                  <a:moveTo>
                    <a:pt x="954" y="923"/>
                  </a:moveTo>
                  <a:lnTo>
                    <a:pt x="954" y="923"/>
                  </a:lnTo>
                  <a:lnTo>
                    <a:pt x="953" y="929"/>
                  </a:lnTo>
                  <a:lnTo>
                    <a:pt x="952" y="935"/>
                  </a:lnTo>
                  <a:lnTo>
                    <a:pt x="949" y="940"/>
                  </a:lnTo>
                  <a:lnTo>
                    <a:pt x="944" y="945"/>
                  </a:lnTo>
                  <a:lnTo>
                    <a:pt x="944" y="945"/>
                  </a:lnTo>
                  <a:lnTo>
                    <a:pt x="940" y="948"/>
                  </a:lnTo>
                  <a:lnTo>
                    <a:pt x="935" y="952"/>
                  </a:lnTo>
                  <a:lnTo>
                    <a:pt x="928" y="954"/>
                  </a:lnTo>
                  <a:lnTo>
                    <a:pt x="922" y="954"/>
                  </a:lnTo>
                  <a:lnTo>
                    <a:pt x="636" y="954"/>
                  </a:lnTo>
                  <a:lnTo>
                    <a:pt x="636" y="954"/>
                  </a:lnTo>
                  <a:lnTo>
                    <a:pt x="630" y="954"/>
                  </a:lnTo>
                  <a:lnTo>
                    <a:pt x="623" y="952"/>
                  </a:lnTo>
                  <a:lnTo>
                    <a:pt x="618" y="948"/>
                  </a:lnTo>
                  <a:lnTo>
                    <a:pt x="614" y="945"/>
                  </a:lnTo>
                  <a:lnTo>
                    <a:pt x="609" y="940"/>
                  </a:lnTo>
                  <a:lnTo>
                    <a:pt x="606" y="935"/>
                  </a:lnTo>
                  <a:lnTo>
                    <a:pt x="605" y="929"/>
                  </a:lnTo>
                  <a:lnTo>
                    <a:pt x="604" y="923"/>
                  </a:lnTo>
                  <a:lnTo>
                    <a:pt x="604" y="923"/>
                  </a:lnTo>
                  <a:lnTo>
                    <a:pt x="605" y="916"/>
                  </a:lnTo>
                  <a:lnTo>
                    <a:pt x="606" y="910"/>
                  </a:lnTo>
                  <a:lnTo>
                    <a:pt x="609" y="904"/>
                  </a:lnTo>
                  <a:lnTo>
                    <a:pt x="614" y="900"/>
                  </a:lnTo>
                  <a:lnTo>
                    <a:pt x="618" y="896"/>
                  </a:lnTo>
                  <a:lnTo>
                    <a:pt x="623" y="893"/>
                  </a:lnTo>
                  <a:lnTo>
                    <a:pt x="630" y="892"/>
                  </a:lnTo>
                  <a:lnTo>
                    <a:pt x="636" y="891"/>
                  </a:lnTo>
                  <a:lnTo>
                    <a:pt x="763" y="891"/>
                  </a:lnTo>
                  <a:lnTo>
                    <a:pt x="763" y="891"/>
                  </a:lnTo>
                  <a:lnTo>
                    <a:pt x="768" y="891"/>
                  </a:lnTo>
                  <a:lnTo>
                    <a:pt x="773" y="889"/>
                  </a:lnTo>
                  <a:lnTo>
                    <a:pt x="777" y="887"/>
                  </a:lnTo>
                  <a:lnTo>
                    <a:pt x="780" y="885"/>
                  </a:lnTo>
                  <a:lnTo>
                    <a:pt x="784" y="883"/>
                  </a:lnTo>
                  <a:lnTo>
                    <a:pt x="788" y="879"/>
                  </a:lnTo>
                  <a:lnTo>
                    <a:pt x="790" y="875"/>
                  </a:lnTo>
                  <a:lnTo>
                    <a:pt x="792" y="871"/>
                  </a:lnTo>
                  <a:lnTo>
                    <a:pt x="792" y="871"/>
                  </a:lnTo>
                  <a:lnTo>
                    <a:pt x="794" y="867"/>
                  </a:lnTo>
                  <a:lnTo>
                    <a:pt x="795" y="863"/>
                  </a:lnTo>
                  <a:lnTo>
                    <a:pt x="795" y="857"/>
                  </a:lnTo>
                  <a:lnTo>
                    <a:pt x="794" y="853"/>
                  </a:lnTo>
                  <a:lnTo>
                    <a:pt x="793" y="849"/>
                  </a:lnTo>
                  <a:lnTo>
                    <a:pt x="791" y="844"/>
                  </a:lnTo>
                  <a:lnTo>
                    <a:pt x="789" y="840"/>
                  </a:lnTo>
                  <a:lnTo>
                    <a:pt x="785" y="837"/>
                  </a:lnTo>
                  <a:lnTo>
                    <a:pt x="614" y="659"/>
                  </a:lnTo>
                  <a:lnTo>
                    <a:pt x="614" y="659"/>
                  </a:lnTo>
                  <a:lnTo>
                    <a:pt x="609" y="653"/>
                  </a:lnTo>
                  <a:lnTo>
                    <a:pt x="606" y="648"/>
                  </a:lnTo>
                  <a:lnTo>
                    <a:pt x="604" y="643"/>
                  </a:lnTo>
                  <a:lnTo>
                    <a:pt x="604" y="636"/>
                  </a:lnTo>
                  <a:lnTo>
                    <a:pt x="604" y="630"/>
                  </a:lnTo>
                  <a:lnTo>
                    <a:pt x="606" y="624"/>
                  </a:lnTo>
                  <a:lnTo>
                    <a:pt x="609" y="619"/>
                  </a:lnTo>
                  <a:lnTo>
                    <a:pt x="614" y="614"/>
                  </a:lnTo>
                  <a:lnTo>
                    <a:pt x="614" y="614"/>
                  </a:lnTo>
                  <a:lnTo>
                    <a:pt x="618" y="609"/>
                  </a:lnTo>
                  <a:lnTo>
                    <a:pt x="623" y="607"/>
                  </a:lnTo>
                  <a:lnTo>
                    <a:pt x="630" y="605"/>
                  </a:lnTo>
                  <a:lnTo>
                    <a:pt x="635" y="605"/>
                  </a:lnTo>
                  <a:lnTo>
                    <a:pt x="642" y="605"/>
                  </a:lnTo>
                  <a:lnTo>
                    <a:pt x="648" y="607"/>
                  </a:lnTo>
                  <a:lnTo>
                    <a:pt x="653" y="609"/>
                  </a:lnTo>
                  <a:lnTo>
                    <a:pt x="659" y="614"/>
                  </a:lnTo>
                  <a:lnTo>
                    <a:pt x="836" y="786"/>
                  </a:lnTo>
                  <a:lnTo>
                    <a:pt x="836" y="786"/>
                  </a:lnTo>
                  <a:lnTo>
                    <a:pt x="840" y="790"/>
                  </a:lnTo>
                  <a:lnTo>
                    <a:pt x="844" y="792"/>
                  </a:lnTo>
                  <a:lnTo>
                    <a:pt x="848" y="794"/>
                  </a:lnTo>
                  <a:lnTo>
                    <a:pt x="853" y="795"/>
                  </a:lnTo>
                  <a:lnTo>
                    <a:pt x="857" y="795"/>
                  </a:lnTo>
                  <a:lnTo>
                    <a:pt x="862" y="795"/>
                  </a:lnTo>
                  <a:lnTo>
                    <a:pt x="866" y="794"/>
                  </a:lnTo>
                  <a:lnTo>
                    <a:pt x="871" y="793"/>
                  </a:lnTo>
                  <a:lnTo>
                    <a:pt x="871" y="793"/>
                  </a:lnTo>
                  <a:lnTo>
                    <a:pt x="876" y="791"/>
                  </a:lnTo>
                  <a:lnTo>
                    <a:pt x="879" y="788"/>
                  </a:lnTo>
                  <a:lnTo>
                    <a:pt x="882" y="784"/>
                  </a:lnTo>
                  <a:lnTo>
                    <a:pt x="885" y="781"/>
                  </a:lnTo>
                  <a:lnTo>
                    <a:pt x="887" y="777"/>
                  </a:lnTo>
                  <a:lnTo>
                    <a:pt x="888" y="772"/>
                  </a:lnTo>
                  <a:lnTo>
                    <a:pt x="890" y="768"/>
                  </a:lnTo>
                  <a:lnTo>
                    <a:pt x="891" y="764"/>
                  </a:lnTo>
                  <a:lnTo>
                    <a:pt x="891" y="636"/>
                  </a:lnTo>
                  <a:lnTo>
                    <a:pt x="891" y="636"/>
                  </a:lnTo>
                  <a:lnTo>
                    <a:pt x="891" y="630"/>
                  </a:lnTo>
                  <a:lnTo>
                    <a:pt x="893" y="623"/>
                  </a:lnTo>
                  <a:lnTo>
                    <a:pt x="896" y="618"/>
                  </a:lnTo>
                  <a:lnTo>
                    <a:pt x="899" y="614"/>
                  </a:lnTo>
                  <a:lnTo>
                    <a:pt x="905" y="609"/>
                  </a:lnTo>
                  <a:lnTo>
                    <a:pt x="910" y="607"/>
                  </a:lnTo>
                  <a:lnTo>
                    <a:pt x="915" y="605"/>
                  </a:lnTo>
                  <a:lnTo>
                    <a:pt x="922" y="604"/>
                  </a:lnTo>
                  <a:lnTo>
                    <a:pt x="922" y="604"/>
                  </a:lnTo>
                  <a:lnTo>
                    <a:pt x="928" y="605"/>
                  </a:lnTo>
                  <a:lnTo>
                    <a:pt x="935" y="607"/>
                  </a:lnTo>
                  <a:lnTo>
                    <a:pt x="940" y="609"/>
                  </a:lnTo>
                  <a:lnTo>
                    <a:pt x="944" y="614"/>
                  </a:lnTo>
                  <a:lnTo>
                    <a:pt x="949" y="618"/>
                  </a:lnTo>
                  <a:lnTo>
                    <a:pt x="952" y="623"/>
                  </a:lnTo>
                  <a:lnTo>
                    <a:pt x="953" y="630"/>
                  </a:lnTo>
                  <a:lnTo>
                    <a:pt x="954" y="636"/>
                  </a:lnTo>
                  <a:lnTo>
                    <a:pt x="954" y="923"/>
                  </a:lnTo>
                  <a:close/>
                  <a:moveTo>
                    <a:pt x="381" y="827"/>
                  </a:moveTo>
                  <a:lnTo>
                    <a:pt x="329" y="827"/>
                  </a:lnTo>
                  <a:lnTo>
                    <a:pt x="449" y="704"/>
                  </a:lnTo>
                  <a:lnTo>
                    <a:pt x="449" y="704"/>
                  </a:lnTo>
                  <a:lnTo>
                    <a:pt x="455" y="696"/>
                  </a:lnTo>
                  <a:lnTo>
                    <a:pt x="461" y="689"/>
                  </a:lnTo>
                  <a:lnTo>
                    <a:pt x="466" y="680"/>
                  </a:lnTo>
                  <a:lnTo>
                    <a:pt x="470" y="673"/>
                  </a:lnTo>
                  <a:lnTo>
                    <a:pt x="473" y="663"/>
                  </a:lnTo>
                  <a:lnTo>
                    <a:pt x="475" y="654"/>
                  </a:lnTo>
                  <a:lnTo>
                    <a:pt x="476" y="646"/>
                  </a:lnTo>
                  <a:lnTo>
                    <a:pt x="476" y="636"/>
                  </a:lnTo>
                  <a:lnTo>
                    <a:pt x="476" y="627"/>
                  </a:lnTo>
                  <a:lnTo>
                    <a:pt x="475" y="618"/>
                  </a:lnTo>
                  <a:lnTo>
                    <a:pt x="473" y="609"/>
                  </a:lnTo>
                  <a:lnTo>
                    <a:pt x="470" y="601"/>
                  </a:lnTo>
                  <a:lnTo>
                    <a:pt x="466" y="592"/>
                  </a:lnTo>
                  <a:lnTo>
                    <a:pt x="461" y="584"/>
                  </a:lnTo>
                  <a:lnTo>
                    <a:pt x="455" y="576"/>
                  </a:lnTo>
                  <a:lnTo>
                    <a:pt x="449" y="569"/>
                  </a:lnTo>
                  <a:lnTo>
                    <a:pt x="449" y="569"/>
                  </a:lnTo>
                  <a:lnTo>
                    <a:pt x="442" y="562"/>
                  </a:lnTo>
                  <a:lnTo>
                    <a:pt x="435" y="557"/>
                  </a:lnTo>
                  <a:lnTo>
                    <a:pt x="426" y="553"/>
                  </a:lnTo>
                  <a:lnTo>
                    <a:pt x="417" y="548"/>
                  </a:lnTo>
                  <a:lnTo>
                    <a:pt x="409" y="546"/>
                  </a:lnTo>
                  <a:lnTo>
                    <a:pt x="400" y="544"/>
                  </a:lnTo>
                  <a:lnTo>
                    <a:pt x="391" y="542"/>
                  </a:lnTo>
                  <a:lnTo>
                    <a:pt x="381" y="542"/>
                  </a:lnTo>
                  <a:lnTo>
                    <a:pt x="372" y="542"/>
                  </a:lnTo>
                  <a:lnTo>
                    <a:pt x="363" y="544"/>
                  </a:lnTo>
                  <a:lnTo>
                    <a:pt x="354" y="546"/>
                  </a:lnTo>
                  <a:lnTo>
                    <a:pt x="346" y="548"/>
                  </a:lnTo>
                  <a:lnTo>
                    <a:pt x="337" y="553"/>
                  </a:lnTo>
                  <a:lnTo>
                    <a:pt x="328" y="557"/>
                  </a:lnTo>
                  <a:lnTo>
                    <a:pt x="321" y="562"/>
                  </a:lnTo>
                  <a:lnTo>
                    <a:pt x="314" y="569"/>
                  </a:lnTo>
                  <a:lnTo>
                    <a:pt x="191" y="689"/>
                  </a:lnTo>
                  <a:lnTo>
                    <a:pt x="191" y="636"/>
                  </a:lnTo>
                  <a:lnTo>
                    <a:pt x="191" y="636"/>
                  </a:lnTo>
                  <a:lnTo>
                    <a:pt x="190" y="627"/>
                  </a:lnTo>
                  <a:lnTo>
                    <a:pt x="189" y="617"/>
                  </a:lnTo>
                  <a:lnTo>
                    <a:pt x="187" y="608"/>
                  </a:lnTo>
                  <a:lnTo>
                    <a:pt x="184" y="599"/>
                  </a:lnTo>
                  <a:lnTo>
                    <a:pt x="179" y="591"/>
                  </a:lnTo>
                  <a:lnTo>
                    <a:pt x="174" y="583"/>
                  </a:lnTo>
                  <a:lnTo>
                    <a:pt x="168" y="575"/>
                  </a:lnTo>
                  <a:lnTo>
                    <a:pt x="162" y="569"/>
                  </a:lnTo>
                  <a:lnTo>
                    <a:pt x="156" y="562"/>
                  </a:lnTo>
                  <a:lnTo>
                    <a:pt x="148" y="557"/>
                  </a:lnTo>
                  <a:lnTo>
                    <a:pt x="141" y="553"/>
                  </a:lnTo>
                  <a:lnTo>
                    <a:pt x="132" y="548"/>
                  </a:lnTo>
                  <a:lnTo>
                    <a:pt x="123" y="545"/>
                  </a:lnTo>
                  <a:lnTo>
                    <a:pt x="115" y="543"/>
                  </a:lnTo>
                  <a:lnTo>
                    <a:pt x="105" y="542"/>
                  </a:lnTo>
                  <a:lnTo>
                    <a:pt x="96" y="541"/>
                  </a:lnTo>
                  <a:lnTo>
                    <a:pt x="96" y="541"/>
                  </a:lnTo>
                  <a:lnTo>
                    <a:pt x="86" y="542"/>
                  </a:lnTo>
                  <a:lnTo>
                    <a:pt x="76" y="543"/>
                  </a:lnTo>
                  <a:lnTo>
                    <a:pt x="67" y="545"/>
                  </a:lnTo>
                  <a:lnTo>
                    <a:pt x="58" y="548"/>
                  </a:lnTo>
                  <a:lnTo>
                    <a:pt x="49" y="553"/>
                  </a:lnTo>
                  <a:lnTo>
                    <a:pt x="42" y="557"/>
                  </a:lnTo>
                  <a:lnTo>
                    <a:pt x="34" y="562"/>
                  </a:lnTo>
                  <a:lnTo>
                    <a:pt x="28" y="569"/>
                  </a:lnTo>
                  <a:lnTo>
                    <a:pt x="21" y="575"/>
                  </a:lnTo>
                  <a:lnTo>
                    <a:pt x="16" y="583"/>
                  </a:lnTo>
                  <a:lnTo>
                    <a:pt x="11" y="591"/>
                  </a:lnTo>
                  <a:lnTo>
                    <a:pt x="8" y="599"/>
                  </a:lnTo>
                  <a:lnTo>
                    <a:pt x="4" y="608"/>
                  </a:lnTo>
                  <a:lnTo>
                    <a:pt x="2" y="617"/>
                  </a:lnTo>
                  <a:lnTo>
                    <a:pt x="0" y="627"/>
                  </a:lnTo>
                  <a:lnTo>
                    <a:pt x="0" y="636"/>
                  </a:lnTo>
                  <a:lnTo>
                    <a:pt x="0" y="923"/>
                  </a:lnTo>
                  <a:lnTo>
                    <a:pt x="0" y="923"/>
                  </a:lnTo>
                  <a:lnTo>
                    <a:pt x="0" y="932"/>
                  </a:lnTo>
                  <a:lnTo>
                    <a:pt x="1" y="941"/>
                  </a:lnTo>
                  <a:lnTo>
                    <a:pt x="4" y="951"/>
                  </a:lnTo>
                  <a:lnTo>
                    <a:pt x="6" y="959"/>
                  </a:lnTo>
                  <a:lnTo>
                    <a:pt x="11" y="968"/>
                  </a:lnTo>
                  <a:lnTo>
                    <a:pt x="16" y="975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4" y="997"/>
                  </a:lnTo>
                  <a:lnTo>
                    <a:pt x="42" y="1002"/>
                  </a:lnTo>
                  <a:lnTo>
                    <a:pt x="50" y="1006"/>
                  </a:lnTo>
                  <a:lnTo>
                    <a:pt x="59" y="1011"/>
                  </a:lnTo>
                  <a:lnTo>
                    <a:pt x="68" y="1014"/>
                  </a:lnTo>
                  <a:lnTo>
                    <a:pt x="76" y="1016"/>
                  </a:lnTo>
                  <a:lnTo>
                    <a:pt x="86" y="1017"/>
                  </a:lnTo>
                  <a:lnTo>
                    <a:pt x="96" y="1018"/>
                  </a:lnTo>
                  <a:lnTo>
                    <a:pt x="381" y="1018"/>
                  </a:lnTo>
                  <a:lnTo>
                    <a:pt x="381" y="1018"/>
                  </a:lnTo>
                  <a:lnTo>
                    <a:pt x="391" y="1017"/>
                  </a:lnTo>
                  <a:lnTo>
                    <a:pt x="400" y="1016"/>
                  </a:lnTo>
                  <a:lnTo>
                    <a:pt x="410" y="1014"/>
                  </a:lnTo>
                  <a:lnTo>
                    <a:pt x="418" y="1011"/>
                  </a:lnTo>
                  <a:lnTo>
                    <a:pt x="427" y="1006"/>
                  </a:lnTo>
                  <a:lnTo>
                    <a:pt x="435" y="1001"/>
                  </a:lnTo>
                  <a:lnTo>
                    <a:pt x="442" y="996"/>
                  </a:lnTo>
                  <a:lnTo>
                    <a:pt x="449" y="990"/>
                  </a:lnTo>
                  <a:lnTo>
                    <a:pt x="455" y="983"/>
                  </a:lnTo>
                  <a:lnTo>
                    <a:pt x="460" y="975"/>
                  </a:lnTo>
                  <a:lnTo>
                    <a:pt x="466" y="968"/>
                  </a:lnTo>
                  <a:lnTo>
                    <a:pt x="469" y="959"/>
                  </a:lnTo>
                  <a:lnTo>
                    <a:pt x="472" y="951"/>
                  </a:lnTo>
                  <a:lnTo>
                    <a:pt x="475" y="942"/>
                  </a:lnTo>
                  <a:lnTo>
                    <a:pt x="476" y="932"/>
                  </a:lnTo>
                  <a:lnTo>
                    <a:pt x="476" y="923"/>
                  </a:lnTo>
                  <a:lnTo>
                    <a:pt x="476" y="923"/>
                  </a:lnTo>
                  <a:lnTo>
                    <a:pt x="476" y="913"/>
                  </a:lnTo>
                  <a:lnTo>
                    <a:pt x="475" y="903"/>
                  </a:lnTo>
                  <a:lnTo>
                    <a:pt x="472" y="894"/>
                  </a:lnTo>
                  <a:lnTo>
                    <a:pt x="469" y="885"/>
                  </a:lnTo>
                  <a:lnTo>
                    <a:pt x="466" y="877"/>
                  </a:lnTo>
                  <a:lnTo>
                    <a:pt x="460" y="869"/>
                  </a:lnTo>
                  <a:lnTo>
                    <a:pt x="455" y="862"/>
                  </a:lnTo>
                  <a:lnTo>
                    <a:pt x="449" y="855"/>
                  </a:lnTo>
                  <a:lnTo>
                    <a:pt x="442" y="849"/>
                  </a:lnTo>
                  <a:lnTo>
                    <a:pt x="435" y="843"/>
                  </a:lnTo>
                  <a:lnTo>
                    <a:pt x="427" y="839"/>
                  </a:lnTo>
                  <a:lnTo>
                    <a:pt x="418" y="835"/>
                  </a:lnTo>
                  <a:lnTo>
                    <a:pt x="410" y="832"/>
                  </a:lnTo>
                  <a:lnTo>
                    <a:pt x="400" y="829"/>
                  </a:lnTo>
                  <a:lnTo>
                    <a:pt x="391" y="827"/>
                  </a:lnTo>
                  <a:lnTo>
                    <a:pt x="381" y="827"/>
                  </a:lnTo>
                  <a:lnTo>
                    <a:pt x="381" y="827"/>
                  </a:lnTo>
                  <a:close/>
                  <a:moveTo>
                    <a:pt x="381" y="954"/>
                  </a:moveTo>
                  <a:lnTo>
                    <a:pt x="96" y="954"/>
                  </a:lnTo>
                  <a:lnTo>
                    <a:pt x="96" y="954"/>
                  </a:lnTo>
                  <a:lnTo>
                    <a:pt x="89" y="954"/>
                  </a:lnTo>
                  <a:lnTo>
                    <a:pt x="83" y="952"/>
                  </a:lnTo>
                  <a:lnTo>
                    <a:pt x="77" y="948"/>
                  </a:lnTo>
                  <a:lnTo>
                    <a:pt x="73" y="945"/>
                  </a:lnTo>
                  <a:lnTo>
                    <a:pt x="73" y="945"/>
                  </a:lnTo>
                  <a:lnTo>
                    <a:pt x="69" y="940"/>
                  </a:lnTo>
                  <a:lnTo>
                    <a:pt x="65" y="935"/>
                  </a:lnTo>
                  <a:lnTo>
                    <a:pt x="64" y="929"/>
                  </a:lnTo>
                  <a:lnTo>
                    <a:pt x="63" y="923"/>
                  </a:lnTo>
                  <a:lnTo>
                    <a:pt x="63" y="636"/>
                  </a:lnTo>
                  <a:lnTo>
                    <a:pt x="63" y="636"/>
                  </a:lnTo>
                  <a:lnTo>
                    <a:pt x="64" y="630"/>
                  </a:lnTo>
                  <a:lnTo>
                    <a:pt x="65" y="623"/>
                  </a:lnTo>
                  <a:lnTo>
                    <a:pt x="69" y="618"/>
                  </a:lnTo>
                  <a:lnTo>
                    <a:pt x="73" y="614"/>
                  </a:lnTo>
                  <a:lnTo>
                    <a:pt x="77" y="609"/>
                  </a:lnTo>
                  <a:lnTo>
                    <a:pt x="83" y="607"/>
                  </a:lnTo>
                  <a:lnTo>
                    <a:pt x="89" y="605"/>
                  </a:lnTo>
                  <a:lnTo>
                    <a:pt x="96" y="604"/>
                  </a:lnTo>
                  <a:lnTo>
                    <a:pt x="96" y="604"/>
                  </a:lnTo>
                  <a:lnTo>
                    <a:pt x="102" y="605"/>
                  </a:lnTo>
                  <a:lnTo>
                    <a:pt x="107" y="607"/>
                  </a:lnTo>
                  <a:lnTo>
                    <a:pt x="113" y="609"/>
                  </a:lnTo>
                  <a:lnTo>
                    <a:pt x="118" y="614"/>
                  </a:lnTo>
                  <a:lnTo>
                    <a:pt x="121" y="618"/>
                  </a:lnTo>
                  <a:lnTo>
                    <a:pt x="124" y="623"/>
                  </a:lnTo>
                  <a:lnTo>
                    <a:pt x="127" y="630"/>
                  </a:lnTo>
                  <a:lnTo>
                    <a:pt x="127" y="636"/>
                  </a:lnTo>
                  <a:lnTo>
                    <a:pt x="127" y="764"/>
                  </a:lnTo>
                  <a:lnTo>
                    <a:pt x="127" y="764"/>
                  </a:lnTo>
                  <a:lnTo>
                    <a:pt x="128" y="768"/>
                  </a:lnTo>
                  <a:lnTo>
                    <a:pt x="129" y="772"/>
                  </a:lnTo>
                  <a:lnTo>
                    <a:pt x="130" y="777"/>
                  </a:lnTo>
                  <a:lnTo>
                    <a:pt x="132" y="781"/>
                  </a:lnTo>
                  <a:lnTo>
                    <a:pt x="135" y="784"/>
                  </a:lnTo>
                  <a:lnTo>
                    <a:pt x="138" y="788"/>
                  </a:lnTo>
                  <a:lnTo>
                    <a:pt x="142" y="791"/>
                  </a:lnTo>
                  <a:lnTo>
                    <a:pt x="146" y="793"/>
                  </a:lnTo>
                  <a:lnTo>
                    <a:pt x="146" y="793"/>
                  </a:lnTo>
                  <a:lnTo>
                    <a:pt x="151" y="794"/>
                  </a:lnTo>
                  <a:lnTo>
                    <a:pt x="156" y="795"/>
                  </a:lnTo>
                  <a:lnTo>
                    <a:pt x="160" y="795"/>
                  </a:lnTo>
                  <a:lnTo>
                    <a:pt x="164" y="795"/>
                  </a:lnTo>
                  <a:lnTo>
                    <a:pt x="168" y="794"/>
                  </a:lnTo>
                  <a:lnTo>
                    <a:pt x="173" y="792"/>
                  </a:lnTo>
                  <a:lnTo>
                    <a:pt x="177" y="790"/>
                  </a:lnTo>
                  <a:lnTo>
                    <a:pt x="181" y="786"/>
                  </a:lnTo>
                  <a:lnTo>
                    <a:pt x="358" y="614"/>
                  </a:lnTo>
                  <a:lnTo>
                    <a:pt x="358" y="614"/>
                  </a:lnTo>
                  <a:lnTo>
                    <a:pt x="364" y="609"/>
                  </a:lnTo>
                  <a:lnTo>
                    <a:pt x="369" y="607"/>
                  </a:lnTo>
                  <a:lnTo>
                    <a:pt x="376" y="605"/>
                  </a:lnTo>
                  <a:lnTo>
                    <a:pt x="381" y="605"/>
                  </a:lnTo>
                  <a:lnTo>
                    <a:pt x="387" y="605"/>
                  </a:lnTo>
                  <a:lnTo>
                    <a:pt x="394" y="607"/>
                  </a:lnTo>
                  <a:lnTo>
                    <a:pt x="399" y="609"/>
                  </a:lnTo>
                  <a:lnTo>
                    <a:pt x="403" y="614"/>
                  </a:lnTo>
                  <a:lnTo>
                    <a:pt x="403" y="614"/>
                  </a:lnTo>
                  <a:lnTo>
                    <a:pt x="408" y="619"/>
                  </a:lnTo>
                  <a:lnTo>
                    <a:pt x="411" y="624"/>
                  </a:lnTo>
                  <a:lnTo>
                    <a:pt x="412" y="630"/>
                  </a:lnTo>
                  <a:lnTo>
                    <a:pt x="413" y="636"/>
                  </a:lnTo>
                  <a:lnTo>
                    <a:pt x="412" y="643"/>
                  </a:lnTo>
                  <a:lnTo>
                    <a:pt x="411" y="648"/>
                  </a:lnTo>
                  <a:lnTo>
                    <a:pt x="408" y="654"/>
                  </a:lnTo>
                  <a:lnTo>
                    <a:pt x="403" y="659"/>
                  </a:lnTo>
                  <a:lnTo>
                    <a:pt x="232" y="837"/>
                  </a:lnTo>
                  <a:lnTo>
                    <a:pt x="232" y="837"/>
                  </a:lnTo>
                  <a:lnTo>
                    <a:pt x="229" y="840"/>
                  </a:lnTo>
                  <a:lnTo>
                    <a:pt x="225" y="844"/>
                  </a:lnTo>
                  <a:lnTo>
                    <a:pt x="224" y="849"/>
                  </a:lnTo>
                  <a:lnTo>
                    <a:pt x="223" y="853"/>
                  </a:lnTo>
                  <a:lnTo>
                    <a:pt x="222" y="857"/>
                  </a:lnTo>
                  <a:lnTo>
                    <a:pt x="222" y="863"/>
                  </a:lnTo>
                  <a:lnTo>
                    <a:pt x="223" y="867"/>
                  </a:lnTo>
                  <a:lnTo>
                    <a:pt x="225" y="871"/>
                  </a:lnTo>
                  <a:lnTo>
                    <a:pt x="225" y="871"/>
                  </a:lnTo>
                  <a:lnTo>
                    <a:pt x="227" y="875"/>
                  </a:lnTo>
                  <a:lnTo>
                    <a:pt x="230" y="879"/>
                  </a:lnTo>
                  <a:lnTo>
                    <a:pt x="233" y="883"/>
                  </a:lnTo>
                  <a:lnTo>
                    <a:pt x="236" y="885"/>
                  </a:lnTo>
                  <a:lnTo>
                    <a:pt x="240" y="887"/>
                  </a:lnTo>
                  <a:lnTo>
                    <a:pt x="245" y="889"/>
                  </a:lnTo>
                  <a:lnTo>
                    <a:pt x="249" y="891"/>
                  </a:lnTo>
                  <a:lnTo>
                    <a:pt x="254" y="891"/>
                  </a:lnTo>
                  <a:lnTo>
                    <a:pt x="381" y="891"/>
                  </a:lnTo>
                  <a:lnTo>
                    <a:pt x="381" y="891"/>
                  </a:lnTo>
                  <a:lnTo>
                    <a:pt x="387" y="892"/>
                  </a:lnTo>
                  <a:lnTo>
                    <a:pt x="394" y="893"/>
                  </a:lnTo>
                  <a:lnTo>
                    <a:pt x="399" y="896"/>
                  </a:lnTo>
                  <a:lnTo>
                    <a:pt x="403" y="900"/>
                  </a:lnTo>
                  <a:lnTo>
                    <a:pt x="408" y="904"/>
                  </a:lnTo>
                  <a:lnTo>
                    <a:pt x="411" y="910"/>
                  </a:lnTo>
                  <a:lnTo>
                    <a:pt x="412" y="916"/>
                  </a:lnTo>
                  <a:lnTo>
                    <a:pt x="413" y="923"/>
                  </a:lnTo>
                  <a:lnTo>
                    <a:pt x="413" y="923"/>
                  </a:lnTo>
                  <a:lnTo>
                    <a:pt x="412" y="929"/>
                  </a:lnTo>
                  <a:lnTo>
                    <a:pt x="411" y="935"/>
                  </a:lnTo>
                  <a:lnTo>
                    <a:pt x="408" y="940"/>
                  </a:lnTo>
                  <a:lnTo>
                    <a:pt x="403" y="945"/>
                  </a:lnTo>
                  <a:lnTo>
                    <a:pt x="399" y="948"/>
                  </a:lnTo>
                  <a:lnTo>
                    <a:pt x="394" y="952"/>
                  </a:lnTo>
                  <a:lnTo>
                    <a:pt x="387" y="954"/>
                  </a:lnTo>
                  <a:lnTo>
                    <a:pt x="381" y="954"/>
                  </a:lnTo>
                  <a:lnTo>
                    <a:pt x="381" y="9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65912" y="4035425"/>
              <a:ext cx="2154555" cy="3819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US" altLang="zh-CN" sz="1600" spc="3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12 Month</a:t>
              </a:r>
              <a:endParaRPr lang="en-US" altLang="zh-CN" sz="1600" spc="3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600" spc="3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为客户服务是我们存在的唯一理由，客户需求是我们发展的原动力。我们坚持以客户为中心，快速响应客户需求，持续为客户创造长期价值进而成就客户</a:t>
              </a:r>
              <a:endParaRPr lang="en-US" altLang="zh-CN" sz="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75191" y="2819827"/>
              <a:ext cx="153599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500%</a:t>
              </a:r>
              <a:endParaRPr lang="en-US" altLang="zh-CN" sz="5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271204" y="1601076"/>
            <a:ext cx="5156200" cy="43942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7847" y="1601076"/>
            <a:ext cx="553357" cy="4394200"/>
            <a:chOff x="754742" y="1460500"/>
            <a:chExt cx="553357" cy="4394200"/>
          </a:xfrm>
          <a:gradFill>
            <a:gsLst>
              <a:gs pos="38000">
                <a:srgbClr val="FF371F"/>
              </a:gs>
              <a:gs pos="100000">
                <a:srgbClr val="FF710B"/>
              </a:gs>
            </a:gsLst>
            <a:lin ang="2400000" scaled="0"/>
          </a:gradFill>
        </p:grpSpPr>
        <p:sp>
          <p:nvSpPr>
            <p:cNvPr id="15" name="矩形 14"/>
            <p:cNvSpPr/>
            <p:nvPr/>
          </p:nvSpPr>
          <p:spPr>
            <a:xfrm>
              <a:off x="754742" y="1460500"/>
              <a:ext cx="553357" cy="4394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5400000">
              <a:off x="-930813" y="3395993"/>
              <a:ext cx="3924472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</a:rPr>
                <a:t>WE ARE PROFESSIONAL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68416" y="353328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月度效益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45563" y="4794020"/>
            <a:ext cx="10149087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2041367" y="4687040"/>
            <a:ext cx="229230" cy="229230"/>
          </a:xfrm>
          <a:prstGeom prst="ellipse">
            <a:avLst/>
          </a:prstGeom>
          <a:solidFill>
            <a:schemeClr val="accent2"/>
          </a:solidFill>
          <a:ln w="158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01600" dist="38100" dir="2700000" algn="tl" rotWithShape="0">
              <a:schemeClr val="tx1">
                <a:alpha val="25000"/>
              </a:scheme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581367" y="4687040"/>
            <a:ext cx="229230" cy="229230"/>
          </a:xfrm>
          <a:prstGeom prst="ellipse">
            <a:avLst/>
          </a:prstGeom>
          <a:solidFill>
            <a:schemeClr val="accent3"/>
          </a:solidFill>
          <a:ln w="158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01600" dist="38100" dir="2700000" algn="tl" rotWithShape="0">
              <a:schemeClr val="tx1">
                <a:alpha val="25000"/>
              </a:scheme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21367" y="4687040"/>
            <a:ext cx="229230" cy="229230"/>
          </a:xfrm>
          <a:prstGeom prst="ellipse">
            <a:avLst/>
          </a:prstGeom>
          <a:solidFill>
            <a:schemeClr val="accent4"/>
          </a:solidFill>
          <a:ln w="158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01600" dist="38100" dir="2700000" algn="tl" rotWithShape="0">
              <a:schemeClr val="tx1">
                <a:alpha val="25000"/>
              </a:scheme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661367" y="4687040"/>
            <a:ext cx="229230" cy="229230"/>
          </a:xfrm>
          <a:prstGeom prst="ellipse">
            <a:avLst/>
          </a:prstGeom>
          <a:solidFill>
            <a:schemeClr val="accent5"/>
          </a:solidFill>
          <a:ln w="158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01600" dist="38100" dir="2700000" algn="tl" rotWithShape="0">
              <a:schemeClr val="tx1">
                <a:alpha val="25000"/>
              </a:scheme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46704" y="5015860"/>
            <a:ext cx="101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>
                <a:solidFill>
                  <a:schemeClr val="bg1"/>
                </a:solidFill>
                <a:latin typeface="+mn-ea"/>
              </a:rPr>
              <a:t>2011</a:t>
            </a:r>
            <a:endParaRPr lang="zh-CN" altLang="en-US" sz="14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86705" y="5015860"/>
            <a:ext cx="101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>
                <a:solidFill>
                  <a:schemeClr val="bg1"/>
                </a:solidFill>
                <a:latin typeface="+mn-ea"/>
              </a:rPr>
              <a:t>2012</a:t>
            </a:r>
            <a:endParaRPr lang="zh-CN" altLang="en-US" sz="14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6706" y="5015860"/>
            <a:ext cx="101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>
                <a:solidFill>
                  <a:schemeClr val="bg1"/>
                </a:solidFill>
                <a:latin typeface="+mn-ea"/>
              </a:rPr>
              <a:t>2013</a:t>
            </a:r>
            <a:endParaRPr lang="zh-CN" altLang="en-US" sz="14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66707" y="5015860"/>
            <a:ext cx="101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>
                <a:solidFill>
                  <a:schemeClr val="bg1"/>
                </a:solidFill>
                <a:latin typeface="+mn-ea"/>
              </a:rPr>
              <a:t>2014</a:t>
            </a:r>
            <a:endParaRPr lang="zh-CN" altLang="en-US" sz="14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48436" y="2907935"/>
            <a:ext cx="3850419" cy="897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31273" y="3271105"/>
            <a:ext cx="3850419" cy="897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03832" y="3634275"/>
            <a:ext cx="3850419" cy="8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3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5563" y="3997445"/>
            <a:ext cx="3850419" cy="8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3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54069" y="3177187"/>
            <a:ext cx="2584762" cy="820108"/>
            <a:chOff x="672788" y="3379906"/>
            <a:chExt cx="2299620" cy="820108"/>
          </a:xfrm>
        </p:grpSpPr>
        <p:sp>
          <p:nvSpPr>
            <p:cNvPr id="20" name="文本框 19"/>
            <p:cNvSpPr txBox="1"/>
            <p:nvPr/>
          </p:nvSpPr>
          <p:spPr bwMode="auto">
            <a:xfrm>
              <a:off x="672788" y="3627550"/>
              <a:ext cx="1995400" cy="572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有中国最大的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素材站有中国最强的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endParaRPr lang="zh-CN" altLang="en-US" sz="1200" spc="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 bwMode="auto">
            <a:xfrm>
              <a:off x="672788" y="3379906"/>
              <a:ext cx="22996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b="1" spc="300">
                  <a:solidFill>
                    <a:schemeClr val="bg1"/>
                  </a:solidFill>
                  <a:latin typeface="+mn-ea"/>
                </a:rPr>
                <a:t>在此添加标题</a:t>
              </a:r>
              <a:endParaRPr lang="zh-CN" altLang="en-US" sz="1600" b="1" spc="3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08038" y="2827617"/>
            <a:ext cx="2584762" cy="820108"/>
            <a:chOff x="672788" y="3379906"/>
            <a:chExt cx="2299620" cy="820108"/>
          </a:xfrm>
        </p:grpSpPr>
        <p:sp>
          <p:nvSpPr>
            <p:cNvPr id="23" name="文本框 22"/>
            <p:cNvSpPr txBox="1"/>
            <p:nvPr/>
          </p:nvSpPr>
          <p:spPr bwMode="auto">
            <a:xfrm>
              <a:off x="672788" y="3627550"/>
              <a:ext cx="1995400" cy="572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有中国最大的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素材站有中国最强的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endParaRPr lang="zh-CN" altLang="en-US" sz="1200" spc="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672788" y="3379906"/>
              <a:ext cx="22996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b="1" spc="300">
                  <a:solidFill>
                    <a:schemeClr val="bg1"/>
                  </a:solidFill>
                  <a:latin typeface="+mn-ea"/>
                </a:rPr>
                <a:t>在此添加标题</a:t>
              </a:r>
              <a:endParaRPr lang="zh-CN" altLang="en-US" sz="1600" b="1" spc="3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827957" y="2463284"/>
            <a:ext cx="2584762" cy="820108"/>
            <a:chOff x="672788" y="3379906"/>
            <a:chExt cx="2299620" cy="820108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672788" y="3627550"/>
              <a:ext cx="1995400" cy="572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有中国最大的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素材站有中国最强的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endParaRPr lang="zh-CN" altLang="en-US" sz="1200" spc="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672788" y="3379906"/>
              <a:ext cx="22996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b="1" spc="300">
                  <a:solidFill>
                    <a:schemeClr val="bg1"/>
                  </a:solidFill>
                  <a:latin typeface="+mn-ea"/>
                </a:rPr>
                <a:t>在此添加标题</a:t>
              </a:r>
              <a:endParaRPr lang="zh-CN" altLang="en-US" sz="1600" b="1" spc="3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51250" y="2082284"/>
            <a:ext cx="2584762" cy="820108"/>
            <a:chOff x="672788" y="3379906"/>
            <a:chExt cx="2299620" cy="820108"/>
          </a:xfrm>
        </p:grpSpPr>
        <p:sp>
          <p:nvSpPr>
            <p:cNvPr id="30" name="文本框 29"/>
            <p:cNvSpPr txBox="1"/>
            <p:nvPr/>
          </p:nvSpPr>
          <p:spPr bwMode="auto">
            <a:xfrm>
              <a:off x="672788" y="3627550"/>
              <a:ext cx="1995400" cy="572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有中国最大的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spc="300">
                  <a:solidFill>
                    <a:schemeClr val="bg1"/>
                  </a:solidFill>
                  <a:latin typeface="+mn-ea"/>
                </a:rPr>
                <a:t>素材站有中国最强的</a:t>
              </a:r>
              <a:r>
                <a:rPr lang="en-US" altLang="zh-CN" sz="1200" spc="300">
                  <a:solidFill>
                    <a:schemeClr val="bg1"/>
                  </a:solidFill>
                  <a:latin typeface="+mn-ea"/>
                </a:rPr>
                <a:t>PPT</a:t>
              </a:r>
              <a:endParaRPr lang="zh-CN" altLang="en-US" sz="1200" spc="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 bwMode="auto">
            <a:xfrm>
              <a:off x="672788" y="3379906"/>
              <a:ext cx="22996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b="1" spc="300">
                  <a:solidFill>
                    <a:schemeClr val="bg1"/>
                  </a:solidFill>
                  <a:latin typeface="+mn-ea"/>
                </a:rPr>
                <a:t>在此添加标题</a:t>
              </a:r>
              <a:endParaRPr lang="zh-CN" altLang="en-US" sz="1600" b="1" spc="3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37847" y="2433531"/>
            <a:ext cx="371292" cy="372604"/>
            <a:chOff x="4511676" y="1389063"/>
            <a:chExt cx="449263" cy="450850"/>
          </a:xfrm>
          <a:solidFill>
            <a:schemeClr val="accent3"/>
          </a:solidFill>
        </p:grpSpPr>
        <p:sp>
          <p:nvSpPr>
            <p:cNvPr id="33" name="Freeform 62"/>
            <p:cNvSpPr>
              <a:spLocks noEditPoints="1"/>
            </p:cNvSpPr>
            <p:nvPr/>
          </p:nvSpPr>
          <p:spPr bwMode="auto">
            <a:xfrm>
              <a:off x="4511676" y="1389063"/>
              <a:ext cx="449263" cy="45085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Freeform 63"/>
            <p:cNvSpPr>
              <a:spLocks noEditPoints="1"/>
            </p:cNvSpPr>
            <p:nvPr/>
          </p:nvSpPr>
          <p:spPr bwMode="auto">
            <a:xfrm>
              <a:off x="4670426" y="1549401"/>
              <a:ext cx="131763" cy="131763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90899" y="2758416"/>
            <a:ext cx="329308" cy="347675"/>
            <a:chOff x="1804988" y="3225801"/>
            <a:chExt cx="398463" cy="420687"/>
          </a:xfrm>
          <a:solidFill>
            <a:schemeClr val="accent2"/>
          </a:solidFill>
        </p:grpSpPr>
        <p:sp>
          <p:nvSpPr>
            <p:cNvPr id="36" name="Freeform 100"/>
            <p:cNvSpPr>
              <a:spLocks noEditPoints="1"/>
            </p:cNvSpPr>
            <p:nvPr/>
          </p:nvSpPr>
          <p:spPr bwMode="auto">
            <a:xfrm>
              <a:off x="1819276" y="3225801"/>
              <a:ext cx="384175" cy="158750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Freeform 101"/>
            <p:cNvSpPr>
              <a:spLocks noEditPoints="1"/>
            </p:cNvSpPr>
            <p:nvPr/>
          </p:nvSpPr>
          <p:spPr bwMode="auto">
            <a:xfrm>
              <a:off x="1804988" y="3468688"/>
              <a:ext cx="393700" cy="177800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44371" y="2085331"/>
            <a:ext cx="280765" cy="307005"/>
            <a:chOff x="7294563" y="3238501"/>
            <a:chExt cx="339725" cy="371475"/>
          </a:xfrm>
          <a:solidFill>
            <a:schemeClr val="accent4"/>
          </a:solidFill>
        </p:grpSpPr>
        <p:sp>
          <p:nvSpPr>
            <p:cNvPr id="39" name="Freeform 127"/>
            <p:cNvSpPr>
              <a:spLocks noEditPoints="1"/>
            </p:cNvSpPr>
            <p:nvPr/>
          </p:nvSpPr>
          <p:spPr bwMode="auto">
            <a:xfrm>
              <a:off x="7294563" y="3541713"/>
              <a:ext cx="339725" cy="68263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Freeform 128"/>
            <p:cNvSpPr>
              <a:spLocks noEditPoints="1"/>
            </p:cNvSpPr>
            <p:nvPr/>
          </p:nvSpPr>
          <p:spPr bwMode="auto">
            <a:xfrm>
              <a:off x="7351713" y="3238501"/>
              <a:ext cx="227013" cy="3032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453372" y="1680715"/>
            <a:ext cx="352924" cy="354236"/>
            <a:chOff x="9980613" y="4125913"/>
            <a:chExt cx="427038" cy="428626"/>
          </a:xfrm>
          <a:solidFill>
            <a:schemeClr val="accent5"/>
          </a:solidFill>
        </p:grpSpPr>
        <p:sp>
          <p:nvSpPr>
            <p:cNvPr id="42" name="Freeform 158"/>
            <p:cNvSpPr>
              <a:spLocks noEditPoints="1"/>
            </p:cNvSpPr>
            <p:nvPr/>
          </p:nvSpPr>
          <p:spPr bwMode="auto">
            <a:xfrm>
              <a:off x="10258426" y="4125913"/>
              <a:ext cx="149225" cy="125413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3" name="Freeform 159"/>
            <p:cNvSpPr>
              <a:spLocks noEditPoints="1"/>
            </p:cNvSpPr>
            <p:nvPr/>
          </p:nvSpPr>
          <p:spPr bwMode="auto">
            <a:xfrm>
              <a:off x="9980613" y="4125913"/>
              <a:ext cx="149225" cy="125413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Freeform 160"/>
            <p:cNvSpPr/>
            <p:nvPr/>
          </p:nvSpPr>
          <p:spPr bwMode="auto">
            <a:xfrm>
              <a:off x="10031413" y="4497388"/>
              <a:ext cx="53975" cy="55563"/>
            </a:xfrm>
            <a:custGeom>
              <a:avLst/>
              <a:gdLst>
                <a:gd name="T0" fmla="*/ 6 w 34"/>
                <a:gd name="T1" fmla="*/ 35 h 35"/>
                <a:gd name="T2" fmla="*/ 0 w 34"/>
                <a:gd name="T3" fmla="*/ 29 h 35"/>
                <a:gd name="T4" fmla="*/ 28 w 34"/>
                <a:gd name="T5" fmla="*/ 0 h 35"/>
                <a:gd name="T6" fmla="*/ 34 w 34"/>
                <a:gd name="T7" fmla="*/ 8 h 35"/>
                <a:gd name="T8" fmla="*/ 6 w 34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6" y="35"/>
                  </a:moveTo>
                  <a:lnTo>
                    <a:pt x="0" y="29"/>
                  </a:lnTo>
                  <a:lnTo>
                    <a:pt x="28" y="0"/>
                  </a:lnTo>
                  <a:lnTo>
                    <a:pt x="34" y="8"/>
                  </a:lnTo>
                  <a:lnTo>
                    <a:pt x="6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Freeform 161"/>
            <p:cNvSpPr/>
            <p:nvPr/>
          </p:nvSpPr>
          <p:spPr bwMode="auto">
            <a:xfrm>
              <a:off x="10301288" y="4497388"/>
              <a:ext cx="57150" cy="57150"/>
            </a:xfrm>
            <a:custGeom>
              <a:avLst/>
              <a:gdLst>
                <a:gd name="T0" fmla="*/ 28 w 36"/>
                <a:gd name="T1" fmla="*/ 36 h 36"/>
                <a:gd name="T2" fmla="*/ 0 w 36"/>
                <a:gd name="T3" fmla="*/ 8 h 36"/>
                <a:gd name="T4" fmla="*/ 6 w 36"/>
                <a:gd name="T5" fmla="*/ 0 h 36"/>
                <a:gd name="T6" fmla="*/ 36 w 36"/>
                <a:gd name="T7" fmla="*/ 30 h 36"/>
                <a:gd name="T8" fmla="*/ 28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8" y="36"/>
                  </a:moveTo>
                  <a:lnTo>
                    <a:pt x="0" y="8"/>
                  </a:lnTo>
                  <a:lnTo>
                    <a:pt x="6" y="0"/>
                  </a:lnTo>
                  <a:lnTo>
                    <a:pt x="36" y="30"/>
                  </a:lnTo>
                  <a:lnTo>
                    <a:pt x="2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6" name="Freeform 162"/>
            <p:cNvSpPr>
              <a:spLocks noEditPoints="1"/>
            </p:cNvSpPr>
            <p:nvPr/>
          </p:nvSpPr>
          <p:spPr bwMode="auto">
            <a:xfrm>
              <a:off x="9994901" y="4156076"/>
              <a:ext cx="398463" cy="398463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7" name="Freeform 163"/>
            <p:cNvSpPr/>
            <p:nvPr/>
          </p:nvSpPr>
          <p:spPr bwMode="auto">
            <a:xfrm>
              <a:off x="10077451" y="4217988"/>
              <a:ext cx="127000" cy="157163"/>
            </a:xfrm>
            <a:custGeom>
              <a:avLst/>
              <a:gdLst>
                <a:gd name="T0" fmla="*/ 80 w 80"/>
                <a:gd name="T1" fmla="*/ 99 h 99"/>
                <a:gd name="T2" fmla="*/ 0 w 80"/>
                <a:gd name="T3" fmla="*/ 99 h 99"/>
                <a:gd name="T4" fmla="*/ 0 w 80"/>
                <a:gd name="T5" fmla="*/ 90 h 99"/>
                <a:gd name="T6" fmla="*/ 71 w 80"/>
                <a:gd name="T7" fmla="*/ 90 h 99"/>
                <a:gd name="T8" fmla="*/ 71 w 80"/>
                <a:gd name="T9" fmla="*/ 0 h 99"/>
                <a:gd name="T10" fmla="*/ 80 w 80"/>
                <a:gd name="T11" fmla="*/ 0 h 99"/>
                <a:gd name="T12" fmla="*/ 80 w 80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9">
                  <a:moveTo>
                    <a:pt x="80" y="99"/>
                  </a:moveTo>
                  <a:lnTo>
                    <a:pt x="0" y="99"/>
                  </a:lnTo>
                  <a:lnTo>
                    <a:pt x="0" y="90"/>
                  </a:lnTo>
                  <a:lnTo>
                    <a:pt x="71" y="90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pc="30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97016" y="349060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效益对比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99902" y="3926282"/>
            <a:ext cx="5348236" cy="2436342"/>
            <a:chOff x="3383781" y="3719453"/>
            <a:chExt cx="5348236" cy="2436342"/>
          </a:xfrm>
        </p:grpSpPr>
        <p:grpSp>
          <p:nvGrpSpPr>
            <p:cNvPr id="4" name="组合 3"/>
            <p:cNvGrpSpPr/>
            <p:nvPr/>
          </p:nvGrpSpPr>
          <p:grpSpPr>
            <a:xfrm>
              <a:off x="3383781" y="3719453"/>
              <a:ext cx="5348236" cy="2436342"/>
              <a:chOff x="3383781" y="3719453"/>
              <a:chExt cx="5348236" cy="2436342"/>
            </a:xfrm>
          </p:grpSpPr>
          <p:grpSp>
            <p:nvGrpSpPr>
              <p:cNvPr id="6" name="组合 5"/>
              <p:cNvGrpSpPr/>
              <p:nvPr/>
            </p:nvGrpSpPr>
            <p:grpSpPr>
              <a:xfrm rot="16200000">
                <a:off x="4839728" y="2263506"/>
                <a:ext cx="2436342" cy="5348236"/>
                <a:chOff x="1925240" y="1390650"/>
                <a:chExt cx="1683544" cy="3695700"/>
              </a:xfrm>
              <a:scene3d>
                <a:camera prst="perspectiveLeft">
                  <a:rot lat="0" lon="17699965" rev="0"/>
                </a:camera>
                <a:lightRig rig="threePt" dir="t">
                  <a:rot lat="0" lon="0" rev="21594000"/>
                </a:lightRig>
              </a:scene3d>
            </p:grpSpPr>
            <p:sp>
              <p:nvSpPr>
                <p:cNvPr id="9" name="圆角矩形 4"/>
                <p:cNvSpPr/>
                <p:nvPr/>
              </p:nvSpPr>
              <p:spPr>
                <a:xfrm>
                  <a:off x="1925240" y="1390650"/>
                  <a:ext cx="1683544" cy="3695700"/>
                </a:xfrm>
                <a:prstGeom prst="roundRect">
                  <a:avLst>
                    <a:gd name="adj" fmla="val 18953"/>
                  </a:avLst>
                </a:prstGeom>
                <a:gradFill>
                  <a:gsLst>
                    <a:gs pos="0">
                      <a:schemeClr val="bg1"/>
                    </a:gs>
                    <a:gs pos="100000">
                      <a:srgbClr val="ECECEC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152400" dist="508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圆角矩形 5"/>
                <p:cNvSpPr/>
                <p:nvPr/>
              </p:nvSpPr>
              <p:spPr>
                <a:xfrm>
                  <a:off x="1925240" y="1408945"/>
                  <a:ext cx="1683544" cy="3659108"/>
                </a:xfrm>
                <a:prstGeom prst="roundRect">
                  <a:avLst>
                    <a:gd name="adj" fmla="val 18953"/>
                  </a:avLst>
                </a:prstGeom>
                <a:solidFill>
                  <a:srgbClr val="F3F3F3"/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" name="圆角矩形 7"/>
              <p:cNvSpPr/>
              <p:nvPr/>
            </p:nvSpPr>
            <p:spPr>
              <a:xfrm rot="17229911">
                <a:off x="3541167" y="4886362"/>
                <a:ext cx="553625" cy="102526"/>
              </a:xfrm>
              <a:prstGeom prst="roundRect">
                <a:avLst>
                  <a:gd name="adj" fmla="val 50000"/>
                </a:avLst>
              </a:prstGeom>
              <a:solidFill>
                <a:srgbClr val="D1D1D1"/>
              </a:solidFill>
              <a:ln>
                <a:noFill/>
              </a:ln>
              <a:scene3d>
                <a:camera prst="perspectiveLeft">
                  <a:rot lat="0" lon="17699965" rev="0"/>
                </a:camera>
                <a:lightRig rig="threePt" dir="t">
                  <a:rot lat="0" lon="0" rev="21594000"/>
                </a:lightRig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 rot="16200000">
                <a:off x="8135049" y="4766746"/>
                <a:ext cx="341759" cy="341759"/>
              </a:xfrm>
              <a:prstGeom prst="ellipse">
                <a:avLst/>
              </a:prstGeom>
              <a:solidFill>
                <a:srgbClr val="FAFAFA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perspectiveLeft">
                  <a:rot lat="0" lon="17699965" rev="0"/>
                </a:camera>
                <a:lightRig rig="threePt" dir="t">
                  <a:rot lat="0" lon="0" rev="21594000"/>
                </a:lightRig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 rot="16200000">
              <a:off x="5017199" y="3049201"/>
              <a:ext cx="2081401" cy="3776847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perspectiveLeft">
                <a:rot lat="0" lon="17699965" rev="0"/>
              </a:camera>
              <a:lightRig rig="threePt" dir="t">
                <a:rot lat="0" lon="0" rev="21594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185517" y="2009263"/>
            <a:ext cx="1046387" cy="3569621"/>
            <a:chOff x="4369395" y="1802433"/>
            <a:chExt cx="1046387" cy="3569621"/>
          </a:xfrm>
        </p:grpSpPr>
        <p:sp>
          <p:nvSpPr>
            <p:cNvPr id="12" name="矩形 11"/>
            <p:cNvSpPr/>
            <p:nvPr/>
          </p:nvSpPr>
          <p:spPr>
            <a:xfrm>
              <a:off x="4657427" y="2330469"/>
              <a:ext cx="432048" cy="2660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889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文本框 29"/>
            <p:cNvSpPr txBox="1"/>
            <p:nvPr/>
          </p:nvSpPr>
          <p:spPr>
            <a:xfrm>
              <a:off x="4369395" y="1802433"/>
              <a:ext cx="1046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Impact" panose="020B0806030902050204" pitchFamily="34" charset="0"/>
                </a:rPr>
                <a:t>80%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39059" y="5033500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49613" y="2483701"/>
            <a:ext cx="1046387" cy="3104474"/>
            <a:chOff x="5233491" y="2276872"/>
            <a:chExt cx="1046387" cy="3104474"/>
          </a:xfrm>
        </p:grpSpPr>
        <p:sp>
          <p:nvSpPr>
            <p:cNvPr id="16" name="文本框 29"/>
            <p:cNvSpPr txBox="1"/>
            <p:nvPr/>
          </p:nvSpPr>
          <p:spPr>
            <a:xfrm>
              <a:off x="5233491" y="2276872"/>
              <a:ext cx="1046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Impact" panose="020B0806030902050204" pitchFamily="34" charset="0"/>
                </a:rPr>
                <a:t>70%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404896" y="2804295"/>
              <a:ext cx="595035" cy="2577051"/>
              <a:chOff x="5404896" y="2804295"/>
              <a:chExt cx="595035" cy="2577051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5473824" y="2804295"/>
                <a:ext cx="432048" cy="2163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0" dist="889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404896" y="5042792"/>
                <a:ext cx="5950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标题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5803426" y="1547597"/>
            <a:ext cx="1046387" cy="4040578"/>
            <a:chOff x="5987304" y="1340768"/>
            <a:chExt cx="1046387" cy="4040578"/>
          </a:xfrm>
        </p:grpSpPr>
        <p:sp>
          <p:nvSpPr>
            <p:cNvPr id="21" name="矩形 20"/>
            <p:cNvSpPr/>
            <p:nvPr/>
          </p:nvSpPr>
          <p:spPr>
            <a:xfrm>
              <a:off x="6265912" y="1874441"/>
              <a:ext cx="432048" cy="3096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889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文本框 29"/>
            <p:cNvSpPr txBox="1"/>
            <p:nvPr/>
          </p:nvSpPr>
          <p:spPr>
            <a:xfrm>
              <a:off x="5987304" y="1340768"/>
              <a:ext cx="1046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Impact" panose="020B0806030902050204" pitchFamily="34" charset="0"/>
                </a:rPr>
                <a:t>90%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196984" y="504279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95514" y="2945367"/>
            <a:ext cx="1046387" cy="2642809"/>
            <a:chOff x="6779392" y="2738537"/>
            <a:chExt cx="1046387" cy="2642809"/>
          </a:xfrm>
        </p:grpSpPr>
        <p:sp>
          <p:nvSpPr>
            <p:cNvPr id="26" name="矩形 25"/>
            <p:cNvSpPr/>
            <p:nvPr/>
          </p:nvSpPr>
          <p:spPr>
            <a:xfrm>
              <a:off x="7058000" y="3242592"/>
              <a:ext cx="432048" cy="1724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889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79392" y="2738537"/>
              <a:ext cx="1046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Impact" panose="020B0806030902050204" pitchFamily="34" charset="0"/>
                </a:rPr>
                <a:t>60%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061080" y="5042792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标题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" name="圆角矩形 23"/>
          <p:cNvSpPr/>
          <p:nvPr/>
        </p:nvSpPr>
        <p:spPr>
          <a:xfrm>
            <a:off x="1575490" y="3680795"/>
            <a:ext cx="1601915" cy="45601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745504" y="3724137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610852" y="4166812"/>
            <a:ext cx="1531188" cy="613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此处添加文字做</a:t>
            </a:r>
            <a:endParaRPr lang="zh-CN" altLang="en-US" sz="12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详细的文字说明</a:t>
            </a:r>
            <a:endParaRPr lang="en-US" altLang="zh-CN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26"/>
          <p:cNvSpPr/>
          <p:nvPr/>
        </p:nvSpPr>
        <p:spPr>
          <a:xfrm>
            <a:off x="8560266" y="2297294"/>
            <a:ext cx="1601915" cy="45601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730280" y="2340636"/>
            <a:ext cx="126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95628" y="2783311"/>
            <a:ext cx="1531188" cy="613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此处添加文字做</a:t>
            </a:r>
            <a:endParaRPr lang="zh-CN" altLang="en-US" sz="12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详细的文字说明</a:t>
            </a:r>
            <a:endParaRPr lang="en-US" altLang="zh-CN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29"/>
          <p:cNvSpPr/>
          <p:nvPr/>
        </p:nvSpPr>
        <p:spPr>
          <a:xfrm>
            <a:off x="8542527" y="3680795"/>
            <a:ext cx="1601915" cy="45601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12541" y="3724137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577889" y="4166812"/>
            <a:ext cx="1531188" cy="613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此处添加文字做</a:t>
            </a:r>
            <a:endParaRPr lang="zh-CN" altLang="en-US" sz="12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详细的文字说明</a:t>
            </a:r>
            <a:endParaRPr lang="en-US" altLang="zh-CN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32"/>
          <p:cNvSpPr/>
          <p:nvPr/>
        </p:nvSpPr>
        <p:spPr>
          <a:xfrm>
            <a:off x="1593229" y="2297294"/>
            <a:ext cx="1601915" cy="45601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763243" y="234063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28591" y="2783311"/>
            <a:ext cx="1531188" cy="613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此处添加文字做</a:t>
            </a:r>
            <a:endParaRPr lang="zh-CN" altLang="en-US" sz="12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详细的文字说明</a:t>
            </a:r>
            <a:endParaRPr lang="en-US" altLang="zh-CN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  <p:bldP spid="37" grpId="0"/>
      <p:bldP spid="38" grpId="0" animBg="1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18047" y="351819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产品投入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33364" y="1556793"/>
            <a:ext cx="4228513" cy="4488963"/>
            <a:chOff x="994283" y="1843090"/>
            <a:chExt cx="4228513" cy="4488963"/>
          </a:xfrm>
        </p:grpSpPr>
        <p:sp>
          <p:nvSpPr>
            <p:cNvPr id="4" name="椭圆 3"/>
            <p:cNvSpPr/>
            <p:nvPr/>
          </p:nvSpPr>
          <p:spPr>
            <a:xfrm>
              <a:off x="2168604" y="6026634"/>
              <a:ext cx="3054192" cy="30541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1114424" y="1981199"/>
              <a:ext cx="3366206" cy="4144780"/>
            </a:xfrm>
            <a:custGeom>
              <a:avLst/>
              <a:gdLst>
                <a:gd name="connsiteX0" fmla="*/ 255436 w 3366206"/>
                <a:gd name="connsiteY0" fmla="*/ 0 h 4144780"/>
                <a:gd name="connsiteX1" fmla="*/ 2909935 w 3366206"/>
                <a:gd name="connsiteY1" fmla="*/ 0 h 4144780"/>
                <a:gd name="connsiteX2" fmla="*/ 2909935 w 3366206"/>
                <a:gd name="connsiteY2" fmla="*/ 414339 h 4144780"/>
                <a:gd name="connsiteX3" fmla="*/ 3362326 w 3366206"/>
                <a:gd name="connsiteY3" fmla="*/ 414339 h 4144780"/>
                <a:gd name="connsiteX4" fmla="*/ 3362326 w 3366206"/>
                <a:gd name="connsiteY4" fmla="*/ 3106890 h 4144780"/>
                <a:gd name="connsiteX5" fmla="*/ 3308350 w 3366206"/>
                <a:gd name="connsiteY5" fmla="*/ 3419476 h 4144780"/>
                <a:gd name="connsiteX6" fmla="*/ 2579870 w 3366206"/>
                <a:gd name="connsiteY6" fmla="*/ 4144780 h 4144780"/>
                <a:gd name="connsiteX7" fmla="*/ 2579870 w 3366206"/>
                <a:gd name="connsiteY7" fmla="*/ 3362326 h 4144780"/>
                <a:gd name="connsiteX8" fmla="*/ 255436 w 3366206"/>
                <a:gd name="connsiteY8" fmla="*/ 3362326 h 4144780"/>
                <a:gd name="connsiteX9" fmla="*/ 0 w 3366206"/>
                <a:gd name="connsiteY9" fmla="*/ 3106890 h 4144780"/>
                <a:gd name="connsiteX10" fmla="*/ 0 w 3366206"/>
                <a:gd name="connsiteY10" fmla="*/ 255436 h 4144780"/>
                <a:gd name="connsiteX11" fmla="*/ 255436 w 3366206"/>
                <a:gd name="connsiteY11" fmla="*/ 0 h 4144780"/>
                <a:gd name="connsiteX0-1" fmla="*/ 2909935 w 3366206"/>
                <a:gd name="connsiteY0-2" fmla="*/ 414339 h 4144780"/>
                <a:gd name="connsiteX1-3" fmla="*/ 3362326 w 3366206"/>
                <a:gd name="connsiteY1-4" fmla="*/ 414339 h 4144780"/>
                <a:gd name="connsiteX2-5" fmla="*/ 3362326 w 3366206"/>
                <a:gd name="connsiteY2-6" fmla="*/ 3106890 h 4144780"/>
                <a:gd name="connsiteX3-7" fmla="*/ 3308350 w 3366206"/>
                <a:gd name="connsiteY3-8" fmla="*/ 3419476 h 4144780"/>
                <a:gd name="connsiteX4-9" fmla="*/ 2579870 w 3366206"/>
                <a:gd name="connsiteY4-10" fmla="*/ 4144780 h 4144780"/>
                <a:gd name="connsiteX5-11" fmla="*/ 2579870 w 3366206"/>
                <a:gd name="connsiteY5-12" fmla="*/ 3362326 h 4144780"/>
                <a:gd name="connsiteX6-13" fmla="*/ 255436 w 3366206"/>
                <a:gd name="connsiteY6-14" fmla="*/ 3362326 h 4144780"/>
                <a:gd name="connsiteX7-15" fmla="*/ 0 w 3366206"/>
                <a:gd name="connsiteY7-16" fmla="*/ 3106890 h 4144780"/>
                <a:gd name="connsiteX8-17" fmla="*/ 0 w 3366206"/>
                <a:gd name="connsiteY8-18" fmla="*/ 255436 h 4144780"/>
                <a:gd name="connsiteX9-19" fmla="*/ 255436 w 3366206"/>
                <a:gd name="connsiteY9-20" fmla="*/ 0 h 4144780"/>
                <a:gd name="connsiteX10-21" fmla="*/ 2909935 w 3366206"/>
                <a:gd name="connsiteY10-22" fmla="*/ 0 h 4144780"/>
                <a:gd name="connsiteX11-23" fmla="*/ 3001375 w 3366206"/>
                <a:gd name="connsiteY11-24" fmla="*/ 505779 h 4144780"/>
                <a:gd name="connsiteX0-25" fmla="*/ 2909935 w 3366206"/>
                <a:gd name="connsiteY0-26" fmla="*/ 414339 h 4144780"/>
                <a:gd name="connsiteX1-27" fmla="*/ 3362326 w 3366206"/>
                <a:gd name="connsiteY1-28" fmla="*/ 414339 h 4144780"/>
                <a:gd name="connsiteX2-29" fmla="*/ 3362326 w 3366206"/>
                <a:gd name="connsiteY2-30" fmla="*/ 3106890 h 4144780"/>
                <a:gd name="connsiteX3-31" fmla="*/ 3308350 w 3366206"/>
                <a:gd name="connsiteY3-32" fmla="*/ 3419476 h 4144780"/>
                <a:gd name="connsiteX4-33" fmla="*/ 2579870 w 3366206"/>
                <a:gd name="connsiteY4-34" fmla="*/ 4144780 h 4144780"/>
                <a:gd name="connsiteX5-35" fmla="*/ 2579870 w 3366206"/>
                <a:gd name="connsiteY5-36" fmla="*/ 3362326 h 4144780"/>
                <a:gd name="connsiteX6-37" fmla="*/ 255436 w 3366206"/>
                <a:gd name="connsiteY6-38" fmla="*/ 3362326 h 4144780"/>
                <a:gd name="connsiteX7-39" fmla="*/ 0 w 3366206"/>
                <a:gd name="connsiteY7-40" fmla="*/ 3106890 h 4144780"/>
                <a:gd name="connsiteX8-41" fmla="*/ 0 w 3366206"/>
                <a:gd name="connsiteY8-42" fmla="*/ 255436 h 4144780"/>
                <a:gd name="connsiteX9-43" fmla="*/ 255436 w 3366206"/>
                <a:gd name="connsiteY9-44" fmla="*/ 0 h 4144780"/>
                <a:gd name="connsiteX10-45" fmla="*/ 2909935 w 3366206"/>
                <a:gd name="connsiteY10-46" fmla="*/ 0 h 4144780"/>
                <a:gd name="connsiteX0-47" fmla="*/ 3362326 w 3366206"/>
                <a:gd name="connsiteY0-48" fmla="*/ 414339 h 4144780"/>
                <a:gd name="connsiteX1-49" fmla="*/ 3362326 w 3366206"/>
                <a:gd name="connsiteY1-50" fmla="*/ 3106890 h 4144780"/>
                <a:gd name="connsiteX2-51" fmla="*/ 3308350 w 3366206"/>
                <a:gd name="connsiteY2-52" fmla="*/ 3419476 h 4144780"/>
                <a:gd name="connsiteX3-53" fmla="*/ 2579870 w 3366206"/>
                <a:gd name="connsiteY3-54" fmla="*/ 4144780 h 4144780"/>
                <a:gd name="connsiteX4-55" fmla="*/ 2579870 w 3366206"/>
                <a:gd name="connsiteY4-56" fmla="*/ 3362326 h 4144780"/>
                <a:gd name="connsiteX5-57" fmla="*/ 255436 w 3366206"/>
                <a:gd name="connsiteY5-58" fmla="*/ 3362326 h 4144780"/>
                <a:gd name="connsiteX6-59" fmla="*/ 0 w 3366206"/>
                <a:gd name="connsiteY6-60" fmla="*/ 3106890 h 4144780"/>
                <a:gd name="connsiteX7-61" fmla="*/ 0 w 3366206"/>
                <a:gd name="connsiteY7-62" fmla="*/ 255436 h 4144780"/>
                <a:gd name="connsiteX8-63" fmla="*/ 255436 w 3366206"/>
                <a:gd name="connsiteY8-64" fmla="*/ 0 h 4144780"/>
                <a:gd name="connsiteX9-65" fmla="*/ 2909935 w 3366206"/>
                <a:gd name="connsiteY9-66" fmla="*/ 0 h 41447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3366206" h="4144780">
                  <a:moveTo>
                    <a:pt x="3362326" y="414339"/>
                  </a:moveTo>
                  <a:lnTo>
                    <a:pt x="3362326" y="3106890"/>
                  </a:lnTo>
                  <a:cubicBezTo>
                    <a:pt x="3366559" y="3260827"/>
                    <a:pt x="3380317" y="3354439"/>
                    <a:pt x="3308350" y="3419476"/>
                  </a:cubicBezTo>
                  <a:lnTo>
                    <a:pt x="2579870" y="4144780"/>
                  </a:lnTo>
                  <a:lnTo>
                    <a:pt x="2579870" y="3362326"/>
                  </a:lnTo>
                  <a:lnTo>
                    <a:pt x="255436" y="3362326"/>
                  </a:lnTo>
                  <a:cubicBezTo>
                    <a:pt x="114363" y="3362326"/>
                    <a:pt x="0" y="3247963"/>
                    <a:pt x="0" y="3106890"/>
                  </a:cubicBezTo>
                  <a:lnTo>
                    <a:pt x="0" y="255436"/>
                  </a:lnTo>
                  <a:cubicBezTo>
                    <a:pt x="0" y="114363"/>
                    <a:pt x="114363" y="0"/>
                    <a:pt x="255436" y="0"/>
                  </a:cubicBezTo>
                  <a:lnTo>
                    <a:pt x="2909935" y="0"/>
                  </a:lnTo>
                </a:path>
              </a:pathLst>
            </a:custGeom>
            <a:noFill/>
            <a:ln w="25400">
              <a:solidFill>
                <a:schemeClr val="bg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弧形 5"/>
            <p:cNvSpPr/>
            <p:nvPr/>
          </p:nvSpPr>
          <p:spPr>
            <a:xfrm>
              <a:off x="994283" y="1878203"/>
              <a:ext cx="645414" cy="645414"/>
            </a:xfrm>
            <a:prstGeom prst="arc">
              <a:avLst>
                <a:gd name="adj1" fmla="val 10946318"/>
                <a:gd name="adj2" fmla="val 1594673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弧形 6"/>
            <p:cNvSpPr/>
            <p:nvPr/>
          </p:nvSpPr>
          <p:spPr>
            <a:xfrm flipV="1">
              <a:off x="994283" y="4841336"/>
              <a:ext cx="645414" cy="645414"/>
            </a:xfrm>
            <a:prstGeom prst="arc">
              <a:avLst>
                <a:gd name="adj1" fmla="val 10946318"/>
                <a:gd name="adj2" fmla="val 1594673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4127986" y="1843090"/>
              <a:ext cx="530224" cy="491662"/>
              <a:chOff x="4067176" y="4583113"/>
              <a:chExt cx="174625" cy="1619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9" name="Freeform 324"/>
              <p:cNvSpPr/>
              <p:nvPr/>
            </p:nvSpPr>
            <p:spPr bwMode="auto">
              <a:xfrm>
                <a:off x="4067176" y="4583113"/>
                <a:ext cx="71438" cy="161925"/>
              </a:xfrm>
              <a:custGeom>
                <a:avLst/>
                <a:gdLst>
                  <a:gd name="T0" fmla="*/ 0 w 118"/>
                  <a:gd name="T1" fmla="*/ 147 h 265"/>
                  <a:gd name="T2" fmla="*/ 0 w 118"/>
                  <a:gd name="T3" fmla="*/ 150 h 265"/>
                  <a:gd name="T4" fmla="*/ 0 w 118"/>
                  <a:gd name="T5" fmla="*/ 248 h 265"/>
                  <a:gd name="T6" fmla="*/ 17 w 118"/>
                  <a:gd name="T7" fmla="*/ 265 h 265"/>
                  <a:gd name="T8" fmla="*/ 101 w 118"/>
                  <a:gd name="T9" fmla="*/ 265 h 265"/>
                  <a:gd name="T10" fmla="*/ 118 w 118"/>
                  <a:gd name="T11" fmla="*/ 248 h 265"/>
                  <a:gd name="T12" fmla="*/ 118 w 118"/>
                  <a:gd name="T13" fmla="*/ 150 h 265"/>
                  <a:gd name="T14" fmla="*/ 101 w 118"/>
                  <a:gd name="T15" fmla="*/ 133 h 265"/>
                  <a:gd name="T16" fmla="*/ 70 w 118"/>
                  <a:gd name="T17" fmla="*/ 133 h 265"/>
                  <a:gd name="T18" fmla="*/ 71 w 118"/>
                  <a:gd name="T19" fmla="*/ 133 h 265"/>
                  <a:gd name="T20" fmla="*/ 118 w 118"/>
                  <a:gd name="T21" fmla="*/ 59 h 265"/>
                  <a:gd name="T22" fmla="*/ 118 w 118"/>
                  <a:gd name="T23" fmla="*/ 0 h 265"/>
                  <a:gd name="T24" fmla="*/ 0 w 118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65">
                    <a:moveTo>
                      <a:pt x="0" y="147"/>
                    </a:moveTo>
                    <a:cubicBezTo>
                      <a:pt x="0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7" y="265"/>
                      <a:pt x="17" y="265"/>
                    </a:cubicBezTo>
                    <a:cubicBezTo>
                      <a:pt x="101" y="265"/>
                      <a:pt x="101" y="265"/>
                      <a:pt x="101" y="265"/>
                    </a:cubicBezTo>
                    <a:cubicBezTo>
                      <a:pt x="111" y="265"/>
                      <a:pt x="118" y="257"/>
                      <a:pt x="118" y="248"/>
                    </a:cubicBezTo>
                    <a:cubicBezTo>
                      <a:pt x="118" y="150"/>
                      <a:pt x="118" y="150"/>
                      <a:pt x="118" y="150"/>
                    </a:cubicBezTo>
                    <a:cubicBezTo>
                      <a:pt x="118" y="141"/>
                      <a:pt x="111" y="133"/>
                      <a:pt x="101" y="133"/>
                    </a:cubicBezTo>
                    <a:cubicBezTo>
                      <a:pt x="70" y="133"/>
                      <a:pt x="70" y="133"/>
                      <a:pt x="70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1" y="83"/>
                      <a:pt x="84" y="59"/>
                      <a:pt x="118" y="5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7" y="6"/>
                      <a:pt x="1" y="73"/>
                      <a:pt x="0" y="14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325"/>
              <p:cNvSpPr/>
              <p:nvPr/>
            </p:nvSpPr>
            <p:spPr bwMode="auto">
              <a:xfrm>
                <a:off x="4168776" y="4583113"/>
                <a:ext cx="73025" cy="161925"/>
              </a:xfrm>
              <a:custGeom>
                <a:avLst/>
                <a:gdLst>
                  <a:gd name="T0" fmla="*/ 1 w 119"/>
                  <a:gd name="T1" fmla="*/ 147 h 265"/>
                  <a:gd name="T2" fmla="*/ 0 w 119"/>
                  <a:gd name="T3" fmla="*/ 150 h 265"/>
                  <a:gd name="T4" fmla="*/ 0 w 119"/>
                  <a:gd name="T5" fmla="*/ 248 h 265"/>
                  <a:gd name="T6" fmla="*/ 17 w 119"/>
                  <a:gd name="T7" fmla="*/ 265 h 265"/>
                  <a:gd name="T8" fmla="*/ 102 w 119"/>
                  <a:gd name="T9" fmla="*/ 265 h 265"/>
                  <a:gd name="T10" fmla="*/ 119 w 119"/>
                  <a:gd name="T11" fmla="*/ 248 h 265"/>
                  <a:gd name="T12" fmla="*/ 119 w 119"/>
                  <a:gd name="T13" fmla="*/ 150 h 265"/>
                  <a:gd name="T14" fmla="*/ 102 w 119"/>
                  <a:gd name="T15" fmla="*/ 133 h 265"/>
                  <a:gd name="T16" fmla="*/ 71 w 119"/>
                  <a:gd name="T17" fmla="*/ 133 h 265"/>
                  <a:gd name="T18" fmla="*/ 72 w 119"/>
                  <a:gd name="T19" fmla="*/ 133 h 265"/>
                  <a:gd name="T20" fmla="*/ 119 w 119"/>
                  <a:gd name="T21" fmla="*/ 59 h 265"/>
                  <a:gd name="T22" fmla="*/ 119 w 119"/>
                  <a:gd name="T23" fmla="*/ 0 h 265"/>
                  <a:gd name="T24" fmla="*/ 1 w 119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265">
                    <a:moveTo>
                      <a:pt x="1" y="147"/>
                    </a:moveTo>
                    <a:cubicBezTo>
                      <a:pt x="1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8" y="265"/>
                      <a:pt x="17" y="265"/>
                    </a:cubicBezTo>
                    <a:cubicBezTo>
                      <a:pt x="102" y="265"/>
                      <a:pt x="102" y="265"/>
                      <a:pt x="102" y="265"/>
                    </a:cubicBezTo>
                    <a:cubicBezTo>
                      <a:pt x="111" y="265"/>
                      <a:pt x="119" y="257"/>
                      <a:pt x="119" y="248"/>
                    </a:cubicBezTo>
                    <a:cubicBezTo>
                      <a:pt x="119" y="150"/>
                      <a:pt x="119" y="150"/>
                      <a:pt x="119" y="150"/>
                    </a:cubicBezTo>
                    <a:cubicBezTo>
                      <a:pt x="119" y="141"/>
                      <a:pt x="111" y="133"/>
                      <a:pt x="102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2" y="83"/>
                      <a:pt x="85" y="59"/>
                      <a:pt x="119" y="59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8" y="6"/>
                      <a:pt x="1" y="73"/>
                      <a:pt x="1" y="14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724721" y="4222294"/>
            <a:ext cx="2271322" cy="565604"/>
            <a:chOff x="2082328" y="4594770"/>
            <a:chExt cx="2271322" cy="565604"/>
          </a:xfrm>
        </p:grpSpPr>
        <p:sp>
          <p:nvSpPr>
            <p:cNvPr id="12" name="文本框 10"/>
            <p:cNvSpPr txBox="1"/>
            <p:nvPr/>
          </p:nvSpPr>
          <p:spPr>
            <a:xfrm flipH="1">
              <a:off x="2082328" y="4594770"/>
              <a:ext cx="2271322" cy="56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这里是标题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176462" y="5119688"/>
              <a:ext cx="18145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4724721" y="2349449"/>
            <a:ext cx="2794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spc="7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用户可以在投影仪或者计算机上进行演示，也可以将演示文稿打印出来，制作成胶片，以便应用到更广泛的领域中</a:t>
            </a:r>
            <a:endParaRPr lang="en-US" altLang="zh-CN" sz="1400" spc="7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583780" y="2329900"/>
            <a:ext cx="762004" cy="7620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529394" y="2311123"/>
            <a:ext cx="2271322" cy="813090"/>
            <a:chOff x="8051941" y="2110814"/>
            <a:chExt cx="2271322" cy="813090"/>
          </a:xfrm>
        </p:grpSpPr>
        <p:sp>
          <p:nvSpPr>
            <p:cNvPr id="17" name="文本框 15"/>
            <p:cNvSpPr txBox="1"/>
            <p:nvPr/>
          </p:nvSpPr>
          <p:spPr>
            <a:xfrm flipH="1">
              <a:off x="8051941" y="2110814"/>
              <a:ext cx="2271322" cy="328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INFOGRAPHIC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flipH="1">
              <a:off x="8051941" y="2374843"/>
              <a:ext cx="2271322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spc="8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200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8583780" y="3726894"/>
            <a:ext cx="762004" cy="76200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529394" y="3708117"/>
            <a:ext cx="2271322" cy="813090"/>
            <a:chOff x="8051941" y="2110814"/>
            <a:chExt cx="2271322" cy="813090"/>
          </a:xfrm>
        </p:grpSpPr>
        <p:sp>
          <p:nvSpPr>
            <p:cNvPr id="21" name="文本框 19"/>
            <p:cNvSpPr txBox="1"/>
            <p:nvPr/>
          </p:nvSpPr>
          <p:spPr>
            <a:xfrm flipH="1">
              <a:off x="8051941" y="2110814"/>
              <a:ext cx="2271322" cy="328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INFOGRAPHIC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flipH="1">
              <a:off x="8051941" y="2374843"/>
              <a:ext cx="2271322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spc="8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200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751898" y="2329900"/>
            <a:ext cx="762004" cy="76200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697512" y="2311123"/>
            <a:ext cx="2271322" cy="813090"/>
            <a:chOff x="8051941" y="2110814"/>
            <a:chExt cx="2271322" cy="813090"/>
          </a:xfrm>
        </p:grpSpPr>
        <p:sp>
          <p:nvSpPr>
            <p:cNvPr id="26" name="文本框 23"/>
            <p:cNvSpPr txBox="1"/>
            <p:nvPr/>
          </p:nvSpPr>
          <p:spPr>
            <a:xfrm flipH="1">
              <a:off x="8051941" y="2110814"/>
              <a:ext cx="2271322" cy="328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INFOGRAPHIC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8051941" y="2374843"/>
              <a:ext cx="2271322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spc="8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200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751898" y="3726894"/>
            <a:ext cx="762004" cy="7620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697512" y="3708117"/>
            <a:ext cx="2271322" cy="813090"/>
            <a:chOff x="8051941" y="2110814"/>
            <a:chExt cx="2271322" cy="813090"/>
          </a:xfrm>
        </p:grpSpPr>
        <p:sp>
          <p:nvSpPr>
            <p:cNvPr id="30" name="文本框 27"/>
            <p:cNvSpPr txBox="1"/>
            <p:nvPr/>
          </p:nvSpPr>
          <p:spPr>
            <a:xfrm flipH="1">
              <a:off x="8051941" y="2110814"/>
              <a:ext cx="2271322" cy="328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INFOGRAPHIC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 flipH="1">
              <a:off x="8051941" y="2374843"/>
              <a:ext cx="2271322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spc="8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200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84408" y="2589545"/>
            <a:ext cx="296984" cy="246546"/>
            <a:chOff x="3132963" y="3140191"/>
            <a:chExt cx="645573" cy="535933"/>
          </a:xfrm>
          <a:solidFill>
            <a:schemeClr val="bg1"/>
          </a:solidFill>
        </p:grpSpPr>
        <p:sp>
          <p:nvSpPr>
            <p:cNvPr id="33" name="Freeform 226"/>
            <p:cNvSpPr/>
            <p:nvPr/>
          </p:nvSpPr>
          <p:spPr bwMode="auto">
            <a:xfrm>
              <a:off x="3421629" y="3217854"/>
              <a:ext cx="356907" cy="392027"/>
            </a:xfrm>
            <a:custGeom>
              <a:avLst/>
              <a:gdLst>
                <a:gd name="T0" fmla="*/ 0 w 529"/>
                <a:gd name="T1" fmla="*/ 0 h 581"/>
                <a:gd name="T2" fmla="*/ 2 w 529"/>
                <a:gd name="T3" fmla="*/ 11 h 581"/>
                <a:gd name="T4" fmla="*/ 25 w 529"/>
                <a:gd name="T5" fmla="*/ 56 h 581"/>
                <a:gd name="T6" fmla="*/ 473 w 529"/>
                <a:gd name="T7" fmla="*/ 56 h 581"/>
                <a:gd name="T8" fmla="*/ 473 w 529"/>
                <a:gd name="T9" fmla="*/ 525 h 581"/>
                <a:gd name="T10" fmla="*/ 127 w 529"/>
                <a:gd name="T11" fmla="*/ 525 h 581"/>
                <a:gd name="T12" fmla="*/ 127 w 529"/>
                <a:gd name="T13" fmla="*/ 581 h 581"/>
                <a:gd name="T14" fmla="*/ 529 w 529"/>
                <a:gd name="T15" fmla="*/ 581 h 581"/>
                <a:gd name="T16" fmla="*/ 529 w 529"/>
                <a:gd name="T17" fmla="*/ 0 h 581"/>
                <a:gd name="T18" fmla="*/ 0 w 529"/>
                <a:gd name="T1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9" h="58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  <a:cubicBezTo>
                    <a:pt x="14" y="22"/>
                    <a:pt x="22" y="38"/>
                    <a:pt x="25" y="56"/>
                  </a:cubicBezTo>
                  <a:cubicBezTo>
                    <a:pt x="473" y="56"/>
                    <a:pt x="473" y="56"/>
                    <a:pt x="473" y="56"/>
                  </a:cubicBezTo>
                  <a:cubicBezTo>
                    <a:pt x="473" y="525"/>
                    <a:pt x="473" y="525"/>
                    <a:pt x="473" y="525"/>
                  </a:cubicBezTo>
                  <a:cubicBezTo>
                    <a:pt x="127" y="525"/>
                    <a:pt x="127" y="525"/>
                    <a:pt x="127" y="525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529" y="581"/>
                    <a:pt x="529" y="581"/>
                    <a:pt x="529" y="581"/>
                  </a:cubicBezTo>
                  <a:cubicBezTo>
                    <a:pt x="529" y="0"/>
                    <a:pt x="529" y="0"/>
                    <a:pt x="5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27"/>
            <p:cNvSpPr/>
            <p:nvPr/>
          </p:nvSpPr>
          <p:spPr bwMode="auto">
            <a:xfrm>
              <a:off x="3198348" y="3140191"/>
              <a:ext cx="224709" cy="247551"/>
            </a:xfrm>
            <a:custGeom>
              <a:avLst/>
              <a:gdLst>
                <a:gd name="T0" fmla="*/ 45 w 333"/>
                <a:gd name="T1" fmla="*/ 243 h 367"/>
                <a:gd name="T2" fmla="*/ 170 w 333"/>
                <a:gd name="T3" fmla="*/ 367 h 367"/>
                <a:gd name="T4" fmla="*/ 289 w 333"/>
                <a:gd name="T5" fmla="*/ 243 h 367"/>
                <a:gd name="T6" fmla="*/ 326 w 333"/>
                <a:gd name="T7" fmla="*/ 203 h 367"/>
                <a:gd name="T8" fmla="*/ 306 w 333"/>
                <a:gd name="T9" fmla="*/ 142 h 367"/>
                <a:gd name="T10" fmla="*/ 166 w 333"/>
                <a:gd name="T11" fmla="*/ 0 h 367"/>
                <a:gd name="T12" fmla="*/ 26 w 333"/>
                <a:gd name="T13" fmla="*/ 142 h 367"/>
                <a:gd name="T14" fmla="*/ 7 w 333"/>
                <a:gd name="T15" fmla="*/ 203 h 367"/>
                <a:gd name="T16" fmla="*/ 45 w 333"/>
                <a:gd name="T17" fmla="*/ 24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67">
                  <a:moveTo>
                    <a:pt x="45" y="243"/>
                  </a:moveTo>
                  <a:cubicBezTo>
                    <a:pt x="71" y="308"/>
                    <a:pt x="118" y="367"/>
                    <a:pt x="170" y="367"/>
                  </a:cubicBezTo>
                  <a:cubicBezTo>
                    <a:pt x="222" y="367"/>
                    <a:pt x="266" y="308"/>
                    <a:pt x="289" y="243"/>
                  </a:cubicBezTo>
                  <a:cubicBezTo>
                    <a:pt x="305" y="242"/>
                    <a:pt x="320" y="226"/>
                    <a:pt x="326" y="203"/>
                  </a:cubicBezTo>
                  <a:cubicBezTo>
                    <a:pt x="333" y="176"/>
                    <a:pt x="324" y="149"/>
                    <a:pt x="306" y="142"/>
                  </a:cubicBezTo>
                  <a:cubicBezTo>
                    <a:pt x="302" y="63"/>
                    <a:pt x="241" y="0"/>
                    <a:pt x="166" y="0"/>
                  </a:cubicBezTo>
                  <a:cubicBezTo>
                    <a:pt x="92" y="0"/>
                    <a:pt x="31" y="63"/>
                    <a:pt x="26" y="142"/>
                  </a:cubicBezTo>
                  <a:cubicBezTo>
                    <a:pt x="9" y="149"/>
                    <a:pt x="0" y="176"/>
                    <a:pt x="7" y="203"/>
                  </a:cubicBezTo>
                  <a:cubicBezTo>
                    <a:pt x="13" y="227"/>
                    <a:pt x="29" y="243"/>
                    <a:pt x="45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28"/>
            <p:cNvSpPr/>
            <p:nvPr/>
          </p:nvSpPr>
          <p:spPr bwMode="auto">
            <a:xfrm>
              <a:off x="3481875" y="3306367"/>
              <a:ext cx="233275" cy="180738"/>
            </a:xfrm>
            <a:custGeom>
              <a:avLst/>
              <a:gdLst>
                <a:gd name="T0" fmla="*/ 41 w 346"/>
                <a:gd name="T1" fmla="*/ 111 h 268"/>
                <a:gd name="T2" fmla="*/ 0 w 346"/>
                <a:gd name="T3" fmla="*/ 151 h 268"/>
                <a:gd name="T4" fmla="*/ 90 w 346"/>
                <a:gd name="T5" fmla="*/ 268 h 268"/>
                <a:gd name="T6" fmla="*/ 254 w 346"/>
                <a:gd name="T7" fmla="*/ 125 h 268"/>
                <a:gd name="T8" fmla="*/ 284 w 346"/>
                <a:gd name="T9" fmla="*/ 158 h 268"/>
                <a:gd name="T10" fmla="*/ 346 w 346"/>
                <a:gd name="T11" fmla="*/ 0 h 268"/>
                <a:gd name="T12" fmla="*/ 184 w 346"/>
                <a:gd name="T13" fmla="*/ 50 h 268"/>
                <a:gd name="T14" fmla="*/ 218 w 346"/>
                <a:gd name="T15" fmla="*/ 87 h 268"/>
                <a:gd name="T16" fmla="*/ 99 w 346"/>
                <a:gd name="T17" fmla="*/ 190 h 268"/>
                <a:gd name="T18" fmla="*/ 41 w 346"/>
                <a:gd name="T19" fmla="*/ 11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268">
                  <a:moveTo>
                    <a:pt x="41" y="11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12" y="165"/>
                    <a:pt x="90" y="268"/>
                    <a:pt x="90" y="268"/>
                  </a:cubicBezTo>
                  <a:cubicBezTo>
                    <a:pt x="254" y="125"/>
                    <a:pt x="254" y="125"/>
                    <a:pt x="254" y="125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218" y="87"/>
                    <a:pt x="218" y="87"/>
                    <a:pt x="218" y="87"/>
                  </a:cubicBezTo>
                  <a:cubicBezTo>
                    <a:pt x="99" y="190"/>
                    <a:pt x="99" y="190"/>
                    <a:pt x="99" y="190"/>
                  </a:cubicBezTo>
                  <a:lnTo>
                    <a:pt x="4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29"/>
            <p:cNvSpPr/>
            <p:nvPr/>
          </p:nvSpPr>
          <p:spPr bwMode="auto">
            <a:xfrm>
              <a:off x="3132963" y="3377178"/>
              <a:ext cx="355480" cy="298946"/>
            </a:xfrm>
            <a:custGeom>
              <a:avLst/>
              <a:gdLst>
                <a:gd name="T0" fmla="*/ 407 w 527"/>
                <a:gd name="T1" fmla="*/ 0 h 443"/>
                <a:gd name="T2" fmla="*/ 294 w 527"/>
                <a:gd name="T3" fmla="*/ 190 h 443"/>
                <a:gd name="T4" fmla="*/ 280 w 527"/>
                <a:gd name="T5" fmla="*/ 105 h 443"/>
                <a:gd name="T6" fmla="*/ 295 w 527"/>
                <a:gd name="T7" fmla="*/ 77 h 443"/>
                <a:gd name="T8" fmla="*/ 263 w 527"/>
                <a:gd name="T9" fmla="*/ 44 h 443"/>
                <a:gd name="T10" fmla="*/ 230 w 527"/>
                <a:gd name="T11" fmla="*/ 77 h 443"/>
                <a:gd name="T12" fmla="*/ 246 w 527"/>
                <a:gd name="T13" fmla="*/ 105 h 443"/>
                <a:gd name="T14" fmla="*/ 232 w 527"/>
                <a:gd name="T15" fmla="*/ 189 h 443"/>
                <a:gd name="T16" fmla="*/ 120 w 527"/>
                <a:gd name="T17" fmla="*/ 0 h 443"/>
                <a:gd name="T18" fmla="*/ 2 w 527"/>
                <a:gd name="T19" fmla="*/ 125 h 443"/>
                <a:gd name="T20" fmla="*/ 0 w 527"/>
                <a:gd name="T21" fmla="*/ 125 h 443"/>
                <a:gd name="T22" fmla="*/ 0 w 527"/>
                <a:gd name="T23" fmla="*/ 402 h 443"/>
                <a:gd name="T24" fmla="*/ 1 w 527"/>
                <a:gd name="T25" fmla="*/ 402 h 443"/>
                <a:gd name="T26" fmla="*/ 263 w 527"/>
                <a:gd name="T27" fmla="*/ 443 h 443"/>
                <a:gd name="T28" fmla="*/ 526 w 527"/>
                <a:gd name="T29" fmla="*/ 402 h 443"/>
                <a:gd name="T30" fmla="*/ 527 w 527"/>
                <a:gd name="T31" fmla="*/ 402 h 443"/>
                <a:gd name="T32" fmla="*/ 527 w 527"/>
                <a:gd name="T33" fmla="*/ 125 h 443"/>
                <a:gd name="T34" fmla="*/ 525 w 527"/>
                <a:gd name="T35" fmla="*/ 125 h 443"/>
                <a:gd name="T36" fmla="*/ 407 w 527"/>
                <a:gd name="T37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7" h="443">
                  <a:moveTo>
                    <a:pt x="407" y="0"/>
                  </a:moveTo>
                  <a:cubicBezTo>
                    <a:pt x="294" y="190"/>
                    <a:pt x="294" y="190"/>
                    <a:pt x="294" y="190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89" y="99"/>
                    <a:pt x="295" y="89"/>
                    <a:pt x="295" y="77"/>
                  </a:cubicBezTo>
                  <a:cubicBezTo>
                    <a:pt x="295" y="59"/>
                    <a:pt x="281" y="44"/>
                    <a:pt x="263" y="44"/>
                  </a:cubicBezTo>
                  <a:cubicBezTo>
                    <a:pt x="245" y="44"/>
                    <a:pt x="230" y="59"/>
                    <a:pt x="230" y="77"/>
                  </a:cubicBezTo>
                  <a:cubicBezTo>
                    <a:pt x="230" y="89"/>
                    <a:pt x="237" y="99"/>
                    <a:pt x="246" y="105"/>
                  </a:cubicBezTo>
                  <a:cubicBezTo>
                    <a:pt x="232" y="189"/>
                    <a:pt x="232" y="189"/>
                    <a:pt x="232" y="18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56" y="27"/>
                    <a:pt x="12" y="72"/>
                    <a:pt x="2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1" y="402"/>
                    <a:pt x="1" y="402"/>
                    <a:pt x="1" y="402"/>
                  </a:cubicBezTo>
                  <a:cubicBezTo>
                    <a:pt x="14" y="425"/>
                    <a:pt x="126" y="443"/>
                    <a:pt x="263" y="443"/>
                  </a:cubicBezTo>
                  <a:cubicBezTo>
                    <a:pt x="401" y="443"/>
                    <a:pt x="513" y="425"/>
                    <a:pt x="526" y="402"/>
                  </a:cubicBezTo>
                  <a:cubicBezTo>
                    <a:pt x="527" y="402"/>
                    <a:pt x="527" y="402"/>
                    <a:pt x="527" y="402"/>
                  </a:cubicBezTo>
                  <a:cubicBezTo>
                    <a:pt x="527" y="125"/>
                    <a:pt x="527" y="125"/>
                    <a:pt x="527" y="125"/>
                  </a:cubicBezTo>
                  <a:cubicBezTo>
                    <a:pt x="525" y="125"/>
                    <a:pt x="525" y="125"/>
                    <a:pt x="525" y="125"/>
                  </a:cubicBezTo>
                  <a:cubicBezTo>
                    <a:pt x="515" y="72"/>
                    <a:pt x="471" y="27"/>
                    <a:pt x="4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30"/>
            <p:cNvSpPr/>
            <p:nvPr/>
          </p:nvSpPr>
          <p:spPr bwMode="auto">
            <a:xfrm>
              <a:off x="3598655" y="3487105"/>
              <a:ext cx="54536" cy="68241"/>
            </a:xfrm>
            <a:custGeom>
              <a:avLst/>
              <a:gdLst>
                <a:gd name="T0" fmla="*/ 0 w 81"/>
                <a:gd name="T1" fmla="*/ 0 h 101"/>
                <a:gd name="T2" fmla="*/ 0 w 81"/>
                <a:gd name="T3" fmla="*/ 55 h 101"/>
                <a:gd name="T4" fmla="*/ 40 w 81"/>
                <a:gd name="T5" fmla="*/ 101 h 101"/>
                <a:gd name="T6" fmla="*/ 81 w 81"/>
                <a:gd name="T7" fmla="*/ 56 h 101"/>
                <a:gd name="T8" fmla="*/ 81 w 81"/>
                <a:gd name="T9" fmla="*/ 0 h 101"/>
                <a:gd name="T10" fmla="*/ 59 w 81"/>
                <a:gd name="T11" fmla="*/ 0 h 101"/>
                <a:gd name="T12" fmla="*/ 59 w 81"/>
                <a:gd name="T13" fmla="*/ 57 h 101"/>
                <a:gd name="T14" fmla="*/ 40 w 81"/>
                <a:gd name="T15" fmla="*/ 83 h 101"/>
                <a:gd name="T16" fmla="*/ 22 w 81"/>
                <a:gd name="T17" fmla="*/ 57 h 101"/>
                <a:gd name="T18" fmla="*/ 22 w 81"/>
                <a:gd name="T19" fmla="*/ 0 h 101"/>
                <a:gd name="T20" fmla="*/ 0 w 81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0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7"/>
                    <a:pt x="15" y="101"/>
                    <a:pt x="40" y="101"/>
                  </a:cubicBezTo>
                  <a:cubicBezTo>
                    <a:pt x="65" y="101"/>
                    <a:pt x="81" y="86"/>
                    <a:pt x="81" y="56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75"/>
                    <a:pt x="52" y="83"/>
                    <a:pt x="40" y="83"/>
                  </a:cubicBezTo>
                  <a:cubicBezTo>
                    <a:pt x="29" y="83"/>
                    <a:pt x="22" y="74"/>
                    <a:pt x="22" y="57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31"/>
            <p:cNvSpPr>
              <a:spLocks noEditPoints="1"/>
            </p:cNvSpPr>
            <p:nvPr/>
          </p:nvSpPr>
          <p:spPr bwMode="auto">
            <a:xfrm>
              <a:off x="3666040" y="3486534"/>
              <a:ext cx="47968" cy="67384"/>
            </a:xfrm>
            <a:custGeom>
              <a:avLst/>
              <a:gdLst>
                <a:gd name="T0" fmla="*/ 31 w 71"/>
                <a:gd name="T1" fmla="*/ 0 h 100"/>
                <a:gd name="T2" fmla="*/ 0 w 71"/>
                <a:gd name="T3" fmla="*/ 2 h 100"/>
                <a:gd name="T4" fmla="*/ 0 w 71"/>
                <a:gd name="T5" fmla="*/ 100 h 100"/>
                <a:gd name="T6" fmla="*/ 23 w 71"/>
                <a:gd name="T7" fmla="*/ 100 h 100"/>
                <a:gd name="T8" fmla="*/ 23 w 71"/>
                <a:gd name="T9" fmla="*/ 65 h 100"/>
                <a:gd name="T10" fmla="*/ 30 w 71"/>
                <a:gd name="T11" fmla="*/ 65 h 100"/>
                <a:gd name="T12" fmla="*/ 62 w 71"/>
                <a:gd name="T13" fmla="*/ 55 h 100"/>
                <a:gd name="T14" fmla="*/ 71 w 71"/>
                <a:gd name="T15" fmla="*/ 31 h 100"/>
                <a:gd name="T16" fmla="*/ 61 w 71"/>
                <a:gd name="T17" fmla="*/ 8 h 100"/>
                <a:gd name="T18" fmla="*/ 31 w 71"/>
                <a:gd name="T19" fmla="*/ 0 h 100"/>
                <a:gd name="T20" fmla="*/ 30 w 71"/>
                <a:gd name="T21" fmla="*/ 48 h 100"/>
                <a:gd name="T22" fmla="*/ 23 w 71"/>
                <a:gd name="T23" fmla="*/ 47 h 100"/>
                <a:gd name="T24" fmla="*/ 23 w 71"/>
                <a:gd name="T25" fmla="*/ 18 h 100"/>
                <a:gd name="T26" fmla="*/ 32 w 71"/>
                <a:gd name="T27" fmla="*/ 17 h 100"/>
                <a:gd name="T28" fmla="*/ 49 w 71"/>
                <a:gd name="T29" fmla="*/ 32 h 100"/>
                <a:gd name="T30" fmla="*/ 30 w 71"/>
                <a:gd name="T31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0">
                  <a:moveTo>
                    <a:pt x="31" y="0"/>
                  </a:moveTo>
                  <a:cubicBezTo>
                    <a:pt x="17" y="0"/>
                    <a:pt x="7" y="1"/>
                    <a:pt x="0" y="2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5" y="65"/>
                    <a:pt x="27" y="65"/>
                    <a:pt x="30" y="65"/>
                  </a:cubicBezTo>
                  <a:cubicBezTo>
                    <a:pt x="43" y="65"/>
                    <a:pt x="55" y="62"/>
                    <a:pt x="62" y="55"/>
                  </a:cubicBezTo>
                  <a:cubicBezTo>
                    <a:pt x="68" y="49"/>
                    <a:pt x="71" y="41"/>
                    <a:pt x="71" y="31"/>
                  </a:cubicBezTo>
                  <a:cubicBezTo>
                    <a:pt x="71" y="22"/>
                    <a:pt x="67" y="13"/>
                    <a:pt x="61" y="8"/>
                  </a:cubicBezTo>
                  <a:cubicBezTo>
                    <a:pt x="54" y="3"/>
                    <a:pt x="44" y="0"/>
                    <a:pt x="31" y="0"/>
                  </a:cubicBezTo>
                  <a:close/>
                  <a:moveTo>
                    <a:pt x="30" y="48"/>
                  </a:moveTo>
                  <a:cubicBezTo>
                    <a:pt x="27" y="48"/>
                    <a:pt x="24" y="48"/>
                    <a:pt x="23" y="4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7" y="17"/>
                    <a:pt x="32" y="17"/>
                  </a:cubicBezTo>
                  <a:cubicBezTo>
                    <a:pt x="43" y="17"/>
                    <a:pt x="49" y="23"/>
                    <a:pt x="49" y="32"/>
                  </a:cubicBezTo>
                  <a:cubicBezTo>
                    <a:pt x="49" y="42"/>
                    <a:pt x="42" y="48"/>
                    <a:pt x="3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84408" y="3978764"/>
            <a:ext cx="295408" cy="278726"/>
            <a:chOff x="3098700" y="5569159"/>
            <a:chExt cx="642147" cy="605886"/>
          </a:xfrm>
          <a:solidFill>
            <a:schemeClr val="bg1"/>
          </a:solidFill>
        </p:grpSpPr>
        <p:sp>
          <p:nvSpPr>
            <p:cNvPr id="40" name="Freeform 349"/>
            <p:cNvSpPr/>
            <p:nvPr/>
          </p:nvSpPr>
          <p:spPr bwMode="auto">
            <a:xfrm>
              <a:off x="3119543" y="5569159"/>
              <a:ext cx="621304" cy="392027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350"/>
            <p:cNvSpPr/>
            <p:nvPr/>
          </p:nvSpPr>
          <p:spPr bwMode="auto">
            <a:xfrm>
              <a:off x="3098700" y="5880953"/>
              <a:ext cx="565341" cy="294092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351"/>
            <p:cNvSpPr>
              <a:spLocks noEditPoints="1"/>
            </p:cNvSpPr>
            <p:nvPr/>
          </p:nvSpPr>
          <p:spPr bwMode="auto">
            <a:xfrm>
              <a:off x="3217193" y="5689366"/>
              <a:ext cx="380606" cy="371184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352"/>
            <p:cNvSpPr>
              <a:spLocks noEditPoints="1"/>
            </p:cNvSpPr>
            <p:nvPr/>
          </p:nvSpPr>
          <p:spPr bwMode="auto">
            <a:xfrm>
              <a:off x="3319126" y="5787872"/>
              <a:ext cx="176170" cy="174742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353"/>
            <p:cNvSpPr>
              <a:spLocks noChangeArrowheads="1"/>
            </p:cNvSpPr>
            <p:nvPr/>
          </p:nvSpPr>
          <p:spPr bwMode="auto">
            <a:xfrm>
              <a:off x="3375945" y="5844406"/>
              <a:ext cx="62530" cy="60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805058" y="3948077"/>
            <a:ext cx="323412" cy="320968"/>
            <a:chOff x="7078908" y="5461438"/>
            <a:chExt cx="430461" cy="427208"/>
          </a:xfrm>
          <a:solidFill>
            <a:schemeClr val="bg1"/>
          </a:solidFill>
        </p:grpSpPr>
        <p:sp>
          <p:nvSpPr>
            <p:cNvPr id="46" name="Freeform 236"/>
            <p:cNvSpPr/>
            <p:nvPr/>
          </p:nvSpPr>
          <p:spPr bwMode="auto">
            <a:xfrm>
              <a:off x="7078908" y="5461438"/>
              <a:ext cx="418534" cy="417450"/>
            </a:xfrm>
            <a:custGeom>
              <a:avLst/>
              <a:gdLst>
                <a:gd name="T0" fmla="*/ 84 w 163"/>
                <a:gd name="T1" fmla="*/ 129 h 163"/>
                <a:gd name="T2" fmla="*/ 46 w 163"/>
                <a:gd name="T3" fmla="*/ 50 h 163"/>
                <a:gd name="T4" fmla="*/ 81 w 163"/>
                <a:gd name="T5" fmla="*/ 34 h 163"/>
                <a:gd name="T6" fmla="*/ 127 w 163"/>
                <a:gd name="T7" fmla="*/ 89 h 163"/>
                <a:gd name="T8" fmla="*/ 147 w 163"/>
                <a:gd name="T9" fmla="*/ 94 h 163"/>
                <a:gd name="T10" fmla="*/ 162 w 163"/>
                <a:gd name="T11" fmla="*/ 86 h 163"/>
                <a:gd name="T12" fmla="*/ 162 w 163"/>
                <a:gd name="T13" fmla="*/ 70 h 163"/>
                <a:gd name="T14" fmla="*/ 144 w 163"/>
                <a:gd name="T15" fmla="*/ 59 h 163"/>
                <a:gd name="T16" fmla="*/ 154 w 163"/>
                <a:gd name="T17" fmla="*/ 45 h 163"/>
                <a:gd name="T18" fmla="*/ 145 w 163"/>
                <a:gd name="T19" fmla="*/ 32 h 163"/>
                <a:gd name="T20" fmla="*/ 125 w 163"/>
                <a:gd name="T21" fmla="*/ 30 h 163"/>
                <a:gd name="T22" fmla="*/ 126 w 163"/>
                <a:gd name="T23" fmla="*/ 13 h 163"/>
                <a:gd name="T24" fmla="*/ 112 w 163"/>
                <a:gd name="T25" fmla="*/ 6 h 163"/>
                <a:gd name="T26" fmla="*/ 93 w 163"/>
                <a:gd name="T27" fmla="*/ 15 h 163"/>
                <a:gd name="T28" fmla="*/ 86 w 163"/>
                <a:gd name="T29" fmla="*/ 0 h 163"/>
                <a:gd name="T30" fmla="*/ 70 w 163"/>
                <a:gd name="T31" fmla="*/ 1 h 163"/>
                <a:gd name="T32" fmla="*/ 58 w 163"/>
                <a:gd name="T33" fmla="*/ 18 h 163"/>
                <a:gd name="T34" fmla="*/ 44 w 163"/>
                <a:gd name="T35" fmla="*/ 9 h 163"/>
                <a:gd name="T36" fmla="*/ 31 w 163"/>
                <a:gd name="T37" fmla="*/ 17 h 163"/>
                <a:gd name="T38" fmla="*/ 31 w 163"/>
                <a:gd name="T39" fmla="*/ 36 h 163"/>
                <a:gd name="T40" fmla="*/ 15 w 163"/>
                <a:gd name="T41" fmla="*/ 33 h 163"/>
                <a:gd name="T42" fmla="*/ 8 w 163"/>
                <a:gd name="T43" fmla="*/ 47 h 163"/>
                <a:gd name="T44" fmla="*/ 18 w 163"/>
                <a:gd name="T45" fmla="*/ 59 h 163"/>
                <a:gd name="T46" fmla="*/ 0 w 163"/>
                <a:gd name="T47" fmla="*/ 73 h 163"/>
                <a:gd name="T48" fmla="*/ 0 w 163"/>
                <a:gd name="T49" fmla="*/ 88 h 163"/>
                <a:gd name="T50" fmla="*/ 15 w 163"/>
                <a:gd name="T51" fmla="*/ 94 h 163"/>
                <a:gd name="T52" fmla="*/ 6 w 163"/>
                <a:gd name="T53" fmla="*/ 114 h 163"/>
                <a:gd name="T54" fmla="*/ 15 w 163"/>
                <a:gd name="T55" fmla="*/ 128 h 163"/>
                <a:gd name="T56" fmla="*/ 30 w 163"/>
                <a:gd name="T57" fmla="*/ 125 h 163"/>
                <a:gd name="T58" fmla="*/ 33 w 163"/>
                <a:gd name="T59" fmla="*/ 148 h 163"/>
                <a:gd name="T60" fmla="*/ 47 w 163"/>
                <a:gd name="T61" fmla="*/ 155 h 163"/>
                <a:gd name="T62" fmla="*/ 59 w 163"/>
                <a:gd name="T63" fmla="*/ 145 h 163"/>
                <a:gd name="T64" fmla="*/ 72 w 163"/>
                <a:gd name="T65" fmla="*/ 163 h 163"/>
                <a:gd name="T66" fmla="*/ 88 w 163"/>
                <a:gd name="T67" fmla="*/ 162 h 163"/>
                <a:gd name="T68" fmla="*/ 94 w 163"/>
                <a:gd name="T69" fmla="*/ 148 h 163"/>
                <a:gd name="T70" fmla="*/ 89 w 163"/>
                <a:gd name="T71" fmla="*/ 12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163">
                  <a:moveTo>
                    <a:pt x="89" y="128"/>
                  </a:moveTo>
                  <a:cubicBezTo>
                    <a:pt x="88" y="128"/>
                    <a:pt x="86" y="129"/>
                    <a:pt x="84" y="129"/>
                  </a:cubicBezTo>
                  <a:cubicBezTo>
                    <a:pt x="58" y="130"/>
                    <a:pt x="36" y="110"/>
                    <a:pt x="35" y="84"/>
                  </a:cubicBezTo>
                  <a:cubicBezTo>
                    <a:pt x="34" y="71"/>
                    <a:pt x="38" y="59"/>
                    <a:pt x="46" y="50"/>
                  </a:cubicBezTo>
                  <a:cubicBezTo>
                    <a:pt x="55" y="40"/>
                    <a:pt x="66" y="35"/>
                    <a:pt x="79" y="34"/>
                  </a:cubicBezTo>
                  <a:cubicBezTo>
                    <a:pt x="79" y="34"/>
                    <a:pt x="80" y="34"/>
                    <a:pt x="81" y="34"/>
                  </a:cubicBezTo>
                  <a:cubicBezTo>
                    <a:pt x="106" y="34"/>
                    <a:pt x="127" y="54"/>
                    <a:pt x="128" y="79"/>
                  </a:cubicBezTo>
                  <a:cubicBezTo>
                    <a:pt x="128" y="82"/>
                    <a:pt x="128" y="85"/>
                    <a:pt x="127" y="89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1"/>
                    <a:pt x="146" y="97"/>
                    <a:pt x="147" y="94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6" y="66"/>
                    <a:pt x="145" y="62"/>
                    <a:pt x="144" y="5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0" y="35"/>
                    <a:pt x="127" y="32"/>
                    <a:pt x="125" y="30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5" y="16"/>
                    <a:pt x="62" y="17"/>
                    <a:pt x="58" y="1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5" y="32"/>
                    <a:pt x="33" y="34"/>
                    <a:pt x="31" y="36"/>
                  </a:cubicBezTo>
                  <a:cubicBezTo>
                    <a:pt x="31" y="37"/>
                    <a:pt x="30" y="37"/>
                    <a:pt x="30" y="3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63"/>
                    <a:pt x="16" y="66"/>
                    <a:pt x="15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6" y="97"/>
                    <a:pt x="17" y="101"/>
                    <a:pt x="18" y="10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3" y="128"/>
                    <a:pt x="35" y="130"/>
                    <a:pt x="38" y="133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2" y="146"/>
                    <a:pt x="66" y="147"/>
                    <a:pt x="69" y="148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4" y="148"/>
                    <a:pt x="94" y="148"/>
                    <a:pt x="94" y="148"/>
                  </a:cubicBezTo>
                  <a:cubicBezTo>
                    <a:pt x="98" y="147"/>
                    <a:pt x="102" y="146"/>
                    <a:pt x="105" y="144"/>
                  </a:cubicBezTo>
                  <a:lnTo>
                    <a:pt x="8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37"/>
            <p:cNvSpPr/>
            <p:nvPr/>
          </p:nvSpPr>
          <p:spPr bwMode="auto">
            <a:xfrm>
              <a:off x="7197095" y="5576372"/>
              <a:ext cx="312274" cy="312274"/>
            </a:xfrm>
            <a:custGeom>
              <a:avLst/>
              <a:gdLst>
                <a:gd name="T0" fmla="*/ 122 w 122"/>
                <a:gd name="T1" fmla="*/ 101 h 122"/>
                <a:gd name="T2" fmla="*/ 119 w 122"/>
                <a:gd name="T3" fmla="*/ 94 h 122"/>
                <a:gd name="T4" fmla="*/ 67 w 122"/>
                <a:gd name="T5" fmla="*/ 43 h 122"/>
                <a:gd name="T6" fmla="*/ 58 w 122"/>
                <a:gd name="T7" fmla="*/ 12 h 122"/>
                <a:gd name="T8" fmla="*/ 23 w 122"/>
                <a:gd name="T9" fmla="*/ 5 h 122"/>
                <a:gd name="T10" fmla="*/ 41 w 122"/>
                <a:gd name="T11" fmla="*/ 23 h 122"/>
                <a:gd name="T12" fmla="*/ 41 w 122"/>
                <a:gd name="T13" fmla="*/ 29 h 122"/>
                <a:gd name="T14" fmla="*/ 29 w 122"/>
                <a:gd name="T15" fmla="*/ 41 h 122"/>
                <a:gd name="T16" fmla="*/ 23 w 122"/>
                <a:gd name="T17" fmla="*/ 41 h 122"/>
                <a:gd name="T18" fmla="*/ 5 w 122"/>
                <a:gd name="T19" fmla="*/ 23 h 122"/>
                <a:gd name="T20" fmla="*/ 12 w 122"/>
                <a:gd name="T21" fmla="*/ 58 h 122"/>
                <a:gd name="T22" fmla="*/ 43 w 122"/>
                <a:gd name="T23" fmla="*/ 67 h 122"/>
                <a:gd name="T24" fmla="*/ 94 w 122"/>
                <a:gd name="T25" fmla="*/ 119 h 122"/>
                <a:gd name="T26" fmla="*/ 101 w 122"/>
                <a:gd name="T27" fmla="*/ 122 h 122"/>
                <a:gd name="T28" fmla="*/ 122 w 122"/>
                <a:gd name="T2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2" y="101"/>
                  </a:moveTo>
                  <a:cubicBezTo>
                    <a:pt x="122" y="99"/>
                    <a:pt x="121" y="95"/>
                    <a:pt x="119" y="94"/>
                  </a:cubicBezTo>
                  <a:cubicBezTo>
                    <a:pt x="102" y="77"/>
                    <a:pt x="84" y="60"/>
                    <a:pt x="67" y="43"/>
                  </a:cubicBezTo>
                  <a:cubicBezTo>
                    <a:pt x="69" y="32"/>
                    <a:pt x="66" y="21"/>
                    <a:pt x="58" y="12"/>
                  </a:cubicBezTo>
                  <a:cubicBezTo>
                    <a:pt x="49" y="3"/>
                    <a:pt x="35" y="0"/>
                    <a:pt x="23" y="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2" y="25"/>
                    <a:pt x="42" y="27"/>
                    <a:pt x="41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3" y="49"/>
                    <a:pt x="12" y="58"/>
                  </a:cubicBezTo>
                  <a:cubicBezTo>
                    <a:pt x="20" y="66"/>
                    <a:pt x="32" y="69"/>
                    <a:pt x="43" y="67"/>
                  </a:cubicBezTo>
                  <a:cubicBezTo>
                    <a:pt x="60" y="84"/>
                    <a:pt x="77" y="102"/>
                    <a:pt x="94" y="119"/>
                  </a:cubicBezTo>
                  <a:cubicBezTo>
                    <a:pt x="95" y="121"/>
                    <a:pt x="98" y="122"/>
                    <a:pt x="101" y="122"/>
                  </a:cubicBezTo>
                  <a:cubicBezTo>
                    <a:pt x="111" y="120"/>
                    <a:pt x="120" y="112"/>
                    <a:pt x="12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764876" y="2547542"/>
            <a:ext cx="367403" cy="347036"/>
            <a:chOff x="4882149" y="3025052"/>
            <a:chExt cx="489013" cy="461905"/>
          </a:xfrm>
          <a:solidFill>
            <a:schemeClr val="bg1"/>
          </a:solidFill>
        </p:grpSpPr>
        <p:sp>
          <p:nvSpPr>
            <p:cNvPr id="49" name="Freeform 250"/>
            <p:cNvSpPr/>
            <p:nvPr/>
          </p:nvSpPr>
          <p:spPr bwMode="auto">
            <a:xfrm>
              <a:off x="4882149" y="3161672"/>
              <a:ext cx="468411" cy="325285"/>
            </a:xfrm>
            <a:custGeom>
              <a:avLst/>
              <a:gdLst>
                <a:gd name="T0" fmla="*/ 102 w 183"/>
                <a:gd name="T1" fmla="*/ 127 h 127"/>
                <a:gd name="T2" fmla="*/ 65 w 183"/>
                <a:gd name="T3" fmla="*/ 119 h 127"/>
                <a:gd name="T4" fmla="*/ 20 w 183"/>
                <a:gd name="T5" fmla="*/ 0 h 127"/>
                <a:gd name="T6" fmla="*/ 50 w 183"/>
                <a:gd name="T7" fmla="*/ 14 h 127"/>
                <a:gd name="T8" fmla="*/ 78 w 183"/>
                <a:gd name="T9" fmla="*/ 89 h 127"/>
                <a:gd name="T10" fmla="*/ 154 w 183"/>
                <a:gd name="T11" fmla="*/ 60 h 127"/>
                <a:gd name="T12" fmla="*/ 183 w 183"/>
                <a:gd name="T13" fmla="*/ 74 h 127"/>
                <a:gd name="T14" fmla="*/ 134 w 183"/>
                <a:gd name="T15" fmla="*/ 121 h 127"/>
                <a:gd name="T16" fmla="*/ 102 w 183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127">
                  <a:moveTo>
                    <a:pt x="102" y="127"/>
                  </a:moveTo>
                  <a:cubicBezTo>
                    <a:pt x="89" y="127"/>
                    <a:pt x="77" y="124"/>
                    <a:pt x="65" y="119"/>
                  </a:cubicBezTo>
                  <a:cubicBezTo>
                    <a:pt x="20" y="98"/>
                    <a:pt x="0" y="45"/>
                    <a:pt x="20" y="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37" y="42"/>
                    <a:pt x="50" y="76"/>
                    <a:pt x="78" y="89"/>
                  </a:cubicBezTo>
                  <a:cubicBezTo>
                    <a:pt x="107" y="102"/>
                    <a:pt x="141" y="89"/>
                    <a:pt x="154" y="60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74" y="96"/>
                    <a:pt x="156" y="112"/>
                    <a:pt x="134" y="121"/>
                  </a:cubicBezTo>
                  <a:cubicBezTo>
                    <a:pt x="123" y="125"/>
                    <a:pt x="112" y="127"/>
                    <a:pt x="10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51"/>
            <p:cNvSpPr/>
            <p:nvPr/>
          </p:nvSpPr>
          <p:spPr bwMode="auto">
            <a:xfrm>
              <a:off x="4942869" y="3028305"/>
              <a:ext cx="179991" cy="148547"/>
            </a:xfrm>
            <a:custGeom>
              <a:avLst/>
              <a:gdLst>
                <a:gd name="T0" fmla="*/ 70 w 70"/>
                <a:gd name="T1" fmla="*/ 0 h 58"/>
                <a:gd name="T2" fmla="*/ 8 w 70"/>
                <a:gd name="T3" fmla="*/ 33 h 58"/>
                <a:gd name="T4" fmla="*/ 0 w 70"/>
                <a:gd name="T5" fmla="*/ 45 h 58"/>
                <a:gd name="T6" fmla="*/ 30 w 70"/>
                <a:gd name="T7" fmla="*/ 58 h 58"/>
                <a:gd name="T8" fmla="*/ 33 w 70"/>
                <a:gd name="T9" fmla="*/ 53 h 58"/>
                <a:gd name="T10" fmla="*/ 70 w 70"/>
                <a:gd name="T11" fmla="*/ 33 h 58"/>
                <a:gd name="T12" fmla="*/ 70 w 70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8">
                  <a:moveTo>
                    <a:pt x="70" y="0"/>
                  </a:moveTo>
                  <a:cubicBezTo>
                    <a:pt x="45" y="2"/>
                    <a:pt x="23" y="14"/>
                    <a:pt x="8" y="33"/>
                  </a:cubicBezTo>
                  <a:cubicBezTo>
                    <a:pt x="5" y="37"/>
                    <a:pt x="2" y="41"/>
                    <a:pt x="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7"/>
                    <a:pt x="32" y="55"/>
                    <a:pt x="33" y="53"/>
                  </a:cubicBezTo>
                  <a:cubicBezTo>
                    <a:pt x="42" y="42"/>
                    <a:pt x="55" y="35"/>
                    <a:pt x="70" y="33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52"/>
            <p:cNvSpPr/>
            <p:nvPr/>
          </p:nvSpPr>
          <p:spPr bwMode="auto">
            <a:xfrm>
              <a:off x="5284419" y="3276606"/>
              <a:ext cx="86743" cy="54214"/>
            </a:xfrm>
            <a:custGeom>
              <a:avLst/>
              <a:gdLst>
                <a:gd name="T0" fmla="*/ 1 w 34"/>
                <a:gd name="T1" fmla="*/ 0 h 21"/>
                <a:gd name="T2" fmla="*/ 0 w 34"/>
                <a:gd name="T3" fmla="*/ 8 h 21"/>
                <a:gd name="T4" fmla="*/ 29 w 34"/>
                <a:gd name="T5" fmla="*/ 21 h 21"/>
                <a:gd name="T6" fmla="*/ 34 w 34"/>
                <a:gd name="T7" fmla="*/ 0 h 21"/>
                <a:gd name="T8" fmla="*/ 1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1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2" y="14"/>
                    <a:pt x="33" y="7"/>
                    <a:pt x="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53"/>
            <p:cNvSpPr/>
            <p:nvPr/>
          </p:nvSpPr>
          <p:spPr bwMode="auto">
            <a:xfrm>
              <a:off x="5143462" y="3025052"/>
              <a:ext cx="227700" cy="230953"/>
            </a:xfrm>
            <a:custGeom>
              <a:avLst/>
              <a:gdLst>
                <a:gd name="T0" fmla="*/ 89 w 89"/>
                <a:gd name="T1" fmla="*/ 90 h 90"/>
                <a:gd name="T2" fmla="*/ 57 w 89"/>
                <a:gd name="T3" fmla="*/ 90 h 90"/>
                <a:gd name="T4" fmla="*/ 0 w 89"/>
                <a:gd name="T5" fmla="*/ 33 h 90"/>
                <a:gd name="T6" fmla="*/ 0 w 89"/>
                <a:gd name="T7" fmla="*/ 0 h 90"/>
                <a:gd name="T8" fmla="*/ 89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59"/>
                    <a:pt x="31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89" y="41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Rectangle 254"/>
            <p:cNvSpPr>
              <a:spLocks noChangeArrowheads="1"/>
            </p:cNvSpPr>
            <p:nvPr/>
          </p:nvSpPr>
          <p:spPr bwMode="auto">
            <a:xfrm>
              <a:off x="5058888" y="3284196"/>
              <a:ext cx="43371" cy="542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Rectangle 255"/>
            <p:cNvSpPr>
              <a:spLocks noChangeArrowheads="1"/>
            </p:cNvSpPr>
            <p:nvPr/>
          </p:nvSpPr>
          <p:spPr bwMode="auto">
            <a:xfrm>
              <a:off x="5122860" y="3218054"/>
              <a:ext cx="41203" cy="120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Rectangle 256"/>
            <p:cNvSpPr>
              <a:spLocks noChangeArrowheads="1"/>
            </p:cNvSpPr>
            <p:nvPr/>
          </p:nvSpPr>
          <p:spPr bwMode="auto">
            <a:xfrm>
              <a:off x="5184664" y="3182273"/>
              <a:ext cx="41203" cy="156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5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38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38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38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38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38"/>
                            </p:stCondLst>
                            <p:childTnLst>
                              <p:par>
                                <p:cTn id="5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38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38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38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5" grpId="0" animBg="1"/>
      <p:bldP spid="19" grpId="0" animBg="1"/>
      <p:bldP spid="23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 112"/>
          <p:cNvSpPr/>
          <p:nvPr/>
        </p:nvSpPr>
        <p:spPr>
          <a:xfrm>
            <a:off x="2614383" y="3951665"/>
            <a:ext cx="8011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【PPT</a:t>
            </a:r>
            <a:r>
              <a:rPr lang="zh-CN" altLang="en-US" sz="2400">
                <a:solidFill>
                  <a:schemeClr val="bg1"/>
                </a:solidFill>
              </a:rPr>
              <a:t>模板的销售仅为排版风格设计</a:t>
            </a:r>
            <a:r>
              <a:rPr lang="en-US" altLang="zh-CN" sz="2400">
                <a:solidFill>
                  <a:schemeClr val="bg1"/>
                </a:solidFill>
              </a:rPr>
              <a:t>】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其中插入的图片、字体、音频、视频、文案等均属原创作者所有，如需商用请自行处理版权问题。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833790" y="2113841"/>
          <a:ext cx="3275238" cy="136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包装程序外壳对象" showAsIcon="1" r:id="rId1" imgW="1276350" imgH="523875" progId="Package">
                  <p:embed/>
                </p:oleObj>
              </mc:Choice>
              <mc:Fallback>
                <p:oleObj name="包装程序外壳对象" showAsIcon="1" r:id="rId1" imgW="1276350" imgH="523875" progId="Package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33790" y="2113841"/>
                        <a:ext cx="3275238" cy="1361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177486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348" y="2331130"/>
            <a:ext cx="7148330" cy="13003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8000" b="1" spc="60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公司管理制度</a:t>
            </a:r>
            <a:endParaRPr lang="zh-CN" altLang="en-US" sz="8000" b="1" spc="60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66831" y="3631486"/>
            <a:ext cx="6542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spc="1000">
                <a:solidFill>
                  <a:srgbClr val="0070C0"/>
                </a:solidFill>
                <a:latin typeface="+mn-ea"/>
              </a:rPr>
              <a:t>COMPANY MANAGEMENT SYSTEM</a:t>
            </a:r>
            <a:endParaRPr lang="zh-CN" altLang="en-US" sz="1600" spc="100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20377" y="348441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培训制度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56" name="Freeform 5"/>
          <p:cNvSpPr/>
          <p:nvPr/>
        </p:nvSpPr>
        <p:spPr bwMode="auto">
          <a:xfrm rot="16200000">
            <a:off x="3573986" y="4573243"/>
            <a:ext cx="5045619" cy="44719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pFill/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Freeform 5"/>
          <p:cNvSpPr/>
          <p:nvPr/>
        </p:nvSpPr>
        <p:spPr bwMode="auto">
          <a:xfrm rot="16200000">
            <a:off x="5498419" y="2566750"/>
            <a:ext cx="1196751" cy="106066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8" name="Freeform 5"/>
          <p:cNvSpPr/>
          <p:nvPr/>
        </p:nvSpPr>
        <p:spPr bwMode="auto">
          <a:xfrm rot="16200000">
            <a:off x="7696276" y="3256115"/>
            <a:ext cx="1196751" cy="106066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9" name="Freeform 5"/>
          <p:cNvSpPr/>
          <p:nvPr/>
        </p:nvSpPr>
        <p:spPr bwMode="auto">
          <a:xfrm rot="16200000">
            <a:off x="9293128" y="4818433"/>
            <a:ext cx="1196751" cy="106066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60" name="Freeform 5"/>
          <p:cNvSpPr/>
          <p:nvPr/>
        </p:nvSpPr>
        <p:spPr bwMode="auto">
          <a:xfrm rot="5400000" flipH="1">
            <a:off x="3266984" y="3256115"/>
            <a:ext cx="1196751" cy="106066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61" name="Freeform 5"/>
          <p:cNvSpPr/>
          <p:nvPr/>
        </p:nvSpPr>
        <p:spPr bwMode="auto">
          <a:xfrm rot="5400000" flipH="1">
            <a:off x="1670132" y="4818433"/>
            <a:ext cx="1196751" cy="106066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949517" y="3550004"/>
            <a:ext cx="2349784" cy="1178979"/>
            <a:chOff x="9038448" y="2086375"/>
            <a:chExt cx="2349784" cy="1178979"/>
          </a:xfrm>
        </p:grpSpPr>
        <p:sp>
          <p:nvSpPr>
            <p:cNvPr id="63" name="文本框 9"/>
            <p:cNvSpPr txBox="1"/>
            <p:nvPr/>
          </p:nvSpPr>
          <p:spPr bwMode="auto">
            <a:xfrm>
              <a:off x="9038448" y="2332791"/>
              <a:ext cx="2171362" cy="93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4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文本框 10"/>
            <p:cNvSpPr txBox="1"/>
            <p:nvPr/>
          </p:nvSpPr>
          <p:spPr bwMode="auto">
            <a:xfrm>
              <a:off x="9038448" y="2086375"/>
              <a:ext cx="2349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768370" y="1984359"/>
            <a:ext cx="2349784" cy="1178979"/>
            <a:chOff x="9038448" y="2086375"/>
            <a:chExt cx="2349784" cy="1178979"/>
          </a:xfrm>
        </p:grpSpPr>
        <p:sp>
          <p:nvSpPr>
            <p:cNvPr id="66" name="文本框 12"/>
            <p:cNvSpPr txBox="1"/>
            <p:nvPr/>
          </p:nvSpPr>
          <p:spPr bwMode="auto">
            <a:xfrm>
              <a:off x="9038448" y="2332791"/>
              <a:ext cx="2171362" cy="93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4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13"/>
            <p:cNvSpPr txBox="1"/>
            <p:nvPr/>
          </p:nvSpPr>
          <p:spPr bwMode="auto">
            <a:xfrm>
              <a:off x="9038448" y="2086375"/>
              <a:ext cx="2349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929920" y="1281020"/>
            <a:ext cx="2349784" cy="1178979"/>
            <a:chOff x="9038448" y="2086375"/>
            <a:chExt cx="2349784" cy="1178979"/>
          </a:xfrm>
        </p:grpSpPr>
        <p:sp>
          <p:nvSpPr>
            <p:cNvPr id="69" name="文本框 15"/>
            <p:cNvSpPr txBox="1"/>
            <p:nvPr/>
          </p:nvSpPr>
          <p:spPr bwMode="auto">
            <a:xfrm>
              <a:off x="9127659" y="2332791"/>
              <a:ext cx="2171362" cy="93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4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16"/>
            <p:cNvSpPr txBox="1"/>
            <p:nvPr/>
          </p:nvSpPr>
          <p:spPr bwMode="auto">
            <a:xfrm>
              <a:off x="9038448" y="2086375"/>
              <a:ext cx="2349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580555" y="1978677"/>
            <a:ext cx="2349784" cy="1178979"/>
            <a:chOff x="9038448" y="2086375"/>
            <a:chExt cx="2349784" cy="1178979"/>
          </a:xfrm>
        </p:grpSpPr>
        <p:sp>
          <p:nvSpPr>
            <p:cNvPr id="72" name="文本框 18"/>
            <p:cNvSpPr txBox="1"/>
            <p:nvPr/>
          </p:nvSpPr>
          <p:spPr bwMode="auto">
            <a:xfrm>
              <a:off x="9038448" y="2332791"/>
              <a:ext cx="2171362" cy="93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4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19"/>
            <p:cNvSpPr txBox="1"/>
            <p:nvPr/>
          </p:nvSpPr>
          <p:spPr bwMode="auto">
            <a:xfrm>
              <a:off x="9038448" y="2086375"/>
              <a:ext cx="2349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420857" y="3532024"/>
            <a:ext cx="2349784" cy="1178979"/>
            <a:chOff x="9038448" y="2086375"/>
            <a:chExt cx="2349784" cy="1178979"/>
          </a:xfrm>
        </p:grpSpPr>
        <p:sp>
          <p:nvSpPr>
            <p:cNvPr id="75" name="文本框 21"/>
            <p:cNvSpPr txBox="1"/>
            <p:nvPr/>
          </p:nvSpPr>
          <p:spPr bwMode="auto">
            <a:xfrm>
              <a:off x="9038448" y="2332791"/>
              <a:ext cx="2171362" cy="93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14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用户可以在投影仪或者计算机上进行演示，也可以将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22"/>
            <p:cNvSpPr txBox="1"/>
            <p:nvPr/>
          </p:nvSpPr>
          <p:spPr bwMode="auto">
            <a:xfrm>
              <a:off x="9038448" y="2086375"/>
              <a:ext cx="2349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altLang="zh-CN" sz="1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792256" y="5069186"/>
            <a:ext cx="952500" cy="559160"/>
            <a:chOff x="5961444" y="1763817"/>
            <a:chExt cx="952500" cy="559160"/>
          </a:xfrm>
        </p:grpSpPr>
        <p:sp>
          <p:nvSpPr>
            <p:cNvPr id="78" name="文本框 24"/>
            <p:cNvSpPr txBox="1"/>
            <p:nvPr/>
          </p:nvSpPr>
          <p:spPr>
            <a:xfrm flipH="1">
              <a:off x="5961444" y="1763817"/>
              <a:ext cx="95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9" name="文本框 25"/>
            <p:cNvSpPr txBox="1"/>
            <p:nvPr/>
          </p:nvSpPr>
          <p:spPr>
            <a:xfrm flipH="1">
              <a:off x="6189054" y="2138311"/>
              <a:ext cx="5115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OPTION</a:t>
              </a:r>
              <a:endParaRPr lang="zh-CN" altLang="en-US" sz="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384588" y="3475250"/>
            <a:ext cx="952500" cy="559160"/>
            <a:chOff x="5961444" y="1763817"/>
            <a:chExt cx="952500" cy="559160"/>
          </a:xfrm>
        </p:grpSpPr>
        <p:sp>
          <p:nvSpPr>
            <p:cNvPr id="81" name="文本框 27"/>
            <p:cNvSpPr txBox="1"/>
            <p:nvPr/>
          </p:nvSpPr>
          <p:spPr>
            <a:xfrm flipH="1">
              <a:off x="5961444" y="1763817"/>
              <a:ext cx="95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28"/>
            <p:cNvSpPr txBox="1"/>
            <p:nvPr/>
          </p:nvSpPr>
          <p:spPr>
            <a:xfrm flipH="1">
              <a:off x="6189054" y="2138311"/>
              <a:ext cx="5115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OPTION</a:t>
              </a:r>
              <a:endParaRPr lang="zh-CN" altLang="en-US" sz="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618157" y="2821254"/>
            <a:ext cx="952500" cy="559160"/>
            <a:chOff x="5961444" y="1763817"/>
            <a:chExt cx="952500" cy="559160"/>
          </a:xfrm>
        </p:grpSpPr>
        <p:sp>
          <p:nvSpPr>
            <p:cNvPr id="84" name="文本框 30"/>
            <p:cNvSpPr txBox="1"/>
            <p:nvPr/>
          </p:nvSpPr>
          <p:spPr>
            <a:xfrm flipH="1">
              <a:off x="5961444" y="1763817"/>
              <a:ext cx="95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5" name="文本框 31"/>
            <p:cNvSpPr txBox="1"/>
            <p:nvPr/>
          </p:nvSpPr>
          <p:spPr>
            <a:xfrm flipH="1">
              <a:off x="6189054" y="2138311"/>
              <a:ext cx="5115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OPTION</a:t>
              </a:r>
              <a:endParaRPr lang="zh-CN" altLang="en-US" sz="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7818400" y="3457280"/>
            <a:ext cx="952500" cy="559160"/>
            <a:chOff x="5961444" y="1763817"/>
            <a:chExt cx="952500" cy="559160"/>
          </a:xfrm>
        </p:grpSpPr>
        <p:sp>
          <p:nvSpPr>
            <p:cNvPr id="87" name="文本框 33"/>
            <p:cNvSpPr txBox="1"/>
            <p:nvPr/>
          </p:nvSpPr>
          <p:spPr>
            <a:xfrm flipH="1">
              <a:off x="5961444" y="1763817"/>
              <a:ext cx="95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34"/>
            <p:cNvSpPr txBox="1"/>
            <p:nvPr/>
          </p:nvSpPr>
          <p:spPr>
            <a:xfrm flipH="1">
              <a:off x="6189054" y="2138311"/>
              <a:ext cx="5115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OPTION</a:t>
              </a:r>
              <a:endParaRPr lang="zh-CN" altLang="en-US" sz="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415252" y="5065267"/>
            <a:ext cx="952500" cy="559160"/>
            <a:chOff x="5961444" y="1763817"/>
            <a:chExt cx="952500" cy="559160"/>
          </a:xfrm>
        </p:grpSpPr>
        <p:sp>
          <p:nvSpPr>
            <p:cNvPr id="90" name="文本框 36"/>
            <p:cNvSpPr txBox="1"/>
            <p:nvPr/>
          </p:nvSpPr>
          <p:spPr>
            <a:xfrm flipH="1">
              <a:off x="5961444" y="1763817"/>
              <a:ext cx="95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37"/>
            <p:cNvSpPr txBox="1"/>
            <p:nvPr/>
          </p:nvSpPr>
          <p:spPr>
            <a:xfrm flipH="1">
              <a:off x="6189054" y="2138311"/>
              <a:ext cx="51156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OPTION</a:t>
              </a:r>
              <a:endParaRPr lang="zh-CN" altLang="en-US" sz="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文本框 38"/>
          <p:cNvSpPr txBox="1"/>
          <p:nvPr/>
        </p:nvSpPr>
        <p:spPr>
          <a:xfrm>
            <a:off x="4738675" y="5214243"/>
            <a:ext cx="271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BUSINESS</a:t>
            </a:r>
            <a:endParaRPr lang="en-US" altLang="zh-CN" sz="360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36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INFOGRAPHIC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2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6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60000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60000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7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9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2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6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6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accel="6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7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9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2449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培训目的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4" name="椭圆 9"/>
          <p:cNvSpPr/>
          <p:nvPr/>
        </p:nvSpPr>
        <p:spPr>
          <a:xfrm>
            <a:off x="2979518" y="3588679"/>
            <a:ext cx="6234552" cy="2078089"/>
          </a:xfrm>
          <a:custGeom>
            <a:avLst/>
            <a:gdLst>
              <a:gd name="connsiteX0" fmla="*/ 0 w 6234551"/>
              <a:gd name="connsiteY0" fmla="*/ 1750412 h 3500824"/>
              <a:gd name="connsiteX1" fmla="*/ 3117276 w 6234551"/>
              <a:gd name="connsiteY1" fmla="*/ 0 h 3500824"/>
              <a:gd name="connsiteX2" fmla="*/ 6234552 w 6234551"/>
              <a:gd name="connsiteY2" fmla="*/ 1750412 h 3500824"/>
              <a:gd name="connsiteX3" fmla="*/ 3117276 w 6234551"/>
              <a:gd name="connsiteY3" fmla="*/ 3500824 h 3500824"/>
              <a:gd name="connsiteX4" fmla="*/ 0 w 6234551"/>
              <a:gd name="connsiteY4" fmla="*/ 1750412 h 3500824"/>
              <a:gd name="connsiteX0-1" fmla="*/ 3117276 w 6234552"/>
              <a:gd name="connsiteY0-2" fmla="*/ 0 h 3500824"/>
              <a:gd name="connsiteX1-3" fmla="*/ 6234552 w 6234552"/>
              <a:gd name="connsiteY1-4" fmla="*/ 1750412 h 3500824"/>
              <a:gd name="connsiteX2-5" fmla="*/ 3117276 w 6234552"/>
              <a:gd name="connsiteY2-6" fmla="*/ 3500824 h 3500824"/>
              <a:gd name="connsiteX3-7" fmla="*/ 0 w 6234552"/>
              <a:gd name="connsiteY3-8" fmla="*/ 1750412 h 3500824"/>
              <a:gd name="connsiteX4-9" fmla="*/ 3208716 w 6234552"/>
              <a:gd name="connsiteY4-10" fmla="*/ 91440 h 3500824"/>
              <a:gd name="connsiteX0-11" fmla="*/ 3117276 w 6234552"/>
              <a:gd name="connsiteY0-12" fmla="*/ 0 h 3500824"/>
              <a:gd name="connsiteX1-13" fmla="*/ 6234552 w 6234552"/>
              <a:gd name="connsiteY1-14" fmla="*/ 1750412 h 3500824"/>
              <a:gd name="connsiteX2-15" fmla="*/ 3117276 w 6234552"/>
              <a:gd name="connsiteY2-16" fmla="*/ 3500824 h 3500824"/>
              <a:gd name="connsiteX3-17" fmla="*/ 0 w 6234552"/>
              <a:gd name="connsiteY3-18" fmla="*/ 1750412 h 3500824"/>
              <a:gd name="connsiteX0-19" fmla="*/ 6234552 w 6234552"/>
              <a:gd name="connsiteY0-20" fmla="*/ 0 h 1750412"/>
              <a:gd name="connsiteX1-21" fmla="*/ 3117276 w 6234552"/>
              <a:gd name="connsiteY1-22" fmla="*/ 1750412 h 1750412"/>
              <a:gd name="connsiteX2-23" fmla="*/ 0 w 6234552"/>
              <a:gd name="connsiteY2-24" fmla="*/ 0 h 17504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34552" h="1750412">
                <a:moveTo>
                  <a:pt x="6234552" y="0"/>
                </a:moveTo>
                <a:cubicBezTo>
                  <a:pt x="6234552" y="966726"/>
                  <a:pt x="4838900" y="1750412"/>
                  <a:pt x="3117276" y="1750412"/>
                </a:cubicBezTo>
                <a:cubicBezTo>
                  <a:pt x="1395652" y="1750412"/>
                  <a:pt x="0" y="966726"/>
                  <a:pt x="0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spc="300"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31467" y="2156811"/>
            <a:ext cx="1739454" cy="1412819"/>
            <a:chOff x="3237545" y="4561747"/>
            <a:chExt cx="1146960" cy="1146960"/>
          </a:xfrm>
        </p:grpSpPr>
        <p:sp>
          <p:nvSpPr>
            <p:cNvPr id="6" name="圆角矩形 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spc="300">
                <a:solidFill>
                  <a:srgbClr val="FFFFFF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spc="300">
                <a:solidFill>
                  <a:srgbClr val="FFFFFF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22667" y="2156811"/>
            <a:ext cx="1739454" cy="1412819"/>
            <a:chOff x="3237545" y="4561747"/>
            <a:chExt cx="1146960" cy="1146960"/>
          </a:xfrm>
        </p:grpSpPr>
        <p:sp>
          <p:nvSpPr>
            <p:cNvPr id="9" name="圆角矩形 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spc="300">
                <a:solidFill>
                  <a:srgbClr val="FFFFFF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spc="300">
                <a:solidFill>
                  <a:srgbClr val="FFFFFF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4325144" y="2872314"/>
            <a:ext cx="3524250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407033" y="43872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spc="300">
              <a:solidFill>
                <a:schemeClr val="bg1">
                  <a:lumMod val="6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1104" y="43872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spc="300">
              <a:solidFill>
                <a:schemeClr val="bg1">
                  <a:lumMod val="6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84068" y="4968316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spc="300">
              <a:solidFill>
                <a:schemeClr val="bg1">
                  <a:lumMod val="6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5320280" y="2463106"/>
            <a:ext cx="179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思维的转变</a:t>
            </a:r>
            <a:endParaRPr lang="zh-CN" altLang="en-US" sz="2000" b="1" spc="300" dirty="0">
              <a:solidFill>
                <a:schemeClr val="bg1"/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6" name="文本框 25"/>
          <p:cNvSpPr txBox="1"/>
          <p:nvPr/>
        </p:nvSpPr>
        <p:spPr>
          <a:xfrm>
            <a:off x="5320280" y="4299385"/>
            <a:ext cx="179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量变到质变</a:t>
            </a:r>
            <a:endParaRPr lang="zh-CN" altLang="en-US" sz="2000" b="1" spc="300" dirty="0">
              <a:solidFill>
                <a:schemeClr val="bg1"/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7" name="文本框 27"/>
          <p:cNvSpPr txBox="1"/>
          <p:nvPr/>
        </p:nvSpPr>
        <p:spPr>
          <a:xfrm>
            <a:off x="2393630" y="2444056"/>
            <a:ext cx="171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>
                <a:solidFill>
                  <a:schemeClr val="accent6">
                    <a:lumMod val="75000"/>
                  </a:schemeClr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思维</a:t>
            </a:r>
            <a:endParaRPr lang="zh-CN" altLang="en-US" sz="4000" b="1" spc="300" dirty="0">
              <a:solidFill>
                <a:schemeClr val="accent6">
                  <a:lumMod val="7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8" name="文本框 30"/>
          <p:cNvSpPr txBox="1"/>
          <p:nvPr/>
        </p:nvSpPr>
        <p:spPr>
          <a:xfrm>
            <a:off x="8184830" y="2444056"/>
            <a:ext cx="171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>
                <a:solidFill>
                  <a:schemeClr val="accent6">
                    <a:lumMod val="75000"/>
                  </a:schemeClr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行动</a:t>
            </a:r>
            <a:endParaRPr lang="zh-CN" altLang="en-US" sz="4000" b="1" spc="300" dirty="0">
              <a:solidFill>
                <a:schemeClr val="accent6">
                  <a:lumMod val="7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19" name="文本框 33"/>
          <p:cNvSpPr txBox="1"/>
          <p:nvPr/>
        </p:nvSpPr>
        <p:spPr>
          <a:xfrm>
            <a:off x="3504429" y="4678222"/>
            <a:ext cx="98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认识</a:t>
            </a:r>
            <a:endParaRPr lang="zh-CN" altLang="en-US" b="1" spc="300">
              <a:latin typeface="造字工房悦圆演示版常规体" pitchFamily="50" charset="-122"/>
              <a:ea typeface="造字工房悦圆演示版常规体" pitchFamily="50" charset="-122"/>
            </a:endParaRPr>
          </a:p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问题</a:t>
            </a:r>
            <a:endParaRPr lang="en-US" altLang="zh-CN" b="1" spc="300" dirty="0"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20" name="文本框 34"/>
          <p:cNvSpPr txBox="1"/>
          <p:nvPr/>
        </p:nvSpPr>
        <p:spPr>
          <a:xfrm>
            <a:off x="5600549" y="5257877"/>
            <a:ext cx="98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改变</a:t>
            </a:r>
            <a:endParaRPr lang="zh-CN" altLang="en-US" b="1" spc="300">
              <a:latin typeface="造字工房悦圆演示版常规体" pitchFamily="50" charset="-122"/>
              <a:ea typeface="造字工房悦圆演示版常规体" pitchFamily="50" charset="-122"/>
            </a:endParaRPr>
          </a:p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思维</a:t>
            </a:r>
            <a:endParaRPr lang="en-US" altLang="zh-CN" b="1" spc="300" dirty="0"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21" name="文本框 35"/>
          <p:cNvSpPr txBox="1"/>
          <p:nvPr/>
        </p:nvSpPr>
        <p:spPr>
          <a:xfrm>
            <a:off x="7680760" y="4682728"/>
            <a:ext cx="98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动手</a:t>
            </a:r>
            <a:endParaRPr lang="zh-CN" altLang="en-US" b="1" spc="300">
              <a:latin typeface="造字工房悦圆演示版常规体" pitchFamily="50" charset="-122"/>
              <a:ea typeface="造字工房悦圆演示版常规体" pitchFamily="50" charset="-122"/>
            </a:endParaRPr>
          </a:p>
          <a:p>
            <a:pPr algn="ctr"/>
            <a:r>
              <a:rPr lang="zh-CN" altLang="en-US" b="1" spc="300">
                <a:latin typeface="造字工房悦圆演示版常规体" pitchFamily="50" charset="-122"/>
                <a:ea typeface="造字工房悦圆演示版常规体" pitchFamily="50" charset="-122"/>
              </a:rPr>
              <a:t>实践</a:t>
            </a:r>
            <a:endParaRPr lang="en-US" altLang="zh-CN" b="1" spc="300" dirty="0"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sp>
        <p:nvSpPr>
          <p:cNvPr id="22" name="文本框 37"/>
          <p:cNvSpPr txBox="1"/>
          <p:nvPr/>
        </p:nvSpPr>
        <p:spPr bwMode="auto">
          <a:xfrm>
            <a:off x="953557" y="1052098"/>
            <a:ext cx="1017036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spc="3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您的</a:t>
            </a:r>
            <a:endParaRPr lang="zh-CN" altLang="en-US" sz="1400" spc="300" dirty="0">
              <a:solidFill>
                <a:schemeClr val="bg1"/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49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99"/>
                                </p:stCondLst>
                                <p:childTnLst>
                                  <p:par>
                                    <p:cTn id="6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99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49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99"/>
                                </p:stCondLst>
                                <p:childTnLst>
                                  <p:par>
                                    <p:cTn id="6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599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7555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培训阶段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3" name="圆角矩形 7"/>
          <p:cNvSpPr/>
          <p:nvPr/>
        </p:nvSpPr>
        <p:spPr>
          <a:xfrm>
            <a:off x="1351819" y="2304648"/>
            <a:ext cx="1829605" cy="182960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/>
          <p:cNvSpPr/>
          <p:nvPr/>
        </p:nvSpPr>
        <p:spPr>
          <a:xfrm>
            <a:off x="3904738" y="2304648"/>
            <a:ext cx="1829605" cy="182960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9"/>
          <p:cNvSpPr/>
          <p:nvPr/>
        </p:nvSpPr>
        <p:spPr>
          <a:xfrm>
            <a:off x="6457658" y="2304648"/>
            <a:ext cx="1829605" cy="1829605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10"/>
          <p:cNvSpPr/>
          <p:nvPr/>
        </p:nvSpPr>
        <p:spPr>
          <a:xfrm>
            <a:off x="9010577" y="2304648"/>
            <a:ext cx="1829605" cy="1829605"/>
          </a:xfrm>
          <a:prstGeom prst="round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263688" y="4603115"/>
            <a:ext cx="9664624" cy="695396"/>
            <a:chOff x="1702989" y="5445125"/>
            <a:chExt cx="8786022" cy="69539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796607" y="5445125"/>
              <a:ext cx="859878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1702989" y="5531123"/>
              <a:ext cx="8786022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素材站，有中国最强的</a:t>
              </a:r>
              <a:r>
                <a:rPr lang="en-US" altLang="zh-CN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制作团队，有人人都能快速提升的</a:t>
              </a:r>
              <a:r>
                <a:rPr lang="en-US" altLang="zh-CN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spc="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培训。清晰、美观、创意、有效、超值、保密，是他们为数百家客户带来意想不到的价值</a:t>
              </a:r>
              <a:endParaRPr lang="zh-CN" altLang="en-US" sz="1400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67869" y="2701592"/>
            <a:ext cx="545394" cy="518288"/>
            <a:chOff x="4866970" y="1784632"/>
            <a:chExt cx="545394" cy="518288"/>
          </a:xfrm>
          <a:solidFill>
            <a:schemeClr val="bg1"/>
          </a:soli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11" name="Freeform 162"/>
            <p:cNvSpPr/>
            <p:nvPr/>
          </p:nvSpPr>
          <p:spPr bwMode="auto">
            <a:xfrm>
              <a:off x="5305020" y="1784632"/>
              <a:ext cx="41203" cy="33613"/>
            </a:xfrm>
            <a:custGeom>
              <a:avLst/>
              <a:gdLst>
                <a:gd name="T0" fmla="*/ 16 w 16"/>
                <a:gd name="T1" fmla="*/ 10 h 13"/>
                <a:gd name="T2" fmla="*/ 13 w 16"/>
                <a:gd name="T3" fmla="*/ 13 h 13"/>
                <a:gd name="T4" fmla="*/ 2 w 16"/>
                <a:gd name="T5" fmla="*/ 13 h 13"/>
                <a:gd name="T6" fmla="*/ 0 w 16"/>
                <a:gd name="T7" fmla="*/ 10 h 13"/>
                <a:gd name="T8" fmla="*/ 0 w 16"/>
                <a:gd name="T9" fmla="*/ 2 h 13"/>
                <a:gd name="T10" fmla="*/ 2 w 16"/>
                <a:gd name="T11" fmla="*/ 0 h 13"/>
                <a:gd name="T12" fmla="*/ 13 w 16"/>
                <a:gd name="T13" fmla="*/ 0 h 13"/>
                <a:gd name="T14" fmla="*/ 16 w 16"/>
                <a:gd name="T15" fmla="*/ 2 h 13"/>
                <a:gd name="T16" fmla="*/ 16 w 16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6" y="10"/>
                  </a:moveTo>
                  <a:cubicBezTo>
                    <a:pt x="16" y="12"/>
                    <a:pt x="14" y="13"/>
                    <a:pt x="1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6" y="1"/>
                    <a:pt x="16" y="2"/>
                  </a:cubicBez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63"/>
            <p:cNvSpPr/>
            <p:nvPr/>
          </p:nvSpPr>
          <p:spPr bwMode="auto">
            <a:xfrm>
              <a:off x="5241047" y="1812823"/>
              <a:ext cx="45540" cy="48793"/>
            </a:xfrm>
            <a:custGeom>
              <a:avLst/>
              <a:gdLst>
                <a:gd name="T0" fmla="*/ 17 w 18"/>
                <a:gd name="T1" fmla="*/ 5 h 19"/>
                <a:gd name="T2" fmla="*/ 18 w 18"/>
                <a:gd name="T3" fmla="*/ 9 h 19"/>
                <a:gd name="T4" fmla="*/ 12 w 18"/>
                <a:gd name="T5" fmla="*/ 18 h 19"/>
                <a:gd name="T6" fmla="*/ 9 w 18"/>
                <a:gd name="T7" fmla="*/ 19 h 19"/>
                <a:gd name="T8" fmla="*/ 2 w 18"/>
                <a:gd name="T9" fmla="*/ 15 h 19"/>
                <a:gd name="T10" fmla="*/ 1 w 18"/>
                <a:gd name="T11" fmla="*/ 11 h 19"/>
                <a:gd name="T12" fmla="*/ 6 w 18"/>
                <a:gd name="T13" fmla="*/ 2 h 19"/>
                <a:gd name="T14" fmla="*/ 10 w 18"/>
                <a:gd name="T15" fmla="*/ 1 h 19"/>
                <a:gd name="T16" fmla="*/ 17 w 18"/>
                <a:gd name="T1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7" y="5"/>
                  </a:moveTo>
                  <a:cubicBezTo>
                    <a:pt x="18" y="6"/>
                    <a:pt x="18" y="7"/>
                    <a:pt x="18" y="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0" y="19"/>
                    <a:pt x="9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0" y="12"/>
                    <a:pt x="1" y="1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10" y="1"/>
                  </a:cubicBezTo>
                  <a:lnTo>
                    <a:pt x="1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64"/>
            <p:cNvSpPr/>
            <p:nvPr/>
          </p:nvSpPr>
          <p:spPr bwMode="auto">
            <a:xfrm>
              <a:off x="5243216" y="1884386"/>
              <a:ext cx="46625" cy="48793"/>
            </a:xfrm>
            <a:custGeom>
              <a:avLst/>
              <a:gdLst>
                <a:gd name="T0" fmla="*/ 9 w 18"/>
                <a:gd name="T1" fmla="*/ 0 h 19"/>
                <a:gd name="T2" fmla="*/ 12 w 18"/>
                <a:gd name="T3" fmla="*/ 1 h 19"/>
                <a:gd name="T4" fmla="*/ 18 w 18"/>
                <a:gd name="T5" fmla="*/ 11 h 19"/>
                <a:gd name="T6" fmla="*/ 17 w 18"/>
                <a:gd name="T7" fmla="*/ 14 h 19"/>
                <a:gd name="T8" fmla="*/ 10 w 18"/>
                <a:gd name="T9" fmla="*/ 18 h 19"/>
                <a:gd name="T10" fmla="*/ 6 w 18"/>
                <a:gd name="T11" fmla="*/ 17 h 19"/>
                <a:gd name="T12" fmla="*/ 1 w 18"/>
                <a:gd name="T13" fmla="*/ 8 h 19"/>
                <a:gd name="T14" fmla="*/ 2 w 18"/>
                <a:gd name="T15" fmla="*/ 5 h 19"/>
                <a:gd name="T16" fmla="*/ 9 w 1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9" y="0"/>
                  </a:moveTo>
                  <a:cubicBezTo>
                    <a:pt x="10" y="0"/>
                    <a:pt x="12" y="0"/>
                    <a:pt x="12" y="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4"/>
                    <a:pt x="17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19"/>
                    <a:pt x="7" y="19"/>
                    <a:pt x="6" y="1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1" y="5"/>
                    <a:pt x="2" y="5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165"/>
            <p:cNvSpPr/>
            <p:nvPr/>
          </p:nvSpPr>
          <p:spPr bwMode="auto">
            <a:xfrm>
              <a:off x="5310441" y="1925589"/>
              <a:ext cx="40119" cy="33613"/>
            </a:xfrm>
            <a:custGeom>
              <a:avLst/>
              <a:gdLst>
                <a:gd name="T0" fmla="*/ 0 w 16"/>
                <a:gd name="T1" fmla="*/ 2 h 13"/>
                <a:gd name="T2" fmla="*/ 2 w 16"/>
                <a:gd name="T3" fmla="*/ 0 h 13"/>
                <a:gd name="T4" fmla="*/ 13 w 16"/>
                <a:gd name="T5" fmla="*/ 0 h 13"/>
                <a:gd name="T6" fmla="*/ 16 w 16"/>
                <a:gd name="T7" fmla="*/ 2 h 13"/>
                <a:gd name="T8" fmla="*/ 16 w 16"/>
                <a:gd name="T9" fmla="*/ 10 h 13"/>
                <a:gd name="T10" fmla="*/ 13 w 16"/>
                <a:gd name="T11" fmla="*/ 13 h 13"/>
                <a:gd name="T12" fmla="*/ 2 w 16"/>
                <a:gd name="T13" fmla="*/ 13 h 13"/>
                <a:gd name="T14" fmla="*/ 0 w 16"/>
                <a:gd name="T15" fmla="*/ 10 h 13"/>
                <a:gd name="T16" fmla="*/ 0 w 16"/>
                <a:gd name="T1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6" y="1"/>
                    <a:pt x="16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166"/>
            <p:cNvSpPr/>
            <p:nvPr/>
          </p:nvSpPr>
          <p:spPr bwMode="auto">
            <a:xfrm>
              <a:off x="5366824" y="1880049"/>
              <a:ext cx="45540" cy="47708"/>
            </a:xfrm>
            <a:custGeom>
              <a:avLst/>
              <a:gdLst>
                <a:gd name="T0" fmla="*/ 1 w 18"/>
                <a:gd name="T1" fmla="*/ 14 h 19"/>
                <a:gd name="T2" fmla="*/ 1 w 18"/>
                <a:gd name="T3" fmla="*/ 11 h 19"/>
                <a:gd name="T4" fmla="*/ 6 w 18"/>
                <a:gd name="T5" fmla="*/ 2 h 19"/>
                <a:gd name="T6" fmla="*/ 9 w 18"/>
                <a:gd name="T7" fmla="*/ 1 h 19"/>
                <a:gd name="T8" fmla="*/ 17 w 18"/>
                <a:gd name="T9" fmla="*/ 5 h 19"/>
                <a:gd name="T10" fmla="*/ 17 w 18"/>
                <a:gd name="T11" fmla="*/ 8 h 19"/>
                <a:gd name="T12" fmla="*/ 12 w 18"/>
                <a:gd name="T13" fmla="*/ 18 h 19"/>
                <a:gd name="T14" fmla="*/ 9 w 18"/>
                <a:gd name="T15" fmla="*/ 19 h 19"/>
                <a:gd name="T16" fmla="*/ 1 w 18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" y="14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6"/>
                    <a:pt x="18" y="7"/>
                    <a:pt x="17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10" y="19"/>
                    <a:pt x="9" y="19"/>
                  </a:cubicBezTo>
                  <a:lnTo>
                    <a:pt x="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67"/>
            <p:cNvSpPr/>
            <p:nvPr/>
          </p:nvSpPr>
          <p:spPr bwMode="auto">
            <a:xfrm>
              <a:off x="5363572" y="1810655"/>
              <a:ext cx="46625" cy="48793"/>
            </a:xfrm>
            <a:custGeom>
              <a:avLst/>
              <a:gdLst>
                <a:gd name="T0" fmla="*/ 9 w 18"/>
                <a:gd name="T1" fmla="*/ 18 h 19"/>
                <a:gd name="T2" fmla="*/ 6 w 18"/>
                <a:gd name="T3" fmla="*/ 17 h 19"/>
                <a:gd name="T4" fmla="*/ 1 w 18"/>
                <a:gd name="T5" fmla="*/ 8 h 19"/>
                <a:gd name="T6" fmla="*/ 1 w 18"/>
                <a:gd name="T7" fmla="*/ 4 h 19"/>
                <a:gd name="T8" fmla="*/ 9 w 18"/>
                <a:gd name="T9" fmla="*/ 0 h 19"/>
                <a:gd name="T10" fmla="*/ 12 w 18"/>
                <a:gd name="T11" fmla="*/ 1 h 19"/>
                <a:gd name="T12" fmla="*/ 17 w 18"/>
                <a:gd name="T13" fmla="*/ 11 h 19"/>
                <a:gd name="T14" fmla="*/ 17 w 18"/>
                <a:gd name="T15" fmla="*/ 14 h 19"/>
                <a:gd name="T16" fmla="*/ 9 w 18"/>
                <a:gd name="T1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9" y="18"/>
                  </a:moveTo>
                  <a:cubicBezTo>
                    <a:pt x="8" y="19"/>
                    <a:pt x="7" y="18"/>
                    <a:pt x="6" y="1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2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2"/>
                    <a:pt x="18" y="13"/>
                    <a:pt x="17" y="14"/>
                  </a:cubicBezTo>
                  <a:lnTo>
                    <a:pt x="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68"/>
            <p:cNvSpPr>
              <a:spLocks noEditPoints="1"/>
            </p:cNvSpPr>
            <p:nvPr/>
          </p:nvSpPr>
          <p:spPr bwMode="auto">
            <a:xfrm>
              <a:off x="5263818" y="1807401"/>
              <a:ext cx="125777" cy="125777"/>
            </a:xfrm>
            <a:custGeom>
              <a:avLst/>
              <a:gdLst>
                <a:gd name="T0" fmla="*/ 25 w 49"/>
                <a:gd name="T1" fmla="*/ 0 h 49"/>
                <a:gd name="T2" fmla="*/ 0 w 49"/>
                <a:gd name="T3" fmla="*/ 25 h 49"/>
                <a:gd name="T4" fmla="*/ 25 w 49"/>
                <a:gd name="T5" fmla="*/ 49 h 49"/>
                <a:gd name="T6" fmla="*/ 49 w 49"/>
                <a:gd name="T7" fmla="*/ 25 h 49"/>
                <a:gd name="T8" fmla="*/ 25 w 49"/>
                <a:gd name="T9" fmla="*/ 0 h 49"/>
                <a:gd name="T10" fmla="*/ 25 w 49"/>
                <a:gd name="T11" fmla="*/ 37 h 49"/>
                <a:gd name="T12" fmla="*/ 13 w 49"/>
                <a:gd name="T13" fmla="*/ 25 h 49"/>
                <a:gd name="T14" fmla="*/ 25 w 49"/>
                <a:gd name="T15" fmla="*/ 13 h 49"/>
                <a:gd name="T16" fmla="*/ 36 w 49"/>
                <a:gd name="T17" fmla="*/ 25 h 49"/>
                <a:gd name="T18" fmla="*/ 25 w 49"/>
                <a:gd name="T1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8" y="49"/>
                    <a:pt x="49" y="38"/>
                    <a:pt x="49" y="25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7"/>
                  </a:moveTo>
                  <a:cubicBezTo>
                    <a:pt x="18" y="37"/>
                    <a:pt x="13" y="31"/>
                    <a:pt x="13" y="25"/>
                  </a:cubicBezTo>
                  <a:cubicBezTo>
                    <a:pt x="13" y="18"/>
                    <a:pt x="18" y="13"/>
                    <a:pt x="25" y="13"/>
                  </a:cubicBezTo>
                  <a:cubicBezTo>
                    <a:pt x="31" y="13"/>
                    <a:pt x="36" y="18"/>
                    <a:pt x="36" y="25"/>
                  </a:cubicBezTo>
                  <a:cubicBezTo>
                    <a:pt x="36" y="31"/>
                    <a:pt x="31" y="37"/>
                    <a:pt x="2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69"/>
            <p:cNvSpPr>
              <a:spLocks noEditPoints="1"/>
            </p:cNvSpPr>
            <p:nvPr/>
          </p:nvSpPr>
          <p:spPr bwMode="auto">
            <a:xfrm>
              <a:off x="4930942" y="1923420"/>
              <a:ext cx="312274" cy="317696"/>
            </a:xfrm>
            <a:custGeom>
              <a:avLst/>
              <a:gdLst>
                <a:gd name="T0" fmla="*/ 61 w 122"/>
                <a:gd name="T1" fmla="*/ 124 h 124"/>
                <a:gd name="T2" fmla="*/ 0 w 122"/>
                <a:gd name="T3" fmla="*/ 62 h 124"/>
                <a:gd name="T4" fmla="*/ 61 w 122"/>
                <a:gd name="T5" fmla="*/ 0 h 124"/>
                <a:gd name="T6" fmla="*/ 122 w 122"/>
                <a:gd name="T7" fmla="*/ 62 h 124"/>
                <a:gd name="T8" fmla="*/ 61 w 122"/>
                <a:gd name="T9" fmla="*/ 124 h 124"/>
                <a:gd name="T10" fmla="*/ 61 w 122"/>
                <a:gd name="T11" fmla="*/ 11 h 124"/>
                <a:gd name="T12" fmla="*/ 11 w 122"/>
                <a:gd name="T13" fmla="*/ 62 h 124"/>
                <a:gd name="T14" fmla="*/ 61 w 122"/>
                <a:gd name="T15" fmla="*/ 113 h 124"/>
                <a:gd name="T16" fmla="*/ 111 w 122"/>
                <a:gd name="T17" fmla="*/ 62 h 124"/>
                <a:gd name="T18" fmla="*/ 61 w 122"/>
                <a:gd name="T19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4">
                  <a:moveTo>
                    <a:pt x="61" y="124"/>
                  </a:moveTo>
                  <a:cubicBezTo>
                    <a:pt x="27" y="124"/>
                    <a:pt x="0" y="96"/>
                    <a:pt x="0" y="62"/>
                  </a:cubicBezTo>
                  <a:cubicBezTo>
                    <a:pt x="0" y="28"/>
                    <a:pt x="27" y="0"/>
                    <a:pt x="61" y="0"/>
                  </a:cubicBezTo>
                  <a:cubicBezTo>
                    <a:pt x="95" y="0"/>
                    <a:pt x="122" y="28"/>
                    <a:pt x="122" y="62"/>
                  </a:cubicBezTo>
                  <a:cubicBezTo>
                    <a:pt x="122" y="96"/>
                    <a:pt x="95" y="124"/>
                    <a:pt x="61" y="124"/>
                  </a:cubicBezTo>
                  <a:close/>
                  <a:moveTo>
                    <a:pt x="61" y="11"/>
                  </a:moveTo>
                  <a:cubicBezTo>
                    <a:pt x="33" y="11"/>
                    <a:pt x="11" y="34"/>
                    <a:pt x="11" y="62"/>
                  </a:cubicBezTo>
                  <a:cubicBezTo>
                    <a:pt x="11" y="90"/>
                    <a:pt x="33" y="113"/>
                    <a:pt x="61" y="113"/>
                  </a:cubicBezTo>
                  <a:cubicBezTo>
                    <a:pt x="88" y="113"/>
                    <a:pt x="111" y="90"/>
                    <a:pt x="111" y="62"/>
                  </a:cubicBezTo>
                  <a:cubicBezTo>
                    <a:pt x="111" y="34"/>
                    <a:pt x="88" y="11"/>
                    <a:pt x="6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70"/>
            <p:cNvSpPr>
              <a:spLocks noEditPoints="1"/>
            </p:cNvSpPr>
            <p:nvPr/>
          </p:nvSpPr>
          <p:spPr bwMode="auto">
            <a:xfrm>
              <a:off x="5012264" y="1927757"/>
              <a:ext cx="148547" cy="307937"/>
            </a:xfrm>
            <a:custGeom>
              <a:avLst/>
              <a:gdLst>
                <a:gd name="T0" fmla="*/ 29 w 58"/>
                <a:gd name="T1" fmla="*/ 120 h 120"/>
                <a:gd name="T2" fmla="*/ 0 w 58"/>
                <a:gd name="T3" fmla="*/ 60 h 120"/>
                <a:gd name="T4" fmla="*/ 29 w 58"/>
                <a:gd name="T5" fmla="*/ 0 h 120"/>
                <a:gd name="T6" fmla="*/ 58 w 58"/>
                <a:gd name="T7" fmla="*/ 60 h 120"/>
                <a:gd name="T8" fmla="*/ 29 w 58"/>
                <a:gd name="T9" fmla="*/ 120 h 120"/>
                <a:gd name="T10" fmla="*/ 29 w 58"/>
                <a:gd name="T11" fmla="*/ 11 h 120"/>
                <a:gd name="T12" fmla="*/ 11 w 58"/>
                <a:gd name="T13" fmla="*/ 60 h 120"/>
                <a:gd name="T14" fmla="*/ 29 w 58"/>
                <a:gd name="T15" fmla="*/ 109 h 120"/>
                <a:gd name="T16" fmla="*/ 46 w 58"/>
                <a:gd name="T17" fmla="*/ 60 h 120"/>
                <a:gd name="T18" fmla="*/ 29 w 58"/>
                <a:gd name="T19" fmla="*/ 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120">
                  <a:moveTo>
                    <a:pt x="29" y="120"/>
                  </a:moveTo>
                  <a:cubicBezTo>
                    <a:pt x="13" y="120"/>
                    <a:pt x="0" y="94"/>
                    <a:pt x="0" y="60"/>
                  </a:cubicBezTo>
                  <a:cubicBezTo>
                    <a:pt x="0" y="26"/>
                    <a:pt x="13" y="0"/>
                    <a:pt x="29" y="0"/>
                  </a:cubicBezTo>
                  <a:cubicBezTo>
                    <a:pt x="45" y="0"/>
                    <a:pt x="58" y="26"/>
                    <a:pt x="58" y="60"/>
                  </a:cubicBezTo>
                  <a:cubicBezTo>
                    <a:pt x="58" y="94"/>
                    <a:pt x="45" y="120"/>
                    <a:pt x="29" y="120"/>
                  </a:cubicBezTo>
                  <a:close/>
                  <a:moveTo>
                    <a:pt x="29" y="11"/>
                  </a:moveTo>
                  <a:cubicBezTo>
                    <a:pt x="22" y="11"/>
                    <a:pt x="11" y="30"/>
                    <a:pt x="11" y="60"/>
                  </a:cubicBezTo>
                  <a:cubicBezTo>
                    <a:pt x="11" y="90"/>
                    <a:pt x="22" y="109"/>
                    <a:pt x="29" y="109"/>
                  </a:cubicBezTo>
                  <a:cubicBezTo>
                    <a:pt x="36" y="109"/>
                    <a:pt x="46" y="90"/>
                    <a:pt x="46" y="60"/>
                  </a:cubicBezTo>
                  <a:cubicBezTo>
                    <a:pt x="46" y="30"/>
                    <a:pt x="36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71"/>
            <p:cNvSpPr/>
            <p:nvPr/>
          </p:nvSpPr>
          <p:spPr bwMode="auto">
            <a:xfrm>
              <a:off x="4930942" y="2066546"/>
              <a:ext cx="312274" cy="28191"/>
            </a:xfrm>
            <a:custGeom>
              <a:avLst/>
              <a:gdLst>
                <a:gd name="T0" fmla="*/ 116 w 122"/>
                <a:gd name="T1" fmla="*/ 11 h 11"/>
                <a:gd name="T2" fmla="*/ 5 w 122"/>
                <a:gd name="T3" fmla="*/ 11 h 11"/>
                <a:gd name="T4" fmla="*/ 0 w 122"/>
                <a:gd name="T5" fmla="*/ 6 h 11"/>
                <a:gd name="T6" fmla="*/ 5 w 122"/>
                <a:gd name="T7" fmla="*/ 0 h 11"/>
                <a:gd name="T8" fmla="*/ 116 w 122"/>
                <a:gd name="T9" fmla="*/ 0 h 11"/>
                <a:gd name="T10" fmla="*/ 122 w 122"/>
                <a:gd name="T11" fmla="*/ 6 h 11"/>
                <a:gd name="T12" fmla="*/ 116 w 122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1">
                  <a:moveTo>
                    <a:pt x="116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9" y="0"/>
                    <a:pt x="122" y="3"/>
                    <a:pt x="122" y="6"/>
                  </a:cubicBezTo>
                  <a:cubicBezTo>
                    <a:pt x="122" y="9"/>
                    <a:pt x="119" y="11"/>
                    <a:pt x="1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72"/>
            <p:cNvSpPr/>
            <p:nvPr/>
          </p:nvSpPr>
          <p:spPr bwMode="auto">
            <a:xfrm>
              <a:off x="4951544" y="1987393"/>
              <a:ext cx="268902" cy="45540"/>
            </a:xfrm>
            <a:custGeom>
              <a:avLst/>
              <a:gdLst>
                <a:gd name="T0" fmla="*/ 53 w 105"/>
                <a:gd name="T1" fmla="*/ 18 h 18"/>
                <a:gd name="T2" fmla="*/ 5 w 105"/>
                <a:gd name="T3" fmla="*/ 12 h 18"/>
                <a:gd name="T4" fmla="*/ 1 w 105"/>
                <a:gd name="T5" fmla="*/ 5 h 18"/>
                <a:gd name="T6" fmla="*/ 8 w 105"/>
                <a:gd name="T7" fmla="*/ 1 h 18"/>
                <a:gd name="T8" fmla="*/ 98 w 105"/>
                <a:gd name="T9" fmla="*/ 1 h 18"/>
                <a:gd name="T10" fmla="*/ 104 w 105"/>
                <a:gd name="T11" fmla="*/ 5 h 18"/>
                <a:gd name="T12" fmla="*/ 101 w 105"/>
                <a:gd name="T13" fmla="*/ 12 h 18"/>
                <a:gd name="T14" fmla="*/ 53 w 105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8">
                  <a:moveTo>
                    <a:pt x="53" y="18"/>
                  </a:moveTo>
                  <a:cubicBezTo>
                    <a:pt x="37" y="18"/>
                    <a:pt x="21" y="16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37" y="9"/>
                    <a:pt x="68" y="9"/>
                    <a:pt x="98" y="1"/>
                  </a:cubicBezTo>
                  <a:cubicBezTo>
                    <a:pt x="101" y="0"/>
                    <a:pt x="104" y="2"/>
                    <a:pt x="104" y="5"/>
                  </a:cubicBezTo>
                  <a:cubicBezTo>
                    <a:pt x="105" y="8"/>
                    <a:pt x="104" y="11"/>
                    <a:pt x="101" y="12"/>
                  </a:cubicBezTo>
                  <a:cubicBezTo>
                    <a:pt x="85" y="16"/>
                    <a:pt x="69" y="18"/>
                    <a:pt x="5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73"/>
            <p:cNvSpPr/>
            <p:nvPr/>
          </p:nvSpPr>
          <p:spPr bwMode="auto">
            <a:xfrm>
              <a:off x="4951544" y="2126181"/>
              <a:ext cx="268902" cy="50962"/>
            </a:xfrm>
            <a:custGeom>
              <a:avLst/>
              <a:gdLst>
                <a:gd name="T0" fmla="*/ 7 w 105"/>
                <a:gd name="T1" fmla="*/ 19 h 20"/>
                <a:gd name="T2" fmla="*/ 1 w 105"/>
                <a:gd name="T3" fmla="*/ 15 h 20"/>
                <a:gd name="T4" fmla="*/ 5 w 105"/>
                <a:gd name="T5" fmla="*/ 8 h 20"/>
                <a:gd name="T6" fmla="*/ 101 w 105"/>
                <a:gd name="T7" fmla="*/ 8 h 20"/>
                <a:gd name="T8" fmla="*/ 104 w 105"/>
                <a:gd name="T9" fmla="*/ 15 h 20"/>
                <a:gd name="T10" fmla="*/ 98 w 105"/>
                <a:gd name="T11" fmla="*/ 19 h 20"/>
                <a:gd name="T12" fmla="*/ 8 w 105"/>
                <a:gd name="T13" fmla="*/ 19 h 20"/>
                <a:gd name="T14" fmla="*/ 7 w 105"/>
                <a:gd name="T1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0">
                  <a:moveTo>
                    <a:pt x="7" y="19"/>
                  </a:moveTo>
                  <a:cubicBezTo>
                    <a:pt x="4" y="19"/>
                    <a:pt x="2" y="17"/>
                    <a:pt x="1" y="15"/>
                  </a:cubicBezTo>
                  <a:cubicBezTo>
                    <a:pt x="0" y="12"/>
                    <a:pt x="2" y="9"/>
                    <a:pt x="5" y="8"/>
                  </a:cubicBezTo>
                  <a:cubicBezTo>
                    <a:pt x="36" y="0"/>
                    <a:pt x="69" y="0"/>
                    <a:pt x="101" y="8"/>
                  </a:cubicBezTo>
                  <a:cubicBezTo>
                    <a:pt x="104" y="9"/>
                    <a:pt x="105" y="12"/>
                    <a:pt x="104" y="15"/>
                  </a:cubicBezTo>
                  <a:cubicBezTo>
                    <a:pt x="104" y="18"/>
                    <a:pt x="101" y="20"/>
                    <a:pt x="98" y="19"/>
                  </a:cubicBezTo>
                  <a:cubicBezTo>
                    <a:pt x="68" y="11"/>
                    <a:pt x="37" y="11"/>
                    <a:pt x="8" y="19"/>
                  </a:cubicBezTo>
                  <a:cubicBezTo>
                    <a:pt x="8" y="19"/>
                    <a:pt x="7" y="19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174"/>
            <p:cNvSpPr/>
            <p:nvPr/>
          </p:nvSpPr>
          <p:spPr bwMode="auto">
            <a:xfrm>
              <a:off x="5058888" y="1861616"/>
              <a:ext cx="71563" cy="56383"/>
            </a:xfrm>
            <a:custGeom>
              <a:avLst/>
              <a:gdLst>
                <a:gd name="T0" fmla="*/ 59 w 66"/>
                <a:gd name="T1" fmla="*/ 0 h 52"/>
                <a:gd name="T2" fmla="*/ 47 w 66"/>
                <a:gd name="T3" fmla="*/ 0 h 52"/>
                <a:gd name="T4" fmla="*/ 19 w 66"/>
                <a:gd name="T5" fmla="*/ 0 h 52"/>
                <a:gd name="T6" fmla="*/ 9 w 66"/>
                <a:gd name="T7" fmla="*/ 0 h 52"/>
                <a:gd name="T8" fmla="*/ 0 w 66"/>
                <a:gd name="T9" fmla="*/ 52 h 52"/>
                <a:gd name="T10" fmla="*/ 19 w 66"/>
                <a:gd name="T11" fmla="*/ 52 h 52"/>
                <a:gd name="T12" fmla="*/ 47 w 66"/>
                <a:gd name="T13" fmla="*/ 52 h 52"/>
                <a:gd name="T14" fmla="*/ 66 w 66"/>
                <a:gd name="T15" fmla="*/ 52 h 52"/>
                <a:gd name="T16" fmla="*/ 59 w 66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52">
                  <a:moveTo>
                    <a:pt x="59" y="0"/>
                  </a:moveTo>
                  <a:lnTo>
                    <a:pt x="47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0" y="52"/>
                  </a:lnTo>
                  <a:lnTo>
                    <a:pt x="19" y="52"/>
                  </a:lnTo>
                  <a:lnTo>
                    <a:pt x="47" y="52"/>
                  </a:lnTo>
                  <a:lnTo>
                    <a:pt x="66" y="52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75"/>
            <p:cNvSpPr/>
            <p:nvPr/>
          </p:nvSpPr>
          <p:spPr bwMode="auto">
            <a:xfrm>
              <a:off x="4961302" y="1874627"/>
              <a:ext cx="82406" cy="79153"/>
            </a:xfrm>
            <a:custGeom>
              <a:avLst/>
              <a:gdLst>
                <a:gd name="T0" fmla="*/ 43 w 76"/>
                <a:gd name="T1" fmla="*/ 0 h 73"/>
                <a:gd name="T2" fmla="*/ 33 w 76"/>
                <a:gd name="T3" fmla="*/ 5 h 73"/>
                <a:gd name="T4" fmla="*/ 9 w 76"/>
                <a:gd name="T5" fmla="*/ 19 h 73"/>
                <a:gd name="T6" fmla="*/ 0 w 76"/>
                <a:gd name="T7" fmla="*/ 23 h 73"/>
                <a:gd name="T8" fmla="*/ 19 w 76"/>
                <a:gd name="T9" fmla="*/ 73 h 73"/>
                <a:gd name="T10" fmla="*/ 36 w 76"/>
                <a:gd name="T11" fmla="*/ 64 h 73"/>
                <a:gd name="T12" fmla="*/ 59 w 76"/>
                <a:gd name="T13" fmla="*/ 49 h 73"/>
                <a:gd name="T14" fmla="*/ 76 w 76"/>
                <a:gd name="T15" fmla="*/ 40 h 73"/>
                <a:gd name="T16" fmla="*/ 43 w 76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3">
                  <a:moveTo>
                    <a:pt x="43" y="0"/>
                  </a:moveTo>
                  <a:lnTo>
                    <a:pt x="33" y="5"/>
                  </a:lnTo>
                  <a:lnTo>
                    <a:pt x="9" y="19"/>
                  </a:lnTo>
                  <a:lnTo>
                    <a:pt x="0" y="23"/>
                  </a:lnTo>
                  <a:lnTo>
                    <a:pt x="19" y="73"/>
                  </a:lnTo>
                  <a:lnTo>
                    <a:pt x="36" y="64"/>
                  </a:lnTo>
                  <a:lnTo>
                    <a:pt x="59" y="49"/>
                  </a:lnTo>
                  <a:lnTo>
                    <a:pt x="76" y="40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76"/>
            <p:cNvSpPr/>
            <p:nvPr/>
          </p:nvSpPr>
          <p:spPr bwMode="auto">
            <a:xfrm>
              <a:off x="4886487" y="1940769"/>
              <a:ext cx="82406" cy="82406"/>
            </a:xfrm>
            <a:custGeom>
              <a:avLst/>
              <a:gdLst>
                <a:gd name="T0" fmla="*/ 26 w 76"/>
                <a:gd name="T1" fmla="*/ 0 h 76"/>
                <a:gd name="T2" fmla="*/ 19 w 76"/>
                <a:gd name="T3" fmla="*/ 10 h 76"/>
                <a:gd name="T4" fmla="*/ 5 w 76"/>
                <a:gd name="T5" fmla="*/ 33 h 76"/>
                <a:gd name="T6" fmla="*/ 0 w 76"/>
                <a:gd name="T7" fmla="*/ 43 h 76"/>
                <a:gd name="T8" fmla="*/ 43 w 76"/>
                <a:gd name="T9" fmla="*/ 76 h 76"/>
                <a:gd name="T10" fmla="*/ 52 w 76"/>
                <a:gd name="T11" fmla="*/ 59 h 76"/>
                <a:gd name="T12" fmla="*/ 67 w 76"/>
                <a:gd name="T13" fmla="*/ 36 h 76"/>
                <a:gd name="T14" fmla="*/ 76 w 76"/>
                <a:gd name="T15" fmla="*/ 19 h 76"/>
                <a:gd name="T16" fmla="*/ 26 w 76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6">
                  <a:moveTo>
                    <a:pt x="26" y="0"/>
                  </a:moveTo>
                  <a:lnTo>
                    <a:pt x="19" y="10"/>
                  </a:lnTo>
                  <a:lnTo>
                    <a:pt x="5" y="33"/>
                  </a:lnTo>
                  <a:lnTo>
                    <a:pt x="0" y="43"/>
                  </a:lnTo>
                  <a:lnTo>
                    <a:pt x="43" y="76"/>
                  </a:lnTo>
                  <a:lnTo>
                    <a:pt x="52" y="59"/>
                  </a:lnTo>
                  <a:lnTo>
                    <a:pt x="67" y="36"/>
                  </a:lnTo>
                  <a:lnTo>
                    <a:pt x="76" y="19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177"/>
            <p:cNvSpPr/>
            <p:nvPr/>
          </p:nvSpPr>
          <p:spPr bwMode="auto">
            <a:xfrm>
              <a:off x="4866970" y="2036186"/>
              <a:ext cx="58551" cy="71563"/>
            </a:xfrm>
            <a:custGeom>
              <a:avLst/>
              <a:gdLst>
                <a:gd name="T0" fmla="*/ 0 w 54"/>
                <a:gd name="T1" fmla="*/ 9 h 66"/>
                <a:gd name="T2" fmla="*/ 0 w 54"/>
                <a:gd name="T3" fmla="*/ 21 h 66"/>
                <a:gd name="T4" fmla="*/ 0 w 54"/>
                <a:gd name="T5" fmla="*/ 47 h 66"/>
                <a:gd name="T6" fmla="*/ 0 w 54"/>
                <a:gd name="T7" fmla="*/ 59 h 66"/>
                <a:gd name="T8" fmla="*/ 54 w 54"/>
                <a:gd name="T9" fmla="*/ 66 h 66"/>
                <a:gd name="T10" fmla="*/ 54 w 54"/>
                <a:gd name="T11" fmla="*/ 47 h 66"/>
                <a:gd name="T12" fmla="*/ 54 w 54"/>
                <a:gd name="T13" fmla="*/ 21 h 66"/>
                <a:gd name="T14" fmla="*/ 54 w 54"/>
                <a:gd name="T15" fmla="*/ 0 h 66"/>
                <a:gd name="T16" fmla="*/ 0 w 54"/>
                <a:gd name="T17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6">
                  <a:moveTo>
                    <a:pt x="0" y="9"/>
                  </a:moveTo>
                  <a:lnTo>
                    <a:pt x="0" y="21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54" y="66"/>
                  </a:lnTo>
                  <a:lnTo>
                    <a:pt x="54" y="47"/>
                  </a:lnTo>
                  <a:lnTo>
                    <a:pt x="54" y="21"/>
                  </a:lnTo>
                  <a:lnTo>
                    <a:pt x="54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178"/>
            <p:cNvSpPr/>
            <p:nvPr/>
          </p:nvSpPr>
          <p:spPr bwMode="auto">
            <a:xfrm>
              <a:off x="4878896" y="2122928"/>
              <a:ext cx="80237" cy="84574"/>
            </a:xfrm>
            <a:custGeom>
              <a:avLst/>
              <a:gdLst>
                <a:gd name="T0" fmla="*/ 0 w 74"/>
                <a:gd name="T1" fmla="*/ 36 h 78"/>
                <a:gd name="T2" fmla="*/ 5 w 74"/>
                <a:gd name="T3" fmla="*/ 45 h 78"/>
                <a:gd name="T4" fmla="*/ 19 w 74"/>
                <a:gd name="T5" fmla="*/ 69 h 78"/>
                <a:gd name="T6" fmla="*/ 24 w 74"/>
                <a:gd name="T7" fmla="*/ 78 h 78"/>
                <a:gd name="T8" fmla="*/ 74 w 74"/>
                <a:gd name="T9" fmla="*/ 59 h 78"/>
                <a:gd name="T10" fmla="*/ 64 w 74"/>
                <a:gd name="T11" fmla="*/ 43 h 78"/>
                <a:gd name="T12" fmla="*/ 50 w 74"/>
                <a:gd name="T13" fmla="*/ 17 h 78"/>
                <a:gd name="T14" fmla="*/ 41 w 74"/>
                <a:gd name="T15" fmla="*/ 0 h 78"/>
                <a:gd name="T16" fmla="*/ 0 w 74"/>
                <a:gd name="T17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8">
                  <a:moveTo>
                    <a:pt x="0" y="36"/>
                  </a:moveTo>
                  <a:lnTo>
                    <a:pt x="5" y="45"/>
                  </a:lnTo>
                  <a:lnTo>
                    <a:pt x="19" y="69"/>
                  </a:lnTo>
                  <a:lnTo>
                    <a:pt x="24" y="78"/>
                  </a:lnTo>
                  <a:lnTo>
                    <a:pt x="74" y="59"/>
                  </a:lnTo>
                  <a:lnTo>
                    <a:pt x="64" y="43"/>
                  </a:lnTo>
                  <a:lnTo>
                    <a:pt x="50" y="17"/>
                  </a:lnTo>
                  <a:lnTo>
                    <a:pt x="41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179"/>
            <p:cNvSpPr/>
            <p:nvPr/>
          </p:nvSpPr>
          <p:spPr bwMode="auto">
            <a:xfrm>
              <a:off x="4946122" y="2199912"/>
              <a:ext cx="82406" cy="82406"/>
            </a:xfrm>
            <a:custGeom>
              <a:avLst/>
              <a:gdLst>
                <a:gd name="T0" fmla="*/ 0 w 76"/>
                <a:gd name="T1" fmla="*/ 50 h 76"/>
                <a:gd name="T2" fmla="*/ 9 w 76"/>
                <a:gd name="T3" fmla="*/ 54 h 76"/>
                <a:gd name="T4" fmla="*/ 33 w 76"/>
                <a:gd name="T5" fmla="*/ 69 h 76"/>
                <a:gd name="T6" fmla="*/ 42 w 76"/>
                <a:gd name="T7" fmla="*/ 76 h 76"/>
                <a:gd name="T8" fmla="*/ 76 w 76"/>
                <a:gd name="T9" fmla="*/ 33 h 76"/>
                <a:gd name="T10" fmla="*/ 59 w 76"/>
                <a:gd name="T11" fmla="*/ 24 h 76"/>
                <a:gd name="T12" fmla="*/ 35 w 76"/>
                <a:gd name="T13" fmla="*/ 10 h 76"/>
                <a:gd name="T14" fmla="*/ 19 w 76"/>
                <a:gd name="T15" fmla="*/ 0 h 76"/>
                <a:gd name="T16" fmla="*/ 0 w 76"/>
                <a:gd name="T17" fmla="*/ 5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6">
                  <a:moveTo>
                    <a:pt x="0" y="50"/>
                  </a:moveTo>
                  <a:lnTo>
                    <a:pt x="9" y="54"/>
                  </a:lnTo>
                  <a:lnTo>
                    <a:pt x="33" y="69"/>
                  </a:lnTo>
                  <a:lnTo>
                    <a:pt x="42" y="76"/>
                  </a:lnTo>
                  <a:lnTo>
                    <a:pt x="76" y="33"/>
                  </a:lnTo>
                  <a:lnTo>
                    <a:pt x="59" y="24"/>
                  </a:lnTo>
                  <a:lnTo>
                    <a:pt x="35" y="10"/>
                  </a:lnTo>
                  <a:lnTo>
                    <a:pt x="19" y="0"/>
                  </a:lnTo>
                  <a:lnTo>
                    <a:pt x="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180"/>
            <p:cNvSpPr/>
            <p:nvPr/>
          </p:nvSpPr>
          <p:spPr bwMode="auto">
            <a:xfrm>
              <a:off x="5040455" y="2243284"/>
              <a:ext cx="72647" cy="59636"/>
            </a:xfrm>
            <a:custGeom>
              <a:avLst/>
              <a:gdLst>
                <a:gd name="T0" fmla="*/ 10 w 67"/>
                <a:gd name="T1" fmla="*/ 55 h 55"/>
                <a:gd name="T2" fmla="*/ 22 w 67"/>
                <a:gd name="T3" fmla="*/ 55 h 55"/>
                <a:gd name="T4" fmla="*/ 48 w 67"/>
                <a:gd name="T5" fmla="*/ 55 h 55"/>
                <a:gd name="T6" fmla="*/ 59 w 67"/>
                <a:gd name="T7" fmla="*/ 55 h 55"/>
                <a:gd name="T8" fmla="*/ 67 w 67"/>
                <a:gd name="T9" fmla="*/ 0 h 55"/>
                <a:gd name="T10" fmla="*/ 48 w 67"/>
                <a:gd name="T11" fmla="*/ 0 h 55"/>
                <a:gd name="T12" fmla="*/ 22 w 67"/>
                <a:gd name="T13" fmla="*/ 0 h 55"/>
                <a:gd name="T14" fmla="*/ 0 w 67"/>
                <a:gd name="T15" fmla="*/ 0 h 55"/>
                <a:gd name="T16" fmla="*/ 10 w 67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10" y="55"/>
                  </a:moveTo>
                  <a:lnTo>
                    <a:pt x="22" y="55"/>
                  </a:lnTo>
                  <a:lnTo>
                    <a:pt x="48" y="55"/>
                  </a:lnTo>
                  <a:lnTo>
                    <a:pt x="59" y="55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22" y="0"/>
                  </a:lnTo>
                  <a:lnTo>
                    <a:pt x="0" y="0"/>
                  </a:lnTo>
                  <a:lnTo>
                    <a:pt x="1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181"/>
            <p:cNvSpPr/>
            <p:nvPr/>
          </p:nvSpPr>
          <p:spPr bwMode="auto">
            <a:xfrm>
              <a:off x="5128282" y="2207503"/>
              <a:ext cx="84574" cy="82406"/>
            </a:xfrm>
            <a:custGeom>
              <a:avLst/>
              <a:gdLst>
                <a:gd name="T0" fmla="*/ 35 w 78"/>
                <a:gd name="T1" fmla="*/ 76 h 76"/>
                <a:gd name="T2" fmla="*/ 45 w 78"/>
                <a:gd name="T3" fmla="*/ 71 h 76"/>
                <a:gd name="T4" fmla="*/ 68 w 78"/>
                <a:gd name="T5" fmla="*/ 57 h 76"/>
                <a:gd name="T6" fmla="*/ 78 w 78"/>
                <a:gd name="T7" fmla="*/ 52 h 76"/>
                <a:gd name="T8" fmla="*/ 59 w 78"/>
                <a:gd name="T9" fmla="*/ 0 h 76"/>
                <a:gd name="T10" fmla="*/ 42 w 78"/>
                <a:gd name="T11" fmla="*/ 10 h 76"/>
                <a:gd name="T12" fmla="*/ 16 w 78"/>
                <a:gd name="T13" fmla="*/ 24 h 76"/>
                <a:gd name="T14" fmla="*/ 0 w 78"/>
                <a:gd name="T15" fmla="*/ 33 h 76"/>
                <a:gd name="T16" fmla="*/ 35 w 78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76">
                  <a:moveTo>
                    <a:pt x="35" y="76"/>
                  </a:moveTo>
                  <a:lnTo>
                    <a:pt x="45" y="71"/>
                  </a:lnTo>
                  <a:lnTo>
                    <a:pt x="68" y="57"/>
                  </a:lnTo>
                  <a:lnTo>
                    <a:pt x="78" y="52"/>
                  </a:lnTo>
                  <a:lnTo>
                    <a:pt x="59" y="0"/>
                  </a:lnTo>
                  <a:lnTo>
                    <a:pt x="42" y="10"/>
                  </a:lnTo>
                  <a:lnTo>
                    <a:pt x="16" y="24"/>
                  </a:lnTo>
                  <a:lnTo>
                    <a:pt x="0" y="33"/>
                  </a:lnTo>
                  <a:lnTo>
                    <a:pt x="35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182"/>
            <p:cNvSpPr/>
            <p:nvPr/>
          </p:nvSpPr>
          <p:spPr bwMode="auto">
            <a:xfrm>
              <a:off x="5205266" y="2138108"/>
              <a:ext cx="81322" cy="84574"/>
            </a:xfrm>
            <a:custGeom>
              <a:avLst/>
              <a:gdLst>
                <a:gd name="T0" fmla="*/ 49 w 75"/>
                <a:gd name="T1" fmla="*/ 78 h 78"/>
                <a:gd name="T2" fmla="*/ 56 w 75"/>
                <a:gd name="T3" fmla="*/ 69 h 78"/>
                <a:gd name="T4" fmla="*/ 68 w 75"/>
                <a:gd name="T5" fmla="*/ 45 h 78"/>
                <a:gd name="T6" fmla="*/ 75 w 75"/>
                <a:gd name="T7" fmla="*/ 36 h 78"/>
                <a:gd name="T8" fmla="*/ 33 w 75"/>
                <a:gd name="T9" fmla="*/ 0 h 78"/>
                <a:gd name="T10" fmla="*/ 23 w 75"/>
                <a:gd name="T11" fmla="*/ 17 h 78"/>
                <a:gd name="T12" fmla="*/ 9 w 75"/>
                <a:gd name="T13" fmla="*/ 43 h 78"/>
                <a:gd name="T14" fmla="*/ 0 w 75"/>
                <a:gd name="T15" fmla="*/ 59 h 78"/>
                <a:gd name="T16" fmla="*/ 49 w 75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8">
                  <a:moveTo>
                    <a:pt x="49" y="78"/>
                  </a:moveTo>
                  <a:lnTo>
                    <a:pt x="56" y="69"/>
                  </a:lnTo>
                  <a:lnTo>
                    <a:pt x="68" y="45"/>
                  </a:lnTo>
                  <a:lnTo>
                    <a:pt x="75" y="36"/>
                  </a:lnTo>
                  <a:lnTo>
                    <a:pt x="33" y="0"/>
                  </a:lnTo>
                  <a:lnTo>
                    <a:pt x="23" y="17"/>
                  </a:lnTo>
                  <a:lnTo>
                    <a:pt x="9" y="43"/>
                  </a:lnTo>
                  <a:lnTo>
                    <a:pt x="0" y="59"/>
                  </a:lnTo>
                  <a:lnTo>
                    <a:pt x="4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183"/>
            <p:cNvSpPr/>
            <p:nvPr/>
          </p:nvSpPr>
          <p:spPr bwMode="auto">
            <a:xfrm>
              <a:off x="5248638" y="2053534"/>
              <a:ext cx="58551" cy="72647"/>
            </a:xfrm>
            <a:custGeom>
              <a:avLst/>
              <a:gdLst>
                <a:gd name="T0" fmla="*/ 54 w 54"/>
                <a:gd name="T1" fmla="*/ 59 h 67"/>
                <a:gd name="T2" fmla="*/ 54 w 54"/>
                <a:gd name="T3" fmla="*/ 48 h 67"/>
                <a:gd name="T4" fmla="*/ 54 w 54"/>
                <a:gd name="T5" fmla="*/ 19 h 67"/>
                <a:gd name="T6" fmla="*/ 54 w 54"/>
                <a:gd name="T7" fmla="*/ 10 h 67"/>
                <a:gd name="T8" fmla="*/ 0 w 54"/>
                <a:gd name="T9" fmla="*/ 0 h 67"/>
                <a:gd name="T10" fmla="*/ 0 w 54"/>
                <a:gd name="T11" fmla="*/ 19 h 67"/>
                <a:gd name="T12" fmla="*/ 0 w 54"/>
                <a:gd name="T13" fmla="*/ 48 h 67"/>
                <a:gd name="T14" fmla="*/ 0 w 54"/>
                <a:gd name="T15" fmla="*/ 67 h 67"/>
                <a:gd name="T16" fmla="*/ 54 w 54"/>
                <a:gd name="T17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7">
                  <a:moveTo>
                    <a:pt x="54" y="59"/>
                  </a:moveTo>
                  <a:lnTo>
                    <a:pt x="54" y="48"/>
                  </a:lnTo>
                  <a:lnTo>
                    <a:pt x="54" y="19"/>
                  </a:lnTo>
                  <a:lnTo>
                    <a:pt x="5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8"/>
                  </a:lnTo>
                  <a:lnTo>
                    <a:pt x="0" y="67"/>
                  </a:lnTo>
                  <a:lnTo>
                    <a:pt x="54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184"/>
            <p:cNvSpPr/>
            <p:nvPr/>
          </p:nvSpPr>
          <p:spPr bwMode="auto">
            <a:xfrm>
              <a:off x="5212856" y="1955949"/>
              <a:ext cx="81322" cy="82406"/>
            </a:xfrm>
            <a:custGeom>
              <a:avLst/>
              <a:gdLst>
                <a:gd name="T0" fmla="*/ 75 w 75"/>
                <a:gd name="T1" fmla="*/ 43 h 76"/>
                <a:gd name="T2" fmla="*/ 71 w 75"/>
                <a:gd name="T3" fmla="*/ 34 h 76"/>
                <a:gd name="T4" fmla="*/ 57 w 75"/>
                <a:gd name="T5" fmla="*/ 10 h 76"/>
                <a:gd name="T6" fmla="*/ 52 w 75"/>
                <a:gd name="T7" fmla="*/ 0 h 76"/>
                <a:gd name="T8" fmla="*/ 0 w 75"/>
                <a:gd name="T9" fmla="*/ 19 h 76"/>
                <a:gd name="T10" fmla="*/ 9 w 75"/>
                <a:gd name="T11" fmla="*/ 36 h 76"/>
                <a:gd name="T12" fmla="*/ 23 w 75"/>
                <a:gd name="T13" fmla="*/ 60 h 76"/>
                <a:gd name="T14" fmla="*/ 33 w 75"/>
                <a:gd name="T15" fmla="*/ 76 h 76"/>
                <a:gd name="T16" fmla="*/ 75 w 75"/>
                <a:gd name="T17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6">
                  <a:moveTo>
                    <a:pt x="75" y="43"/>
                  </a:moveTo>
                  <a:lnTo>
                    <a:pt x="71" y="34"/>
                  </a:lnTo>
                  <a:lnTo>
                    <a:pt x="57" y="10"/>
                  </a:lnTo>
                  <a:lnTo>
                    <a:pt x="52" y="0"/>
                  </a:lnTo>
                  <a:lnTo>
                    <a:pt x="0" y="19"/>
                  </a:lnTo>
                  <a:lnTo>
                    <a:pt x="9" y="36"/>
                  </a:lnTo>
                  <a:lnTo>
                    <a:pt x="23" y="60"/>
                  </a:lnTo>
                  <a:lnTo>
                    <a:pt x="33" y="76"/>
                  </a:lnTo>
                  <a:lnTo>
                    <a:pt x="75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185"/>
            <p:cNvSpPr/>
            <p:nvPr/>
          </p:nvSpPr>
          <p:spPr bwMode="auto">
            <a:xfrm>
              <a:off x="5143462" y="1882217"/>
              <a:ext cx="84574" cy="82406"/>
            </a:xfrm>
            <a:custGeom>
              <a:avLst/>
              <a:gdLst>
                <a:gd name="T0" fmla="*/ 78 w 78"/>
                <a:gd name="T1" fmla="*/ 26 h 76"/>
                <a:gd name="T2" fmla="*/ 68 w 78"/>
                <a:gd name="T3" fmla="*/ 19 h 76"/>
                <a:gd name="T4" fmla="*/ 45 w 78"/>
                <a:gd name="T5" fmla="*/ 5 h 76"/>
                <a:gd name="T6" fmla="*/ 35 w 78"/>
                <a:gd name="T7" fmla="*/ 0 h 76"/>
                <a:gd name="T8" fmla="*/ 0 w 78"/>
                <a:gd name="T9" fmla="*/ 42 h 76"/>
                <a:gd name="T10" fmla="*/ 16 w 78"/>
                <a:gd name="T11" fmla="*/ 52 h 76"/>
                <a:gd name="T12" fmla="*/ 42 w 78"/>
                <a:gd name="T13" fmla="*/ 66 h 76"/>
                <a:gd name="T14" fmla="*/ 59 w 78"/>
                <a:gd name="T15" fmla="*/ 76 h 76"/>
                <a:gd name="T16" fmla="*/ 78 w 78"/>
                <a:gd name="T17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76">
                  <a:moveTo>
                    <a:pt x="78" y="26"/>
                  </a:moveTo>
                  <a:lnTo>
                    <a:pt x="68" y="19"/>
                  </a:lnTo>
                  <a:lnTo>
                    <a:pt x="45" y="5"/>
                  </a:lnTo>
                  <a:lnTo>
                    <a:pt x="35" y="0"/>
                  </a:lnTo>
                  <a:lnTo>
                    <a:pt x="0" y="42"/>
                  </a:lnTo>
                  <a:lnTo>
                    <a:pt x="16" y="52"/>
                  </a:lnTo>
                  <a:lnTo>
                    <a:pt x="42" y="66"/>
                  </a:lnTo>
                  <a:lnTo>
                    <a:pt x="59" y="76"/>
                  </a:lnTo>
                  <a:lnTo>
                    <a:pt x="7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186"/>
            <p:cNvSpPr>
              <a:spLocks noEditPoints="1"/>
            </p:cNvSpPr>
            <p:nvPr/>
          </p:nvSpPr>
          <p:spPr bwMode="auto">
            <a:xfrm>
              <a:off x="4904919" y="1897397"/>
              <a:ext cx="364319" cy="369741"/>
            </a:xfrm>
            <a:custGeom>
              <a:avLst/>
              <a:gdLst>
                <a:gd name="T0" fmla="*/ 71 w 142"/>
                <a:gd name="T1" fmla="*/ 144 h 144"/>
                <a:gd name="T2" fmla="*/ 0 w 142"/>
                <a:gd name="T3" fmla="*/ 72 h 144"/>
                <a:gd name="T4" fmla="*/ 71 w 142"/>
                <a:gd name="T5" fmla="*/ 0 h 144"/>
                <a:gd name="T6" fmla="*/ 142 w 142"/>
                <a:gd name="T7" fmla="*/ 72 h 144"/>
                <a:gd name="T8" fmla="*/ 71 w 142"/>
                <a:gd name="T9" fmla="*/ 144 h 144"/>
                <a:gd name="T10" fmla="*/ 71 w 142"/>
                <a:gd name="T11" fmla="*/ 22 h 144"/>
                <a:gd name="T12" fmla="*/ 21 w 142"/>
                <a:gd name="T13" fmla="*/ 72 h 144"/>
                <a:gd name="T14" fmla="*/ 71 w 142"/>
                <a:gd name="T15" fmla="*/ 122 h 144"/>
                <a:gd name="T16" fmla="*/ 120 w 142"/>
                <a:gd name="T17" fmla="*/ 72 h 144"/>
                <a:gd name="T18" fmla="*/ 71 w 142"/>
                <a:gd name="T19" fmla="*/ 2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44">
                  <a:moveTo>
                    <a:pt x="71" y="144"/>
                  </a:moveTo>
                  <a:cubicBezTo>
                    <a:pt x="32" y="144"/>
                    <a:pt x="0" y="111"/>
                    <a:pt x="0" y="72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2"/>
                  </a:cubicBezTo>
                  <a:cubicBezTo>
                    <a:pt x="142" y="111"/>
                    <a:pt x="110" y="144"/>
                    <a:pt x="71" y="144"/>
                  </a:cubicBezTo>
                  <a:close/>
                  <a:moveTo>
                    <a:pt x="71" y="22"/>
                  </a:moveTo>
                  <a:cubicBezTo>
                    <a:pt x="44" y="22"/>
                    <a:pt x="21" y="44"/>
                    <a:pt x="21" y="72"/>
                  </a:cubicBezTo>
                  <a:cubicBezTo>
                    <a:pt x="21" y="100"/>
                    <a:pt x="44" y="122"/>
                    <a:pt x="71" y="122"/>
                  </a:cubicBezTo>
                  <a:cubicBezTo>
                    <a:pt x="98" y="122"/>
                    <a:pt x="120" y="100"/>
                    <a:pt x="120" y="72"/>
                  </a:cubicBezTo>
                  <a:cubicBezTo>
                    <a:pt x="120" y="44"/>
                    <a:pt x="98" y="22"/>
                    <a:pt x="7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87057" y="2723820"/>
            <a:ext cx="550817" cy="473832"/>
            <a:chOff x="3787022" y="1797643"/>
            <a:chExt cx="550817" cy="473832"/>
          </a:xfrm>
          <a:solidFill>
            <a:schemeClr val="bg1"/>
          </a:soli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38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18"/>
            <p:cNvSpPr/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19"/>
            <p:cNvSpPr/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0"/>
            <p:cNvSpPr/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1"/>
            <p:cNvSpPr/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2"/>
            <p:cNvSpPr/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23"/>
            <p:cNvSpPr/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24"/>
            <p:cNvSpPr/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25"/>
            <p:cNvSpPr/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728947" y="2786708"/>
            <a:ext cx="535637" cy="348055"/>
            <a:chOff x="7058307" y="1859447"/>
            <a:chExt cx="535637" cy="348055"/>
          </a:xfrm>
          <a:solidFill>
            <a:schemeClr val="bg1"/>
          </a:soli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48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44"/>
            <p:cNvSpPr/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150847" y="2763396"/>
            <a:ext cx="535637" cy="394680"/>
            <a:chOff x="5958843" y="1820413"/>
            <a:chExt cx="535637" cy="394680"/>
          </a:xfrm>
          <a:solidFill>
            <a:schemeClr val="bg1"/>
          </a:soli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56" name="Freeform 248"/>
            <p:cNvSpPr/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" name="文本框 57"/>
          <p:cNvSpPr txBox="1"/>
          <p:nvPr/>
        </p:nvSpPr>
        <p:spPr bwMode="auto">
          <a:xfrm>
            <a:off x="1587458" y="3327730"/>
            <a:ext cx="1358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spc="300">
                <a:solidFill>
                  <a:schemeClr val="bg1"/>
                </a:solidFill>
                <a:latin typeface="造字工房悦黑（非商用）常规体" pitchFamily="50" charset="-122"/>
                <a:ea typeface="造字工房悦黑（非商用）常规体" pitchFamily="50" charset="-122"/>
              </a:rPr>
              <a:t>添加标题</a:t>
            </a:r>
            <a:endParaRPr lang="zh-CN" altLang="en-US" sz="2000" b="1" spc="300" dirty="0">
              <a:solidFill>
                <a:schemeClr val="bg1"/>
              </a:solidFill>
              <a:latin typeface="造字工房悦黑（非商用）常规体" pitchFamily="50" charset="-122"/>
              <a:ea typeface="造字工房悦黑（非商用）常规体" pitchFamily="50" charset="-122"/>
            </a:endParaRPr>
          </a:p>
        </p:txBody>
      </p:sp>
      <p:sp>
        <p:nvSpPr>
          <p:cNvPr id="59" name="文本框 58"/>
          <p:cNvSpPr txBox="1"/>
          <p:nvPr/>
        </p:nvSpPr>
        <p:spPr bwMode="auto">
          <a:xfrm>
            <a:off x="4134838" y="3327730"/>
            <a:ext cx="1358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spc="300">
                <a:solidFill>
                  <a:schemeClr val="bg1"/>
                </a:solidFill>
                <a:latin typeface="造字工房悦黑（非商用）常规体" pitchFamily="50" charset="-122"/>
                <a:ea typeface="造字工房悦黑（非商用）常规体" pitchFamily="50" charset="-122"/>
              </a:rPr>
              <a:t>添加标题</a:t>
            </a:r>
            <a:endParaRPr lang="zh-CN" altLang="en-US" sz="2000" b="1" spc="300" dirty="0">
              <a:solidFill>
                <a:schemeClr val="bg1"/>
              </a:solidFill>
              <a:latin typeface="造字工房悦黑（非商用）常规体" pitchFamily="50" charset="-122"/>
              <a:ea typeface="造字工房悦黑（非商用）常规体" pitchFamily="50" charset="-122"/>
            </a:endParaRPr>
          </a:p>
        </p:txBody>
      </p:sp>
      <p:sp>
        <p:nvSpPr>
          <p:cNvPr id="60" name="文本框 59"/>
          <p:cNvSpPr txBox="1"/>
          <p:nvPr/>
        </p:nvSpPr>
        <p:spPr bwMode="auto">
          <a:xfrm>
            <a:off x="6693297" y="3327730"/>
            <a:ext cx="1358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spc="300">
                <a:solidFill>
                  <a:schemeClr val="bg1"/>
                </a:solidFill>
                <a:latin typeface="造字工房悦黑（非商用）常规体" pitchFamily="50" charset="-122"/>
                <a:ea typeface="造字工房悦黑（非商用）常规体" pitchFamily="50" charset="-122"/>
              </a:rPr>
              <a:t>添加标题</a:t>
            </a:r>
            <a:endParaRPr lang="zh-CN" altLang="en-US" sz="2000" b="1" spc="300" dirty="0">
              <a:solidFill>
                <a:schemeClr val="bg1"/>
              </a:solidFill>
              <a:latin typeface="造字工房悦黑（非商用）常规体" pitchFamily="50" charset="-122"/>
              <a:ea typeface="造字工房悦黑（非商用）常规体" pitchFamily="50" charset="-122"/>
            </a:endParaRPr>
          </a:p>
        </p:txBody>
      </p:sp>
      <p:sp>
        <p:nvSpPr>
          <p:cNvPr id="61" name="文本框 60"/>
          <p:cNvSpPr txBox="1"/>
          <p:nvPr/>
        </p:nvSpPr>
        <p:spPr bwMode="auto">
          <a:xfrm>
            <a:off x="9246216" y="3327730"/>
            <a:ext cx="13583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spc="300">
                <a:solidFill>
                  <a:schemeClr val="bg1"/>
                </a:solidFill>
                <a:latin typeface="造字工房悦黑（非商用）常规体" pitchFamily="50" charset="-122"/>
                <a:ea typeface="造字工房悦黑（非商用）常规体" pitchFamily="50" charset="-122"/>
              </a:rPr>
              <a:t>添加标题</a:t>
            </a:r>
            <a:endParaRPr lang="zh-CN" altLang="en-US" sz="2000" b="1" spc="300" dirty="0">
              <a:solidFill>
                <a:schemeClr val="bg1"/>
              </a:solidFill>
              <a:latin typeface="造字工房悦黑（非商用）常规体" pitchFamily="50" charset="-122"/>
              <a:ea typeface="造字工房悦黑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62000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2000" fill="hold" grpId="0" nodeType="withEffect" p14:presetBounceEnd="4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62000" fill="hold" grpId="0" nodeType="withEffect" p14:presetBounceEnd="4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83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683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66"/>
                                </p:stCondLst>
                                <p:childTnLst>
                                  <p:par>
                                    <p:cTn id="5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766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6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933"/>
                                </p:stCondLst>
                                <p:childTnLst>
                                  <p:par>
                                    <p:cTn id="7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" grpId="0" animBg="1"/>
          <p:bldP spid="4" grpId="0" animBg="1"/>
          <p:bldP spid="5" grpId="0" animBg="1"/>
          <p:bldP spid="6" grpId="0" animBg="1"/>
          <p:bldP spid="58" grpId="0"/>
          <p:bldP spid="59" grpId="0"/>
          <p:bldP spid="60" grpId="0"/>
          <p:bldP spid="6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62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2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62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683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683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66"/>
                                </p:stCondLst>
                                <p:childTnLst>
                                  <p:par>
                                    <p:cTn id="5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766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6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85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933"/>
                                </p:stCondLst>
                                <p:childTnLst>
                                  <p:par>
                                    <p:cTn id="7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" grpId="0" animBg="1"/>
          <p:bldP spid="4" grpId="0" animBg="1"/>
          <p:bldP spid="5" grpId="0" animBg="1"/>
          <p:bldP spid="6" grpId="0" animBg="1"/>
          <p:bldP spid="58" grpId="0"/>
          <p:bldP spid="59" grpId="0"/>
          <p:bldP spid="60" grpId="0"/>
          <p:bldP spid="6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8765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员工守则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3" name="圆角矩形 3"/>
          <p:cNvSpPr/>
          <p:nvPr/>
        </p:nvSpPr>
        <p:spPr>
          <a:xfrm>
            <a:off x="1207481" y="1920587"/>
            <a:ext cx="2799570" cy="3740727"/>
          </a:xfrm>
          <a:prstGeom prst="roundRect">
            <a:avLst>
              <a:gd name="adj" fmla="val 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4"/>
          <p:cNvSpPr/>
          <p:nvPr/>
        </p:nvSpPr>
        <p:spPr>
          <a:xfrm>
            <a:off x="4696215" y="1920587"/>
            <a:ext cx="2799570" cy="3740727"/>
          </a:xfrm>
          <a:prstGeom prst="roundRect">
            <a:avLst>
              <a:gd name="adj" fmla="val 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5"/>
          <p:cNvSpPr/>
          <p:nvPr/>
        </p:nvSpPr>
        <p:spPr>
          <a:xfrm>
            <a:off x="8184949" y="1920587"/>
            <a:ext cx="2799570" cy="3740727"/>
          </a:xfrm>
          <a:prstGeom prst="roundRect">
            <a:avLst>
              <a:gd name="adj" fmla="val 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90513" y="2016669"/>
            <a:ext cx="2633506" cy="2860131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79247" y="2016669"/>
            <a:ext cx="2633506" cy="2860131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3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67981" y="2016669"/>
            <a:ext cx="2633506" cy="2860131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4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90513" y="4972882"/>
            <a:ext cx="2633506" cy="589718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79247" y="4972882"/>
            <a:ext cx="2633506" cy="589718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67981" y="4972882"/>
            <a:ext cx="2633506" cy="589718"/>
          </a:xfrm>
          <a:prstGeom prst="rect">
            <a:avLst/>
          </a:prstGeom>
          <a:solidFill>
            <a:srgbClr val="FAFBFC"/>
          </a:solidFill>
          <a:ln>
            <a:noFill/>
          </a:ln>
          <a:effectLst>
            <a:outerShdw blurRad="101600" dist="50800" dir="27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41506" y="2349500"/>
            <a:ext cx="731520" cy="731520"/>
          </a:xfrm>
          <a:prstGeom prst="rect">
            <a:avLst/>
          </a:prstGeom>
          <a:solidFill>
            <a:schemeClr val="accent2"/>
          </a:solidFill>
          <a:ln w="31750">
            <a:solidFill>
              <a:srgbClr val="FAFBFC"/>
            </a:solidFill>
          </a:ln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730240" y="2349500"/>
            <a:ext cx="731520" cy="731520"/>
          </a:xfrm>
          <a:prstGeom prst="rect">
            <a:avLst/>
          </a:prstGeom>
          <a:solidFill>
            <a:schemeClr val="accent3"/>
          </a:solidFill>
          <a:ln w="31750">
            <a:solidFill>
              <a:srgbClr val="FAFBFC"/>
            </a:solidFill>
          </a:ln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218974" y="2349500"/>
            <a:ext cx="731520" cy="731520"/>
          </a:xfrm>
          <a:prstGeom prst="rect">
            <a:avLst/>
          </a:prstGeom>
          <a:solidFill>
            <a:schemeClr val="accent4"/>
          </a:solidFill>
          <a:ln w="31750">
            <a:solidFill>
              <a:srgbClr val="FAFBFC"/>
            </a:solidFill>
          </a:ln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401778" y="2511803"/>
            <a:ext cx="408386" cy="411148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16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945061" y="2513290"/>
            <a:ext cx="306820" cy="408174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19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385291" y="2513079"/>
            <a:ext cx="411360" cy="408596"/>
            <a:chOff x="6463926" y="2278309"/>
            <a:chExt cx="708057" cy="703302"/>
          </a:xfrm>
          <a:solidFill>
            <a:schemeClr val="bg1"/>
          </a:solidFill>
        </p:grpSpPr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2"/>
            <p:cNvSpPr/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04087" y="3503596"/>
            <a:ext cx="2406358" cy="1028115"/>
            <a:chOff x="810218" y="3879968"/>
            <a:chExt cx="2406358" cy="1028115"/>
          </a:xfrm>
        </p:grpSpPr>
        <p:sp>
          <p:nvSpPr>
            <p:cNvPr id="28" name="文本框 27"/>
            <p:cNvSpPr txBox="1"/>
            <p:nvPr/>
          </p:nvSpPr>
          <p:spPr bwMode="auto">
            <a:xfrm>
              <a:off x="1015885" y="4206352"/>
              <a:ext cx="1995025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有中国最大的原创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 bwMode="auto">
            <a:xfrm>
              <a:off x="810218" y="3879968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>
                  <a:solidFill>
                    <a:schemeClr val="bg1">
                      <a:lumMod val="50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50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92821" y="3503596"/>
            <a:ext cx="2406358" cy="1028115"/>
            <a:chOff x="810218" y="3879968"/>
            <a:chExt cx="2406358" cy="1028115"/>
          </a:xfrm>
        </p:grpSpPr>
        <p:sp>
          <p:nvSpPr>
            <p:cNvPr id="31" name="文本框 30"/>
            <p:cNvSpPr txBox="1"/>
            <p:nvPr/>
          </p:nvSpPr>
          <p:spPr bwMode="auto">
            <a:xfrm>
              <a:off x="1015885" y="4206352"/>
              <a:ext cx="1995025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有中国最大的原创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810218" y="3879968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>
                  <a:solidFill>
                    <a:schemeClr val="bg1">
                      <a:lumMod val="50000"/>
                    </a:schemeClr>
                  </a:solidFill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50000"/>
                  </a:schemeClr>
                </a:solidFill>
                <a:ea typeface="造字工房悦黑（非商用）常规体" pitchFamily="5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381555" y="3503596"/>
            <a:ext cx="2406358" cy="1028115"/>
            <a:chOff x="810218" y="3879968"/>
            <a:chExt cx="2406358" cy="1028115"/>
          </a:xfrm>
        </p:grpSpPr>
        <p:sp>
          <p:nvSpPr>
            <p:cNvPr id="34" name="文本框 33"/>
            <p:cNvSpPr txBox="1"/>
            <p:nvPr/>
          </p:nvSpPr>
          <p:spPr bwMode="auto">
            <a:xfrm>
              <a:off x="1015885" y="4206352"/>
              <a:ext cx="1995025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有中国最大的原创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 bwMode="auto">
            <a:xfrm>
              <a:off x="810218" y="3879968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>
                  <a:solidFill>
                    <a:schemeClr val="bg1">
                      <a:lumMod val="50000"/>
                    </a:schemeClr>
                  </a:solidFill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50000"/>
                  </a:schemeClr>
                </a:solidFill>
                <a:ea typeface="造字工房悦黑（非商用）常规体" pitchFamily="50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429636" y="5090546"/>
            <a:ext cx="235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ITC Avant Garde Std Bk" panose="020B0502020202020204" pitchFamily="34" charset="0"/>
              </a:rPr>
              <a:t>add the title here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918370" y="5090546"/>
            <a:ext cx="235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ITC Avant Garde Std Bk" panose="020B0502020202020204" pitchFamily="34" charset="0"/>
              </a:rPr>
              <a:t>add the title here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407104" y="5090546"/>
            <a:ext cx="235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ITC Avant Garde Std Bk" panose="020B0502020202020204" pitchFamily="34" charset="0"/>
              </a:rPr>
              <a:t>add the title here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ITC Avant Garde Std Bk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accel="62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72"/>
                                </p:stCondLst>
                                <p:childTnLst>
                                  <p:par>
                                    <p:cTn id="45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72"/>
                                </p:stCondLst>
                                <p:childTnLst>
                                  <p:par>
                                    <p:cTn id="51" presetID="2" presetClass="entr" presetSubtype="4" accel="62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11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72"/>
                                </p:stCondLst>
                                <p:childTnLst>
                                  <p:par>
                                    <p:cTn id="6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72"/>
                                </p:stCondLst>
                                <p:childTnLst>
                                  <p:par>
                                    <p:cTn id="6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272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55"/>
                                </p:stCondLst>
                                <p:childTnLst>
                                  <p:par>
                                    <p:cTn id="8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55"/>
                                </p:stCondLst>
                                <p:childTnLst>
                                  <p:par>
                                    <p:cTn id="86" presetID="2" presetClass="entr" presetSubtype="4" accel="62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311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055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8055"/>
                                </p:stCondLst>
                                <p:childTnLst>
                                  <p:par>
                                    <p:cTn id="10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8555"/>
                                </p:stCondLst>
                                <p:childTnLst>
                                  <p:par>
                                    <p:cTn id="10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36" grpId="0"/>
          <p:bldP spid="37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72"/>
                                </p:stCondLst>
                                <p:childTnLst>
                                  <p:par>
                                    <p:cTn id="45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72"/>
                                </p:stCondLst>
                                <p:childTnLst>
                                  <p:par>
                                    <p:cTn id="51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11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72"/>
                                </p:stCondLst>
                                <p:childTnLst>
                                  <p:par>
                                    <p:cTn id="6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72"/>
                                </p:stCondLst>
                                <p:childTnLst>
                                  <p:par>
                                    <p:cTn id="6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272"/>
                                </p:stCondLst>
                                <p:childTnLst>
                                  <p:par>
                                    <p:cTn id="7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55"/>
                                </p:stCondLst>
                                <p:childTnLst>
                                  <p:par>
                                    <p:cTn id="8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55"/>
                                </p:stCondLst>
                                <p:childTnLst>
                                  <p:par>
                                    <p:cTn id="86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311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055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8055"/>
                                </p:stCondLst>
                                <p:childTnLst>
                                  <p:par>
                                    <p:cTn id="10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8555"/>
                                </p:stCondLst>
                                <p:childTnLst>
                                  <p:par>
                                    <p:cTn id="10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556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36" grpId="0"/>
          <p:bldP spid="37" grpId="0"/>
          <p:bldP spid="3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0383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行为规范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6161600" y="1848089"/>
            <a:ext cx="1837969" cy="1839162"/>
          </a:xfrm>
          <a:custGeom>
            <a:avLst/>
            <a:gdLst>
              <a:gd name="T0" fmla="*/ 0 w 6423"/>
              <a:gd name="T1" fmla="*/ 6423 h 6423"/>
              <a:gd name="T2" fmla="*/ 6423 w 6423"/>
              <a:gd name="T3" fmla="*/ 6423 h 6423"/>
              <a:gd name="T4" fmla="*/ 0 w 6423"/>
              <a:gd name="T5" fmla="*/ 0 h 6423"/>
              <a:gd name="T6" fmla="*/ 0 w 6423"/>
              <a:gd name="T7" fmla="*/ 0 h 6423"/>
              <a:gd name="T8" fmla="*/ 0 w 6423"/>
              <a:gd name="T9" fmla="*/ 6423 h 6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3" h="6423">
                <a:moveTo>
                  <a:pt x="0" y="6423"/>
                </a:moveTo>
                <a:lnTo>
                  <a:pt x="6423" y="6423"/>
                </a:lnTo>
                <a:cubicBezTo>
                  <a:pt x="6423" y="2876"/>
                  <a:pt x="3547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6423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6"/>
          <p:cNvSpPr/>
          <p:nvPr/>
        </p:nvSpPr>
        <p:spPr bwMode="auto">
          <a:xfrm>
            <a:off x="6161600" y="3818450"/>
            <a:ext cx="1837969" cy="1839162"/>
          </a:xfrm>
          <a:custGeom>
            <a:avLst/>
            <a:gdLst>
              <a:gd name="T0" fmla="*/ 0 w 6423"/>
              <a:gd name="T1" fmla="*/ 0 h 6423"/>
              <a:gd name="T2" fmla="*/ 0 w 6423"/>
              <a:gd name="T3" fmla="*/ 6423 h 6423"/>
              <a:gd name="T4" fmla="*/ 6423 w 6423"/>
              <a:gd name="T5" fmla="*/ 0 h 6423"/>
              <a:gd name="T6" fmla="*/ 0 w 6423"/>
              <a:gd name="T7" fmla="*/ 0 h 6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23" h="6423">
                <a:moveTo>
                  <a:pt x="0" y="0"/>
                </a:moveTo>
                <a:lnTo>
                  <a:pt x="0" y="6423"/>
                </a:lnTo>
                <a:cubicBezTo>
                  <a:pt x="3547" y="6423"/>
                  <a:pt x="6423" y="3547"/>
                  <a:pt x="642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7"/>
          <p:cNvSpPr/>
          <p:nvPr/>
        </p:nvSpPr>
        <p:spPr bwMode="auto">
          <a:xfrm>
            <a:off x="4192432" y="3818450"/>
            <a:ext cx="1837969" cy="1839162"/>
          </a:xfrm>
          <a:custGeom>
            <a:avLst/>
            <a:gdLst>
              <a:gd name="T0" fmla="*/ 12846 w 12846"/>
              <a:gd name="T1" fmla="*/ 0 h 12846"/>
              <a:gd name="T2" fmla="*/ 0 w 12846"/>
              <a:gd name="T3" fmla="*/ 0 h 12846"/>
              <a:gd name="T4" fmla="*/ 12846 w 12846"/>
              <a:gd name="T5" fmla="*/ 12846 h 12846"/>
              <a:gd name="T6" fmla="*/ 12846 w 12846"/>
              <a:gd name="T7" fmla="*/ 0 h 12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46" h="12846">
                <a:moveTo>
                  <a:pt x="12846" y="0"/>
                </a:moveTo>
                <a:lnTo>
                  <a:pt x="0" y="0"/>
                </a:lnTo>
                <a:cubicBezTo>
                  <a:pt x="0" y="7095"/>
                  <a:pt x="5751" y="12846"/>
                  <a:pt x="12846" y="12846"/>
                </a:cubicBezTo>
                <a:lnTo>
                  <a:pt x="12846" y="0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8"/>
          <p:cNvSpPr/>
          <p:nvPr/>
        </p:nvSpPr>
        <p:spPr bwMode="auto">
          <a:xfrm>
            <a:off x="4192432" y="1848089"/>
            <a:ext cx="1837969" cy="1839162"/>
          </a:xfrm>
          <a:custGeom>
            <a:avLst/>
            <a:gdLst>
              <a:gd name="T0" fmla="*/ 12846 w 12846"/>
              <a:gd name="T1" fmla="*/ 12846 h 12846"/>
              <a:gd name="T2" fmla="*/ 12846 w 12846"/>
              <a:gd name="T3" fmla="*/ 0 h 12846"/>
              <a:gd name="T4" fmla="*/ 0 w 12846"/>
              <a:gd name="T5" fmla="*/ 12846 h 12846"/>
              <a:gd name="T6" fmla="*/ 12846 w 12846"/>
              <a:gd name="T7" fmla="*/ 12846 h 12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46" h="12846">
                <a:moveTo>
                  <a:pt x="12846" y="12846"/>
                </a:moveTo>
                <a:lnTo>
                  <a:pt x="12846" y="0"/>
                </a:lnTo>
                <a:cubicBezTo>
                  <a:pt x="5751" y="0"/>
                  <a:pt x="0" y="5751"/>
                  <a:pt x="0" y="12846"/>
                </a:cubicBezTo>
                <a:lnTo>
                  <a:pt x="12846" y="1284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5"/>
          <p:cNvSpPr/>
          <p:nvPr/>
        </p:nvSpPr>
        <p:spPr bwMode="auto">
          <a:xfrm>
            <a:off x="8268777" y="2445572"/>
            <a:ext cx="643777" cy="64419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8268777" y="4415933"/>
            <a:ext cx="643777" cy="644195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3279446" y="2445572"/>
            <a:ext cx="643777" cy="644195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0" name="Freeform 5"/>
          <p:cNvSpPr/>
          <p:nvPr/>
        </p:nvSpPr>
        <p:spPr bwMode="auto">
          <a:xfrm>
            <a:off x="3279446" y="4415933"/>
            <a:ext cx="643777" cy="644195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33618" y="2346181"/>
            <a:ext cx="2797183" cy="846934"/>
            <a:chOff x="6943983" y="1348970"/>
            <a:chExt cx="2577284" cy="846934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6943983" y="1697306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6943983" y="1348970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933618" y="4345898"/>
            <a:ext cx="2797183" cy="846934"/>
            <a:chOff x="6943983" y="1348970"/>
            <a:chExt cx="2577284" cy="846934"/>
          </a:xfrm>
        </p:grpSpPr>
        <p:sp>
          <p:nvSpPr>
            <p:cNvPr id="15" name="文本框 14"/>
            <p:cNvSpPr txBox="1"/>
            <p:nvPr/>
          </p:nvSpPr>
          <p:spPr bwMode="auto">
            <a:xfrm>
              <a:off x="6943983" y="1697306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6943983" y="1348970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68300" y="2346181"/>
            <a:ext cx="2797183" cy="846934"/>
            <a:chOff x="1527999" y="2048312"/>
            <a:chExt cx="2577284" cy="846934"/>
          </a:xfrm>
        </p:grpSpPr>
        <p:sp>
          <p:nvSpPr>
            <p:cNvPr id="18" name="文本框 17"/>
            <p:cNvSpPr txBox="1"/>
            <p:nvPr/>
          </p:nvSpPr>
          <p:spPr bwMode="auto">
            <a:xfrm>
              <a:off x="1527999" y="2396648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 bwMode="auto">
            <a:xfrm>
              <a:off x="1698925" y="2048312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8300" y="4345898"/>
            <a:ext cx="2797183" cy="846934"/>
            <a:chOff x="1527999" y="4924329"/>
            <a:chExt cx="2577284" cy="846934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1527999" y="5272665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1698925" y="4924329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231542" y="254318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1542" y="4519968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20230" y="254318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20230" y="4519968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288787" y="2417361"/>
            <a:ext cx="331298" cy="330096"/>
            <a:chOff x="3618897" y="2279040"/>
            <a:chExt cx="706229" cy="703668"/>
          </a:xfrm>
          <a:solidFill>
            <a:schemeClr val="bg1"/>
          </a:solidFill>
        </p:grpSpPr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"/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72259" y="2416417"/>
            <a:ext cx="329754" cy="331984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33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330565" y="4805219"/>
            <a:ext cx="247742" cy="329580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36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571058" y="4805047"/>
            <a:ext cx="332156" cy="329924"/>
            <a:chOff x="6463926" y="2278309"/>
            <a:chExt cx="708057" cy="703302"/>
          </a:xfrm>
          <a:solidFill>
            <a:schemeClr val="bg1"/>
          </a:solidFill>
        </p:grpSpPr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579967" y="2878656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79967" y="4323209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415062" y="2878656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415062" y="4323209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95250"/>
            <a:ext cx="12192000" cy="7219950"/>
          </a:xfrm>
          <a:prstGeom prst="rect">
            <a:avLst/>
          </a:prstGeom>
        </p:spPr>
      </p:pic>
      <p:sp>
        <p:nvSpPr>
          <p:cNvPr id="4" name="同侧圆角矩形 13"/>
          <p:cNvSpPr/>
          <p:nvPr/>
        </p:nvSpPr>
        <p:spPr>
          <a:xfrm rot="5400000">
            <a:off x="2768431" y="-1555505"/>
            <a:ext cx="2834183" cy="83710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2"/>
          <p:cNvSpPr/>
          <p:nvPr/>
        </p:nvSpPr>
        <p:spPr>
          <a:xfrm rot="5400000">
            <a:off x="2860761" y="-1356194"/>
            <a:ext cx="2250905" cy="797242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49313" y="1839272"/>
            <a:ext cx="5422837" cy="1482589"/>
            <a:chOff x="471233" y="2215007"/>
            <a:chExt cx="5422837" cy="1482589"/>
          </a:xfrm>
        </p:grpSpPr>
        <p:sp>
          <p:nvSpPr>
            <p:cNvPr id="7" name="文本框 6"/>
            <p:cNvSpPr txBox="1"/>
            <p:nvPr/>
          </p:nvSpPr>
          <p:spPr>
            <a:xfrm>
              <a:off x="471233" y="2673854"/>
              <a:ext cx="5422837" cy="1023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300">
                  <a:solidFill>
                    <a:schemeClr val="bg1"/>
                  </a:solidFill>
                  <a:latin typeface="+mj-ea"/>
                  <a:ea typeface="+mj-ea"/>
                </a:rPr>
                <a:t>源文件比展示视频和预览图更高清流畅，并为您精心准备修改教程和素材赠品，即使是新手也能制作出大师级水准的</a:t>
              </a:r>
              <a:r>
                <a:rPr lang="en-US" altLang="zh-CN" sz="1400" spc="300">
                  <a:solidFill>
                    <a:schemeClr val="bg1"/>
                  </a:solidFill>
                  <a:latin typeface="+mj-ea"/>
                  <a:ea typeface="+mj-ea"/>
                </a:rPr>
                <a:t>PPT</a:t>
              </a:r>
              <a:r>
                <a:rPr lang="zh-CN" altLang="en-US" sz="1400" spc="300">
                  <a:solidFill>
                    <a:schemeClr val="bg1"/>
                  </a:solidFill>
                  <a:latin typeface="+mj-ea"/>
                  <a:ea typeface="+mj-ea"/>
                </a:rPr>
                <a:t>。</a:t>
              </a:r>
              <a:endParaRPr lang="zh-CN" altLang="en-US" sz="14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文本框 7"/>
            <p:cNvSpPr txBox="1"/>
            <p:nvPr/>
          </p:nvSpPr>
          <p:spPr bwMode="auto">
            <a:xfrm>
              <a:off x="471233" y="2215007"/>
              <a:ext cx="28558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spc="100">
                  <a:solidFill>
                    <a:schemeClr val="bg1"/>
                  </a:solidFill>
                  <a:latin typeface="Impact" panose="020B0806030902050204" pitchFamily="34" charset="0"/>
                  <a:ea typeface="造字工房悦黑（非商用）常规体" pitchFamily="50" charset="-122"/>
                </a:rPr>
                <a:t>INTRODUCTION</a:t>
              </a:r>
              <a:endParaRPr lang="zh-CN" altLang="en-US" sz="2800" spc="100" dirty="0">
                <a:solidFill>
                  <a:schemeClr val="bg1"/>
                </a:solidFill>
                <a:latin typeface="Impact" panose="020B0806030902050204" pitchFamily="34" charset="0"/>
                <a:ea typeface="造字工房悦黑（非商用）常规体" pitchFamily="50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5937623" y="1816276"/>
            <a:ext cx="1627482" cy="16274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44450">
            <a:solidFill>
              <a:schemeClr val="bg1"/>
            </a:solidFill>
          </a:ln>
          <a:effectLst>
            <a:outerShdw blurRad="889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376344" y="2311007"/>
            <a:ext cx="750039" cy="638025"/>
            <a:chOff x="6339462" y="3747511"/>
            <a:chExt cx="907547" cy="772010"/>
          </a:xfrm>
          <a:solidFill>
            <a:schemeClr val="bg1"/>
          </a:solidFill>
        </p:grpSpPr>
        <p:sp>
          <p:nvSpPr>
            <p:cNvPr id="11" name="Rectangle 130"/>
            <p:cNvSpPr>
              <a:spLocks noChangeArrowheads="1"/>
            </p:cNvSpPr>
            <p:nvPr/>
          </p:nvSpPr>
          <p:spPr bwMode="auto">
            <a:xfrm>
              <a:off x="6339462" y="4489161"/>
              <a:ext cx="881523" cy="30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31"/>
            <p:cNvSpPr/>
            <p:nvPr/>
          </p:nvSpPr>
          <p:spPr bwMode="auto">
            <a:xfrm>
              <a:off x="6398014" y="4350373"/>
              <a:ext cx="123608" cy="114934"/>
            </a:xfrm>
            <a:custGeom>
              <a:avLst/>
              <a:gdLst>
                <a:gd name="T0" fmla="*/ 43 w 48"/>
                <a:gd name="T1" fmla="*/ 45 h 45"/>
                <a:gd name="T2" fmla="*/ 48 w 48"/>
                <a:gd name="T3" fmla="*/ 39 h 45"/>
                <a:gd name="T4" fmla="*/ 48 w 48"/>
                <a:gd name="T5" fmla="*/ 0 h 45"/>
                <a:gd name="T6" fmla="*/ 0 w 48"/>
                <a:gd name="T7" fmla="*/ 8 h 45"/>
                <a:gd name="T8" fmla="*/ 0 w 48"/>
                <a:gd name="T9" fmla="*/ 39 h 45"/>
                <a:gd name="T10" fmla="*/ 6 w 48"/>
                <a:gd name="T11" fmla="*/ 45 h 45"/>
                <a:gd name="T12" fmla="*/ 43 w 48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5">
                  <a:moveTo>
                    <a:pt x="43" y="45"/>
                  </a:moveTo>
                  <a:cubicBezTo>
                    <a:pt x="46" y="45"/>
                    <a:pt x="48" y="42"/>
                    <a:pt x="48" y="3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9" y="5"/>
                    <a:pt x="12" y="7"/>
                    <a:pt x="0" y="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3" y="45"/>
                    <a:pt x="6" y="45"/>
                  </a:cubicBezTo>
                  <a:lnTo>
                    <a:pt x="4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32"/>
            <p:cNvSpPr/>
            <p:nvPr/>
          </p:nvSpPr>
          <p:spPr bwMode="auto">
            <a:xfrm>
              <a:off x="6557403" y="4299411"/>
              <a:ext cx="122524" cy="165896"/>
            </a:xfrm>
            <a:custGeom>
              <a:avLst/>
              <a:gdLst>
                <a:gd name="T0" fmla="*/ 43 w 48"/>
                <a:gd name="T1" fmla="*/ 65 h 65"/>
                <a:gd name="T2" fmla="*/ 48 w 48"/>
                <a:gd name="T3" fmla="*/ 59 h 65"/>
                <a:gd name="T4" fmla="*/ 48 w 48"/>
                <a:gd name="T5" fmla="*/ 0 h 65"/>
                <a:gd name="T6" fmla="*/ 44 w 48"/>
                <a:gd name="T7" fmla="*/ 2 h 65"/>
                <a:gd name="T8" fmla="*/ 0 w 48"/>
                <a:gd name="T9" fmla="*/ 16 h 65"/>
                <a:gd name="T10" fmla="*/ 0 w 48"/>
                <a:gd name="T11" fmla="*/ 59 h 65"/>
                <a:gd name="T12" fmla="*/ 6 w 48"/>
                <a:gd name="T13" fmla="*/ 65 h 65"/>
                <a:gd name="T14" fmla="*/ 43 w 48"/>
                <a:gd name="T1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5">
                  <a:moveTo>
                    <a:pt x="43" y="65"/>
                  </a:moveTo>
                  <a:cubicBezTo>
                    <a:pt x="46" y="65"/>
                    <a:pt x="48" y="62"/>
                    <a:pt x="48" y="5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1"/>
                    <a:pt x="46" y="1"/>
                    <a:pt x="44" y="2"/>
                  </a:cubicBezTo>
                  <a:cubicBezTo>
                    <a:pt x="29" y="8"/>
                    <a:pt x="14" y="13"/>
                    <a:pt x="0" y="1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3" y="65"/>
                    <a:pt x="6" y="65"/>
                  </a:cubicBezTo>
                  <a:lnTo>
                    <a:pt x="4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133"/>
            <p:cNvSpPr/>
            <p:nvPr/>
          </p:nvSpPr>
          <p:spPr bwMode="auto">
            <a:xfrm>
              <a:off x="6715709" y="4219174"/>
              <a:ext cx="123608" cy="246133"/>
            </a:xfrm>
            <a:custGeom>
              <a:avLst/>
              <a:gdLst>
                <a:gd name="T0" fmla="*/ 43 w 48"/>
                <a:gd name="T1" fmla="*/ 96 h 96"/>
                <a:gd name="T2" fmla="*/ 48 w 48"/>
                <a:gd name="T3" fmla="*/ 90 h 96"/>
                <a:gd name="T4" fmla="*/ 48 w 48"/>
                <a:gd name="T5" fmla="*/ 0 h 96"/>
                <a:gd name="T6" fmla="*/ 0 w 48"/>
                <a:gd name="T7" fmla="*/ 25 h 96"/>
                <a:gd name="T8" fmla="*/ 0 w 48"/>
                <a:gd name="T9" fmla="*/ 90 h 96"/>
                <a:gd name="T10" fmla="*/ 6 w 48"/>
                <a:gd name="T11" fmla="*/ 96 h 96"/>
                <a:gd name="T12" fmla="*/ 43 w 48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96">
                  <a:moveTo>
                    <a:pt x="43" y="96"/>
                  </a:moveTo>
                  <a:cubicBezTo>
                    <a:pt x="46" y="96"/>
                    <a:pt x="48" y="93"/>
                    <a:pt x="48" y="9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3" y="10"/>
                    <a:pt x="17" y="18"/>
                    <a:pt x="0" y="2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3"/>
                    <a:pt x="3" y="96"/>
                    <a:pt x="6" y="96"/>
                  </a:cubicBezTo>
                  <a:lnTo>
                    <a:pt x="43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134"/>
            <p:cNvSpPr/>
            <p:nvPr/>
          </p:nvSpPr>
          <p:spPr bwMode="auto">
            <a:xfrm>
              <a:off x="6875099" y="4100987"/>
              <a:ext cx="123608" cy="364319"/>
            </a:xfrm>
            <a:custGeom>
              <a:avLst/>
              <a:gdLst>
                <a:gd name="T0" fmla="*/ 43 w 48"/>
                <a:gd name="T1" fmla="*/ 142 h 142"/>
                <a:gd name="T2" fmla="*/ 48 w 48"/>
                <a:gd name="T3" fmla="*/ 136 h 142"/>
                <a:gd name="T4" fmla="*/ 48 w 48"/>
                <a:gd name="T5" fmla="*/ 0 h 142"/>
                <a:gd name="T6" fmla="*/ 32 w 48"/>
                <a:gd name="T7" fmla="*/ 14 h 142"/>
                <a:gd name="T8" fmla="*/ 0 w 48"/>
                <a:gd name="T9" fmla="*/ 37 h 142"/>
                <a:gd name="T10" fmla="*/ 0 w 48"/>
                <a:gd name="T11" fmla="*/ 136 h 142"/>
                <a:gd name="T12" fmla="*/ 6 w 48"/>
                <a:gd name="T13" fmla="*/ 142 h 142"/>
                <a:gd name="T14" fmla="*/ 43 w 48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42">
                  <a:moveTo>
                    <a:pt x="43" y="142"/>
                  </a:moveTo>
                  <a:cubicBezTo>
                    <a:pt x="46" y="142"/>
                    <a:pt x="48" y="139"/>
                    <a:pt x="48" y="136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5"/>
                    <a:pt x="37" y="10"/>
                    <a:pt x="32" y="14"/>
                  </a:cubicBezTo>
                  <a:cubicBezTo>
                    <a:pt x="21" y="23"/>
                    <a:pt x="11" y="30"/>
                    <a:pt x="0" y="37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3" y="142"/>
                    <a:pt x="6" y="142"/>
                  </a:cubicBezTo>
                  <a:lnTo>
                    <a:pt x="43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35"/>
            <p:cNvSpPr/>
            <p:nvPr/>
          </p:nvSpPr>
          <p:spPr bwMode="auto">
            <a:xfrm>
              <a:off x="7034488" y="3927502"/>
              <a:ext cx="122524" cy="537805"/>
            </a:xfrm>
            <a:custGeom>
              <a:avLst/>
              <a:gdLst>
                <a:gd name="T0" fmla="*/ 43 w 48"/>
                <a:gd name="T1" fmla="*/ 210 h 210"/>
                <a:gd name="T2" fmla="*/ 48 w 48"/>
                <a:gd name="T3" fmla="*/ 204 h 210"/>
                <a:gd name="T4" fmla="*/ 48 w 48"/>
                <a:gd name="T5" fmla="*/ 0 h 210"/>
                <a:gd name="T6" fmla="*/ 0 w 48"/>
                <a:gd name="T7" fmla="*/ 56 h 210"/>
                <a:gd name="T8" fmla="*/ 0 w 48"/>
                <a:gd name="T9" fmla="*/ 204 h 210"/>
                <a:gd name="T10" fmla="*/ 6 w 48"/>
                <a:gd name="T11" fmla="*/ 210 h 210"/>
                <a:gd name="T12" fmla="*/ 43 w 48"/>
                <a:gd name="T1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10">
                  <a:moveTo>
                    <a:pt x="43" y="210"/>
                  </a:moveTo>
                  <a:cubicBezTo>
                    <a:pt x="46" y="210"/>
                    <a:pt x="48" y="207"/>
                    <a:pt x="48" y="20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3" y="20"/>
                    <a:pt x="17" y="39"/>
                    <a:pt x="0" y="56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07"/>
                    <a:pt x="3" y="210"/>
                    <a:pt x="6" y="210"/>
                  </a:cubicBezTo>
                  <a:lnTo>
                    <a:pt x="4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36"/>
            <p:cNvSpPr/>
            <p:nvPr/>
          </p:nvSpPr>
          <p:spPr bwMode="auto">
            <a:xfrm>
              <a:off x="6343800" y="3747511"/>
              <a:ext cx="903209" cy="587682"/>
            </a:xfrm>
            <a:custGeom>
              <a:avLst/>
              <a:gdLst>
                <a:gd name="T0" fmla="*/ 350 w 352"/>
                <a:gd name="T1" fmla="*/ 58 h 229"/>
                <a:gd name="T2" fmla="*/ 335 w 352"/>
                <a:gd name="T3" fmla="*/ 8 h 229"/>
                <a:gd name="T4" fmla="*/ 322 w 352"/>
                <a:gd name="T5" fmla="*/ 2 h 229"/>
                <a:gd name="T6" fmla="*/ 273 w 352"/>
                <a:gd name="T7" fmla="*/ 17 h 229"/>
                <a:gd name="T8" fmla="*/ 266 w 352"/>
                <a:gd name="T9" fmla="*/ 30 h 229"/>
                <a:gd name="T10" fmla="*/ 279 w 352"/>
                <a:gd name="T11" fmla="*/ 36 h 229"/>
                <a:gd name="T12" fmla="*/ 304 w 352"/>
                <a:gd name="T13" fmla="*/ 29 h 229"/>
                <a:gd name="T14" fmla="*/ 219 w 352"/>
                <a:gd name="T15" fmla="*/ 121 h 229"/>
                <a:gd name="T16" fmla="*/ 71 w 352"/>
                <a:gd name="T17" fmla="*/ 194 h 229"/>
                <a:gd name="T18" fmla="*/ 0 w 352"/>
                <a:gd name="T19" fmla="*/ 205 h 229"/>
                <a:gd name="T20" fmla="*/ 0 w 352"/>
                <a:gd name="T21" fmla="*/ 205 h 229"/>
                <a:gd name="T22" fmla="*/ 0 w 352"/>
                <a:gd name="T23" fmla="*/ 229 h 229"/>
                <a:gd name="T24" fmla="*/ 0 w 352"/>
                <a:gd name="T25" fmla="*/ 229 h 229"/>
                <a:gd name="T26" fmla="*/ 125 w 352"/>
                <a:gd name="T27" fmla="*/ 202 h 229"/>
                <a:gd name="T28" fmla="*/ 234 w 352"/>
                <a:gd name="T29" fmla="*/ 139 h 229"/>
                <a:gd name="T30" fmla="*/ 324 w 352"/>
                <a:gd name="T31" fmla="*/ 41 h 229"/>
                <a:gd name="T32" fmla="*/ 331 w 352"/>
                <a:gd name="T33" fmla="*/ 64 h 229"/>
                <a:gd name="T34" fmla="*/ 344 w 352"/>
                <a:gd name="T35" fmla="*/ 70 h 229"/>
                <a:gd name="T36" fmla="*/ 350 w 352"/>
                <a:gd name="T37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2" h="229">
                  <a:moveTo>
                    <a:pt x="350" y="58"/>
                  </a:moveTo>
                  <a:cubicBezTo>
                    <a:pt x="335" y="8"/>
                    <a:pt x="335" y="8"/>
                    <a:pt x="335" y="8"/>
                  </a:cubicBezTo>
                  <a:cubicBezTo>
                    <a:pt x="333" y="3"/>
                    <a:pt x="327" y="0"/>
                    <a:pt x="322" y="2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68" y="19"/>
                    <a:pt x="265" y="25"/>
                    <a:pt x="266" y="30"/>
                  </a:cubicBezTo>
                  <a:cubicBezTo>
                    <a:pt x="268" y="35"/>
                    <a:pt x="274" y="38"/>
                    <a:pt x="279" y="36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278" y="67"/>
                    <a:pt x="249" y="97"/>
                    <a:pt x="219" y="121"/>
                  </a:cubicBezTo>
                  <a:cubicBezTo>
                    <a:pt x="166" y="163"/>
                    <a:pt x="112" y="184"/>
                    <a:pt x="71" y="194"/>
                  </a:cubicBezTo>
                  <a:cubicBezTo>
                    <a:pt x="29" y="205"/>
                    <a:pt x="1" y="205"/>
                    <a:pt x="0" y="205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3" y="229"/>
                    <a:pt x="56" y="229"/>
                    <a:pt x="125" y="202"/>
                  </a:cubicBezTo>
                  <a:cubicBezTo>
                    <a:pt x="159" y="189"/>
                    <a:pt x="197" y="169"/>
                    <a:pt x="234" y="139"/>
                  </a:cubicBezTo>
                  <a:cubicBezTo>
                    <a:pt x="265" y="114"/>
                    <a:pt x="296" y="82"/>
                    <a:pt x="324" y="41"/>
                  </a:cubicBezTo>
                  <a:cubicBezTo>
                    <a:pt x="331" y="64"/>
                    <a:pt x="331" y="64"/>
                    <a:pt x="331" y="64"/>
                  </a:cubicBezTo>
                  <a:cubicBezTo>
                    <a:pt x="333" y="69"/>
                    <a:pt x="339" y="72"/>
                    <a:pt x="344" y="70"/>
                  </a:cubicBezTo>
                  <a:cubicBezTo>
                    <a:pt x="349" y="69"/>
                    <a:pt x="352" y="63"/>
                    <a:pt x="35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37"/>
            <p:cNvSpPr/>
            <p:nvPr/>
          </p:nvSpPr>
          <p:spPr bwMode="auto">
            <a:xfrm>
              <a:off x="6375243" y="3837506"/>
              <a:ext cx="217941" cy="353477"/>
            </a:xfrm>
            <a:custGeom>
              <a:avLst/>
              <a:gdLst>
                <a:gd name="T0" fmla="*/ 57 w 85"/>
                <a:gd name="T1" fmla="*/ 104 h 138"/>
                <a:gd name="T2" fmla="*/ 45 w 85"/>
                <a:gd name="T3" fmla="*/ 108 h 138"/>
                <a:gd name="T4" fmla="*/ 30 w 85"/>
                <a:gd name="T5" fmla="*/ 105 h 138"/>
                <a:gd name="T6" fmla="*/ 20 w 85"/>
                <a:gd name="T7" fmla="*/ 100 h 138"/>
                <a:gd name="T8" fmla="*/ 19 w 85"/>
                <a:gd name="T9" fmla="*/ 98 h 138"/>
                <a:gd name="T10" fmla="*/ 19 w 85"/>
                <a:gd name="T11" fmla="*/ 98 h 138"/>
                <a:gd name="T12" fmla="*/ 19 w 85"/>
                <a:gd name="T13" fmla="*/ 98 h 138"/>
                <a:gd name="T14" fmla="*/ 19 w 85"/>
                <a:gd name="T15" fmla="*/ 97 h 138"/>
                <a:gd name="T16" fmla="*/ 13 w 85"/>
                <a:gd name="T17" fmla="*/ 94 h 138"/>
                <a:gd name="T18" fmla="*/ 3 w 85"/>
                <a:gd name="T19" fmla="*/ 101 h 138"/>
                <a:gd name="T20" fmla="*/ 3 w 85"/>
                <a:gd name="T21" fmla="*/ 109 h 138"/>
                <a:gd name="T22" fmla="*/ 33 w 85"/>
                <a:gd name="T23" fmla="*/ 125 h 138"/>
                <a:gd name="T24" fmla="*/ 33 w 85"/>
                <a:gd name="T25" fmla="*/ 135 h 138"/>
                <a:gd name="T26" fmla="*/ 36 w 85"/>
                <a:gd name="T27" fmla="*/ 138 h 138"/>
                <a:gd name="T28" fmla="*/ 46 w 85"/>
                <a:gd name="T29" fmla="*/ 138 h 138"/>
                <a:gd name="T30" fmla="*/ 49 w 85"/>
                <a:gd name="T31" fmla="*/ 135 h 138"/>
                <a:gd name="T32" fmla="*/ 49 w 85"/>
                <a:gd name="T33" fmla="*/ 126 h 138"/>
                <a:gd name="T34" fmla="*/ 72 w 85"/>
                <a:gd name="T35" fmla="*/ 118 h 138"/>
                <a:gd name="T36" fmla="*/ 81 w 85"/>
                <a:gd name="T37" fmla="*/ 86 h 138"/>
                <a:gd name="T38" fmla="*/ 49 w 85"/>
                <a:gd name="T39" fmla="*/ 62 h 138"/>
                <a:gd name="T40" fmla="*/ 47 w 85"/>
                <a:gd name="T41" fmla="*/ 61 h 138"/>
                <a:gd name="T42" fmla="*/ 35 w 85"/>
                <a:gd name="T43" fmla="*/ 56 h 138"/>
                <a:gd name="T44" fmla="*/ 34 w 85"/>
                <a:gd name="T45" fmla="*/ 56 h 138"/>
                <a:gd name="T46" fmla="*/ 25 w 85"/>
                <a:gd name="T47" fmla="*/ 49 h 138"/>
                <a:gd name="T48" fmla="*/ 27 w 85"/>
                <a:gd name="T49" fmla="*/ 36 h 138"/>
                <a:gd name="T50" fmla="*/ 41 w 85"/>
                <a:gd name="T51" fmla="*/ 31 h 138"/>
                <a:gd name="T52" fmla="*/ 51 w 85"/>
                <a:gd name="T53" fmla="*/ 32 h 138"/>
                <a:gd name="T54" fmla="*/ 61 w 85"/>
                <a:gd name="T55" fmla="*/ 39 h 138"/>
                <a:gd name="T56" fmla="*/ 62 w 85"/>
                <a:gd name="T57" fmla="*/ 40 h 138"/>
                <a:gd name="T58" fmla="*/ 62 w 85"/>
                <a:gd name="T59" fmla="*/ 40 h 138"/>
                <a:gd name="T60" fmla="*/ 62 w 85"/>
                <a:gd name="T61" fmla="*/ 41 h 138"/>
                <a:gd name="T62" fmla="*/ 68 w 85"/>
                <a:gd name="T63" fmla="*/ 44 h 138"/>
                <a:gd name="T64" fmla="*/ 78 w 85"/>
                <a:gd name="T65" fmla="*/ 38 h 138"/>
                <a:gd name="T66" fmla="*/ 78 w 85"/>
                <a:gd name="T67" fmla="*/ 29 h 138"/>
                <a:gd name="T68" fmla="*/ 56 w 85"/>
                <a:gd name="T69" fmla="*/ 14 h 138"/>
                <a:gd name="T70" fmla="*/ 49 w 85"/>
                <a:gd name="T71" fmla="*/ 13 h 138"/>
                <a:gd name="T72" fmla="*/ 49 w 85"/>
                <a:gd name="T73" fmla="*/ 3 h 138"/>
                <a:gd name="T74" fmla="*/ 46 w 85"/>
                <a:gd name="T75" fmla="*/ 0 h 138"/>
                <a:gd name="T76" fmla="*/ 36 w 85"/>
                <a:gd name="T77" fmla="*/ 0 h 138"/>
                <a:gd name="T78" fmla="*/ 33 w 85"/>
                <a:gd name="T79" fmla="*/ 3 h 138"/>
                <a:gd name="T80" fmla="*/ 33 w 85"/>
                <a:gd name="T81" fmla="*/ 13 h 138"/>
                <a:gd name="T82" fmla="*/ 12 w 85"/>
                <a:gd name="T83" fmla="*/ 24 h 138"/>
                <a:gd name="T84" fmla="*/ 5 w 85"/>
                <a:gd name="T85" fmla="*/ 56 h 138"/>
                <a:gd name="T86" fmla="*/ 17 w 85"/>
                <a:gd name="T87" fmla="*/ 68 h 138"/>
                <a:gd name="T88" fmla="*/ 47 w 85"/>
                <a:gd name="T89" fmla="*/ 83 h 138"/>
                <a:gd name="T90" fmla="*/ 51 w 85"/>
                <a:gd name="T91" fmla="*/ 85 h 138"/>
                <a:gd name="T92" fmla="*/ 59 w 85"/>
                <a:gd name="T93" fmla="*/ 92 h 138"/>
                <a:gd name="T94" fmla="*/ 57 w 85"/>
                <a:gd name="T95" fmla="*/ 10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138">
                  <a:moveTo>
                    <a:pt x="57" y="104"/>
                  </a:moveTo>
                  <a:cubicBezTo>
                    <a:pt x="54" y="107"/>
                    <a:pt x="50" y="108"/>
                    <a:pt x="45" y="108"/>
                  </a:cubicBezTo>
                  <a:cubicBezTo>
                    <a:pt x="40" y="108"/>
                    <a:pt x="35" y="107"/>
                    <a:pt x="30" y="105"/>
                  </a:cubicBezTo>
                  <a:cubicBezTo>
                    <a:pt x="27" y="104"/>
                    <a:pt x="23" y="102"/>
                    <a:pt x="20" y="100"/>
                  </a:cubicBezTo>
                  <a:cubicBezTo>
                    <a:pt x="20" y="99"/>
                    <a:pt x="20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7" y="95"/>
                    <a:pt x="15" y="94"/>
                    <a:pt x="13" y="94"/>
                  </a:cubicBezTo>
                  <a:cubicBezTo>
                    <a:pt x="9" y="94"/>
                    <a:pt x="5" y="97"/>
                    <a:pt x="3" y="101"/>
                  </a:cubicBezTo>
                  <a:cubicBezTo>
                    <a:pt x="1" y="104"/>
                    <a:pt x="1" y="107"/>
                    <a:pt x="3" y="109"/>
                  </a:cubicBezTo>
                  <a:cubicBezTo>
                    <a:pt x="8" y="118"/>
                    <a:pt x="21" y="123"/>
                    <a:pt x="33" y="125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3" y="137"/>
                    <a:pt x="35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8"/>
                    <a:pt x="49" y="137"/>
                    <a:pt x="49" y="135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59" y="125"/>
                    <a:pt x="67" y="122"/>
                    <a:pt x="72" y="118"/>
                  </a:cubicBezTo>
                  <a:cubicBezTo>
                    <a:pt x="81" y="109"/>
                    <a:pt x="85" y="97"/>
                    <a:pt x="81" y="86"/>
                  </a:cubicBezTo>
                  <a:cubicBezTo>
                    <a:pt x="77" y="74"/>
                    <a:pt x="61" y="67"/>
                    <a:pt x="49" y="6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3" y="59"/>
                    <a:pt x="37" y="57"/>
                    <a:pt x="35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4"/>
                    <a:pt x="27" y="52"/>
                    <a:pt x="25" y="49"/>
                  </a:cubicBezTo>
                  <a:cubicBezTo>
                    <a:pt x="23" y="45"/>
                    <a:pt x="23" y="39"/>
                    <a:pt x="27" y="36"/>
                  </a:cubicBezTo>
                  <a:cubicBezTo>
                    <a:pt x="32" y="32"/>
                    <a:pt x="37" y="31"/>
                    <a:pt x="41" y="31"/>
                  </a:cubicBezTo>
                  <a:cubicBezTo>
                    <a:pt x="44" y="31"/>
                    <a:pt x="48" y="31"/>
                    <a:pt x="51" y="32"/>
                  </a:cubicBezTo>
                  <a:cubicBezTo>
                    <a:pt x="54" y="33"/>
                    <a:pt x="58" y="36"/>
                    <a:pt x="61" y="39"/>
                  </a:cubicBezTo>
                  <a:cubicBezTo>
                    <a:pt x="61" y="39"/>
                    <a:pt x="61" y="39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4" y="43"/>
                    <a:pt x="66" y="44"/>
                    <a:pt x="68" y="44"/>
                  </a:cubicBezTo>
                  <a:cubicBezTo>
                    <a:pt x="72" y="44"/>
                    <a:pt x="76" y="41"/>
                    <a:pt x="78" y="38"/>
                  </a:cubicBezTo>
                  <a:cubicBezTo>
                    <a:pt x="80" y="35"/>
                    <a:pt x="80" y="32"/>
                    <a:pt x="78" y="29"/>
                  </a:cubicBezTo>
                  <a:cubicBezTo>
                    <a:pt x="74" y="22"/>
                    <a:pt x="64" y="17"/>
                    <a:pt x="56" y="14"/>
                  </a:cubicBezTo>
                  <a:cubicBezTo>
                    <a:pt x="54" y="14"/>
                    <a:pt x="51" y="13"/>
                    <a:pt x="49" y="1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47" y="0"/>
                    <a:pt x="4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5" y="15"/>
                    <a:pt x="17" y="18"/>
                    <a:pt x="12" y="24"/>
                  </a:cubicBezTo>
                  <a:cubicBezTo>
                    <a:pt x="3" y="32"/>
                    <a:pt x="0" y="45"/>
                    <a:pt x="5" y="56"/>
                  </a:cubicBezTo>
                  <a:cubicBezTo>
                    <a:pt x="8" y="62"/>
                    <a:pt x="12" y="66"/>
                    <a:pt x="17" y="68"/>
                  </a:cubicBezTo>
                  <a:cubicBezTo>
                    <a:pt x="20" y="70"/>
                    <a:pt x="38" y="79"/>
                    <a:pt x="47" y="83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5" y="87"/>
                    <a:pt x="58" y="89"/>
                    <a:pt x="59" y="92"/>
                  </a:cubicBezTo>
                  <a:cubicBezTo>
                    <a:pt x="61" y="96"/>
                    <a:pt x="60" y="102"/>
                    <a:pt x="57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" name="文本框 9"/>
          <p:cNvSpPr txBox="1"/>
          <p:nvPr/>
        </p:nvSpPr>
        <p:spPr>
          <a:xfrm>
            <a:off x="4499362" y="349362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工作规范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9" grpId="0" animBg="1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9" grpId="0" animBg="1"/>
          <p:bldP spid="2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84460" y="373597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员工管理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0957" y="4081807"/>
            <a:ext cx="10110087" cy="1246852"/>
            <a:chOff x="1040957" y="3767482"/>
            <a:chExt cx="10110087" cy="1246852"/>
          </a:xfrm>
        </p:grpSpPr>
        <p:sp>
          <p:nvSpPr>
            <p:cNvPr id="4" name="任意多边形 37"/>
            <p:cNvSpPr/>
            <p:nvPr/>
          </p:nvSpPr>
          <p:spPr>
            <a:xfrm>
              <a:off x="1040957" y="3767482"/>
              <a:ext cx="10110087" cy="366316"/>
            </a:xfrm>
            <a:custGeom>
              <a:avLst/>
              <a:gdLst>
                <a:gd name="connsiteX0" fmla="*/ 0 w 12131040"/>
                <a:gd name="connsiteY0" fmla="*/ 365862 h 518372"/>
                <a:gd name="connsiteX1" fmla="*/ 1447800 w 12131040"/>
                <a:gd name="connsiteY1" fmla="*/ 102 h 518372"/>
                <a:gd name="connsiteX2" fmla="*/ 3185160 w 12131040"/>
                <a:gd name="connsiteY2" fmla="*/ 396342 h 518372"/>
                <a:gd name="connsiteX3" fmla="*/ 4815840 w 12131040"/>
                <a:gd name="connsiteY3" fmla="*/ 122022 h 518372"/>
                <a:gd name="connsiteX4" fmla="*/ 6675120 w 12131040"/>
                <a:gd name="connsiteY4" fmla="*/ 457302 h 518372"/>
                <a:gd name="connsiteX5" fmla="*/ 8915400 w 12131040"/>
                <a:gd name="connsiteY5" fmla="*/ 91542 h 518372"/>
                <a:gd name="connsiteX6" fmla="*/ 10698480 w 12131040"/>
                <a:gd name="connsiteY6" fmla="*/ 518262 h 518372"/>
                <a:gd name="connsiteX7" fmla="*/ 12131040 w 12131040"/>
                <a:gd name="connsiteY7" fmla="*/ 137262 h 51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1040" h="518372">
                  <a:moveTo>
                    <a:pt x="0" y="365862"/>
                  </a:moveTo>
                  <a:cubicBezTo>
                    <a:pt x="458470" y="180442"/>
                    <a:pt x="916940" y="-4978"/>
                    <a:pt x="1447800" y="102"/>
                  </a:cubicBezTo>
                  <a:cubicBezTo>
                    <a:pt x="1978660" y="5182"/>
                    <a:pt x="2623820" y="376022"/>
                    <a:pt x="3185160" y="396342"/>
                  </a:cubicBezTo>
                  <a:cubicBezTo>
                    <a:pt x="3746500" y="416662"/>
                    <a:pt x="4234180" y="111862"/>
                    <a:pt x="4815840" y="122022"/>
                  </a:cubicBezTo>
                  <a:cubicBezTo>
                    <a:pt x="5397500" y="132182"/>
                    <a:pt x="5991860" y="462382"/>
                    <a:pt x="6675120" y="457302"/>
                  </a:cubicBezTo>
                  <a:cubicBezTo>
                    <a:pt x="7358380" y="452222"/>
                    <a:pt x="8244840" y="81382"/>
                    <a:pt x="8915400" y="91542"/>
                  </a:cubicBezTo>
                  <a:cubicBezTo>
                    <a:pt x="9585960" y="101702"/>
                    <a:pt x="10162540" y="510642"/>
                    <a:pt x="10698480" y="518262"/>
                  </a:cubicBezTo>
                  <a:cubicBezTo>
                    <a:pt x="11234420" y="525882"/>
                    <a:pt x="12131040" y="137262"/>
                    <a:pt x="12131040" y="137262"/>
                  </a:cubicBezTo>
                </a:path>
              </a:pathLst>
            </a:cu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572737" y="4196671"/>
              <a:ext cx="1426527" cy="253477"/>
              <a:chOff x="5342025" y="3808934"/>
              <a:chExt cx="1507950" cy="719047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5901368" y="4077478"/>
                <a:ext cx="389265" cy="1819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744266" y="4000737"/>
                <a:ext cx="703469" cy="33544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342025" y="3808934"/>
                <a:ext cx="1507950" cy="71904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112737" y="4196671"/>
              <a:ext cx="1426527" cy="253477"/>
              <a:chOff x="5342025" y="3808934"/>
              <a:chExt cx="1507950" cy="719047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901368" y="4077478"/>
                <a:ext cx="389265" cy="1819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744266" y="4000737"/>
                <a:ext cx="703469" cy="33544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5342025" y="3808934"/>
                <a:ext cx="1507950" cy="71904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652737" y="4196671"/>
              <a:ext cx="1426527" cy="253477"/>
              <a:chOff x="5342025" y="3808934"/>
              <a:chExt cx="1507950" cy="719047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901368" y="4077478"/>
                <a:ext cx="389265" cy="1819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5744266" y="4000737"/>
                <a:ext cx="703469" cy="33544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342025" y="3808934"/>
                <a:ext cx="1507950" cy="71904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9192737" y="4196671"/>
              <a:ext cx="1426527" cy="253477"/>
              <a:chOff x="5342025" y="3808934"/>
              <a:chExt cx="1507950" cy="719047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5901368" y="4077478"/>
                <a:ext cx="389265" cy="1819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744266" y="4000737"/>
                <a:ext cx="703469" cy="33544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342025" y="3808934"/>
                <a:ext cx="1507950" cy="71904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任意多边形 42"/>
            <p:cNvSpPr/>
            <p:nvPr/>
          </p:nvSpPr>
          <p:spPr>
            <a:xfrm>
              <a:off x="1040957" y="4638497"/>
              <a:ext cx="10110087" cy="375837"/>
            </a:xfrm>
            <a:custGeom>
              <a:avLst/>
              <a:gdLst>
                <a:gd name="connsiteX0" fmla="*/ 0 w 12131040"/>
                <a:gd name="connsiteY0" fmla="*/ 365862 h 518372"/>
                <a:gd name="connsiteX1" fmla="*/ 1447800 w 12131040"/>
                <a:gd name="connsiteY1" fmla="*/ 102 h 518372"/>
                <a:gd name="connsiteX2" fmla="*/ 3185160 w 12131040"/>
                <a:gd name="connsiteY2" fmla="*/ 396342 h 518372"/>
                <a:gd name="connsiteX3" fmla="*/ 4815840 w 12131040"/>
                <a:gd name="connsiteY3" fmla="*/ 122022 h 518372"/>
                <a:gd name="connsiteX4" fmla="*/ 6675120 w 12131040"/>
                <a:gd name="connsiteY4" fmla="*/ 457302 h 518372"/>
                <a:gd name="connsiteX5" fmla="*/ 8915400 w 12131040"/>
                <a:gd name="connsiteY5" fmla="*/ 91542 h 518372"/>
                <a:gd name="connsiteX6" fmla="*/ 10698480 w 12131040"/>
                <a:gd name="connsiteY6" fmla="*/ 518262 h 518372"/>
                <a:gd name="connsiteX7" fmla="*/ 12131040 w 12131040"/>
                <a:gd name="connsiteY7" fmla="*/ 137262 h 51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1040" h="518372">
                  <a:moveTo>
                    <a:pt x="0" y="365862"/>
                  </a:moveTo>
                  <a:cubicBezTo>
                    <a:pt x="458470" y="180442"/>
                    <a:pt x="916940" y="-4978"/>
                    <a:pt x="1447800" y="102"/>
                  </a:cubicBezTo>
                  <a:cubicBezTo>
                    <a:pt x="1978660" y="5182"/>
                    <a:pt x="2623820" y="376022"/>
                    <a:pt x="3185160" y="396342"/>
                  </a:cubicBezTo>
                  <a:cubicBezTo>
                    <a:pt x="3746500" y="416662"/>
                    <a:pt x="4234180" y="111862"/>
                    <a:pt x="4815840" y="122022"/>
                  </a:cubicBezTo>
                  <a:cubicBezTo>
                    <a:pt x="5397500" y="132182"/>
                    <a:pt x="5991860" y="462382"/>
                    <a:pt x="6675120" y="457302"/>
                  </a:cubicBezTo>
                  <a:cubicBezTo>
                    <a:pt x="7358380" y="452222"/>
                    <a:pt x="8244840" y="81382"/>
                    <a:pt x="8915400" y="91542"/>
                  </a:cubicBezTo>
                  <a:cubicBezTo>
                    <a:pt x="9585960" y="101702"/>
                    <a:pt x="10162540" y="510642"/>
                    <a:pt x="10698480" y="518262"/>
                  </a:cubicBezTo>
                  <a:cubicBezTo>
                    <a:pt x="11234420" y="525882"/>
                    <a:pt x="12131040" y="137262"/>
                    <a:pt x="12131040" y="137262"/>
                  </a:cubicBezTo>
                </a:path>
              </a:pathLst>
            </a:cu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2" name="Freeform 5"/>
          <p:cNvSpPr/>
          <p:nvPr/>
        </p:nvSpPr>
        <p:spPr bwMode="auto">
          <a:xfrm rot="5400000">
            <a:off x="1154231" y="2502888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127000" dist="63500" dir="2700000" algn="tl" rotWithShape="0">
              <a:schemeClr val="tx1">
                <a:alpha val="20000"/>
              </a:schemeClr>
            </a:outerShdw>
            <a:reflection blurRad="12700" stA="15000" endPos="250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3" name="Freeform 5"/>
          <p:cNvSpPr/>
          <p:nvPr/>
        </p:nvSpPr>
        <p:spPr bwMode="auto">
          <a:xfrm rot="5400000">
            <a:off x="3694231" y="2502888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3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127000" dist="63500" dir="2700000" algn="tl" rotWithShape="0">
              <a:schemeClr val="tx1">
                <a:alpha val="20000"/>
              </a:schemeClr>
            </a:outerShdw>
            <a:reflection blurRad="12700" stA="15000" endPos="250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" name="Freeform 5"/>
          <p:cNvSpPr/>
          <p:nvPr/>
        </p:nvSpPr>
        <p:spPr bwMode="auto">
          <a:xfrm rot="5400000">
            <a:off x="6234231" y="2502888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4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127000" dist="63500" dir="2700000" algn="tl" rotWithShape="0">
              <a:schemeClr val="tx1">
                <a:alpha val="20000"/>
              </a:schemeClr>
            </a:outerShdw>
            <a:reflection blurRad="12700" stA="15000" endPos="250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6" name="Freeform 5"/>
          <p:cNvSpPr/>
          <p:nvPr/>
        </p:nvSpPr>
        <p:spPr bwMode="auto">
          <a:xfrm rot="5400000">
            <a:off x="8774231" y="2502888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5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127000" dist="63500" dir="2700000" algn="tl" rotWithShape="0">
              <a:schemeClr val="tx1">
                <a:alpha val="20000"/>
              </a:schemeClr>
            </a:outerShdw>
            <a:reflection blurRad="12700" stA="15000" endPos="250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42901" y="3055219"/>
            <a:ext cx="108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坚持</a:t>
            </a:r>
            <a:endParaRPr lang="zh-CN" altLang="en-US" sz="3200" dirty="0">
              <a:solidFill>
                <a:schemeClr val="bg1"/>
              </a:solidFill>
              <a:latin typeface="造字工房悦黑体验版常规体" pitchFamily="50" charset="-122"/>
              <a:ea typeface="造字工房悦黑体验版常规体" pitchFamily="5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82901" y="3055219"/>
            <a:ext cx="108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细节</a:t>
            </a:r>
            <a:endParaRPr lang="zh-CN" altLang="en-US" sz="3200" dirty="0">
              <a:solidFill>
                <a:schemeClr val="bg1"/>
              </a:solidFill>
              <a:latin typeface="造字工房悦黑体验版常规体" pitchFamily="50" charset="-122"/>
              <a:ea typeface="造字工房悦黑体验版常规体" pitchFamily="5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822901" y="3055219"/>
            <a:ext cx="108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执行</a:t>
            </a:r>
            <a:endParaRPr lang="zh-CN" altLang="en-US" sz="3200" dirty="0">
              <a:solidFill>
                <a:schemeClr val="bg1"/>
              </a:solidFill>
              <a:latin typeface="造字工房悦黑体验版常规体" pitchFamily="50" charset="-122"/>
              <a:ea typeface="造字工房悦黑体验版常规体" pitchFamily="5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46407" y="3055219"/>
            <a:ext cx="108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乐观</a:t>
            </a:r>
            <a:endParaRPr lang="zh-CN" altLang="en-US" sz="3200" dirty="0">
              <a:solidFill>
                <a:schemeClr val="bg1"/>
              </a:solidFill>
              <a:latin typeface="造字工房悦黑体验版常规体" pitchFamily="50" charset="-122"/>
              <a:ea typeface="造字工房悦黑体验版常规体" pitchFamily="5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08811" y="3623825"/>
            <a:ext cx="95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Insist</a:t>
            </a:r>
            <a:endParaRPr lang="zh-CN" altLang="en-US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14388" y="3623825"/>
            <a:ext cx="102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Details</a:t>
            </a:r>
            <a:endParaRPr lang="zh-CN" altLang="en-US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03332" y="3623825"/>
            <a:ext cx="132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Executive</a:t>
            </a:r>
            <a:endParaRPr lang="zh-CN" altLang="en-US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218237" y="3623825"/>
            <a:ext cx="137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latin typeface="ITC Avant Garde Std Bk" panose="020B0502020202020204" pitchFamily="34" charset="0"/>
              </a:rPr>
              <a:t>Optimistic</a:t>
            </a:r>
            <a:endParaRPr lang="zh-CN" altLang="en-US" sz="16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 animBg="1"/>
      <p:bldP spid="23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25884" y="367100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>
                    <a:lumMod val="95000"/>
                  </a:schemeClr>
                </a:solidFill>
                <a:ea typeface="造字工房悦圆演示版常规体" pitchFamily="50" charset="-122"/>
              </a:rPr>
              <a:t>员工管理</a:t>
            </a:r>
            <a:endParaRPr lang="zh-CN" altLang="en-US" sz="3200" b="1" spc="600" dirty="0">
              <a:solidFill>
                <a:schemeClr val="bg1">
                  <a:lumMod val="95000"/>
                </a:schemeClr>
              </a:solidFill>
              <a:ea typeface="造字工房悦圆演示版常规体" pitchFamily="5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45394" y="1756539"/>
            <a:ext cx="8272985" cy="4546678"/>
            <a:chOff x="2402680" y="2725738"/>
            <a:chExt cx="2657475" cy="1460501"/>
          </a:xfrm>
          <a:solidFill>
            <a:schemeClr val="bg1">
              <a:lumMod val="85000"/>
              <a:alpha val="32000"/>
            </a:schemeClr>
          </a:solidFill>
        </p:grpSpPr>
        <p:sp>
          <p:nvSpPr>
            <p:cNvPr id="4" name="Freeform 20"/>
            <p:cNvSpPr/>
            <p:nvPr/>
          </p:nvSpPr>
          <p:spPr bwMode="auto">
            <a:xfrm>
              <a:off x="3110705" y="2746376"/>
              <a:ext cx="33338" cy="14288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1 h 2"/>
                <a:gd name="T4" fmla="*/ 3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3" y="1"/>
                    <a:pt x="1" y="0"/>
                    <a:pt x="0" y="1"/>
                  </a:cubicBezTo>
                  <a:cubicBezTo>
                    <a:pt x="0" y="2"/>
                    <a:pt x="2" y="2"/>
                    <a:pt x="3" y="2"/>
                  </a:cubicBezTo>
                  <a:cubicBezTo>
                    <a:pt x="4" y="2"/>
                    <a:pt x="5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Freeform 21"/>
            <p:cNvSpPr/>
            <p:nvPr/>
          </p:nvSpPr>
          <p:spPr bwMode="auto">
            <a:xfrm>
              <a:off x="4682330" y="2994026"/>
              <a:ext cx="14288" cy="28575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2 w 2"/>
                <a:gd name="T5" fmla="*/ 3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Freeform 22"/>
            <p:cNvSpPr>
              <a:spLocks noEditPoints="1"/>
            </p:cNvSpPr>
            <p:nvPr/>
          </p:nvSpPr>
          <p:spPr bwMode="auto">
            <a:xfrm>
              <a:off x="3494880" y="2767013"/>
              <a:ext cx="1366838" cy="668338"/>
            </a:xfrm>
            <a:custGeom>
              <a:avLst/>
              <a:gdLst>
                <a:gd name="T0" fmla="*/ 80 w 199"/>
                <a:gd name="T1" fmla="*/ 43 h 97"/>
                <a:gd name="T2" fmla="*/ 64 w 199"/>
                <a:gd name="T3" fmla="*/ 36 h 97"/>
                <a:gd name="T4" fmla="*/ 76 w 199"/>
                <a:gd name="T5" fmla="*/ 47 h 97"/>
                <a:gd name="T6" fmla="*/ 69 w 199"/>
                <a:gd name="T7" fmla="*/ 50 h 97"/>
                <a:gd name="T8" fmla="*/ 128 w 199"/>
                <a:gd name="T9" fmla="*/ 33 h 97"/>
                <a:gd name="T10" fmla="*/ 88 w 199"/>
                <a:gd name="T11" fmla="*/ 4 h 97"/>
                <a:gd name="T12" fmla="*/ 90 w 199"/>
                <a:gd name="T13" fmla="*/ 11 h 97"/>
                <a:gd name="T14" fmla="*/ 83 w 199"/>
                <a:gd name="T15" fmla="*/ 13 h 97"/>
                <a:gd name="T16" fmla="*/ 76 w 199"/>
                <a:gd name="T17" fmla="*/ 6 h 97"/>
                <a:gd name="T18" fmla="*/ 45 w 199"/>
                <a:gd name="T19" fmla="*/ 11 h 97"/>
                <a:gd name="T20" fmla="*/ 40 w 199"/>
                <a:gd name="T21" fmla="*/ 10 h 97"/>
                <a:gd name="T22" fmla="*/ 34 w 199"/>
                <a:gd name="T23" fmla="*/ 8 h 97"/>
                <a:gd name="T24" fmla="*/ 26 w 199"/>
                <a:gd name="T25" fmla="*/ 16 h 97"/>
                <a:gd name="T26" fmla="*/ 23 w 199"/>
                <a:gd name="T27" fmla="*/ 17 h 97"/>
                <a:gd name="T28" fmla="*/ 26 w 199"/>
                <a:gd name="T29" fmla="*/ 19 h 97"/>
                <a:gd name="T30" fmla="*/ 39 w 199"/>
                <a:gd name="T31" fmla="*/ 15 h 97"/>
                <a:gd name="T32" fmla="*/ 46 w 199"/>
                <a:gd name="T33" fmla="*/ 28 h 97"/>
                <a:gd name="T34" fmla="*/ 42 w 199"/>
                <a:gd name="T35" fmla="*/ 26 h 97"/>
                <a:gd name="T36" fmla="*/ 36 w 199"/>
                <a:gd name="T37" fmla="*/ 27 h 97"/>
                <a:gd name="T38" fmla="*/ 25 w 199"/>
                <a:gd name="T39" fmla="*/ 29 h 97"/>
                <a:gd name="T40" fmla="*/ 9 w 199"/>
                <a:gd name="T41" fmla="*/ 45 h 97"/>
                <a:gd name="T42" fmla="*/ 5 w 199"/>
                <a:gd name="T43" fmla="*/ 55 h 97"/>
                <a:gd name="T44" fmla="*/ 20 w 199"/>
                <a:gd name="T45" fmla="*/ 42 h 97"/>
                <a:gd name="T46" fmla="*/ 25 w 199"/>
                <a:gd name="T47" fmla="*/ 44 h 97"/>
                <a:gd name="T48" fmla="*/ 32 w 199"/>
                <a:gd name="T49" fmla="*/ 36 h 97"/>
                <a:gd name="T50" fmla="*/ 35 w 199"/>
                <a:gd name="T51" fmla="*/ 38 h 97"/>
                <a:gd name="T52" fmla="*/ 28 w 199"/>
                <a:gd name="T53" fmla="*/ 42 h 97"/>
                <a:gd name="T54" fmla="*/ 35 w 199"/>
                <a:gd name="T55" fmla="*/ 41 h 97"/>
                <a:gd name="T56" fmla="*/ 39 w 199"/>
                <a:gd name="T57" fmla="*/ 49 h 97"/>
                <a:gd name="T58" fmla="*/ 42 w 199"/>
                <a:gd name="T59" fmla="*/ 44 h 97"/>
                <a:gd name="T60" fmla="*/ 45 w 199"/>
                <a:gd name="T61" fmla="*/ 42 h 97"/>
                <a:gd name="T62" fmla="*/ 56 w 199"/>
                <a:gd name="T63" fmla="*/ 36 h 97"/>
                <a:gd name="T64" fmla="*/ 60 w 199"/>
                <a:gd name="T65" fmla="*/ 45 h 97"/>
                <a:gd name="T66" fmla="*/ 51 w 199"/>
                <a:gd name="T67" fmla="*/ 47 h 97"/>
                <a:gd name="T68" fmla="*/ 55 w 199"/>
                <a:gd name="T69" fmla="*/ 59 h 97"/>
                <a:gd name="T70" fmla="*/ 57 w 199"/>
                <a:gd name="T71" fmla="*/ 65 h 97"/>
                <a:gd name="T72" fmla="*/ 82 w 199"/>
                <a:gd name="T73" fmla="*/ 72 h 97"/>
                <a:gd name="T74" fmla="*/ 70 w 199"/>
                <a:gd name="T75" fmla="*/ 65 h 97"/>
                <a:gd name="T76" fmla="*/ 84 w 199"/>
                <a:gd name="T77" fmla="*/ 71 h 97"/>
                <a:gd name="T78" fmla="*/ 95 w 199"/>
                <a:gd name="T79" fmla="*/ 71 h 97"/>
                <a:gd name="T80" fmla="*/ 101 w 199"/>
                <a:gd name="T81" fmla="*/ 74 h 97"/>
                <a:gd name="T82" fmla="*/ 104 w 199"/>
                <a:gd name="T83" fmla="*/ 76 h 97"/>
                <a:gd name="T84" fmla="*/ 125 w 199"/>
                <a:gd name="T85" fmla="*/ 76 h 97"/>
                <a:gd name="T86" fmla="*/ 130 w 199"/>
                <a:gd name="T87" fmla="*/ 74 h 97"/>
                <a:gd name="T88" fmla="*/ 139 w 199"/>
                <a:gd name="T89" fmla="*/ 90 h 97"/>
                <a:gd name="T90" fmla="*/ 144 w 199"/>
                <a:gd name="T91" fmla="*/ 89 h 97"/>
                <a:gd name="T92" fmla="*/ 146 w 199"/>
                <a:gd name="T93" fmla="*/ 80 h 97"/>
                <a:gd name="T94" fmla="*/ 150 w 199"/>
                <a:gd name="T95" fmla="*/ 77 h 97"/>
                <a:gd name="T96" fmla="*/ 156 w 199"/>
                <a:gd name="T97" fmla="*/ 49 h 97"/>
                <a:gd name="T98" fmla="*/ 165 w 199"/>
                <a:gd name="T99" fmla="*/ 52 h 97"/>
                <a:gd name="T100" fmla="*/ 167 w 199"/>
                <a:gd name="T101" fmla="*/ 46 h 97"/>
                <a:gd name="T102" fmla="*/ 166 w 199"/>
                <a:gd name="T103" fmla="*/ 29 h 97"/>
                <a:gd name="T104" fmla="*/ 174 w 199"/>
                <a:gd name="T105" fmla="*/ 21 h 97"/>
                <a:gd name="T106" fmla="*/ 184 w 199"/>
                <a:gd name="T107" fmla="*/ 20 h 97"/>
                <a:gd name="T108" fmla="*/ 192 w 199"/>
                <a:gd name="T109" fmla="*/ 13 h 97"/>
                <a:gd name="T110" fmla="*/ 199 w 199"/>
                <a:gd name="T111" fmla="*/ 13 h 97"/>
                <a:gd name="T112" fmla="*/ 127 w 199"/>
                <a:gd name="T113" fmla="*/ 3 h 97"/>
                <a:gd name="T114" fmla="*/ 113 w 199"/>
                <a:gd name="T115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9" h="97">
                  <a:moveTo>
                    <a:pt x="77" y="44"/>
                  </a:moveTo>
                  <a:cubicBezTo>
                    <a:pt x="76" y="42"/>
                    <a:pt x="80" y="40"/>
                    <a:pt x="82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40"/>
                    <a:pt x="82" y="40"/>
                    <a:pt x="82" y="40"/>
                  </a:cubicBezTo>
                  <a:cubicBezTo>
                    <a:pt x="82" y="42"/>
                    <a:pt x="84" y="43"/>
                    <a:pt x="83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1" y="44"/>
                    <a:pt x="80" y="43"/>
                    <a:pt x="80" y="43"/>
                  </a:cubicBezTo>
                  <a:cubicBezTo>
                    <a:pt x="79" y="42"/>
                    <a:pt x="79" y="42"/>
                    <a:pt x="78" y="42"/>
                  </a:cubicBezTo>
                  <a:cubicBezTo>
                    <a:pt x="78" y="42"/>
                    <a:pt x="77" y="42"/>
                    <a:pt x="77" y="44"/>
                  </a:cubicBezTo>
                  <a:moveTo>
                    <a:pt x="68" y="48"/>
                  </a:moveTo>
                  <a:cubicBezTo>
                    <a:pt x="68" y="47"/>
                    <a:pt x="68" y="47"/>
                    <a:pt x="68" y="47"/>
                  </a:cubicBezTo>
                  <a:cubicBezTo>
                    <a:pt x="67" y="46"/>
                    <a:pt x="67" y="43"/>
                    <a:pt x="66" y="42"/>
                  </a:cubicBezTo>
                  <a:cubicBezTo>
                    <a:pt x="66" y="41"/>
                    <a:pt x="67" y="41"/>
                    <a:pt x="68" y="40"/>
                  </a:cubicBezTo>
                  <a:cubicBezTo>
                    <a:pt x="67" y="38"/>
                    <a:pt x="64" y="38"/>
                    <a:pt x="64" y="36"/>
                  </a:cubicBezTo>
                  <a:cubicBezTo>
                    <a:pt x="66" y="37"/>
                    <a:pt x="67" y="39"/>
                    <a:pt x="69" y="40"/>
                  </a:cubicBezTo>
                  <a:cubicBezTo>
                    <a:pt x="69" y="39"/>
                    <a:pt x="70" y="39"/>
                    <a:pt x="71" y="39"/>
                  </a:cubicBezTo>
                  <a:cubicBezTo>
                    <a:pt x="72" y="39"/>
                    <a:pt x="72" y="39"/>
                    <a:pt x="73" y="40"/>
                  </a:cubicBezTo>
                  <a:cubicBezTo>
                    <a:pt x="73" y="43"/>
                    <a:pt x="72" y="42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3" y="45"/>
                    <a:pt x="73" y="45"/>
                    <a:pt x="74" y="45"/>
                  </a:cubicBezTo>
                  <a:cubicBezTo>
                    <a:pt x="74" y="47"/>
                    <a:pt x="75" y="47"/>
                    <a:pt x="76" y="47"/>
                  </a:cubicBezTo>
                  <a:cubicBezTo>
                    <a:pt x="76" y="48"/>
                    <a:pt x="76" y="48"/>
                    <a:pt x="76" y="49"/>
                  </a:cubicBezTo>
                  <a:cubicBezTo>
                    <a:pt x="75" y="49"/>
                    <a:pt x="74" y="49"/>
                    <a:pt x="74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7" y="49"/>
                    <a:pt x="76" y="52"/>
                    <a:pt x="76" y="53"/>
                  </a:cubicBezTo>
                  <a:cubicBezTo>
                    <a:pt x="76" y="54"/>
                    <a:pt x="75" y="54"/>
                    <a:pt x="75" y="55"/>
                  </a:cubicBezTo>
                  <a:cubicBezTo>
                    <a:pt x="72" y="54"/>
                    <a:pt x="69" y="53"/>
                    <a:pt x="68" y="50"/>
                  </a:cubicBezTo>
                  <a:cubicBezTo>
                    <a:pt x="68" y="50"/>
                    <a:pt x="69" y="50"/>
                    <a:pt x="69" y="50"/>
                  </a:cubicBezTo>
                  <a:cubicBezTo>
                    <a:pt x="69" y="50"/>
                    <a:pt x="69" y="50"/>
                    <a:pt x="70" y="50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50"/>
                    <a:pt x="70" y="50"/>
                    <a:pt x="70" y="49"/>
                  </a:cubicBezTo>
                  <a:cubicBezTo>
                    <a:pt x="70" y="48"/>
                    <a:pt x="70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moveTo>
                    <a:pt x="129" y="33"/>
                  </a:moveTo>
                  <a:cubicBezTo>
                    <a:pt x="129" y="33"/>
                    <a:pt x="128" y="33"/>
                    <a:pt x="128" y="33"/>
                  </a:cubicBezTo>
                  <a:cubicBezTo>
                    <a:pt x="131" y="32"/>
                    <a:pt x="130" y="27"/>
                    <a:pt x="132" y="26"/>
                  </a:cubicBezTo>
                  <a:cubicBezTo>
                    <a:pt x="132" y="28"/>
                    <a:pt x="133" y="29"/>
                    <a:pt x="133" y="31"/>
                  </a:cubicBezTo>
                  <a:cubicBezTo>
                    <a:pt x="131" y="32"/>
                    <a:pt x="131" y="33"/>
                    <a:pt x="129" y="33"/>
                  </a:cubicBezTo>
                  <a:moveTo>
                    <a:pt x="106" y="0"/>
                  </a:moveTo>
                  <a:cubicBezTo>
                    <a:pt x="102" y="0"/>
                    <a:pt x="98" y="1"/>
                    <a:pt x="92" y="1"/>
                  </a:cubicBezTo>
                  <a:cubicBezTo>
                    <a:pt x="93" y="5"/>
                    <a:pt x="88" y="2"/>
                    <a:pt x="87" y="5"/>
                  </a:cubicBezTo>
                  <a:cubicBezTo>
                    <a:pt x="88" y="5"/>
                    <a:pt x="88" y="4"/>
                    <a:pt x="88" y="4"/>
                  </a:cubicBezTo>
                  <a:cubicBezTo>
                    <a:pt x="89" y="4"/>
                    <a:pt x="90" y="5"/>
                    <a:pt x="90" y="6"/>
                  </a:cubicBezTo>
                  <a:cubicBezTo>
                    <a:pt x="90" y="6"/>
                    <a:pt x="90" y="6"/>
                    <a:pt x="89" y="6"/>
                  </a:cubicBezTo>
                  <a:cubicBezTo>
                    <a:pt x="89" y="6"/>
                    <a:pt x="88" y="6"/>
                    <a:pt x="88" y="6"/>
                  </a:cubicBezTo>
                  <a:cubicBezTo>
                    <a:pt x="87" y="6"/>
                    <a:pt x="87" y="5"/>
                    <a:pt x="87" y="5"/>
                  </a:cubicBezTo>
                  <a:cubicBezTo>
                    <a:pt x="86" y="5"/>
                    <a:pt x="87" y="6"/>
                    <a:pt x="87" y="7"/>
                  </a:cubicBezTo>
                  <a:cubicBezTo>
                    <a:pt x="85" y="7"/>
                    <a:pt x="83" y="6"/>
                    <a:pt x="82" y="5"/>
                  </a:cubicBezTo>
                  <a:cubicBezTo>
                    <a:pt x="82" y="10"/>
                    <a:pt x="89" y="8"/>
                    <a:pt x="90" y="11"/>
                  </a:cubicBezTo>
                  <a:cubicBezTo>
                    <a:pt x="90" y="11"/>
                    <a:pt x="89" y="11"/>
                    <a:pt x="89" y="11"/>
                  </a:cubicBezTo>
                  <a:cubicBezTo>
                    <a:pt x="88" y="11"/>
                    <a:pt x="88" y="11"/>
                    <a:pt x="87" y="10"/>
                  </a:cubicBezTo>
                  <a:cubicBezTo>
                    <a:pt x="87" y="10"/>
                    <a:pt x="87" y="9"/>
                    <a:pt x="86" y="9"/>
                  </a:cubicBezTo>
                  <a:cubicBezTo>
                    <a:pt x="86" y="9"/>
                    <a:pt x="86" y="10"/>
                    <a:pt x="85" y="10"/>
                  </a:cubicBezTo>
                  <a:cubicBezTo>
                    <a:pt x="87" y="10"/>
                    <a:pt x="85" y="13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3" y="13"/>
                    <a:pt x="83" y="13"/>
                  </a:cubicBezTo>
                  <a:cubicBezTo>
                    <a:pt x="83" y="13"/>
                    <a:pt x="83" y="13"/>
                    <a:pt x="82" y="13"/>
                  </a:cubicBezTo>
                  <a:cubicBezTo>
                    <a:pt x="81" y="13"/>
                    <a:pt x="80" y="13"/>
                    <a:pt x="80" y="11"/>
                  </a:cubicBezTo>
                  <a:cubicBezTo>
                    <a:pt x="80" y="11"/>
                    <a:pt x="81" y="11"/>
                    <a:pt x="81" y="11"/>
                  </a:cubicBezTo>
                  <a:cubicBezTo>
                    <a:pt x="82" y="11"/>
                    <a:pt x="83" y="11"/>
                    <a:pt x="83" y="10"/>
                  </a:cubicBezTo>
                  <a:cubicBezTo>
                    <a:pt x="82" y="8"/>
                    <a:pt x="80" y="7"/>
                    <a:pt x="80" y="5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8" y="4"/>
                    <a:pt x="77" y="5"/>
                    <a:pt x="76" y="6"/>
                  </a:cubicBezTo>
                  <a:cubicBezTo>
                    <a:pt x="76" y="9"/>
                    <a:pt x="80" y="7"/>
                    <a:pt x="80" y="10"/>
                  </a:cubicBezTo>
                  <a:cubicBezTo>
                    <a:pt x="78" y="10"/>
                    <a:pt x="75" y="9"/>
                    <a:pt x="72" y="9"/>
                  </a:cubicBezTo>
                  <a:cubicBezTo>
                    <a:pt x="67" y="9"/>
                    <a:pt x="61" y="10"/>
                    <a:pt x="57" y="11"/>
                  </a:cubicBezTo>
                  <a:cubicBezTo>
                    <a:pt x="56" y="11"/>
                    <a:pt x="56" y="13"/>
                    <a:pt x="55" y="13"/>
                  </a:cubicBezTo>
                  <a:cubicBezTo>
                    <a:pt x="54" y="13"/>
                    <a:pt x="54" y="13"/>
                    <a:pt x="53" y="13"/>
                  </a:cubicBezTo>
                  <a:cubicBezTo>
                    <a:pt x="53" y="15"/>
                    <a:pt x="52" y="14"/>
                    <a:pt x="51" y="16"/>
                  </a:cubicBezTo>
                  <a:cubicBezTo>
                    <a:pt x="47" y="16"/>
                    <a:pt x="46" y="13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11"/>
                    <a:pt x="47" y="12"/>
                    <a:pt x="48" y="12"/>
                  </a:cubicBezTo>
                  <a:cubicBezTo>
                    <a:pt x="49" y="12"/>
                    <a:pt x="50" y="13"/>
                    <a:pt x="51" y="13"/>
                  </a:cubicBezTo>
                  <a:cubicBezTo>
                    <a:pt x="52" y="13"/>
                    <a:pt x="53" y="12"/>
                    <a:pt x="53" y="11"/>
                  </a:cubicBezTo>
                  <a:cubicBezTo>
                    <a:pt x="50" y="11"/>
                    <a:pt x="47" y="9"/>
                    <a:pt x="44" y="9"/>
                  </a:cubicBezTo>
                  <a:cubicBezTo>
                    <a:pt x="43" y="9"/>
                    <a:pt x="42" y="9"/>
                    <a:pt x="41" y="10"/>
                  </a:cubicBezTo>
                  <a:cubicBezTo>
                    <a:pt x="41" y="10"/>
                    <a:pt x="40" y="10"/>
                    <a:pt x="40" y="10"/>
                  </a:cubicBezTo>
                  <a:cubicBezTo>
                    <a:pt x="40" y="9"/>
                    <a:pt x="40" y="8"/>
                    <a:pt x="39" y="8"/>
                  </a:cubicBezTo>
                  <a:cubicBezTo>
                    <a:pt x="39" y="7"/>
                    <a:pt x="40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7"/>
                    <a:pt x="38" y="8"/>
                    <a:pt x="38" y="8"/>
                  </a:cubicBezTo>
                  <a:cubicBezTo>
                    <a:pt x="38" y="7"/>
                    <a:pt x="37" y="7"/>
                    <a:pt x="37" y="7"/>
                  </a:cubicBezTo>
                  <a:cubicBezTo>
                    <a:pt x="36" y="7"/>
                    <a:pt x="35" y="7"/>
                    <a:pt x="35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8"/>
                    <a:pt x="34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0"/>
                    <a:pt x="34" y="10"/>
                  </a:cubicBezTo>
                  <a:cubicBezTo>
                    <a:pt x="29" y="10"/>
                    <a:pt x="29" y="13"/>
                    <a:pt x="27" y="13"/>
                  </a:cubicBezTo>
                  <a:cubicBezTo>
                    <a:pt x="28" y="13"/>
                    <a:pt x="27" y="16"/>
                    <a:pt x="26" y="16"/>
                  </a:cubicBezTo>
                  <a:cubicBezTo>
                    <a:pt x="25" y="14"/>
                    <a:pt x="28" y="13"/>
                    <a:pt x="26" y="13"/>
                  </a:cubicBezTo>
                  <a:cubicBezTo>
                    <a:pt x="26" y="14"/>
                    <a:pt x="24" y="15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24" y="16"/>
                    <a:pt x="24" y="16"/>
                    <a:pt x="24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1" y="17"/>
                    <a:pt x="20" y="17"/>
                    <a:pt x="20" y="19"/>
                  </a:cubicBezTo>
                  <a:cubicBezTo>
                    <a:pt x="23" y="19"/>
                    <a:pt x="17" y="22"/>
                    <a:pt x="20" y="24"/>
                  </a:cubicBezTo>
                  <a:cubicBezTo>
                    <a:pt x="22" y="23"/>
                    <a:pt x="23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0"/>
                    <a:pt x="25" y="19"/>
                    <a:pt x="25" y="19"/>
                  </a:cubicBezTo>
                  <a:cubicBezTo>
                    <a:pt x="25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21"/>
                    <a:pt x="25" y="25"/>
                    <a:pt x="27" y="27"/>
                  </a:cubicBezTo>
                  <a:cubicBezTo>
                    <a:pt x="30" y="25"/>
                    <a:pt x="29" y="23"/>
                    <a:pt x="31" y="20"/>
                  </a:cubicBezTo>
                  <a:cubicBezTo>
                    <a:pt x="27" y="16"/>
                    <a:pt x="34" y="16"/>
                    <a:pt x="36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4"/>
                    <a:pt x="39" y="13"/>
                    <a:pt x="39" y="15"/>
                  </a:cubicBezTo>
                  <a:cubicBezTo>
                    <a:pt x="36" y="15"/>
                    <a:pt x="36" y="17"/>
                    <a:pt x="34" y="18"/>
                  </a:cubicBezTo>
                  <a:cubicBezTo>
                    <a:pt x="35" y="18"/>
                    <a:pt x="35" y="19"/>
                    <a:pt x="35" y="19"/>
                  </a:cubicBezTo>
                  <a:cubicBezTo>
                    <a:pt x="36" y="20"/>
                    <a:pt x="37" y="20"/>
                    <a:pt x="38" y="20"/>
                  </a:cubicBezTo>
                  <a:cubicBezTo>
                    <a:pt x="41" y="20"/>
                    <a:pt x="44" y="18"/>
                    <a:pt x="44" y="16"/>
                  </a:cubicBezTo>
                  <a:cubicBezTo>
                    <a:pt x="45" y="17"/>
                    <a:pt x="44" y="21"/>
                    <a:pt x="42" y="21"/>
                  </a:cubicBezTo>
                  <a:cubicBezTo>
                    <a:pt x="42" y="23"/>
                    <a:pt x="42" y="24"/>
                    <a:pt x="42" y="26"/>
                  </a:cubicBezTo>
                  <a:cubicBezTo>
                    <a:pt x="44" y="26"/>
                    <a:pt x="46" y="26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5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7"/>
                    <a:pt x="43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5"/>
                    <a:pt x="40" y="25"/>
                    <a:pt x="39" y="25"/>
                  </a:cubicBezTo>
                  <a:cubicBezTo>
                    <a:pt x="39" y="25"/>
                    <a:pt x="39" y="25"/>
                    <a:pt x="38" y="25"/>
                  </a:cubicBezTo>
                  <a:cubicBezTo>
                    <a:pt x="38" y="25"/>
                    <a:pt x="38" y="25"/>
                    <a:pt x="37" y="25"/>
                  </a:cubicBezTo>
                  <a:cubicBezTo>
                    <a:pt x="37" y="25"/>
                    <a:pt x="36" y="25"/>
                    <a:pt x="35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5" y="26"/>
                    <a:pt x="35" y="26"/>
                  </a:cubicBezTo>
                  <a:cubicBezTo>
                    <a:pt x="35" y="27"/>
                    <a:pt x="35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3" y="29"/>
                    <a:pt x="32" y="29"/>
                    <a:pt x="32" y="29"/>
                  </a:cubicBezTo>
                  <a:cubicBezTo>
                    <a:pt x="30" y="29"/>
                    <a:pt x="28" y="29"/>
                    <a:pt x="27" y="31"/>
                  </a:cubicBezTo>
                  <a:cubicBezTo>
                    <a:pt x="27" y="30"/>
                    <a:pt x="26" y="29"/>
                    <a:pt x="25" y="29"/>
                  </a:cubicBezTo>
                  <a:cubicBezTo>
                    <a:pt x="23" y="29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6" y="31"/>
                    <a:pt x="15" y="34"/>
                    <a:pt x="1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5" y="35"/>
                    <a:pt x="15" y="34"/>
                    <a:pt x="13" y="34"/>
                  </a:cubicBezTo>
                  <a:cubicBezTo>
                    <a:pt x="13" y="37"/>
                    <a:pt x="9" y="36"/>
                    <a:pt x="7" y="38"/>
                  </a:cubicBezTo>
                  <a:cubicBezTo>
                    <a:pt x="11" y="38"/>
                    <a:pt x="11" y="44"/>
                    <a:pt x="9" y="45"/>
                  </a:cubicBezTo>
                  <a:cubicBezTo>
                    <a:pt x="9" y="45"/>
                    <a:pt x="7" y="44"/>
                    <a:pt x="6" y="44"/>
                  </a:cubicBezTo>
                  <a:cubicBezTo>
                    <a:pt x="5" y="44"/>
                    <a:pt x="5" y="44"/>
                    <a:pt x="4" y="45"/>
                  </a:cubicBezTo>
                  <a:cubicBezTo>
                    <a:pt x="3" y="45"/>
                    <a:pt x="3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7"/>
                    <a:pt x="3" y="46"/>
                    <a:pt x="3" y="48"/>
                  </a:cubicBezTo>
                  <a:cubicBezTo>
                    <a:pt x="2" y="50"/>
                    <a:pt x="3" y="52"/>
                    <a:pt x="2" y="54"/>
                  </a:cubicBezTo>
                  <a:cubicBezTo>
                    <a:pt x="3" y="54"/>
                    <a:pt x="4" y="55"/>
                    <a:pt x="5" y="55"/>
                  </a:cubicBezTo>
                  <a:cubicBezTo>
                    <a:pt x="9" y="55"/>
                    <a:pt x="10" y="49"/>
                    <a:pt x="13" y="47"/>
                  </a:cubicBezTo>
                  <a:cubicBezTo>
                    <a:pt x="14" y="47"/>
                    <a:pt x="14" y="46"/>
                    <a:pt x="14" y="45"/>
                  </a:cubicBezTo>
                  <a:cubicBezTo>
                    <a:pt x="15" y="44"/>
                    <a:pt x="15" y="44"/>
                    <a:pt x="16" y="44"/>
                  </a:cubicBezTo>
                  <a:cubicBezTo>
                    <a:pt x="16" y="44"/>
                    <a:pt x="17" y="44"/>
                    <a:pt x="17" y="44"/>
                  </a:cubicBezTo>
                  <a:cubicBezTo>
                    <a:pt x="17" y="44"/>
                    <a:pt x="18" y="44"/>
                    <a:pt x="18" y="44"/>
                  </a:cubicBezTo>
                  <a:cubicBezTo>
                    <a:pt x="19" y="44"/>
                    <a:pt x="19" y="44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4" y="47"/>
                    <a:pt x="28" y="47"/>
                    <a:pt x="30" y="50"/>
                  </a:cubicBezTo>
                  <a:cubicBezTo>
                    <a:pt x="32" y="46"/>
                    <a:pt x="27" y="46"/>
                    <a:pt x="25" y="44"/>
                  </a:cubicBezTo>
                  <a:cubicBezTo>
                    <a:pt x="24" y="42"/>
                    <a:pt x="26" y="41"/>
                    <a:pt x="26" y="40"/>
                  </a:cubicBezTo>
                  <a:cubicBezTo>
                    <a:pt x="27" y="41"/>
                    <a:pt x="27" y="41"/>
                    <a:pt x="28" y="41"/>
                  </a:cubicBezTo>
                  <a:cubicBezTo>
                    <a:pt x="29" y="41"/>
                    <a:pt x="30" y="41"/>
                    <a:pt x="30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31" y="38"/>
                    <a:pt x="30" y="37"/>
                    <a:pt x="29" y="36"/>
                  </a:cubicBezTo>
                  <a:cubicBezTo>
                    <a:pt x="30" y="36"/>
                    <a:pt x="30" y="36"/>
                    <a:pt x="31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7"/>
                    <a:pt x="31" y="37"/>
                    <a:pt x="31" y="38"/>
                  </a:cubicBezTo>
                  <a:cubicBezTo>
                    <a:pt x="31" y="38"/>
                    <a:pt x="32" y="38"/>
                    <a:pt x="32" y="38"/>
                  </a:cubicBezTo>
                  <a:cubicBezTo>
                    <a:pt x="32" y="38"/>
                    <a:pt x="33" y="38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8"/>
                    <a:pt x="33" y="38"/>
                    <a:pt x="33" y="38"/>
                  </a:cubicBezTo>
                  <a:cubicBezTo>
                    <a:pt x="32" y="38"/>
                    <a:pt x="32" y="39"/>
                    <a:pt x="31" y="39"/>
                  </a:cubicBezTo>
                  <a:cubicBezTo>
                    <a:pt x="31" y="39"/>
                    <a:pt x="31" y="38"/>
                    <a:pt x="30" y="38"/>
                  </a:cubicBezTo>
                  <a:cubicBezTo>
                    <a:pt x="30" y="39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0"/>
                    <a:pt x="29" y="42"/>
                    <a:pt x="28" y="42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1" y="43"/>
                    <a:pt x="34" y="42"/>
                    <a:pt x="32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40"/>
                    <a:pt x="34" y="40"/>
                    <a:pt x="34" y="40"/>
                  </a:cubicBezTo>
                  <a:cubicBezTo>
                    <a:pt x="34" y="40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3" y="41"/>
                    <a:pt x="34" y="43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3" y="46"/>
                    <a:pt x="34" y="49"/>
                    <a:pt x="36" y="50"/>
                  </a:cubicBezTo>
                  <a:cubicBezTo>
                    <a:pt x="36" y="51"/>
                    <a:pt x="37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50"/>
                    <a:pt x="37" y="48"/>
                    <a:pt x="39" y="48"/>
                  </a:cubicBezTo>
                  <a:cubicBezTo>
                    <a:pt x="39" y="48"/>
                    <a:pt x="39" y="48"/>
                    <a:pt x="39" y="49"/>
                  </a:cubicBezTo>
                  <a:cubicBezTo>
                    <a:pt x="40" y="48"/>
                    <a:pt x="40" y="48"/>
                    <a:pt x="41" y="47"/>
                  </a:cubicBezTo>
                  <a:cubicBezTo>
                    <a:pt x="41" y="47"/>
                    <a:pt x="41" y="47"/>
                    <a:pt x="42" y="47"/>
                  </a:cubicBezTo>
                  <a:cubicBezTo>
                    <a:pt x="43" y="47"/>
                    <a:pt x="42" y="48"/>
                    <a:pt x="42" y="49"/>
                  </a:cubicBezTo>
                  <a:cubicBezTo>
                    <a:pt x="43" y="48"/>
                    <a:pt x="45" y="48"/>
                    <a:pt x="45" y="47"/>
                  </a:cubicBezTo>
                  <a:cubicBezTo>
                    <a:pt x="44" y="47"/>
                    <a:pt x="44" y="46"/>
                    <a:pt x="44" y="45"/>
                  </a:cubicBezTo>
                  <a:cubicBezTo>
                    <a:pt x="44" y="44"/>
                    <a:pt x="44" y="44"/>
                    <a:pt x="43" y="44"/>
                  </a:cubicBezTo>
                  <a:cubicBezTo>
                    <a:pt x="43" y="44"/>
                    <a:pt x="42" y="44"/>
                    <a:pt x="42" y="44"/>
                  </a:cubicBezTo>
                  <a:cubicBezTo>
                    <a:pt x="41" y="44"/>
                    <a:pt x="41" y="45"/>
                    <a:pt x="40" y="45"/>
                  </a:cubicBezTo>
                  <a:cubicBezTo>
                    <a:pt x="40" y="45"/>
                    <a:pt x="39" y="45"/>
                    <a:pt x="39" y="45"/>
                  </a:cubicBezTo>
                  <a:cubicBezTo>
                    <a:pt x="39" y="44"/>
                    <a:pt x="40" y="44"/>
                    <a:pt x="40" y="44"/>
                  </a:cubicBezTo>
                  <a:cubicBezTo>
                    <a:pt x="40" y="44"/>
                    <a:pt x="40" y="44"/>
                    <a:pt x="41" y="44"/>
                  </a:cubicBezTo>
                  <a:cubicBezTo>
                    <a:pt x="41" y="43"/>
                    <a:pt x="42" y="43"/>
                    <a:pt x="43" y="43"/>
                  </a:cubicBezTo>
                  <a:cubicBezTo>
                    <a:pt x="44" y="43"/>
                    <a:pt x="44" y="43"/>
                    <a:pt x="45" y="43"/>
                  </a:cubicBezTo>
                  <a:cubicBezTo>
                    <a:pt x="45" y="43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42"/>
                    <a:pt x="46" y="42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1"/>
                    <a:pt x="47" y="40"/>
                    <a:pt x="47" y="39"/>
                  </a:cubicBezTo>
                  <a:cubicBezTo>
                    <a:pt x="48" y="40"/>
                    <a:pt x="49" y="40"/>
                    <a:pt x="51" y="40"/>
                  </a:cubicBezTo>
                  <a:cubicBezTo>
                    <a:pt x="53" y="40"/>
                    <a:pt x="56" y="39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60" y="36"/>
                    <a:pt x="55" y="41"/>
                    <a:pt x="55" y="42"/>
                  </a:cubicBezTo>
                  <a:cubicBezTo>
                    <a:pt x="57" y="43"/>
                    <a:pt x="60" y="44"/>
                    <a:pt x="59" y="4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45"/>
                    <a:pt x="60" y="45"/>
                    <a:pt x="60" y="45"/>
                  </a:cubicBezTo>
                  <a:cubicBezTo>
                    <a:pt x="61" y="45"/>
                    <a:pt x="61" y="44"/>
                    <a:pt x="62" y="44"/>
                  </a:cubicBezTo>
                  <a:cubicBezTo>
                    <a:pt x="62" y="44"/>
                    <a:pt x="63" y="45"/>
                    <a:pt x="63" y="45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5"/>
                    <a:pt x="62" y="45"/>
                    <a:pt x="61" y="45"/>
                  </a:cubicBezTo>
                  <a:cubicBezTo>
                    <a:pt x="60" y="45"/>
                    <a:pt x="60" y="46"/>
                    <a:pt x="61" y="47"/>
                  </a:cubicBezTo>
                  <a:cubicBezTo>
                    <a:pt x="61" y="47"/>
                    <a:pt x="60" y="47"/>
                    <a:pt x="60" y="48"/>
                  </a:cubicBezTo>
                  <a:cubicBezTo>
                    <a:pt x="57" y="48"/>
                    <a:pt x="54" y="47"/>
                    <a:pt x="51" y="47"/>
                  </a:cubicBezTo>
                  <a:cubicBezTo>
                    <a:pt x="48" y="47"/>
                    <a:pt x="46" y="48"/>
                    <a:pt x="43" y="50"/>
                  </a:cubicBezTo>
                  <a:cubicBezTo>
                    <a:pt x="44" y="54"/>
                    <a:pt x="47" y="54"/>
                    <a:pt x="50" y="54"/>
                  </a:cubicBezTo>
                  <a:cubicBezTo>
                    <a:pt x="52" y="54"/>
                    <a:pt x="54" y="54"/>
                    <a:pt x="57" y="54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6" y="55"/>
                    <a:pt x="55" y="56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7"/>
                    <a:pt x="56" y="59"/>
                    <a:pt x="55" y="59"/>
                  </a:cubicBezTo>
                  <a:cubicBezTo>
                    <a:pt x="55" y="59"/>
                    <a:pt x="55" y="59"/>
                    <a:pt x="54" y="59"/>
                  </a:cubicBezTo>
                  <a:cubicBezTo>
                    <a:pt x="54" y="59"/>
                    <a:pt x="56" y="61"/>
                    <a:pt x="56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5" y="62"/>
                    <a:pt x="55" y="63"/>
                    <a:pt x="55" y="65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7" y="64"/>
                    <a:pt x="57" y="63"/>
                  </a:cubicBezTo>
                  <a:cubicBezTo>
                    <a:pt x="58" y="64"/>
                    <a:pt x="57" y="64"/>
                    <a:pt x="57" y="65"/>
                  </a:cubicBezTo>
                  <a:cubicBezTo>
                    <a:pt x="56" y="65"/>
                    <a:pt x="56" y="66"/>
                    <a:pt x="55" y="66"/>
                  </a:cubicBezTo>
                  <a:cubicBezTo>
                    <a:pt x="55" y="66"/>
                    <a:pt x="54" y="66"/>
                    <a:pt x="54" y="66"/>
                  </a:cubicBezTo>
                  <a:cubicBezTo>
                    <a:pt x="58" y="71"/>
                    <a:pt x="61" y="81"/>
                    <a:pt x="66" y="83"/>
                  </a:cubicBezTo>
                  <a:cubicBezTo>
                    <a:pt x="65" y="85"/>
                    <a:pt x="66" y="87"/>
                    <a:pt x="66" y="90"/>
                  </a:cubicBezTo>
                  <a:cubicBezTo>
                    <a:pt x="71" y="89"/>
                    <a:pt x="75" y="87"/>
                    <a:pt x="78" y="84"/>
                  </a:cubicBezTo>
                  <a:cubicBezTo>
                    <a:pt x="78" y="84"/>
                    <a:pt x="79" y="84"/>
                    <a:pt x="79" y="84"/>
                  </a:cubicBezTo>
                  <a:cubicBezTo>
                    <a:pt x="84" y="82"/>
                    <a:pt x="90" y="74"/>
                    <a:pt x="82" y="72"/>
                  </a:cubicBezTo>
                  <a:cubicBezTo>
                    <a:pt x="81" y="74"/>
                    <a:pt x="81" y="75"/>
                    <a:pt x="82" y="77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76"/>
                    <a:pt x="80" y="76"/>
                    <a:pt x="80" y="75"/>
                  </a:cubicBezTo>
                  <a:cubicBezTo>
                    <a:pt x="81" y="74"/>
                    <a:pt x="81" y="72"/>
                    <a:pt x="82" y="71"/>
                  </a:cubicBezTo>
                  <a:cubicBezTo>
                    <a:pt x="80" y="72"/>
                    <a:pt x="79" y="74"/>
                    <a:pt x="76" y="74"/>
                  </a:cubicBezTo>
                  <a:cubicBezTo>
                    <a:pt x="73" y="72"/>
                    <a:pt x="73" y="67"/>
                    <a:pt x="68" y="66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4"/>
                    <a:pt x="70" y="63"/>
                    <a:pt x="70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72" y="63"/>
                    <a:pt x="73" y="63"/>
                    <a:pt x="74" y="63"/>
                  </a:cubicBezTo>
                  <a:cubicBezTo>
                    <a:pt x="74" y="67"/>
                    <a:pt x="77" y="69"/>
                    <a:pt x="80" y="69"/>
                  </a:cubicBezTo>
                  <a:cubicBezTo>
                    <a:pt x="81" y="69"/>
                    <a:pt x="82" y="69"/>
                    <a:pt x="83" y="68"/>
                  </a:cubicBezTo>
                  <a:cubicBezTo>
                    <a:pt x="83" y="69"/>
                    <a:pt x="84" y="70"/>
                    <a:pt x="84" y="71"/>
                  </a:cubicBezTo>
                  <a:cubicBezTo>
                    <a:pt x="85" y="71"/>
                    <a:pt x="87" y="71"/>
                    <a:pt x="88" y="71"/>
                  </a:cubicBezTo>
                  <a:cubicBezTo>
                    <a:pt x="88" y="71"/>
                    <a:pt x="88" y="71"/>
                    <a:pt x="88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91" y="71"/>
                    <a:pt x="92" y="70"/>
                    <a:pt x="93" y="70"/>
                  </a:cubicBezTo>
                  <a:cubicBezTo>
                    <a:pt x="94" y="70"/>
                    <a:pt x="95" y="71"/>
                    <a:pt x="95" y="71"/>
                  </a:cubicBezTo>
                  <a:cubicBezTo>
                    <a:pt x="96" y="72"/>
                    <a:pt x="97" y="72"/>
                    <a:pt x="98" y="72"/>
                  </a:cubicBezTo>
                  <a:cubicBezTo>
                    <a:pt x="98" y="72"/>
                    <a:pt x="98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8" y="73"/>
                    <a:pt x="98" y="74"/>
                    <a:pt x="100" y="74"/>
                  </a:cubicBezTo>
                  <a:cubicBezTo>
                    <a:pt x="100" y="74"/>
                    <a:pt x="100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0" y="75"/>
                    <a:pt x="99" y="78"/>
                    <a:pt x="101" y="78"/>
                  </a:cubicBezTo>
                  <a:cubicBezTo>
                    <a:pt x="101" y="78"/>
                    <a:pt x="101" y="78"/>
                    <a:pt x="102" y="78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102" y="78"/>
                    <a:pt x="102" y="77"/>
                    <a:pt x="102" y="77"/>
                  </a:cubicBezTo>
                  <a:cubicBezTo>
                    <a:pt x="102" y="76"/>
                    <a:pt x="102" y="75"/>
                    <a:pt x="103" y="75"/>
                  </a:cubicBezTo>
                  <a:cubicBezTo>
                    <a:pt x="103" y="75"/>
                    <a:pt x="103" y="76"/>
                    <a:pt x="104" y="76"/>
                  </a:cubicBezTo>
                  <a:cubicBezTo>
                    <a:pt x="103" y="83"/>
                    <a:pt x="108" y="90"/>
                    <a:pt x="110" y="97"/>
                  </a:cubicBezTo>
                  <a:cubicBezTo>
                    <a:pt x="114" y="95"/>
                    <a:pt x="114" y="90"/>
                    <a:pt x="114" y="85"/>
                  </a:cubicBezTo>
                  <a:cubicBezTo>
                    <a:pt x="119" y="84"/>
                    <a:pt x="121" y="76"/>
                    <a:pt x="124" y="76"/>
                  </a:cubicBezTo>
                  <a:cubicBezTo>
                    <a:pt x="124" y="74"/>
                    <a:pt x="123" y="74"/>
                    <a:pt x="123" y="72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3"/>
                    <a:pt x="124" y="73"/>
                  </a:cubicBezTo>
                  <a:cubicBezTo>
                    <a:pt x="124" y="74"/>
                    <a:pt x="124" y="75"/>
                    <a:pt x="125" y="76"/>
                  </a:cubicBezTo>
                  <a:cubicBezTo>
                    <a:pt x="125" y="73"/>
                    <a:pt x="127" y="72"/>
                    <a:pt x="129" y="72"/>
                  </a:cubicBezTo>
                  <a:cubicBezTo>
                    <a:pt x="129" y="73"/>
                    <a:pt x="125" y="74"/>
                    <a:pt x="127" y="74"/>
                  </a:cubicBezTo>
                  <a:cubicBezTo>
                    <a:pt x="128" y="74"/>
                    <a:pt x="128" y="74"/>
                    <a:pt x="128" y="74"/>
                  </a:cubicBezTo>
                  <a:cubicBezTo>
                    <a:pt x="128" y="74"/>
                    <a:pt x="128" y="74"/>
                    <a:pt x="129" y="75"/>
                  </a:cubicBezTo>
                  <a:cubicBezTo>
                    <a:pt x="129" y="75"/>
                    <a:pt x="129" y="76"/>
                    <a:pt x="129" y="76"/>
                  </a:cubicBezTo>
                  <a:cubicBezTo>
                    <a:pt x="129" y="76"/>
                    <a:pt x="129" y="75"/>
                    <a:pt x="129" y="74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28" y="79"/>
                    <a:pt x="133" y="79"/>
                    <a:pt x="133" y="84"/>
                  </a:cubicBezTo>
                  <a:cubicBezTo>
                    <a:pt x="135" y="83"/>
                    <a:pt x="135" y="83"/>
                    <a:pt x="136" y="83"/>
                  </a:cubicBezTo>
                  <a:cubicBezTo>
                    <a:pt x="136" y="83"/>
                    <a:pt x="136" y="83"/>
                    <a:pt x="137" y="83"/>
                  </a:cubicBezTo>
                  <a:cubicBezTo>
                    <a:pt x="136" y="83"/>
                    <a:pt x="136" y="82"/>
                    <a:pt x="135" y="81"/>
                  </a:cubicBezTo>
                  <a:cubicBezTo>
                    <a:pt x="136" y="81"/>
                    <a:pt x="136" y="81"/>
                    <a:pt x="137" y="81"/>
                  </a:cubicBezTo>
                  <a:cubicBezTo>
                    <a:pt x="138" y="84"/>
                    <a:pt x="138" y="88"/>
                    <a:pt x="139" y="90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39" y="89"/>
                    <a:pt x="140" y="90"/>
                    <a:pt x="140" y="90"/>
                  </a:cubicBezTo>
                  <a:cubicBezTo>
                    <a:pt x="140" y="89"/>
                    <a:pt x="140" y="89"/>
                    <a:pt x="141" y="89"/>
                  </a:cubicBezTo>
                  <a:cubicBezTo>
                    <a:pt x="142" y="89"/>
                    <a:pt x="141" y="90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1"/>
                    <a:pt x="144" y="93"/>
                    <a:pt x="147" y="93"/>
                  </a:cubicBezTo>
                  <a:cubicBezTo>
                    <a:pt x="148" y="92"/>
                    <a:pt x="148" y="91"/>
                    <a:pt x="149" y="91"/>
                  </a:cubicBezTo>
                  <a:cubicBezTo>
                    <a:pt x="149" y="91"/>
                    <a:pt x="150" y="91"/>
                    <a:pt x="150" y="91"/>
                  </a:cubicBezTo>
                  <a:cubicBezTo>
                    <a:pt x="150" y="91"/>
                    <a:pt x="149" y="92"/>
                    <a:pt x="149" y="93"/>
                  </a:cubicBezTo>
                  <a:cubicBezTo>
                    <a:pt x="149" y="93"/>
                    <a:pt x="150" y="93"/>
                    <a:pt x="150" y="93"/>
                  </a:cubicBezTo>
                  <a:cubicBezTo>
                    <a:pt x="153" y="93"/>
                    <a:pt x="152" y="87"/>
                    <a:pt x="150" y="86"/>
                  </a:cubicBezTo>
                  <a:cubicBezTo>
                    <a:pt x="150" y="85"/>
                    <a:pt x="142" y="82"/>
                    <a:pt x="146" y="80"/>
                  </a:cubicBezTo>
                  <a:cubicBezTo>
                    <a:pt x="147" y="78"/>
                    <a:pt x="147" y="75"/>
                    <a:pt x="145" y="74"/>
                  </a:cubicBezTo>
                  <a:cubicBezTo>
                    <a:pt x="145" y="75"/>
                    <a:pt x="145" y="76"/>
                    <a:pt x="144" y="76"/>
                  </a:cubicBezTo>
                  <a:cubicBezTo>
                    <a:pt x="144" y="75"/>
                    <a:pt x="144" y="75"/>
                    <a:pt x="143" y="75"/>
                  </a:cubicBezTo>
                  <a:cubicBezTo>
                    <a:pt x="143" y="75"/>
                    <a:pt x="143" y="75"/>
                    <a:pt x="143" y="75"/>
                  </a:cubicBezTo>
                  <a:cubicBezTo>
                    <a:pt x="143" y="74"/>
                    <a:pt x="145" y="75"/>
                    <a:pt x="146" y="74"/>
                  </a:cubicBezTo>
                  <a:cubicBezTo>
                    <a:pt x="146" y="75"/>
                    <a:pt x="147" y="75"/>
                    <a:pt x="148" y="76"/>
                  </a:cubicBezTo>
                  <a:cubicBezTo>
                    <a:pt x="148" y="77"/>
                    <a:pt x="149" y="77"/>
                    <a:pt x="150" y="77"/>
                  </a:cubicBezTo>
                  <a:cubicBezTo>
                    <a:pt x="158" y="77"/>
                    <a:pt x="165" y="69"/>
                    <a:pt x="163" y="62"/>
                  </a:cubicBezTo>
                  <a:cubicBezTo>
                    <a:pt x="159" y="62"/>
                    <a:pt x="160" y="61"/>
                    <a:pt x="161" y="59"/>
                  </a:cubicBezTo>
                  <a:cubicBezTo>
                    <a:pt x="158" y="59"/>
                    <a:pt x="157" y="56"/>
                    <a:pt x="159" y="53"/>
                  </a:cubicBezTo>
                  <a:cubicBezTo>
                    <a:pt x="159" y="54"/>
                    <a:pt x="158" y="54"/>
                    <a:pt x="157" y="54"/>
                  </a:cubicBezTo>
                  <a:cubicBezTo>
                    <a:pt x="156" y="54"/>
                    <a:pt x="154" y="53"/>
                    <a:pt x="154" y="51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5" y="51"/>
                    <a:pt x="155" y="50"/>
                    <a:pt x="156" y="49"/>
                  </a:cubicBezTo>
                  <a:cubicBezTo>
                    <a:pt x="156" y="49"/>
                    <a:pt x="156" y="48"/>
                    <a:pt x="157" y="48"/>
                  </a:cubicBezTo>
                  <a:cubicBezTo>
                    <a:pt x="157" y="48"/>
                    <a:pt x="158" y="48"/>
                    <a:pt x="158" y="48"/>
                  </a:cubicBezTo>
                  <a:cubicBezTo>
                    <a:pt x="159" y="48"/>
                    <a:pt x="158" y="51"/>
                    <a:pt x="159" y="51"/>
                  </a:cubicBezTo>
                  <a:cubicBezTo>
                    <a:pt x="160" y="49"/>
                    <a:pt x="162" y="49"/>
                    <a:pt x="163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2" y="49"/>
                    <a:pt x="163" y="52"/>
                    <a:pt x="165" y="52"/>
                  </a:cubicBezTo>
                  <a:cubicBezTo>
                    <a:pt x="166" y="52"/>
                    <a:pt x="166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5" y="54"/>
                    <a:pt x="168" y="54"/>
                    <a:pt x="167" y="57"/>
                  </a:cubicBezTo>
                  <a:cubicBezTo>
                    <a:pt x="168" y="57"/>
                    <a:pt x="169" y="57"/>
                    <a:pt x="170" y="57"/>
                  </a:cubicBezTo>
                  <a:cubicBezTo>
                    <a:pt x="170" y="53"/>
                    <a:pt x="167" y="52"/>
                    <a:pt x="165" y="51"/>
                  </a:cubicBezTo>
                  <a:cubicBezTo>
                    <a:pt x="166" y="48"/>
                    <a:pt x="166" y="48"/>
                    <a:pt x="167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5" y="46"/>
                    <a:pt x="165" y="48"/>
                    <a:pt x="164" y="48"/>
                  </a:cubicBezTo>
                  <a:cubicBezTo>
                    <a:pt x="164" y="47"/>
                    <a:pt x="163" y="47"/>
                    <a:pt x="163" y="47"/>
                  </a:cubicBezTo>
                  <a:cubicBezTo>
                    <a:pt x="165" y="46"/>
                    <a:pt x="166" y="45"/>
                    <a:pt x="168" y="45"/>
                  </a:cubicBezTo>
                  <a:cubicBezTo>
                    <a:pt x="168" y="45"/>
                    <a:pt x="169" y="45"/>
                    <a:pt x="171" y="45"/>
                  </a:cubicBezTo>
                  <a:cubicBezTo>
                    <a:pt x="174" y="39"/>
                    <a:pt x="171" y="32"/>
                    <a:pt x="167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5" y="29"/>
                    <a:pt x="165" y="30"/>
                    <a:pt x="164" y="30"/>
                  </a:cubicBezTo>
                  <a:cubicBezTo>
                    <a:pt x="163" y="29"/>
                    <a:pt x="161" y="29"/>
                    <a:pt x="160" y="28"/>
                  </a:cubicBezTo>
                  <a:cubicBezTo>
                    <a:pt x="162" y="26"/>
                    <a:pt x="161" y="22"/>
                    <a:pt x="163" y="21"/>
                  </a:cubicBezTo>
                  <a:cubicBezTo>
                    <a:pt x="163" y="21"/>
                    <a:pt x="163" y="21"/>
                    <a:pt x="164" y="21"/>
                  </a:cubicBezTo>
                  <a:cubicBezTo>
                    <a:pt x="165" y="21"/>
                    <a:pt x="166" y="21"/>
                    <a:pt x="167" y="21"/>
                  </a:cubicBezTo>
                  <a:cubicBezTo>
                    <a:pt x="168" y="21"/>
                    <a:pt x="169" y="21"/>
                    <a:pt x="171" y="21"/>
                  </a:cubicBezTo>
                  <a:cubicBezTo>
                    <a:pt x="172" y="21"/>
                    <a:pt x="173" y="21"/>
                    <a:pt x="174" y="21"/>
                  </a:cubicBezTo>
                  <a:cubicBezTo>
                    <a:pt x="174" y="18"/>
                    <a:pt x="175" y="18"/>
                    <a:pt x="177" y="18"/>
                  </a:cubicBezTo>
                  <a:cubicBezTo>
                    <a:pt x="177" y="18"/>
                    <a:pt x="177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80" y="18"/>
                    <a:pt x="181" y="18"/>
                    <a:pt x="182" y="17"/>
                  </a:cubicBezTo>
                  <a:cubicBezTo>
                    <a:pt x="184" y="19"/>
                    <a:pt x="181" y="22"/>
                    <a:pt x="181" y="26"/>
                  </a:cubicBezTo>
                  <a:cubicBezTo>
                    <a:pt x="183" y="29"/>
                    <a:pt x="186" y="30"/>
                    <a:pt x="189" y="33"/>
                  </a:cubicBezTo>
                  <a:cubicBezTo>
                    <a:pt x="189" y="28"/>
                    <a:pt x="187" y="26"/>
                    <a:pt x="184" y="20"/>
                  </a:cubicBezTo>
                  <a:cubicBezTo>
                    <a:pt x="186" y="20"/>
                    <a:pt x="188" y="20"/>
                    <a:pt x="190" y="20"/>
                  </a:cubicBezTo>
                  <a:cubicBezTo>
                    <a:pt x="190" y="17"/>
                    <a:pt x="193" y="18"/>
                    <a:pt x="193" y="16"/>
                  </a:cubicBezTo>
                  <a:cubicBezTo>
                    <a:pt x="192" y="15"/>
                    <a:pt x="188" y="16"/>
                    <a:pt x="188" y="13"/>
                  </a:cubicBezTo>
                  <a:cubicBezTo>
                    <a:pt x="188" y="13"/>
                    <a:pt x="188" y="13"/>
                    <a:pt x="189" y="13"/>
                  </a:cubicBezTo>
                  <a:cubicBezTo>
                    <a:pt x="189" y="13"/>
                    <a:pt x="189" y="14"/>
                    <a:pt x="190" y="14"/>
                  </a:cubicBezTo>
                  <a:cubicBezTo>
                    <a:pt x="190" y="14"/>
                    <a:pt x="191" y="14"/>
                    <a:pt x="191" y="14"/>
                  </a:cubicBezTo>
                  <a:cubicBezTo>
                    <a:pt x="191" y="14"/>
                    <a:pt x="192" y="14"/>
                    <a:pt x="192" y="13"/>
                  </a:cubicBezTo>
                  <a:cubicBezTo>
                    <a:pt x="191" y="13"/>
                    <a:pt x="190" y="13"/>
                    <a:pt x="190" y="12"/>
                  </a:cubicBezTo>
                  <a:cubicBezTo>
                    <a:pt x="190" y="12"/>
                    <a:pt x="190" y="12"/>
                    <a:pt x="191" y="12"/>
                  </a:cubicBezTo>
                  <a:cubicBezTo>
                    <a:pt x="192" y="12"/>
                    <a:pt x="192" y="13"/>
                    <a:pt x="194" y="13"/>
                  </a:cubicBezTo>
                  <a:cubicBezTo>
                    <a:pt x="194" y="13"/>
                    <a:pt x="194" y="13"/>
                    <a:pt x="194" y="13"/>
                  </a:cubicBezTo>
                  <a:cubicBezTo>
                    <a:pt x="194" y="13"/>
                    <a:pt x="195" y="14"/>
                    <a:pt x="196" y="14"/>
                  </a:cubicBezTo>
                  <a:cubicBezTo>
                    <a:pt x="196" y="14"/>
                    <a:pt x="197" y="14"/>
                    <a:pt x="198" y="14"/>
                  </a:cubicBezTo>
                  <a:cubicBezTo>
                    <a:pt x="198" y="14"/>
                    <a:pt x="199" y="14"/>
                    <a:pt x="199" y="13"/>
                  </a:cubicBezTo>
                  <a:cubicBezTo>
                    <a:pt x="198" y="13"/>
                    <a:pt x="199" y="11"/>
                    <a:pt x="198" y="11"/>
                  </a:cubicBezTo>
                  <a:cubicBezTo>
                    <a:pt x="197" y="12"/>
                    <a:pt x="196" y="13"/>
                    <a:pt x="195" y="13"/>
                  </a:cubicBezTo>
                  <a:cubicBezTo>
                    <a:pt x="195" y="13"/>
                    <a:pt x="194" y="12"/>
                    <a:pt x="194" y="12"/>
                  </a:cubicBezTo>
                  <a:cubicBezTo>
                    <a:pt x="178" y="7"/>
                    <a:pt x="157" y="9"/>
                    <a:pt x="144" y="5"/>
                  </a:cubicBezTo>
                  <a:cubicBezTo>
                    <a:pt x="142" y="6"/>
                    <a:pt x="140" y="7"/>
                    <a:pt x="138" y="7"/>
                  </a:cubicBezTo>
                  <a:cubicBezTo>
                    <a:pt x="135" y="7"/>
                    <a:pt x="131" y="5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5" y="3"/>
                    <a:pt x="124" y="4"/>
                    <a:pt x="122" y="4"/>
                  </a:cubicBezTo>
                  <a:cubicBezTo>
                    <a:pt x="122" y="4"/>
                    <a:pt x="122" y="4"/>
                    <a:pt x="121" y="4"/>
                  </a:cubicBezTo>
                  <a:cubicBezTo>
                    <a:pt x="120" y="4"/>
                    <a:pt x="120" y="4"/>
                    <a:pt x="119" y="4"/>
                  </a:cubicBezTo>
                  <a:cubicBezTo>
                    <a:pt x="118" y="4"/>
                    <a:pt x="116" y="4"/>
                    <a:pt x="115" y="4"/>
                  </a:cubicBezTo>
                  <a:cubicBezTo>
                    <a:pt x="113" y="4"/>
                    <a:pt x="112" y="4"/>
                    <a:pt x="111" y="4"/>
                  </a:cubicBezTo>
                  <a:cubicBezTo>
                    <a:pt x="110" y="4"/>
                    <a:pt x="109" y="4"/>
                    <a:pt x="109" y="4"/>
                  </a:cubicBezTo>
                  <a:cubicBezTo>
                    <a:pt x="111" y="3"/>
                    <a:pt x="112" y="2"/>
                    <a:pt x="113" y="1"/>
                  </a:cubicBezTo>
                  <a:cubicBezTo>
                    <a:pt x="110" y="0"/>
                    <a:pt x="108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Freeform 23"/>
            <p:cNvSpPr>
              <a:spLocks noEditPoints="1"/>
            </p:cNvSpPr>
            <p:nvPr/>
          </p:nvSpPr>
          <p:spPr bwMode="auto">
            <a:xfrm>
              <a:off x="2402680" y="2794001"/>
              <a:ext cx="741363" cy="614363"/>
            </a:xfrm>
            <a:custGeom>
              <a:avLst/>
              <a:gdLst>
                <a:gd name="T0" fmla="*/ 72 w 108"/>
                <a:gd name="T1" fmla="*/ 32 h 89"/>
                <a:gd name="T2" fmla="*/ 80 w 108"/>
                <a:gd name="T3" fmla="*/ 39 h 89"/>
                <a:gd name="T4" fmla="*/ 72 w 108"/>
                <a:gd name="T5" fmla="*/ 38 h 89"/>
                <a:gd name="T6" fmla="*/ 68 w 108"/>
                <a:gd name="T7" fmla="*/ 36 h 89"/>
                <a:gd name="T8" fmla="*/ 60 w 108"/>
                <a:gd name="T9" fmla="*/ 30 h 89"/>
                <a:gd name="T10" fmla="*/ 60 w 108"/>
                <a:gd name="T11" fmla="*/ 30 h 89"/>
                <a:gd name="T12" fmla="*/ 61 w 108"/>
                <a:gd name="T13" fmla="*/ 13 h 89"/>
                <a:gd name="T14" fmla="*/ 50 w 108"/>
                <a:gd name="T15" fmla="*/ 8 h 89"/>
                <a:gd name="T16" fmla="*/ 48 w 108"/>
                <a:gd name="T17" fmla="*/ 11 h 89"/>
                <a:gd name="T18" fmla="*/ 97 w 108"/>
                <a:gd name="T19" fmla="*/ 0 h 89"/>
                <a:gd name="T20" fmla="*/ 93 w 108"/>
                <a:gd name="T21" fmla="*/ 0 h 89"/>
                <a:gd name="T22" fmla="*/ 90 w 108"/>
                <a:gd name="T23" fmla="*/ 3 h 89"/>
                <a:gd name="T24" fmla="*/ 86 w 108"/>
                <a:gd name="T25" fmla="*/ 6 h 89"/>
                <a:gd name="T26" fmla="*/ 78 w 108"/>
                <a:gd name="T27" fmla="*/ 9 h 89"/>
                <a:gd name="T28" fmla="*/ 61 w 108"/>
                <a:gd name="T29" fmla="*/ 7 h 89"/>
                <a:gd name="T30" fmla="*/ 42 w 108"/>
                <a:gd name="T31" fmla="*/ 6 h 89"/>
                <a:gd name="T32" fmla="*/ 29 w 108"/>
                <a:gd name="T33" fmla="*/ 3 h 89"/>
                <a:gd name="T34" fmla="*/ 10 w 108"/>
                <a:gd name="T35" fmla="*/ 9 h 89"/>
                <a:gd name="T36" fmla="*/ 9 w 108"/>
                <a:gd name="T37" fmla="*/ 10 h 89"/>
                <a:gd name="T38" fmla="*/ 1 w 108"/>
                <a:gd name="T39" fmla="*/ 15 h 89"/>
                <a:gd name="T40" fmla="*/ 4 w 108"/>
                <a:gd name="T41" fmla="*/ 20 h 89"/>
                <a:gd name="T42" fmla="*/ 14 w 108"/>
                <a:gd name="T43" fmla="*/ 17 h 89"/>
                <a:gd name="T44" fmla="*/ 23 w 108"/>
                <a:gd name="T45" fmla="*/ 17 h 89"/>
                <a:gd name="T46" fmla="*/ 26 w 108"/>
                <a:gd name="T47" fmla="*/ 17 h 89"/>
                <a:gd name="T48" fmla="*/ 30 w 108"/>
                <a:gd name="T49" fmla="*/ 32 h 89"/>
                <a:gd name="T50" fmla="*/ 20 w 108"/>
                <a:gd name="T51" fmla="*/ 53 h 89"/>
                <a:gd name="T52" fmla="*/ 29 w 108"/>
                <a:gd name="T53" fmla="*/ 57 h 89"/>
                <a:gd name="T54" fmla="*/ 51 w 108"/>
                <a:gd name="T55" fmla="*/ 79 h 89"/>
                <a:gd name="T56" fmla="*/ 53 w 108"/>
                <a:gd name="T57" fmla="*/ 85 h 89"/>
                <a:gd name="T58" fmla="*/ 59 w 108"/>
                <a:gd name="T59" fmla="*/ 89 h 89"/>
                <a:gd name="T60" fmla="*/ 58 w 108"/>
                <a:gd name="T61" fmla="*/ 82 h 89"/>
                <a:gd name="T62" fmla="*/ 54 w 108"/>
                <a:gd name="T63" fmla="*/ 82 h 89"/>
                <a:gd name="T64" fmla="*/ 52 w 108"/>
                <a:gd name="T65" fmla="*/ 78 h 89"/>
                <a:gd name="T66" fmla="*/ 53 w 108"/>
                <a:gd name="T67" fmla="*/ 74 h 89"/>
                <a:gd name="T68" fmla="*/ 46 w 108"/>
                <a:gd name="T69" fmla="*/ 78 h 89"/>
                <a:gd name="T70" fmla="*/ 51 w 108"/>
                <a:gd name="T71" fmla="*/ 61 h 89"/>
                <a:gd name="T72" fmla="*/ 75 w 108"/>
                <a:gd name="T73" fmla="*/ 52 h 89"/>
                <a:gd name="T74" fmla="*/ 90 w 108"/>
                <a:gd name="T75" fmla="*/ 38 h 89"/>
                <a:gd name="T76" fmla="*/ 95 w 108"/>
                <a:gd name="T77" fmla="*/ 32 h 89"/>
                <a:gd name="T78" fmla="*/ 89 w 108"/>
                <a:gd name="T79" fmla="*/ 34 h 89"/>
                <a:gd name="T80" fmla="*/ 107 w 108"/>
                <a:gd name="T81" fmla="*/ 26 h 89"/>
                <a:gd name="T82" fmla="*/ 106 w 108"/>
                <a:gd name="T83" fmla="*/ 24 h 89"/>
                <a:gd name="T84" fmla="*/ 98 w 108"/>
                <a:gd name="T85" fmla="*/ 15 h 89"/>
                <a:gd name="T86" fmla="*/ 78 w 108"/>
                <a:gd name="T87" fmla="*/ 30 h 89"/>
                <a:gd name="T88" fmla="*/ 72 w 108"/>
                <a:gd name="T89" fmla="*/ 21 h 89"/>
                <a:gd name="T90" fmla="*/ 77 w 108"/>
                <a:gd name="T91" fmla="*/ 11 h 89"/>
                <a:gd name="T92" fmla="*/ 81 w 108"/>
                <a:gd name="T93" fmla="*/ 9 h 89"/>
                <a:gd name="T94" fmla="*/ 97 w 108"/>
                <a:gd name="T95" fmla="*/ 4 h 89"/>
                <a:gd name="T96" fmla="*/ 108 w 108"/>
                <a:gd name="T97" fmla="*/ 8 h 89"/>
                <a:gd name="T98" fmla="*/ 99 w 108"/>
                <a:gd name="T9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89">
                  <a:moveTo>
                    <a:pt x="64" y="36"/>
                  </a:moveTo>
                  <a:cubicBezTo>
                    <a:pt x="63" y="36"/>
                    <a:pt x="63" y="36"/>
                    <a:pt x="63" y="36"/>
                  </a:cubicBezTo>
                  <a:cubicBezTo>
                    <a:pt x="63" y="33"/>
                    <a:pt x="66" y="32"/>
                    <a:pt x="70" y="32"/>
                  </a:cubicBezTo>
                  <a:cubicBezTo>
                    <a:pt x="70" y="32"/>
                    <a:pt x="71" y="32"/>
                    <a:pt x="72" y="32"/>
                  </a:cubicBezTo>
                  <a:cubicBezTo>
                    <a:pt x="72" y="35"/>
                    <a:pt x="72" y="37"/>
                    <a:pt x="75" y="37"/>
                  </a:cubicBezTo>
                  <a:cubicBezTo>
                    <a:pt x="75" y="37"/>
                    <a:pt x="76" y="37"/>
                    <a:pt x="76" y="36"/>
                  </a:cubicBezTo>
                  <a:cubicBezTo>
                    <a:pt x="77" y="40"/>
                    <a:pt x="72" y="38"/>
                    <a:pt x="72" y="41"/>
                  </a:cubicBezTo>
                  <a:cubicBezTo>
                    <a:pt x="74" y="40"/>
                    <a:pt x="77" y="40"/>
                    <a:pt x="80" y="39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6" y="41"/>
                    <a:pt x="74" y="43"/>
                    <a:pt x="69" y="44"/>
                  </a:cubicBezTo>
                  <a:cubicBezTo>
                    <a:pt x="70" y="42"/>
                    <a:pt x="71" y="42"/>
                    <a:pt x="72" y="41"/>
                  </a:cubicBezTo>
                  <a:cubicBezTo>
                    <a:pt x="71" y="40"/>
                    <a:pt x="70" y="39"/>
                    <a:pt x="72" y="38"/>
                  </a:cubicBezTo>
                  <a:cubicBezTo>
                    <a:pt x="70" y="38"/>
                    <a:pt x="69" y="39"/>
                    <a:pt x="67" y="39"/>
                  </a:cubicBezTo>
                  <a:cubicBezTo>
                    <a:pt x="68" y="42"/>
                    <a:pt x="67" y="43"/>
                    <a:pt x="65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5" y="41"/>
                    <a:pt x="66" y="38"/>
                    <a:pt x="68" y="36"/>
                  </a:cubicBezTo>
                  <a:cubicBezTo>
                    <a:pt x="68" y="36"/>
                    <a:pt x="67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4" y="36"/>
                    <a:pt x="64" y="36"/>
                    <a:pt x="64" y="36"/>
                  </a:cubicBezTo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28"/>
                    <a:pt x="59" y="25"/>
                    <a:pt x="62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6"/>
                    <a:pt x="63" y="30"/>
                    <a:pt x="60" y="30"/>
                  </a:cubicBezTo>
                  <a:moveTo>
                    <a:pt x="55" y="14"/>
                  </a:moveTo>
                  <a:cubicBezTo>
                    <a:pt x="56" y="14"/>
                    <a:pt x="56" y="13"/>
                    <a:pt x="57" y="13"/>
                  </a:cubicBezTo>
                  <a:cubicBezTo>
                    <a:pt x="58" y="13"/>
                    <a:pt x="59" y="13"/>
                    <a:pt x="60" y="13"/>
                  </a:cubicBezTo>
                  <a:cubicBezTo>
                    <a:pt x="60" y="13"/>
                    <a:pt x="60" y="13"/>
                    <a:pt x="61" y="13"/>
                  </a:cubicBezTo>
                  <a:cubicBezTo>
                    <a:pt x="58" y="15"/>
                    <a:pt x="54" y="16"/>
                    <a:pt x="49" y="16"/>
                  </a:cubicBezTo>
                  <a:cubicBezTo>
                    <a:pt x="49" y="13"/>
                    <a:pt x="54" y="16"/>
                    <a:pt x="53" y="13"/>
                  </a:cubicBezTo>
                  <a:cubicBezTo>
                    <a:pt x="53" y="13"/>
                    <a:pt x="54" y="14"/>
                    <a:pt x="55" y="14"/>
                  </a:cubicBezTo>
                  <a:moveTo>
                    <a:pt x="50" y="8"/>
                  </a:moveTo>
                  <a:cubicBezTo>
                    <a:pt x="51" y="8"/>
                    <a:pt x="51" y="8"/>
                    <a:pt x="52" y="8"/>
                  </a:cubicBezTo>
                  <a:cubicBezTo>
                    <a:pt x="53" y="7"/>
                    <a:pt x="54" y="7"/>
                    <a:pt x="55" y="7"/>
                  </a:cubicBezTo>
                  <a:cubicBezTo>
                    <a:pt x="55" y="7"/>
                    <a:pt x="56" y="7"/>
                    <a:pt x="57" y="8"/>
                  </a:cubicBezTo>
                  <a:cubicBezTo>
                    <a:pt x="55" y="10"/>
                    <a:pt x="52" y="11"/>
                    <a:pt x="48" y="11"/>
                  </a:cubicBezTo>
                  <a:cubicBezTo>
                    <a:pt x="48" y="10"/>
                    <a:pt x="48" y="9"/>
                    <a:pt x="48" y="8"/>
                  </a:cubicBezTo>
                  <a:cubicBezTo>
                    <a:pt x="49" y="8"/>
                    <a:pt x="49" y="8"/>
                    <a:pt x="50" y="8"/>
                  </a:cubicBezTo>
                  <a:moveTo>
                    <a:pt x="98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1"/>
                    <a:pt x="9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4" y="1"/>
                    <a:pt x="93" y="0"/>
                    <a:pt x="93" y="0"/>
                  </a:cubicBezTo>
                  <a:cubicBezTo>
                    <a:pt x="92" y="0"/>
                    <a:pt x="92" y="1"/>
                    <a:pt x="91" y="1"/>
                  </a:cubicBezTo>
                  <a:cubicBezTo>
                    <a:pt x="91" y="1"/>
                    <a:pt x="91" y="1"/>
                    <a:pt x="90" y="1"/>
                  </a:cubicBezTo>
                  <a:cubicBezTo>
                    <a:pt x="90" y="2"/>
                    <a:pt x="91" y="2"/>
                    <a:pt x="89" y="3"/>
                  </a:cubicBezTo>
                  <a:cubicBezTo>
                    <a:pt x="89" y="3"/>
                    <a:pt x="90" y="3"/>
                    <a:pt x="90" y="3"/>
                  </a:cubicBezTo>
                  <a:cubicBezTo>
                    <a:pt x="91" y="3"/>
                    <a:pt x="91" y="4"/>
                    <a:pt x="91" y="5"/>
                  </a:cubicBezTo>
                  <a:cubicBezTo>
                    <a:pt x="90" y="6"/>
                    <a:pt x="88" y="7"/>
                    <a:pt x="86" y="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85" y="7"/>
                    <a:pt x="85" y="7"/>
                    <a:pt x="84" y="7"/>
                  </a:cubicBezTo>
                  <a:cubicBezTo>
                    <a:pt x="84" y="6"/>
                    <a:pt x="85" y="5"/>
                    <a:pt x="85" y="5"/>
                  </a:cubicBezTo>
                  <a:cubicBezTo>
                    <a:pt x="82" y="6"/>
                    <a:pt x="80" y="7"/>
                    <a:pt x="78" y="9"/>
                  </a:cubicBezTo>
                  <a:cubicBezTo>
                    <a:pt x="77" y="7"/>
                    <a:pt x="74" y="6"/>
                    <a:pt x="72" y="6"/>
                  </a:cubicBezTo>
                  <a:cubicBezTo>
                    <a:pt x="69" y="6"/>
                    <a:pt x="67" y="7"/>
                    <a:pt x="66" y="9"/>
                  </a:cubicBezTo>
                  <a:cubicBezTo>
                    <a:pt x="66" y="7"/>
                    <a:pt x="65" y="7"/>
                    <a:pt x="63" y="7"/>
                  </a:cubicBezTo>
                  <a:cubicBezTo>
                    <a:pt x="62" y="7"/>
                    <a:pt x="62" y="7"/>
                    <a:pt x="61" y="7"/>
                  </a:cubicBezTo>
                  <a:cubicBezTo>
                    <a:pt x="61" y="7"/>
                    <a:pt x="61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5"/>
                    <a:pt x="58" y="4"/>
                    <a:pt x="56" y="4"/>
                  </a:cubicBezTo>
                  <a:cubicBezTo>
                    <a:pt x="52" y="4"/>
                    <a:pt x="46" y="6"/>
                    <a:pt x="42" y="6"/>
                  </a:cubicBezTo>
                  <a:cubicBezTo>
                    <a:pt x="41" y="6"/>
                    <a:pt x="39" y="5"/>
                    <a:pt x="38" y="5"/>
                  </a:cubicBezTo>
                  <a:cubicBezTo>
                    <a:pt x="37" y="5"/>
                    <a:pt x="36" y="6"/>
                    <a:pt x="36" y="7"/>
                  </a:cubicBezTo>
                  <a:cubicBezTo>
                    <a:pt x="36" y="5"/>
                    <a:pt x="37" y="5"/>
                    <a:pt x="38" y="4"/>
                  </a:cubicBezTo>
                  <a:cubicBezTo>
                    <a:pt x="34" y="3"/>
                    <a:pt x="32" y="3"/>
                    <a:pt x="29" y="3"/>
                  </a:cubicBezTo>
                  <a:cubicBezTo>
                    <a:pt x="24" y="3"/>
                    <a:pt x="19" y="4"/>
                    <a:pt x="13" y="5"/>
                  </a:cubicBezTo>
                  <a:cubicBezTo>
                    <a:pt x="12" y="7"/>
                    <a:pt x="16" y="8"/>
                    <a:pt x="14" y="9"/>
                  </a:cubicBezTo>
                  <a:cubicBezTo>
                    <a:pt x="13" y="9"/>
                    <a:pt x="13" y="9"/>
                    <a:pt x="12" y="9"/>
                  </a:cubicBezTo>
                  <a:cubicBezTo>
                    <a:pt x="11" y="9"/>
                    <a:pt x="11" y="9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8" y="9"/>
                    <a:pt x="7" y="9"/>
                    <a:pt x="6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7" y="11"/>
                    <a:pt x="8" y="11"/>
                    <a:pt x="9" y="10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9" y="13"/>
                    <a:pt x="0" y="13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2" y="17"/>
                    <a:pt x="1" y="17"/>
                    <a:pt x="0" y="18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5" y="18"/>
                    <a:pt x="5" y="18"/>
                    <a:pt x="4" y="20"/>
                  </a:cubicBezTo>
                  <a:cubicBezTo>
                    <a:pt x="7" y="19"/>
                    <a:pt x="9" y="16"/>
                    <a:pt x="13" y="16"/>
                  </a:cubicBezTo>
                  <a:cubicBezTo>
                    <a:pt x="13" y="16"/>
                    <a:pt x="14" y="16"/>
                    <a:pt x="15" y="16"/>
                  </a:cubicBezTo>
                  <a:cubicBezTo>
                    <a:pt x="14" y="16"/>
                    <a:pt x="13" y="16"/>
                    <a:pt x="13" y="17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16" y="17"/>
                    <a:pt x="16" y="16"/>
                    <a:pt x="15" y="15"/>
                  </a:cubicBezTo>
                  <a:cubicBezTo>
                    <a:pt x="15" y="15"/>
                    <a:pt x="16" y="14"/>
                    <a:pt x="17" y="14"/>
                  </a:cubicBezTo>
                  <a:cubicBezTo>
                    <a:pt x="18" y="14"/>
                    <a:pt x="19" y="15"/>
                    <a:pt x="20" y="16"/>
                  </a:cubicBezTo>
                  <a:cubicBezTo>
                    <a:pt x="21" y="16"/>
                    <a:pt x="22" y="17"/>
                    <a:pt x="23" y="17"/>
                  </a:cubicBezTo>
                  <a:cubicBezTo>
                    <a:pt x="23" y="17"/>
                    <a:pt x="24" y="16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24"/>
                    <a:pt x="27" y="27"/>
                    <a:pt x="30" y="32"/>
                  </a:cubicBezTo>
                  <a:cubicBezTo>
                    <a:pt x="30" y="32"/>
                    <a:pt x="29" y="32"/>
                    <a:pt x="29" y="33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5"/>
                    <a:pt x="27" y="34"/>
                    <a:pt x="26" y="34"/>
                  </a:cubicBezTo>
                  <a:cubicBezTo>
                    <a:pt x="23" y="41"/>
                    <a:pt x="18" y="44"/>
                    <a:pt x="20" y="53"/>
                  </a:cubicBezTo>
                  <a:cubicBezTo>
                    <a:pt x="22" y="54"/>
                    <a:pt x="23" y="56"/>
                    <a:pt x="26" y="57"/>
                  </a:cubicBezTo>
                  <a:cubicBezTo>
                    <a:pt x="20" y="58"/>
                    <a:pt x="27" y="68"/>
                    <a:pt x="28" y="70"/>
                  </a:cubicBezTo>
                  <a:cubicBezTo>
                    <a:pt x="27" y="66"/>
                    <a:pt x="21" y="57"/>
                    <a:pt x="27" y="57"/>
                  </a:cubicBezTo>
                  <a:cubicBezTo>
                    <a:pt x="28" y="57"/>
                    <a:pt x="28" y="57"/>
                    <a:pt x="29" y="57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4" y="64"/>
                    <a:pt x="36" y="69"/>
                    <a:pt x="33" y="76"/>
                  </a:cubicBezTo>
                  <a:cubicBezTo>
                    <a:pt x="37" y="80"/>
                    <a:pt x="43" y="81"/>
                    <a:pt x="48" y="82"/>
                  </a:cubicBezTo>
                  <a:cubicBezTo>
                    <a:pt x="49" y="80"/>
                    <a:pt x="50" y="79"/>
                    <a:pt x="51" y="79"/>
                  </a:cubicBezTo>
                  <a:cubicBezTo>
                    <a:pt x="53" y="82"/>
                    <a:pt x="49" y="80"/>
                    <a:pt x="49" y="84"/>
                  </a:cubicBezTo>
                  <a:cubicBezTo>
                    <a:pt x="50" y="84"/>
                    <a:pt x="51" y="84"/>
                    <a:pt x="51" y="84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2" y="85"/>
                    <a:pt x="52" y="85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5" y="85"/>
                    <a:pt x="55" y="85"/>
                    <a:pt x="55" y="86"/>
                  </a:cubicBezTo>
                  <a:cubicBezTo>
                    <a:pt x="54" y="87"/>
                    <a:pt x="59" y="87"/>
                    <a:pt x="59" y="89"/>
                  </a:cubicBezTo>
                  <a:cubicBezTo>
                    <a:pt x="59" y="87"/>
                    <a:pt x="59" y="84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58" y="82"/>
                    <a:pt x="58" y="82"/>
                  </a:cubicBezTo>
                  <a:cubicBezTo>
                    <a:pt x="57" y="82"/>
                    <a:pt x="57" y="82"/>
                    <a:pt x="56" y="82"/>
                  </a:cubicBezTo>
                  <a:cubicBezTo>
                    <a:pt x="56" y="82"/>
                    <a:pt x="55" y="82"/>
                    <a:pt x="55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82"/>
                    <a:pt x="53" y="81"/>
                    <a:pt x="53" y="81"/>
                  </a:cubicBezTo>
                  <a:cubicBezTo>
                    <a:pt x="53" y="80"/>
                    <a:pt x="54" y="81"/>
                    <a:pt x="54" y="79"/>
                  </a:cubicBezTo>
                  <a:cubicBezTo>
                    <a:pt x="53" y="79"/>
                    <a:pt x="53" y="78"/>
                    <a:pt x="52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7"/>
                    <a:pt x="56" y="76"/>
                    <a:pt x="57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4" y="74"/>
                    <a:pt x="54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7"/>
                    <a:pt x="51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6" y="78"/>
                  </a:cubicBezTo>
                  <a:cubicBezTo>
                    <a:pt x="46" y="78"/>
                    <a:pt x="45" y="78"/>
                    <a:pt x="44" y="78"/>
                  </a:cubicBezTo>
                  <a:cubicBezTo>
                    <a:pt x="43" y="75"/>
                    <a:pt x="43" y="70"/>
                    <a:pt x="44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5" y="63"/>
                    <a:pt x="48" y="61"/>
                    <a:pt x="51" y="61"/>
                  </a:cubicBezTo>
                  <a:cubicBezTo>
                    <a:pt x="52" y="61"/>
                    <a:pt x="54" y="61"/>
                    <a:pt x="55" y="62"/>
                  </a:cubicBezTo>
                  <a:cubicBezTo>
                    <a:pt x="56" y="60"/>
                    <a:pt x="57" y="59"/>
                    <a:pt x="59" y="59"/>
                  </a:cubicBezTo>
                  <a:cubicBezTo>
                    <a:pt x="62" y="59"/>
                    <a:pt x="65" y="62"/>
                    <a:pt x="66" y="65"/>
                  </a:cubicBezTo>
                  <a:cubicBezTo>
                    <a:pt x="66" y="59"/>
                    <a:pt x="69" y="54"/>
                    <a:pt x="75" y="52"/>
                  </a:cubicBezTo>
                  <a:cubicBezTo>
                    <a:pt x="74" y="49"/>
                    <a:pt x="76" y="46"/>
                    <a:pt x="78" y="46"/>
                  </a:cubicBezTo>
                  <a:cubicBezTo>
                    <a:pt x="79" y="46"/>
                    <a:pt x="79" y="46"/>
                    <a:pt x="80" y="46"/>
                  </a:cubicBezTo>
                  <a:cubicBezTo>
                    <a:pt x="82" y="43"/>
                    <a:pt x="86" y="40"/>
                    <a:pt x="90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2" y="38"/>
                    <a:pt x="92" y="37"/>
                    <a:pt x="93" y="37"/>
                  </a:cubicBezTo>
                  <a:cubicBezTo>
                    <a:pt x="93" y="37"/>
                    <a:pt x="94" y="37"/>
                    <a:pt x="94" y="37"/>
                  </a:cubicBezTo>
                  <a:cubicBezTo>
                    <a:pt x="92" y="33"/>
                    <a:pt x="95" y="33"/>
                    <a:pt x="95" y="32"/>
                  </a:cubicBezTo>
                  <a:cubicBezTo>
                    <a:pt x="95" y="32"/>
                    <a:pt x="95" y="32"/>
                    <a:pt x="94" y="32"/>
                  </a:cubicBezTo>
                  <a:cubicBezTo>
                    <a:pt x="93" y="32"/>
                    <a:pt x="92" y="33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4"/>
                    <a:pt x="89" y="34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9" y="35"/>
                    <a:pt x="89" y="35"/>
                    <a:pt x="88" y="34"/>
                  </a:cubicBezTo>
                  <a:cubicBezTo>
                    <a:pt x="90" y="29"/>
                    <a:pt x="104" y="32"/>
                    <a:pt x="107" y="27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6"/>
                    <a:pt x="106" y="26"/>
                    <a:pt x="105" y="26"/>
                  </a:cubicBezTo>
                  <a:cubicBezTo>
                    <a:pt x="105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3" y="26"/>
                  </a:cubicBezTo>
                  <a:cubicBezTo>
                    <a:pt x="104" y="25"/>
                    <a:pt x="106" y="26"/>
                    <a:pt x="106" y="24"/>
                  </a:cubicBezTo>
                  <a:cubicBezTo>
                    <a:pt x="102" y="24"/>
                    <a:pt x="104" y="20"/>
                    <a:pt x="103" y="17"/>
                  </a:cubicBezTo>
                  <a:cubicBezTo>
                    <a:pt x="102" y="19"/>
                    <a:pt x="101" y="20"/>
                    <a:pt x="99" y="20"/>
                  </a:cubicBezTo>
                  <a:cubicBezTo>
                    <a:pt x="99" y="20"/>
                    <a:pt x="98" y="20"/>
                    <a:pt x="98" y="20"/>
                  </a:cubicBezTo>
                  <a:cubicBezTo>
                    <a:pt x="97" y="19"/>
                    <a:pt x="97" y="16"/>
                    <a:pt x="98" y="15"/>
                  </a:cubicBezTo>
                  <a:cubicBezTo>
                    <a:pt x="96" y="15"/>
                    <a:pt x="94" y="14"/>
                    <a:pt x="92" y="13"/>
                  </a:cubicBezTo>
                  <a:cubicBezTo>
                    <a:pt x="91" y="18"/>
                    <a:pt x="88" y="18"/>
                    <a:pt x="88" y="22"/>
                  </a:cubicBezTo>
                  <a:cubicBezTo>
                    <a:pt x="84" y="23"/>
                    <a:pt x="83" y="27"/>
                    <a:pt x="81" y="30"/>
                  </a:cubicBezTo>
                  <a:cubicBezTo>
                    <a:pt x="80" y="30"/>
                    <a:pt x="79" y="30"/>
                    <a:pt x="78" y="30"/>
                  </a:cubicBezTo>
                  <a:cubicBezTo>
                    <a:pt x="78" y="28"/>
                    <a:pt x="79" y="26"/>
                    <a:pt x="80" y="24"/>
                  </a:cubicBezTo>
                  <a:cubicBezTo>
                    <a:pt x="80" y="24"/>
                    <a:pt x="79" y="24"/>
                    <a:pt x="79" y="24"/>
                  </a:cubicBezTo>
                  <a:cubicBezTo>
                    <a:pt x="77" y="24"/>
                    <a:pt x="76" y="23"/>
                    <a:pt x="75" y="22"/>
                  </a:cubicBezTo>
                  <a:cubicBezTo>
                    <a:pt x="75" y="22"/>
                    <a:pt x="74" y="21"/>
                    <a:pt x="72" y="21"/>
                  </a:cubicBezTo>
                  <a:cubicBezTo>
                    <a:pt x="72" y="21"/>
                    <a:pt x="71" y="21"/>
                    <a:pt x="70" y="22"/>
                  </a:cubicBezTo>
                  <a:cubicBezTo>
                    <a:pt x="72" y="20"/>
                    <a:pt x="71" y="19"/>
                    <a:pt x="70" y="17"/>
                  </a:cubicBezTo>
                  <a:cubicBezTo>
                    <a:pt x="72" y="15"/>
                    <a:pt x="81" y="13"/>
                    <a:pt x="77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8" y="11"/>
                    <a:pt x="78" y="11"/>
                    <a:pt x="79" y="11"/>
                  </a:cubicBezTo>
                  <a:cubicBezTo>
                    <a:pt x="81" y="11"/>
                    <a:pt x="83" y="11"/>
                    <a:pt x="84" y="10"/>
                  </a:cubicBezTo>
                  <a:cubicBezTo>
                    <a:pt x="82" y="10"/>
                    <a:pt x="81" y="10"/>
                    <a:pt x="81" y="9"/>
                  </a:cubicBezTo>
                  <a:cubicBezTo>
                    <a:pt x="86" y="9"/>
                    <a:pt x="91" y="9"/>
                    <a:pt x="93" y="5"/>
                  </a:cubicBezTo>
                  <a:cubicBezTo>
                    <a:pt x="93" y="4"/>
                    <a:pt x="94" y="4"/>
                    <a:pt x="95" y="4"/>
                  </a:cubicBezTo>
                  <a:cubicBezTo>
                    <a:pt x="95" y="4"/>
                    <a:pt x="96" y="4"/>
                    <a:pt x="96" y="4"/>
                  </a:cubicBezTo>
                  <a:cubicBezTo>
                    <a:pt x="96" y="4"/>
                    <a:pt x="97" y="4"/>
                    <a:pt x="97" y="4"/>
                  </a:cubicBezTo>
                  <a:cubicBezTo>
                    <a:pt x="98" y="4"/>
                    <a:pt x="98" y="4"/>
                    <a:pt x="99" y="3"/>
                  </a:cubicBezTo>
                  <a:cubicBezTo>
                    <a:pt x="101" y="4"/>
                    <a:pt x="102" y="5"/>
                    <a:pt x="102" y="7"/>
                  </a:cubicBezTo>
                  <a:cubicBezTo>
                    <a:pt x="103" y="8"/>
                    <a:pt x="105" y="8"/>
                    <a:pt x="107" y="8"/>
                  </a:cubicBezTo>
                  <a:cubicBezTo>
                    <a:pt x="107" y="8"/>
                    <a:pt x="108" y="8"/>
                    <a:pt x="108" y="8"/>
                  </a:cubicBezTo>
                  <a:cubicBezTo>
                    <a:pt x="108" y="4"/>
                    <a:pt x="101" y="4"/>
                    <a:pt x="103" y="1"/>
                  </a:cubicBezTo>
                  <a:cubicBezTo>
                    <a:pt x="101" y="1"/>
                    <a:pt x="100" y="2"/>
                    <a:pt x="99" y="2"/>
                  </a:cubicBezTo>
                  <a:cubicBezTo>
                    <a:pt x="98" y="2"/>
                    <a:pt x="98" y="2"/>
                    <a:pt x="97" y="1"/>
                  </a:cubicBezTo>
                  <a:cubicBezTo>
                    <a:pt x="97" y="0"/>
                    <a:pt x="98" y="1"/>
                    <a:pt x="99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Freeform 24"/>
            <p:cNvSpPr/>
            <p:nvPr/>
          </p:nvSpPr>
          <p:spPr bwMode="auto">
            <a:xfrm>
              <a:off x="3082130" y="2843213"/>
              <a:ext cx="49213" cy="47625"/>
            </a:xfrm>
            <a:custGeom>
              <a:avLst/>
              <a:gdLst>
                <a:gd name="T0" fmla="*/ 2 w 7"/>
                <a:gd name="T1" fmla="*/ 0 h 7"/>
                <a:gd name="T2" fmla="*/ 0 w 7"/>
                <a:gd name="T3" fmla="*/ 4 h 7"/>
                <a:gd name="T4" fmla="*/ 0 w 7"/>
                <a:gd name="T5" fmla="*/ 4 h 7"/>
                <a:gd name="T6" fmla="*/ 1 w 7"/>
                <a:gd name="T7" fmla="*/ 5 h 7"/>
                <a:gd name="T8" fmla="*/ 2 w 7"/>
                <a:gd name="T9" fmla="*/ 7 h 7"/>
                <a:gd name="T10" fmla="*/ 3 w 7"/>
                <a:gd name="T11" fmla="*/ 6 h 7"/>
                <a:gd name="T12" fmla="*/ 3 w 7"/>
                <a:gd name="T13" fmla="*/ 4 h 7"/>
                <a:gd name="T14" fmla="*/ 5 w 7"/>
                <a:gd name="T15" fmla="*/ 5 h 7"/>
                <a:gd name="T16" fmla="*/ 6 w 7"/>
                <a:gd name="T17" fmla="*/ 5 h 7"/>
                <a:gd name="T18" fmla="*/ 6 w 7"/>
                <a:gd name="T19" fmla="*/ 5 h 7"/>
                <a:gd name="T20" fmla="*/ 2 w 7"/>
                <a:gd name="T21" fmla="*/ 1 h 7"/>
                <a:gd name="T22" fmla="*/ 2 w 7"/>
                <a:gd name="T23" fmla="*/ 1 h 7"/>
                <a:gd name="T24" fmla="*/ 2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2"/>
                    <a:pt x="4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Freeform 25"/>
            <p:cNvSpPr/>
            <p:nvPr/>
          </p:nvSpPr>
          <p:spPr bwMode="auto">
            <a:xfrm>
              <a:off x="2801143" y="2781301"/>
              <a:ext cx="123825" cy="47625"/>
            </a:xfrm>
            <a:custGeom>
              <a:avLst/>
              <a:gdLst>
                <a:gd name="T0" fmla="*/ 5 w 18"/>
                <a:gd name="T1" fmla="*/ 0 h 7"/>
                <a:gd name="T2" fmla="*/ 3 w 18"/>
                <a:gd name="T3" fmla="*/ 1 h 7"/>
                <a:gd name="T4" fmla="*/ 0 w 18"/>
                <a:gd name="T5" fmla="*/ 4 h 7"/>
                <a:gd name="T6" fmla="*/ 1 w 18"/>
                <a:gd name="T7" fmla="*/ 4 h 7"/>
                <a:gd name="T8" fmla="*/ 4 w 18"/>
                <a:gd name="T9" fmla="*/ 3 h 7"/>
                <a:gd name="T10" fmla="*/ 7 w 18"/>
                <a:gd name="T11" fmla="*/ 2 h 7"/>
                <a:gd name="T12" fmla="*/ 9 w 18"/>
                <a:gd name="T13" fmla="*/ 3 h 7"/>
                <a:gd name="T14" fmla="*/ 7 w 18"/>
                <a:gd name="T15" fmla="*/ 3 h 7"/>
                <a:gd name="T16" fmla="*/ 7 w 18"/>
                <a:gd name="T17" fmla="*/ 5 h 7"/>
                <a:gd name="T18" fmla="*/ 5 w 18"/>
                <a:gd name="T19" fmla="*/ 5 h 7"/>
                <a:gd name="T20" fmla="*/ 5 w 18"/>
                <a:gd name="T21" fmla="*/ 6 h 7"/>
                <a:gd name="T22" fmla="*/ 8 w 18"/>
                <a:gd name="T23" fmla="*/ 7 h 7"/>
                <a:gd name="T24" fmla="*/ 18 w 18"/>
                <a:gd name="T25" fmla="*/ 5 h 7"/>
                <a:gd name="T26" fmla="*/ 18 w 18"/>
                <a:gd name="T27" fmla="*/ 5 h 7"/>
                <a:gd name="T28" fmla="*/ 18 w 18"/>
                <a:gd name="T29" fmla="*/ 2 h 7"/>
                <a:gd name="T30" fmla="*/ 14 w 18"/>
                <a:gd name="T31" fmla="*/ 3 h 7"/>
                <a:gd name="T32" fmla="*/ 10 w 18"/>
                <a:gd name="T33" fmla="*/ 3 h 7"/>
                <a:gd name="T34" fmla="*/ 10 w 18"/>
                <a:gd name="T35" fmla="*/ 1 h 7"/>
                <a:gd name="T36" fmla="*/ 8 w 18"/>
                <a:gd name="T37" fmla="*/ 1 h 7"/>
                <a:gd name="T38" fmla="*/ 7 w 18"/>
                <a:gd name="T39" fmla="*/ 1 h 7"/>
                <a:gd name="T40" fmla="*/ 5 w 18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7">
                  <a:moveTo>
                    <a:pt x="5" y="0"/>
                  </a:moveTo>
                  <a:cubicBezTo>
                    <a:pt x="4" y="0"/>
                    <a:pt x="4" y="0"/>
                    <a:pt x="3" y="1"/>
                  </a:cubicBezTo>
                  <a:cubicBezTo>
                    <a:pt x="3" y="3"/>
                    <a:pt x="0" y="2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8" y="3"/>
                    <a:pt x="7" y="2"/>
                    <a:pt x="7" y="3"/>
                  </a:cubicBezTo>
                  <a:cubicBezTo>
                    <a:pt x="4" y="4"/>
                    <a:pt x="9" y="3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5"/>
                    <a:pt x="4" y="5"/>
                    <a:pt x="5" y="6"/>
                  </a:cubicBezTo>
                  <a:cubicBezTo>
                    <a:pt x="5" y="7"/>
                    <a:pt x="7" y="7"/>
                    <a:pt x="8" y="7"/>
                  </a:cubicBezTo>
                  <a:cubicBezTo>
                    <a:pt x="12" y="7"/>
                    <a:pt x="16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3" y="3"/>
                    <a:pt x="12" y="3"/>
                    <a:pt x="10" y="3"/>
                  </a:cubicBezTo>
                  <a:cubicBezTo>
                    <a:pt x="10" y="1"/>
                    <a:pt x="9" y="2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2896393" y="3076576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Freeform 27"/>
            <p:cNvSpPr/>
            <p:nvPr/>
          </p:nvSpPr>
          <p:spPr bwMode="auto">
            <a:xfrm>
              <a:off x="2896393" y="30765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2855118" y="3243263"/>
              <a:ext cx="0" cy="127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2986880" y="2863851"/>
              <a:ext cx="20638" cy="14288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2 h 2"/>
                <a:gd name="T4" fmla="*/ 3 w 3"/>
                <a:gd name="T5" fmla="*/ 0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0"/>
                    <a:pt x="0" y="2"/>
                  </a:cubicBezTo>
                  <a:cubicBezTo>
                    <a:pt x="2" y="2"/>
                    <a:pt x="2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3536155" y="2932113"/>
              <a:ext cx="47625" cy="69850"/>
            </a:xfrm>
            <a:custGeom>
              <a:avLst/>
              <a:gdLst>
                <a:gd name="T0" fmla="*/ 3 w 7"/>
                <a:gd name="T1" fmla="*/ 0 h 10"/>
                <a:gd name="T2" fmla="*/ 1 w 7"/>
                <a:gd name="T3" fmla="*/ 0 h 10"/>
                <a:gd name="T4" fmla="*/ 1 w 7"/>
                <a:gd name="T5" fmla="*/ 4 h 10"/>
                <a:gd name="T6" fmla="*/ 3 w 7"/>
                <a:gd name="T7" fmla="*/ 4 h 10"/>
                <a:gd name="T8" fmla="*/ 1 w 7"/>
                <a:gd name="T9" fmla="*/ 8 h 10"/>
                <a:gd name="T10" fmla="*/ 3 w 7"/>
                <a:gd name="T11" fmla="*/ 9 h 10"/>
                <a:gd name="T12" fmla="*/ 2 w 7"/>
                <a:gd name="T13" fmla="*/ 10 h 10"/>
                <a:gd name="T14" fmla="*/ 3 w 7"/>
                <a:gd name="T15" fmla="*/ 10 h 10"/>
                <a:gd name="T16" fmla="*/ 4 w 7"/>
                <a:gd name="T17" fmla="*/ 10 h 10"/>
                <a:gd name="T18" fmla="*/ 5 w 7"/>
                <a:gd name="T19" fmla="*/ 10 h 10"/>
                <a:gd name="T20" fmla="*/ 6 w 7"/>
                <a:gd name="T21" fmla="*/ 9 h 10"/>
                <a:gd name="T22" fmla="*/ 7 w 7"/>
                <a:gd name="T23" fmla="*/ 7 h 10"/>
                <a:gd name="T24" fmla="*/ 3 w 7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2"/>
                    <a:pt x="2" y="2"/>
                    <a:pt x="1" y="4"/>
                  </a:cubicBezTo>
                  <a:cubicBezTo>
                    <a:pt x="1" y="4"/>
                    <a:pt x="3" y="3"/>
                    <a:pt x="3" y="4"/>
                  </a:cubicBezTo>
                  <a:cubicBezTo>
                    <a:pt x="3" y="7"/>
                    <a:pt x="1" y="6"/>
                    <a:pt x="1" y="8"/>
                  </a:cubicBezTo>
                  <a:cubicBezTo>
                    <a:pt x="1" y="8"/>
                    <a:pt x="3" y="8"/>
                    <a:pt x="3" y="9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4" y="9"/>
                    <a:pt x="7" y="8"/>
                    <a:pt x="7" y="7"/>
                  </a:cubicBezTo>
                  <a:cubicBezTo>
                    <a:pt x="5" y="4"/>
                    <a:pt x="1" y="3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3110705" y="3001963"/>
              <a:ext cx="33338" cy="26988"/>
            </a:xfrm>
            <a:custGeom>
              <a:avLst/>
              <a:gdLst>
                <a:gd name="T0" fmla="*/ 2 w 5"/>
                <a:gd name="T1" fmla="*/ 0 h 4"/>
                <a:gd name="T2" fmla="*/ 0 w 5"/>
                <a:gd name="T3" fmla="*/ 4 h 4"/>
                <a:gd name="T4" fmla="*/ 4 w 5"/>
                <a:gd name="T5" fmla="*/ 4 h 4"/>
                <a:gd name="T6" fmla="*/ 2 w 5"/>
                <a:gd name="T7" fmla="*/ 0 h 4"/>
                <a:gd name="T8" fmla="*/ 2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5" y="1"/>
                    <a:pt x="2" y="3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4688680" y="3105151"/>
              <a:ext cx="69850" cy="6191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4 h 9"/>
                <a:gd name="T4" fmla="*/ 5 w 10"/>
                <a:gd name="T5" fmla="*/ 6 h 9"/>
                <a:gd name="T6" fmla="*/ 4 w 10"/>
                <a:gd name="T7" fmla="*/ 7 h 9"/>
                <a:gd name="T8" fmla="*/ 4 w 10"/>
                <a:gd name="T9" fmla="*/ 7 h 9"/>
                <a:gd name="T10" fmla="*/ 3 w 10"/>
                <a:gd name="T11" fmla="*/ 7 h 9"/>
                <a:gd name="T12" fmla="*/ 2 w 10"/>
                <a:gd name="T13" fmla="*/ 7 h 9"/>
                <a:gd name="T14" fmla="*/ 0 w 10"/>
                <a:gd name="T15" fmla="*/ 8 h 9"/>
                <a:gd name="T16" fmla="*/ 1 w 10"/>
                <a:gd name="T17" fmla="*/ 8 h 9"/>
                <a:gd name="T18" fmla="*/ 2 w 10"/>
                <a:gd name="T19" fmla="*/ 8 h 9"/>
                <a:gd name="T20" fmla="*/ 3 w 10"/>
                <a:gd name="T21" fmla="*/ 8 h 9"/>
                <a:gd name="T22" fmla="*/ 5 w 10"/>
                <a:gd name="T23" fmla="*/ 8 h 9"/>
                <a:gd name="T24" fmla="*/ 5 w 10"/>
                <a:gd name="T25" fmla="*/ 9 h 9"/>
                <a:gd name="T26" fmla="*/ 9 w 10"/>
                <a:gd name="T27" fmla="*/ 7 h 9"/>
                <a:gd name="T28" fmla="*/ 6 w 10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cubicBezTo>
                    <a:pt x="6" y="1"/>
                    <a:pt x="7" y="2"/>
                    <a:pt x="7" y="4"/>
                  </a:cubicBezTo>
                  <a:cubicBezTo>
                    <a:pt x="6" y="4"/>
                    <a:pt x="6" y="5"/>
                    <a:pt x="5" y="6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7" y="7"/>
                    <a:pt x="9" y="7"/>
                  </a:cubicBezTo>
                  <a:cubicBezTo>
                    <a:pt x="8" y="3"/>
                    <a:pt x="10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" name="Freeform 33"/>
            <p:cNvSpPr>
              <a:spLocks noEditPoints="1"/>
            </p:cNvSpPr>
            <p:nvPr/>
          </p:nvSpPr>
          <p:spPr bwMode="auto">
            <a:xfrm>
              <a:off x="3405980" y="3140076"/>
              <a:ext cx="611188" cy="730250"/>
            </a:xfrm>
            <a:custGeom>
              <a:avLst/>
              <a:gdLst>
                <a:gd name="T0" fmla="*/ 54 w 89"/>
                <a:gd name="T1" fmla="*/ 73 h 106"/>
                <a:gd name="T2" fmla="*/ 56 w 89"/>
                <a:gd name="T3" fmla="*/ 71 h 106"/>
                <a:gd name="T4" fmla="*/ 58 w 89"/>
                <a:gd name="T5" fmla="*/ 72 h 106"/>
                <a:gd name="T6" fmla="*/ 54 w 89"/>
                <a:gd name="T7" fmla="*/ 73 h 106"/>
                <a:gd name="T8" fmla="*/ 41 w 89"/>
                <a:gd name="T9" fmla="*/ 64 h 106"/>
                <a:gd name="T10" fmla="*/ 42 w 89"/>
                <a:gd name="T11" fmla="*/ 64 h 106"/>
                <a:gd name="T12" fmla="*/ 41 w 89"/>
                <a:gd name="T13" fmla="*/ 64 h 106"/>
                <a:gd name="T14" fmla="*/ 42 w 89"/>
                <a:gd name="T15" fmla="*/ 64 h 106"/>
                <a:gd name="T16" fmla="*/ 40 w 89"/>
                <a:gd name="T17" fmla="*/ 64 h 106"/>
                <a:gd name="T18" fmla="*/ 40 w 89"/>
                <a:gd name="T19" fmla="*/ 64 h 106"/>
                <a:gd name="T20" fmla="*/ 42 w 89"/>
                <a:gd name="T21" fmla="*/ 64 h 106"/>
                <a:gd name="T22" fmla="*/ 42 w 89"/>
                <a:gd name="T23" fmla="*/ 63 h 106"/>
                <a:gd name="T24" fmla="*/ 63 w 89"/>
                <a:gd name="T25" fmla="*/ 58 h 106"/>
                <a:gd name="T26" fmla="*/ 65 w 89"/>
                <a:gd name="T27" fmla="*/ 69 h 106"/>
                <a:gd name="T28" fmla="*/ 60 w 89"/>
                <a:gd name="T29" fmla="*/ 58 h 106"/>
                <a:gd name="T30" fmla="*/ 68 w 89"/>
                <a:gd name="T31" fmla="*/ 49 h 106"/>
                <a:gd name="T32" fmla="*/ 64 w 89"/>
                <a:gd name="T33" fmla="*/ 56 h 106"/>
                <a:gd name="T34" fmla="*/ 66 w 89"/>
                <a:gd name="T35" fmla="*/ 49 h 106"/>
                <a:gd name="T36" fmla="*/ 33 w 89"/>
                <a:gd name="T37" fmla="*/ 4 h 106"/>
                <a:gd name="T38" fmla="*/ 22 w 89"/>
                <a:gd name="T39" fmla="*/ 3 h 106"/>
                <a:gd name="T40" fmla="*/ 8 w 89"/>
                <a:gd name="T41" fmla="*/ 13 h 106"/>
                <a:gd name="T42" fmla="*/ 5 w 89"/>
                <a:gd name="T43" fmla="*/ 23 h 106"/>
                <a:gd name="T44" fmla="*/ 4 w 89"/>
                <a:gd name="T45" fmla="*/ 24 h 106"/>
                <a:gd name="T46" fmla="*/ 3 w 89"/>
                <a:gd name="T47" fmla="*/ 30 h 106"/>
                <a:gd name="T48" fmla="*/ 1 w 89"/>
                <a:gd name="T49" fmla="*/ 30 h 106"/>
                <a:gd name="T50" fmla="*/ 2 w 89"/>
                <a:gd name="T51" fmla="*/ 36 h 106"/>
                <a:gd name="T52" fmla="*/ 5 w 89"/>
                <a:gd name="T53" fmla="*/ 37 h 106"/>
                <a:gd name="T54" fmla="*/ 6 w 89"/>
                <a:gd name="T55" fmla="*/ 40 h 106"/>
                <a:gd name="T56" fmla="*/ 8 w 89"/>
                <a:gd name="T57" fmla="*/ 45 h 106"/>
                <a:gd name="T58" fmla="*/ 19 w 89"/>
                <a:gd name="T59" fmla="*/ 46 h 106"/>
                <a:gd name="T60" fmla="*/ 22 w 89"/>
                <a:gd name="T61" fmla="*/ 47 h 106"/>
                <a:gd name="T62" fmla="*/ 26 w 89"/>
                <a:gd name="T63" fmla="*/ 43 h 106"/>
                <a:gd name="T64" fmla="*/ 35 w 89"/>
                <a:gd name="T65" fmla="*/ 46 h 106"/>
                <a:gd name="T66" fmla="*/ 37 w 89"/>
                <a:gd name="T67" fmla="*/ 52 h 106"/>
                <a:gd name="T68" fmla="*/ 37 w 89"/>
                <a:gd name="T69" fmla="*/ 54 h 106"/>
                <a:gd name="T70" fmla="*/ 39 w 89"/>
                <a:gd name="T71" fmla="*/ 80 h 106"/>
                <a:gd name="T72" fmla="*/ 45 w 89"/>
                <a:gd name="T73" fmla="*/ 97 h 106"/>
                <a:gd name="T74" fmla="*/ 63 w 89"/>
                <a:gd name="T75" fmla="*/ 95 h 106"/>
                <a:gd name="T76" fmla="*/ 65 w 89"/>
                <a:gd name="T77" fmla="*/ 93 h 106"/>
                <a:gd name="T78" fmla="*/ 75 w 89"/>
                <a:gd name="T79" fmla="*/ 72 h 106"/>
                <a:gd name="T80" fmla="*/ 73 w 89"/>
                <a:gd name="T81" fmla="*/ 72 h 106"/>
                <a:gd name="T82" fmla="*/ 77 w 89"/>
                <a:gd name="T83" fmla="*/ 56 h 106"/>
                <a:gd name="T84" fmla="*/ 81 w 89"/>
                <a:gd name="T85" fmla="*/ 40 h 106"/>
                <a:gd name="T86" fmla="*/ 79 w 89"/>
                <a:gd name="T87" fmla="*/ 37 h 106"/>
                <a:gd name="T88" fmla="*/ 74 w 89"/>
                <a:gd name="T89" fmla="*/ 32 h 106"/>
                <a:gd name="T90" fmla="*/ 71 w 89"/>
                <a:gd name="T91" fmla="*/ 30 h 106"/>
                <a:gd name="T92" fmla="*/ 65 w 89"/>
                <a:gd name="T93" fmla="*/ 12 h 106"/>
                <a:gd name="T94" fmla="*/ 63 w 89"/>
                <a:gd name="T95" fmla="*/ 9 h 106"/>
                <a:gd name="T96" fmla="*/ 54 w 89"/>
                <a:gd name="T97" fmla="*/ 8 h 106"/>
                <a:gd name="T98" fmla="*/ 50 w 89"/>
                <a:gd name="T99" fmla="*/ 6 h 106"/>
                <a:gd name="T100" fmla="*/ 37 w 89"/>
                <a:gd name="T10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106"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moveTo>
                    <a:pt x="54" y="73"/>
                  </a:moveTo>
                  <a:cubicBezTo>
                    <a:pt x="54" y="73"/>
                    <a:pt x="54" y="72"/>
                    <a:pt x="54" y="72"/>
                  </a:cubicBezTo>
                  <a:cubicBezTo>
                    <a:pt x="54" y="71"/>
                    <a:pt x="54" y="71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0"/>
                    <a:pt x="55" y="71"/>
                    <a:pt x="56" y="71"/>
                  </a:cubicBezTo>
                  <a:cubicBezTo>
                    <a:pt x="56" y="72"/>
                    <a:pt x="57" y="72"/>
                    <a:pt x="57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3"/>
                    <a:pt x="58" y="73"/>
                  </a:cubicBezTo>
                  <a:cubicBezTo>
                    <a:pt x="57" y="73"/>
                    <a:pt x="56" y="72"/>
                    <a:pt x="55" y="72"/>
                  </a:cubicBezTo>
                  <a:cubicBezTo>
                    <a:pt x="54" y="72"/>
                    <a:pt x="54" y="72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moveTo>
                    <a:pt x="41" y="64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1" y="64"/>
                    <a:pt x="41" y="64"/>
                    <a:pt x="41" y="64"/>
                  </a:cubicBezTo>
                  <a:moveTo>
                    <a:pt x="41" y="64"/>
                  </a:move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moveTo>
                    <a:pt x="42" y="64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moveTo>
                    <a:pt x="41" y="64"/>
                  </a:moveTo>
                  <a:cubicBezTo>
                    <a:pt x="41" y="64"/>
                    <a:pt x="41" y="64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moveTo>
                    <a:pt x="40" y="64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moveTo>
                    <a:pt x="42" y="64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moveTo>
                    <a:pt x="40" y="64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moveTo>
                    <a:pt x="40" y="64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moveTo>
                    <a:pt x="40" y="64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moveTo>
                    <a:pt x="42" y="64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3"/>
                    <a:pt x="42" y="63"/>
                    <a:pt x="42" y="63"/>
                  </a:cubicBezTo>
                  <a:moveTo>
                    <a:pt x="61" y="59"/>
                  </a:moveTo>
                  <a:cubicBezTo>
                    <a:pt x="61" y="59"/>
                    <a:pt x="62" y="59"/>
                    <a:pt x="62" y="59"/>
                  </a:cubicBezTo>
                  <a:cubicBezTo>
                    <a:pt x="62" y="58"/>
                    <a:pt x="62" y="58"/>
                    <a:pt x="63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59"/>
                    <a:pt x="63" y="59"/>
                    <a:pt x="64" y="60"/>
                  </a:cubicBezTo>
                  <a:cubicBezTo>
                    <a:pt x="60" y="62"/>
                    <a:pt x="62" y="67"/>
                    <a:pt x="65" y="68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4" y="69"/>
                    <a:pt x="63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67"/>
                    <a:pt x="60" y="67"/>
                  </a:cubicBezTo>
                  <a:cubicBezTo>
                    <a:pt x="63" y="66"/>
                    <a:pt x="59" y="62"/>
                    <a:pt x="60" y="58"/>
                  </a:cubicBezTo>
                  <a:cubicBezTo>
                    <a:pt x="61" y="59"/>
                    <a:pt x="61" y="59"/>
                    <a:pt x="61" y="59"/>
                  </a:cubicBezTo>
                  <a:moveTo>
                    <a:pt x="66" y="49"/>
                  </a:moveTo>
                  <a:cubicBezTo>
                    <a:pt x="67" y="49"/>
                    <a:pt x="67" y="48"/>
                    <a:pt x="68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70" y="53"/>
                    <a:pt x="66" y="54"/>
                    <a:pt x="69" y="57"/>
                  </a:cubicBezTo>
                  <a:cubicBezTo>
                    <a:pt x="68" y="58"/>
                    <a:pt x="66" y="58"/>
                    <a:pt x="66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5" y="59"/>
                    <a:pt x="64" y="58"/>
                    <a:pt x="64" y="56"/>
                  </a:cubicBezTo>
                  <a:cubicBezTo>
                    <a:pt x="65" y="54"/>
                    <a:pt x="67" y="54"/>
                    <a:pt x="68" y="53"/>
                  </a:cubicBezTo>
                  <a:cubicBezTo>
                    <a:pt x="68" y="51"/>
                    <a:pt x="68" y="50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moveTo>
                    <a:pt x="37" y="0"/>
                  </a:moveTo>
                  <a:cubicBezTo>
                    <a:pt x="36" y="0"/>
                    <a:pt x="35" y="0"/>
                    <a:pt x="34" y="0"/>
                  </a:cubicBezTo>
                  <a:cubicBezTo>
                    <a:pt x="34" y="1"/>
                    <a:pt x="35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2" y="0"/>
                    <a:pt x="31" y="0"/>
                    <a:pt x="30" y="0"/>
                  </a:cubicBezTo>
                  <a:cubicBezTo>
                    <a:pt x="27" y="0"/>
                    <a:pt x="23" y="1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3"/>
                    <a:pt x="20" y="3"/>
                    <a:pt x="19" y="3"/>
                  </a:cubicBezTo>
                  <a:cubicBezTo>
                    <a:pt x="18" y="3"/>
                    <a:pt x="17" y="3"/>
                    <a:pt x="16" y="2"/>
                  </a:cubicBezTo>
                  <a:cubicBezTo>
                    <a:pt x="13" y="5"/>
                    <a:pt x="12" y="10"/>
                    <a:pt x="8" y="13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5" y="17"/>
                    <a:pt x="3" y="20"/>
                    <a:pt x="1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5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6"/>
                    <a:pt x="2" y="28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5" y="30"/>
                    <a:pt x="6" y="31"/>
                    <a:pt x="6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4" y="30"/>
                    <a:pt x="2" y="30"/>
                  </a:cubicBezTo>
                  <a:cubicBezTo>
                    <a:pt x="2" y="30"/>
                    <a:pt x="2" y="30"/>
                    <a:pt x="1" y="30"/>
                  </a:cubicBezTo>
                  <a:cubicBezTo>
                    <a:pt x="2" y="32"/>
                    <a:pt x="0" y="32"/>
                    <a:pt x="1" y="34"/>
                  </a:cubicBezTo>
                  <a:cubicBezTo>
                    <a:pt x="1" y="34"/>
                    <a:pt x="2" y="35"/>
                    <a:pt x="2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2" y="35"/>
                    <a:pt x="2" y="36"/>
                  </a:cubicBezTo>
                  <a:cubicBezTo>
                    <a:pt x="3" y="36"/>
                    <a:pt x="3" y="36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4" y="40"/>
                    <a:pt x="4" y="40"/>
                    <a:pt x="6" y="40"/>
                  </a:cubicBezTo>
                  <a:cubicBezTo>
                    <a:pt x="6" y="40"/>
                    <a:pt x="7" y="40"/>
                    <a:pt x="8" y="40"/>
                  </a:cubicBezTo>
                  <a:cubicBezTo>
                    <a:pt x="8" y="41"/>
                    <a:pt x="10" y="41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10" y="47"/>
                    <a:pt x="12" y="48"/>
                    <a:pt x="13" y="48"/>
                  </a:cubicBezTo>
                  <a:cubicBezTo>
                    <a:pt x="15" y="48"/>
                    <a:pt x="16" y="47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6"/>
                    <a:pt x="25" y="46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6" y="45"/>
                    <a:pt x="26" y="44"/>
                    <a:pt x="26" y="43"/>
                  </a:cubicBezTo>
                  <a:cubicBezTo>
                    <a:pt x="26" y="42"/>
                    <a:pt x="26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31" y="44"/>
                    <a:pt x="30" y="48"/>
                  </a:cubicBezTo>
                  <a:cubicBezTo>
                    <a:pt x="32" y="48"/>
                    <a:pt x="34" y="48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4" y="49"/>
                    <a:pt x="37" y="48"/>
                    <a:pt x="36" y="52"/>
                  </a:cubicBezTo>
                  <a:cubicBezTo>
                    <a:pt x="36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6" y="52"/>
                    <a:pt x="36" y="53"/>
                  </a:cubicBezTo>
                  <a:cubicBezTo>
                    <a:pt x="36" y="53"/>
                    <a:pt x="37" y="53"/>
                    <a:pt x="37" y="54"/>
                  </a:cubicBezTo>
                  <a:cubicBezTo>
                    <a:pt x="33" y="54"/>
                    <a:pt x="35" y="59"/>
                    <a:pt x="37" y="60"/>
                  </a:cubicBezTo>
                  <a:cubicBezTo>
                    <a:pt x="38" y="62"/>
                    <a:pt x="39" y="63"/>
                    <a:pt x="39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2" y="69"/>
                    <a:pt x="40" y="74"/>
                    <a:pt x="39" y="80"/>
                  </a:cubicBezTo>
                  <a:cubicBezTo>
                    <a:pt x="39" y="80"/>
                    <a:pt x="40" y="80"/>
                    <a:pt x="41" y="80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39" y="81"/>
                    <a:pt x="38" y="81"/>
                  </a:cubicBezTo>
                  <a:cubicBezTo>
                    <a:pt x="42" y="84"/>
                    <a:pt x="41" y="95"/>
                    <a:pt x="45" y="97"/>
                  </a:cubicBezTo>
                  <a:cubicBezTo>
                    <a:pt x="44" y="97"/>
                    <a:pt x="44" y="98"/>
                    <a:pt x="45" y="98"/>
                  </a:cubicBezTo>
                  <a:cubicBezTo>
                    <a:pt x="46" y="101"/>
                    <a:pt x="45" y="105"/>
                    <a:pt x="48" y="106"/>
                  </a:cubicBezTo>
                  <a:cubicBezTo>
                    <a:pt x="55" y="106"/>
                    <a:pt x="63" y="102"/>
                    <a:pt x="64" y="95"/>
                  </a:cubicBezTo>
                  <a:cubicBezTo>
                    <a:pt x="64" y="95"/>
                    <a:pt x="63" y="95"/>
                    <a:pt x="63" y="95"/>
                  </a:cubicBezTo>
                  <a:cubicBezTo>
                    <a:pt x="63" y="95"/>
                    <a:pt x="62" y="95"/>
                    <a:pt x="62" y="95"/>
                  </a:cubicBezTo>
                  <a:cubicBezTo>
                    <a:pt x="63" y="95"/>
                    <a:pt x="64" y="95"/>
                    <a:pt x="64" y="94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5" y="92"/>
                    <a:pt x="64" y="93"/>
                    <a:pt x="65" y="93"/>
                  </a:cubicBezTo>
                  <a:cubicBezTo>
                    <a:pt x="66" y="92"/>
                    <a:pt x="67" y="92"/>
                    <a:pt x="68" y="91"/>
                  </a:cubicBezTo>
                  <a:cubicBezTo>
                    <a:pt x="68" y="88"/>
                    <a:pt x="68" y="86"/>
                    <a:pt x="67" y="84"/>
                  </a:cubicBezTo>
                  <a:cubicBezTo>
                    <a:pt x="70" y="83"/>
                    <a:pt x="72" y="80"/>
                    <a:pt x="75" y="79"/>
                  </a:cubicBezTo>
                  <a:cubicBezTo>
                    <a:pt x="75" y="76"/>
                    <a:pt x="75" y="74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6" y="71"/>
                    <a:pt x="73" y="66"/>
                    <a:pt x="73" y="63"/>
                  </a:cubicBezTo>
                  <a:cubicBezTo>
                    <a:pt x="74" y="63"/>
                    <a:pt x="74" y="62"/>
                    <a:pt x="75" y="60"/>
                  </a:cubicBezTo>
                  <a:cubicBezTo>
                    <a:pt x="75" y="59"/>
                    <a:pt x="75" y="58"/>
                    <a:pt x="77" y="57"/>
                  </a:cubicBezTo>
                  <a:cubicBezTo>
                    <a:pt x="77" y="57"/>
                    <a:pt x="77" y="57"/>
                    <a:pt x="77" y="56"/>
                  </a:cubicBezTo>
                  <a:cubicBezTo>
                    <a:pt x="82" y="51"/>
                    <a:pt x="88" y="47"/>
                    <a:pt x="89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7" y="38"/>
                    <a:pt x="86" y="38"/>
                    <a:pt x="85" y="39"/>
                  </a:cubicBezTo>
                  <a:cubicBezTo>
                    <a:pt x="83" y="39"/>
                    <a:pt x="82" y="40"/>
                    <a:pt x="81" y="40"/>
                  </a:cubicBezTo>
                  <a:cubicBezTo>
                    <a:pt x="81" y="40"/>
                    <a:pt x="80" y="40"/>
                    <a:pt x="79" y="39"/>
                  </a:cubicBezTo>
                  <a:cubicBezTo>
                    <a:pt x="79" y="39"/>
                    <a:pt x="79" y="39"/>
                    <a:pt x="79" y="40"/>
                  </a:cubicBezTo>
                  <a:cubicBezTo>
                    <a:pt x="78" y="40"/>
                    <a:pt x="78" y="39"/>
                    <a:pt x="77" y="39"/>
                  </a:cubicBezTo>
                  <a:cubicBezTo>
                    <a:pt x="78" y="38"/>
                    <a:pt x="79" y="38"/>
                    <a:pt x="79" y="37"/>
                  </a:cubicBezTo>
                  <a:cubicBezTo>
                    <a:pt x="79" y="37"/>
                    <a:pt x="78" y="37"/>
                    <a:pt x="78" y="37"/>
                  </a:cubicBezTo>
                  <a:cubicBezTo>
                    <a:pt x="77" y="37"/>
                    <a:pt x="77" y="36"/>
                    <a:pt x="77" y="35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7" y="33"/>
                    <a:pt x="75" y="33"/>
                    <a:pt x="74" y="32"/>
                  </a:cubicBezTo>
                  <a:cubicBezTo>
                    <a:pt x="74" y="31"/>
                    <a:pt x="73" y="31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2" y="29"/>
                    <a:pt x="72" y="30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3" y="24"/>
                    <a:pt x="65" y="17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0"/>
                    <a:pt x="65" y="11"/>
                    <a:pt x="65" y="12"/>
                  </a:cubicBezTo>
                  <a:cubicBezTo>
                    <a:pt x="65" y="12"/>
                    <a:pt x="65" y="13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1"/>
                    <a:pt x="66" y="9"/>
                  </a:cubicBezTo>
                  <a:cubicBezTo>
                    <a:pt x="65" y="9"/>
                    <a:pt x="64" y="9"/>
                    <a:pt x="63" y="9"/>
                  </a:cubicBezTo>
                  <a:cubicBezTo>
                    <a:pt x="62" y="9"/>
                    <a:pt x="62" y="9"/>
                    <a:pt x="61" y="9"/>
                  </a:cubicBezTo>
                  <a:cubicBezTo>
                    <a:pt x="60" y="9"/>
                    <a:pt x="59" y="9"/>
                    <a:pt x="59" y="9"/>
                  </a:cubicBezTo>
                  <a:cubicBezTo>
                    <a:pt x="57" y="9"/>
                    <a:pt x="56" y="9"/>
                    <a:pt x="55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8"/>
                    <a:pt x="53" y="8"/>
                    <a:pt x="53" y="8"/>
                  </a:cubicBezTo>
                  <a:cubicBezTo>
                    <a:pt x="52" y="8"/>
                    <a:pt x="52" y="7"/>
                    <a:pt x="52" y="7"/>
                  </a:cubicBezTo>
                  <a:cubicBezTo>
                    <a:pt x="51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8" y="6"/>
                    <a:pt x="50" y="10"/>
                    <a:pt x="47" y="10"/>
                  </a:cubicBezTo>
                  <a:cubicBezTo>
                    <a:pt x="43" y="7"/>
                    <a:pt x="38" y="7"/>
                    <a:pt x="35" y="4"/>
                  </a:cubicBezTo>
                  <a:cubicBezTo>
                    <a:pt x="38" y="4"/>
                    <a:pt x="35" y="1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4469605" y="3463926"/>
              <a:ext cx="26988" cy="33338"/>
            </a:xfrm>
            <a:custGeom>
              <a:avLst/>
              <a:gdLst>
                <a:gd name="T0" fmla="*/ 3 w 4"/>
                <a:gd name="T1" fmla="*/ 0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2"/>
                    <a:pt x="1" y="4"/>
                    <a:pt x="4" y="5"/>
                  </a:cubicBezTo>
                  <a:cubicBezTo>
                    <a:pt x="3" y="4"/>
                    <a:pt x="3" y="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2821780" y="3400426"/>
              <a:ext cx="419100" cy="641350"/>
            </a:xfrm>
            <a:custGeom>
              <a:avLst/>
              <a:gdLst>
                <a:gd name="T0" fmla="*/ 14 w 61"/>
                <a:gd name="T1" fmla="*/ 3 h 93"/>
                <a:gd name="T2" fmla="*/ 12 w 61"/>
                <a:gd name="T3" fmla="*/ 4 h 93"/>
                <a:gd name="T4" fmla="*/ 9 w 61"/>
                <a:gd name="T5" fmla="*/ 1 h 93"/>
                <a:gd name="T6" fmla="*/ 4 w 61"/>
                <a:gd name="T7" fmla="*/ 14 h 93"/>
                <a:gd name="T8" fmla="*/ 2 w 61"/>
                <a:gd name="T9" fmla="*/ 23 h 93"/>
                <a:gd name="T10" fmla="*/ 5 w 61"/>
                <a:gd name="T11" fmla="*/ 23 h 93"/>
                <a:gd name="T12" fmla="*/ 4 w 61"/>
                <a:gd name="T13" fmla="*/ 25 h 93"/>
                <a:gd name="T14" fmla="*/ 16 w 61"/>
                <a:gd name="T15" fmla="*/ 43 h 93"/>
                <a:gd name="T16" fmla="*/ 19 w 61"/>
                <a:gd name="T17" fmla="*/ 64 h 93"/>
                <a:gd name="T18" fmla="*/ 19 w 61"/>
                <a:gd name="T19" fmla="*/ 65 h 93"/>
                <a:gd name="T20" fmla="*/ 19 w 61"/>
                <a:gd name="T21" fmla="*/ 65 h 93"/>
                <a:gd name="T22" fmla="*/ 20 w 61"/>
                <a:gd name="T23" fmla="*/ 79 h 93"/>
                <a:gd name="T24" fmla="*/ 23 w 61"/>
                <a:gd name="T25" fmla="*/ 78 h 93"/>
                <a:gd name="T26" fmla="*/ 25 w 61"/>
                <a:gd name="T27" fmla="*/ 85 h 93"/>
                <a:gd name="T28" fmla="*/ 24 w 61"/>
                <a:gd name="T29" fmla="*/ 89 h 93"/>
                <a:gd name="T30" fmla="*/ 26 w 61"/>
                <a:gd name="T31" fmla="*/ 88 h 93"/>
                <a:gd name="T32" fmla="*/ 33 w 61"/>
                <a:gd name="T33" fmla="*/ 88 h 93"/>
                <a:gd name="T34" fmla="*/ 30 w 61"/>
                <a:gd name="T35" fmla="*/ 78 h 93"/>
                <a:gd name="T36" fmla="*/ 33 w 61"/>
                <a:gd name="T37" fmla="*/ 74 h 93"/>
                <a:gd name="T38" fmla="*/ 35 w 61"/>
                <a:gd name="T39" fmla="*/ 68 h 93"/>
                <a:gd name="T40" fmla="*/ 36 w 61"/>
                <a:gd name="T41" fmla="*/ 67 h 93"/>
                <a:gd name="T42" fmla="*/ 42 w 61"/>
                <a:gd name="T43" fmla="*/ 68 h 93"/>
                <a:gd name="T44" fmla="*/ 41 w 61"/>
                <a:gd name="T45" fmla="*/ 65 h 93"/>
                <a:gd name="T46" fmla="*/ 44 w 61"/>
                <a:gd name="T47" fmla="*/ 61 h 93"/>
                <a:gd name="T48" fmla="*/ 53 w 61"/>
                <a:gd name="T49" fmla="*/ 51 h 93"/>
                <a:gd name="T50" fmla="*/ 61 w 61"/>
                <a:gd name="T51" fmla="*/ 31 h 93"/>
                <a:gd name="T52" fmla="*/ 52 w 61"/>
                <a:gd name="T53" fmla="*/ 21 h 93"/>
                <a:gd name="T54" fmla="*/ 44 w 61"/>
                <a:gd name="T55" fmla="*/ 18 h 93"/>
                <a:gd name="T56" fmla="*/ 40 w 61"/>
                <a:gd name="T57" fmla="*/ 19 h 93"/>
                <a:gd name="T58" fmla="*/ 42 w 61"/>
                <a:gd name="T59" fmla="*/ 14 h 93"/>
                <a:gd name="T60" fmla="*/ 40 w 61"/>
                <a:gd name="T61" fmla="*/ 12 h 93"/>
                <a:gd name="T62" fmla="*/ 33 w 61"/>
                <a:gd name="T63" fmla="*/ 9 h 93"/>
                <a:gd name="T64" fmla="*/ 32 w 61"/>
                <a:gd name="T65" fmla="*/ 11 h 93"/>
                <a:gd name="T66" fmla="*/ 27 w 61"/>
                <a:gd name="T67" fmla="*/ 7 h 93"/>
                <a:gd name="T68" fmla="*/ 27 w 61"/>
                <a:gd name="T69" fmla="*/ 3 h 93"/>
                <a:gd name="T70" fmla="*/ 16 w 61"/>
                <a:gd name="T7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" h="93">
                  <a:moveTo>
                    <a:pt x="16" y="0"/>
                  </a:moveTo>
                  <a:cubicBezTo>
                    <a:pt x="14" y="0"/>
                    <a:pt x="15" y="2"/>
                    <a:pt x="14" y="3"/>
                  </a:cubicBezTo>
                  <a:cubicBezTo>
                    <a:pt x="13" y="3"/>
                    <a:pt x="14" y="1"/>
                    <a:pt x="13" y="1"/>
                  </a:cubicBezTo>
                  <a:cubicBezTo>
                    <a:pt x="12" y="2"/>
                    <a:pt x="13" y="4"/>
                    <a:pt x="12" y="4"/>
                  </a:cubicBezTo>
                  <a:cubicBezTo>
                    <a:pt x="11" y="3"/>
                    <a:pt x="12" y="3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10" y="4"/>
                    <a:pt x="6" y="4"/>
                    <a:pt x="6" y="7"/>
                  </a:cubicBezTo>
                  <a:cubicBezTo>
                    <a:pt x="7" y="9"/>
                    <a:pt x="6" y="14"/>
                    <a:pt x="4" y="14"/>
                  </a:cubicBezTo>
                  <a:cubicBezTo>
                    <a:pt x="4" y="14"/>
                    <a:pt x="4" y="15"/>
                    <a:pt x="4" y="16"/>
                  </a:cubicBezTo>
                  <a:cubicBezTo>
                    <a:pt x="0" y="19"/>
                    <a:pt x="4" y="19"/>
                    <a:pt x="2" y="23"/>
                  </a:cubicBezTo>
                  <a:cubicBezTo>
                    <a:pt x="3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ubicBezTo>
                    <a:pt x="3" y="24"/>
                    <a:pt x="2" y="23"/>
                    <a:pt x="1" y="23"/>
                  </a:cubicBezTo>
                  <a:cubicBezTo>
                    <a:pt x="5" y="30"/>
                    <a:pt x="8" y="40"/>
                    <a:pt x="16" y="43"/>
                  </a:cubicBezTo>
                  <a:cubicBezTo>
                    <a:pt x="17" y="44"/>
                    <a:pt x="16" y="46"/>
                    <a:pt x="17" y="46"/>
                  </a:cubicBezTo>
                  <a:cubicBezTo>
                    <a:pt x="19" y="52"/>
                    <a:pt x="17" y="61"/>
                    <a:pt x="19" y="64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8" y="70"/>
                    <a:pt x="19" y="74"/>
                    <a:pt x="20" y="79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1" y="79"/>
                    <a:pt x="21" y="78"/>
                    <a:pt x="21" y="78"/>
                  </a:cubicBezTo>
                  <a:cubicBezTo>
                    <a:pt x="22" y="78"/>
                    <a:pt x="22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81"/>
                    <a:pt x="26" y="82"/>
                    <a:pt x="25" y="85"/>
                  </a:cubicBezTo>
                  <a:cubicBezTo>
                    <a:pt x="24" y="85"/>
                    <a:pt x="25" y="83"/>
                    <a:pt x="23" y="83"/>
                  </a:cubicBezTo>
                  <a:cubicBezTo>
                    <a:pt x="22" y="86"/>
                    <a:pt x="25" y="88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89"/>
                    <a:pt x="25" y="88"/>
                    <a:pt x="26" y="88"/>
                  </a:cubicBezTo>
                  <a:cubicBezTo>
                    <a:pt x="26" y="93"/>
                    <a:pt x="25" y="92"/>
                    <a:pt x="31" y="93"/>
                  </a:cubicBezTo>
                  <a:cubicBezTo>
                    <a:pt x="30" y="90"/>
                    <a:pt x="31" y="90"/>
                    <a:pt x="33" y="88"/>
                  </a:cubicBezTo>
                  <a:cubicBezTo>
                    <a:pt x="32" y="86"/>
                    <a:pt x="30" y="87"/>
                    <a:pt x="29" y="85"/>
                  </a:cubicBezTo>
                  <a:cubicBezTo>
                    <a:pt x="32" y="84"/>
                    <a:pt x="32" y="81"/>
                    <a:pt x="30" y="78"/>
                  </a:cubicBezTo>
                  <a:cubicBezTo>
                    <a:pt x="31" y="78"/>
                    <a:pt x="31" y="78"/>
                    <a:pt x="32" y="78"/>
                  </a:cubicBezTo>
                  <a:cubicBezTo>
                    <a:pt x="34" y="78"/>
                    <a:pt x="32" y="75"/>
                    <a:pt x="33" y="74"/>
                  </a:cubicBezTo>
                  <a:cubicBezTo>
                    <a:pt x="34" y="75"/>
                    <a:pt x="34" y="75"/>
                    <a:pt x="35" y="75"/>
                  </a:cubicBezTo>
                  <a:cubicBezTo>
                    <a:pt x="40" y="75"/>
                    <a:pt x="39" y="68"/>
                    <a:pt x="35" y="68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8"/>
                    <a:pt x="38" y="68"/>
                    <a:pt x="40" y="68"/>
                  </a:cubicBezTo>
                  <a:cubicBezTo>
                    <a:pt x="40" y="68"/>
                    <a:pt x="41" y="68"/>
                    <a:pt x="42" y="68"/>
                  </a:cubicBezTo>
                  <a:cubicBezTo>
                    <a:pt x="42" y="66"/>
                    <a:pt x="41" y="66"/>
                    <a:pt x="40" y="64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5"/>
                    <a:pt x="43" y="63"/>
                    <a:pt x="43" y="61"/>
                  </a:cubicBezTo>
                  <a:cubicBezTo>
                    <a:pt x="43" y="61"/>
                    <a:pt x="44" y="61"/>
                    <a:pt x="44" y="61"/>
                  </a:cubicBezTo>
                  <a:cubicBezTo>
                    <a:pt x="46" y="61"/>
                    <a:pt x="46" y="57"/>
                    <a:pt x="46" y="54"/>
                  </a:cubicBezTo>
                  <a:cubicBezTo>
                    <a:pt x="48" y="53"/>
                    <a:pt x="49" y="51"/>
                    <a:pt x="53" y="51"/>
                  </a:cubicBezTo>
                  <a:cubicBezTo>
                    <a:pt x="53" y="51"/>
                    <a:pt x="53" y="51"/>
                    <a:pt x="54" y="51"/>
                  </a:cubicBezTo>
                  <a:cubicBezTo>
                    <a:pt x="58" y="46"/>
                    <a:pt x="55" y="33"/>
                    <a:pt x="61" y="31"/>
                  </a:cubicBezTo>
                  <a:cubicBezTo>
                    <a:pt x="61" y="29"/>
                    <a:pt x="61" y="27"/>
                    <a:pt x="61" y="25"/>
                  </a:cubicBezTo>
                  <a:cubicBezTo>
                    <a:pt x="58" y="25"/>
                    <a:pt x="55" y="21"/>
                    <a:pt x="52" y="21"/>
                  </a:cubicBezTo>
                  <a:cubicBezTo>
                    <a:pt x="51" y="21"/>
                    <a:pt x="50" y="21"/>
                    <a:pt x="48" y="22"/>
                  </a:cubicBezTo>
                  <a:cubicBezTo>
                    <a:pt x="49" y="19"/>
                    <a:pt x="46" y="19"/>
                    <a:pt x="44" y="18"/>
                  </a:cubicBezTo>
                  <a:cubicBezTo>
                    <a:pt x="45" y="20"/>
                    <a:pt x="43" y="20"/>
                    <a:pt x="42" y="21"/>
                  </a:cubicBezTo>
                  <a:cubicBezTo>
                    <a:pt x="41" y="20"/>
                    <a:pt x="41" y="19"/>
                    <a:pt x="40" y="19"/>
                  </a:cubicBezTo>
                  <a:cubicBezTo>
                    <a:pt x="39" y="19"/>
                    <a:pt x="39" y="19"/>
                    <a:pt x="38" y="20"/>
                  </a:cubicBezTo>
                  <a:cubicBezTo>
                    <a:pt x="39" y="18"/>
                    <a:pt x="41" y="17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4"/>
                    <a:pt x="40" y="13"/>
                    <a:pt x="40" y="12"/>
                  </a:cubicBezTo>
                  <a:cubicBezTo>
                    <a:pt x="40" y="11"/>
                    <a:pt x="40" y="11"/>
                    <a:pt x="39" y="11"/>
                  </a:cubicBezTo>
                  <a:cubicBezTo>
                    <a:pt x="38" y="8"/>
                    <a:pt x="37" y="9"/>
                    <a:pt x="33" y="9"/>
                  </a:cubicBezTo>
                  <a:cubicBezTo>
                    <a:pt x="33" y="10"/>
                    <a:pt x="32" y="10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8"/>
                    <a:pt x="34" y="7"/>
                    <a:pt x="29" y="5"/>
                  </a:cubicBezTo>
                  <a:cubicBezTo>
                    <a:pt x="28" y="6"/>
                    <a:pt x="29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5"/>
                    <a:pt x="26" y="5"/>
                    <a:pt x="27" y="3"/>
                  </a:cubicBezTo>
                  <a:cubicBezTo>
                    <a:pt x="23" y="2"/>
                    <a:pt x="20" y="2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4634705" y="3525838"/>
              <a:ext cx="26988" cy="41275"/>
            </a:xfrm>
            <a:custGeom>
              <a:avLst/>
              <a:gdLst>
                <a:gd name="T0" fmla="*/ 1 w 4"/>
                <a:gd name="T1" fmla="*/ 0 h 6"/>
                <a:gd name="T2" fmla="*/ 1 w 4"/>
                <a:gd name="T3" fmla="*/ 6 h 6"/>
                <a:gd name="T4" fmla="*/ 1 w 4"/>
                <a:gd name="T5" fmla="*/ 6 h 6"/>
                <a:gd name="T6" fmla="*/ 3 w 4"/>
                <a:gd name="T7" fmla="*/ 2 h 6"/>
                <a:gd name="T8" fmla="*/ 4 w 4"/>
                <a:gd name="T9" fmla="*/ 6 h 6"/>
                <a:gd name="T10" fmla="*/ 1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cubicBezTo>
                    <a:pt x="0" y="2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2"/>
                    <a:pt x="3" y="2"/>
                  </a:cubicBezTo>
                  <a:cubicBezTo>
                    <a:pt x="3" y="4"/>
                    <a:pt x="3" y="5"/>
                    <a:pt x="4" y="6"/>
                  </a:cubicBezTo>
                  <a:cubicBezTo>
                    <a:pt x="4" y="2"/>
                    <a:pt x="2" y="2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4779168" y="3538538"/>
              <a:ext cx="123825" cy="82550"/>
            </a:xfrm>
            <a:custGeom>
              <a:avLst/>
              <a:gdLst>
                <a:gd name="T0" fmla="*/ 4 w 18"/>
                <a:gd name="T1" fmla="*/ 0 h 12"/>
                <a:gd name="T2" fmla="*/ 0 w 18"/>
                <a:gd name="T3" fmla="*/ 4 h 12"/>
                <a:gd name="T4" fmla="*/ 1 w 18"/>
                <a:gd name="T5" fmla="*/ 4 h 12"/>
                <a:gd name="T6" fmla="*/ 7 w 18"/>
                <a:gd name="T7" fmla="*/ 10 h 12"/>
                <a:gd name="T8" fmla="*/ 7 w 18"/>
                <a:gd name="T9" fmla="*/ 8 h 12"/>
                <a:gd name="T10" fmla="*/ 7 w 18"/>
                <a:gd name="T11" fmla="*/ 8 h 12"/>
                <a:gd name="T12" fmla="*/ 8 w 18"/>
                <a:gd name="T13" fmla="*/ 10 h 12"/>
                <a:gd name="T14" fmla="*/ 9 w 18"/>
                <a:gd name="T15" fmla="*/ 10 h 12"/>
                <a:gd name="T16" fmla="*/ 12 w 18"/>
                <a:gd name="T17" fmla="*/ 8 h 12"/>
                <a:gd name="T18" fmla="*/ 12 w 18"/>
                <a:gd name="T19" fmla="*/ 8 h 12"/>
                <a:gd name="T20" fmla="*/ 15 w 18"/>
                <a:gd name="T21" fmla="*/ 10 h 12"/>
                <a:gd name="T22" fmla="*/ 17 w 18"/>
                <a:gd name="T23" fmla="*/ 12 h 12"/>
                <a:gd name="T24" fmla="*/ 18 w 18"/>
                <a:gd name="T25" fmla="*/ 11 h 12"/>
                <a:gd name="T26" fmla="*/ 8 w 18"/>
                <a:gd name="T27" fmla="*/ 2 h 12"/>
                <a:gd name="T28" fmla="*/ 8 w 18"/>
                <a:gd name="T29" fmla="*/ 2 h 12"/>
                <a:gd name="T30" fmla="*/ 8 w 18"/>
                <a:gd name="T31" fmla="*/ 4 h 12"/>
                <a:gd name="T32" fmla="*/ 7 w 18"/>
                <a:gd name="T33" fmla="*/ 4 h 12"/>
                <a:gd name="T34" fmla="*/ 7 w 18"/>
                <a:gd name="T35" fmla="*/ 1 h 12"/>
                <a:gd name="T36" fmla="*/ 4 w 18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2">
                  <a:moveTo>
                    <a:pt x="4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5" y="4"/>
                    <a:pt x="5" y="8"/>
                    <a:pt x="7" y="10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8"/>
                    <a:pt x="8" y="8"/>
                    <a:pt x="7" y="8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9" y="10"/>
                    <a:pt x="10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9"/>
                    <a:pt x="15" y="10"/>
                  </a:cubicBezTo>
                  <a:cubicBezTo>
                    <a:pt x="15" y="11"/>
                    <a:pt x="16" y="12"/>
                    <a:pt x="17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4" y="9"/>
                    <a:pt x="15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4510880" y="3579813"/>
              <a:ext cx="76200" cy="28575"/>
            </a:xfrm>
            <a:custGeom>
              <a:avLst/>
              <a:gdLst>
                <a:gd name="T0" fmla="*/ 2 w 11"/>
                <a:gd name="T1" fmla="*/ 0 h 4"/>
                <a:gd name="T2" fmla="*/ 0 w 11"/>
                <a:gd name="T3" fmla="*/ 1 h 4"/>
                <a:gd name="T4" fmla="*/ 0 w 11"/>
                <a:gd name="T5" fmla="*/ 1 h 4"/>
                <a:gd name="T6" fmla="*/ 2 w 11"/>
                <a:gd name="T7" fmla="*/ 2 h 4"/>
                <a:gd name="T8" fmla="*/ 4 w 11"/>
                <a:gd name="T9" fmla="*/ 2 h 4"/>
                <a:gd name="T10" fmla="*/ 5 w 11"/>
                <a:gd name="T11" fmla="*/ 2 h 4"/>
                <a:gd name="T12" fmla="*/ 11 w 11"/>
                <a:gd name="T13" fmla="*/ 4 h 4"/>
                <a:gd name="T14" fmla="*/ 7 w 11"/>
                <a:gd name="T15" fmla="*/ 1 h 4"/>
                <a:gd name="T16" fmla="*/ 6 w 11"/>
                <a:gd name="T17" fmla="*/ 2 h 4"/>
                <a:gd name="T18" fmla="*/ 2 w 1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10" y="3"/>
                    <a:pt x="11" y="4"/>
                  </a:cubicBezTo>
                  <a:cubicBezTo>
                    <a:pt x="11" y="2"/>
                    <a:pt x="9" y="1"/>
                    <a:pt x="7" y="1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5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Freeform 39"/>
            <p:cNvSpPr/>
            <p:nvPr/>
          </p:nvSpPr>
          <p:spPr bwMode="auto">
            <a:xfrm>
              <a:off x="4552155" y="3635376"/>
              <a:ext cx="357188" cy="276225"/>
            </a:xfrm>
            <a:custGeom>
              <a:avLst/>
              <a:gdLst>
                <a:gd name="T0" fmla="*/ 41 w 52"/>
                <a:gd name="T1" fmla="*/ 0 h 40"/>
                <a:gd name="T2" fmla="*/ 38 w 52"/>
                <a:gd name="T3" fmla="*/ 9 h 40"/>
                <a:gd name="T4" fmla="*/ 32 w 52"/>
                <a:gd name="T5" fmla="*/ 1 h 40"/>
                <a:gd name="T6" fmla="*/ 30 w 52"/>
                <a:gd name="T7" fmla="*/ 1 h 40"/>
                <a:gd name="T8" fmla="*/ 25 w 52"/>
                <a:gd name="T9" fmla="*/ 2 h 40"/>
                <a:gd name="T10" fmla="*/ 24 w 52"/>
                <a:gd name="T11" fmla="*/ 6 h 40"/>
                <a:gd name="T12" fmla="*/ 23 w 52"/>
                <a:gd name="T13" fmla="*/ 6 h 40"/>
                <a:gd name="T14" fmla="*/ 21 w 52"/>
                <a:gd name="T15" fmla="*/ 4 h 40"/>
                <a:gd name="T16" fmla="*/ 1 w 52"/>
                <a:gd name="T17" fmla="*/ 19 h 40"/>
                <a:gd name="T18" fmla="*/ 0 w 52"/>
                <a:gd name="T19" fmla="*/ 35 h 40"/>
                <a:gd name="T20" fmla="*/ 20 w 52"/>
                <a:gd name="T21" fmla="*/ 30 h 40"/>
                <a:gd name="T22" fmla="*/ 24 w 52"/>
                <a:gd name="T23" fmla="*/ 30 h 40"/>
                <a:gd name="T24" fmla="*/ 25 w 52"/>
                <a:gd name="T25" fmla="*/ 34 h 40"/>
                <a:gd name="T26" fmla="*/ 25 w 52"/>
                <a:gd name="T27" fmla="*/ 34 h 40"/>
                <a:gd name="T28" fmla="*/ 27 w 52"/>
                <a:gd name="T29" fmla="*/ 33 h 40"/>
                <a:gd name="T30" fmla="*/ 28 w 52"/>
                <a:gd name="T31" fmla="*/ 31 h 40"/>
                <a:gd name="T32" fmla="*/ 29 w 52"/>
                <a:gd name="T33" fmla="*/ 32 h 40"/>
                <a:gd name="T34" fmla="*/ 28 w 52"/>
                <a:gd name="T35" fmla="*/ 39 h 40"/>
                <a:gd name="T36" fmla="*/ 31 w 52"/>
                <a:gd name="T37" fmla="*/ 40 h 40"/>
                <a:gd name="T38" fmla="*/ 35 w 52"/>
                <a:gd name="T39" fmla="*/ 39 h 40"/>
                <a:gd name="T40" fmla="*/ 39 w 52"/>
                <a:gd name="T41" fmla="*/ 39 h 40"/>
                <a:gd name="T42" fmla="*/ 40 w 52"/>
                <a:gd name="T43" fmla="*/ 39 h 40"/>
                <a:gd name="T44" fmla="*/ 51 w 52"/>
                <a:gd name="T45" fmla="*/ 26 h 40"/>
                <a:gd name="T46" fmla="*/ 44 w 52"/>
                <a:gd name="T47" fmla="*/ 11 h 40"/>
                <a:gd name="T48" fmla="*/ 41 w 52"/>
                <a:gd name="T4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40">
                  <a:moveTo>
                    <a:pt x="41" y="0"/>
                  </a:moveTo>
                  <a:cubicBezTo>
                    <a:pt x="41" y="4"/>
                    <a:pt x="40" y="8"/>
                    <a:pt x="38" y="9"/>
                  </a:cubicBezTo>
                  <a:cubicBezTo>
                    <a:pt x="33" y="8"/>
                    <a:pt x="31" y="5"/>
                    <a:pt x="32" y="1"/>
                  </a:cubicBezTo>
                  <a:cubicBezTo>
                    <a:pt x="31" y="1"/>
                    <a:pt x="31" y="1"/>
                    <a:pt x="30" y="1"/>
                  </a:cubicBezTo>
                  <a:cubicBezTo>
                    <a:pt x="28" y="1"/>
                    <a:pt x="28" y="2"/>
                    <a:pt x="25" y="2"/>
                  </a:cubicBezTo>
                  <a:cubicBezTo>
                    <a:pt x="25" y="3"/>
                    <a:pt x="25" y="5"/>
                    <a:pt x="24" y="6"/>
                  </a:cubicBezTo>
                  <a:cubicBezTo>
                    <a:pt x="24" y="6"/>
                    <a:pt x="23" y="6"/>
                    <a:pt x="23" y="6"/>
                  </a:cubicBezTo>
                  <a:cubicBezTo>
                    <a:pt x="21" y="6"/>
                    <a:pt x="23" y="4"/>
                    <a:pt x="21" y="4"/>
                  </a:cubicBezTo>
                  <a:cubicBezTo>
                    <a:pt x="17" y="11"/>
                    <a:pt x="7" y="12"/>
                    <a:pt x="1" y="19"/>
                  </a:cubicBezTo>
                  <a:cubicBezTo>
                    <a:pt x="2" y="24"/>
                    <a:pt x="0" y="31"/>
                    <a:pt x="0" y="35"/>
                  </a:cubicBezTo>
                  <a:cubicBezTo>
                    <a:pt x="7" y="34"/>
                    <a:pt x="13" y="30"/>
                    <a:pt x="20" y="30"/>
                  </a:cubicBezTo>
                  <a:cubicBezTo>
                    <a:pt x="22" y="30"/>
                    <a:pt x="23" y="30"/>
                    <a:pt x="24" y="30"/>
                  </a:cubicBezTo>
                  <a:cubicBezTo>
                    <a:pt x="24" y="32"/>
                    <a:pt x="25" y="32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7" y="33"/>
                    <a:pt x="27" y="33"/>
                  </a:cubicBezTo>
                  <a:cubicBezTo>
                    <a:pt x="28" y="32"/>
                    <a:pt x="28" y="31"/>
                    <a:pt x="28" y="31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7" y="34"/>
                    <a:pt x="30" y="37"/>
                    <a:pt x="28" y="39"/>
                  </a:cubicBezTo>
                  <a:cubicBezTo>
                    <a:pt x="29" y="40"/>
                    <a:pt x="30" y="40"/>
                    <a:pt x="31" y="40"/>
                  </a:cubicBezTo>
                  <a:cubicBezTo>
                    <a:pt x="32" y="40"/>
                    <a:pt x="33" y="40"/>
                    <a:pt x="35" y="39"/>
                  </a:cubicBezTo>
                  <a:cubicBezTo>
                    <a:pt x="36" y="39"/>
                    <a:pt x="37" y="39"/>
                    <a:pt x="39" y="39"/>
                  </a:cubicBezTo>
                  <a:cubicBezTo>
                    <a:pt x="39" y="39"/>
                    <a:pt x="39" y="39"/>
                    <a:pt x="40" y="39"/>
                  </a:cubicBezTo>
                  <a:cubicBezTo>
                    <a:pt x="41" y="34"/>
                    <a:pt x="49" y="31"/>
                    <a:pt x="51" y="26"/>
                  </a:cubicBezTo>
                  <a:cubicBezTo>
                    <a:pt x="52" y="19"/>
                    <a:pt x="48" y="15"/>
                    <a:pt x="44" y="11"/>
                  </a:cubicBezTo>
                  <a:cubicBezTo>
                    <a:pt x="45" y="5"/>
                    <a:pt x="43" y="3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Freeform 40"/>
            <p:cNvSpPr/>
            <p:nvPr/>
          </p:nvSpPr>
          <p:spPr bwMode="auto">
            <a:xfrm>
              <a:off x="5012530" y="3897313"/>
              <a:ext cx="47625" cy="41275"/>
            </a:xfrm>
            <a:custGeom>
              <a:avLst/>
              <a:gdLst>
                <a:gd name="T0" fmla="*/ 4 w 7"/>
                <a:gd name="T1" fmla="*/ 0 h 6"/>
                <a:gd name="T2" fmla="*/ 1 w 7"/>
                <a:gd name="T3" fmla="*/ 4 h 6"/>
                <a:gd name="T4" fmla="*/ 2 w 7"/>
                <a:gd name="T5" fmla="*/ 6 h 6"/>
                <a:gd name="T6" fmla="*/ 2 w 7"/>
                <a:gd name="T7" fmla="*/ 6 h 6"/>
                <a:gd name="T8" fmla="*/ 7 w 7"/>
                <a:gd name="T9" fmla="*/ 2 h 6"/>
                <a:gd name="T10" fmla="*/ 6 w 7"/>
                <a:gd name="T11" fmla="*/ 2 h 6"/>
                <a:gd name="T12" fmla="*/ 4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4" y="3"/>
                    <a:pt x="1" y="2"/>
                    <a:pt x="1" y="4"/>
                  </a:cubicBezTo>
                  <a:cubicBezTo>
                    <a:pt x="3" y="4"/>
                    <a:pt x="0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6" y="4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Freeform 41"/>
            <p:cNvSpPr/>
            <p:nvPr/>
          </p:nvSpPr>
          <p:spPr bwMode="auto">
            <a:xfrm>
              <a:off x="4758530" y="3938588"/>
              <a:ext cx="33338" cy="20638"/>
            </a:xfrm>
            <a:custGeom>
              <a:avLst/>
              <a:gdLst>
                <a:gd name="T0" fmla="*/ 5 w 5"/>
                <a:gd name="T1" fmla="*/ 0 h 3"/>
                <a:gd name="T2" fmla="*/ 3 w 5"/>
                <a:gd name="T3" fmla="*/ 0 h 3"/>
                <a:gd name="T4" fmla="*/ 1 w 5"/>
                <a:gd name="T5" fmla="*/ 0 h 3"/>
                <a:gd name="T6" fmla="*/ 1 w 5"/>
                <a:gd name="T7" fmla="*/ 3 h 3"/>
                <a:gd name="T8" fmla="*/ 2 w 5"/>
                <a:gd name="T9" fmla="*/ 3 h 3"/>
                <a:gd name="T10" fmla="*/ 5 w 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5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Freeform 42"/>
            <p:cNvSpPr/>
            <p:nvPr/>
          </p:nvSpPr>
          <p:spPr bwMode="auto">
            <a:xfrm>
              <a:off x="4909343" y="3944938"/>
              <a:ext cx="88900" cy="49213"/>
            </a:xfrm>
            <a:custGeom>
              <a:avLst/>
              <a:gdLst>
                <a:gd name="T0" fmla="*/ 13 w 13"/>
                <a:gd name="T1" fmla="*/ 0 h 7"/>
                <a:gd name="T2" fmla="*/ 3 w 13"/>
                <a:gd name="T3" fmla="*/ 7 h 7"/>
                <a:gd name="T4" fmla="*/ 13 w 1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11" y="0"/>
                    <a:pt x="0" y="4"/>
                    <a:pt x="3" y="7"/>
                  </a:cubicBezTo>
                  <a:cubicBezTo>
                    <a:pt x="6" y="4"/>
                    <a:pt x="10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" name="Freeform 43"/>
            <p:cNvSpPr/>
            <p:nvPr/>
          </p:nvSpPr>
          <p:spPr bwMode="auto">
            <a:xfrm>
              <a:off x="3137693" y="4159251"/>
              <a:ext cx="33338" cy="26988"/>
            </a:xfrm>
            <a:custGeom>
              <a:avLst/>
              <a:gdLst>
                <a:gd name="T0" fmla="*/ 4 w 5"/>
                <a:gd name="T1" fmla="*/ 0 h 4"/>
                <a:gd name="T2" fmla="*/ 1 w 5"/>
                <a:gd name="T3" fmla="*/ 4 h 4"/>
                <a:gd name="T4" fmla="*/ 4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3" y="1"/>
                    <a:pt x="0" y="3"/>
                    <a:pt x="1" y="4"/>
                  </a:cubicBezTo>
                  <a:cubicBezTo>
                    <a:pt x="2" y="3"/>
                    <a:pt x="5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9" name="Freeform 44"/>
            <p:cNvSpPr/>
            <p:nvPr/>
          </p:nvSpPr>
          <p:spPr bwMode="auto">
            <a:xfrm>
              <a:off x="3171030" y="2725738"/>
              <a:ext cx="55563" cy="14288"/>
            </a:xfrm>
            <a:custGeom>
              <a:avLst/>
              <a:gdLst>
                <a:gd name="T0" fmla="*/ 7 w 8"/>
                <a:gd name="T1" fmla="*/ 0 h 2"/>
                <a:gd name="T2" fmla="*/ 4 w 8"/>
                <a:gd name="T3" fmla="*/ 0 h 2"/>
                <a:gd name="T4" fmla="*/ 2 w 8"/>
                <a:gd name="T5" fmla="*/ 0 h 2"/>
                <a:gd name="T6" fmla="*/ 1 w 8"/>
                <a:gd name="T7" fmla="*/ 0 h 2"/>
                <a:gd name="T8" fmla="*/ 1 w 8"/>
                <a:gd name="T9" fmla="*/ 1 h 2"/>
                <a:gd name="T10" fmla="*/ 0 w 8"/>
                <a:gd name="T11" fmla="*/ 2 h 2"/>
                <a:gd name="T12" fmla="*/ 2 w 8"/>
                <a:gd name="T13" fmla="*/ 2 h 2"/>
                <a:gd name="T14" fmla="*/ 8 w 8"/>
                <a:gd name="T15" fmla="*/ 0 h 2"/>
                <a:gd name="T16" fmla="*/ 7 w 8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4" y="2"/>
                    <a:pt x="7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" name="Freeform 45"/>
            <p:cNvSpPr/>
            <p:nvPr/>
          </p:nvSpPr>
          <p:spPr bwMode="auto">
            <a:xfrm>
              <a:off x="3069430" y="2732088"/>
              <a:ext cx="26988" cy="20638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1 h 3"/>
                <a:gd name="T4" fmla="*/ 2 w 4"/>
                <a:gd name="T5" fmla="*/ 3 h 3"/>
                <a:gd name="T6" fmla="*/ 4 w 4"/>
                <a:gd name="T7" fmla="*/ 1 h 3"/>
                <a:gd name="T8" fmla="*/ 2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Freeform 46"/>
            <p:cNvSpPr/>
            <p:nvPr/>
          </p:nvSpPr>
          <p:spPr bwMode="auto">
            <a:xfrm>
              <a:off x="2951955" y="2787651"/>
              <a:ext cx="34925" cy="20638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2 h 3"/>
                <a:gd name="T4" fmla="*/ 1 w 5"/>
                <a:gd name="T5" fmla="*/ 3 h 3"/>
                <a:gd name="T6" fmla="*/ 4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5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Freeform 47"/>
            <p:cNvSpPr/>
            <p:nvPr/>
          </p:nvSpPr>
          <p:spPr bwMode="auto">
            <a:xfrm>
              <a:off x="2966243" y="2808288"/>
              <a:ext cx="26988" cy="14288"/>
            </a:xfrm>
            <a:custGeom>
              <a:avLst/>
              <a:gdLst>
                <a:gd name="T0" fmla="*/ 3 w 4"/>
                <a:gd name="T1" fmla="*/ 0 h 2"/>
                <a:gd name="T2" fmla="*/ 0 w 4"/>
                <a:gd name="T3" fmla="*/ 2 h 2"/>
                <a:gd name="T4" fmla="*/ 1 w 4"/>
                <a:gd name="T5" fmla="*/ 2 h 2"/>
                <a:gd name="T6" fmla="*/ 4 w 4"/>
                <a:gd name="T7" fmla="*/ 0 h 2"/>
                <a:gd name="T8" fmla="*/ 3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Freeform 48"/>
            <p:cNvSpPr/>
            <p:nvPr/>
          </p:nvSpPr>
          <p:spPr bwMode="auto">
            <a:xfrm>
              <a:off x="3748880" y="2911476"/>
              <a:ext cx="33338" cy="20638"/>
            </a:xfrm>
            <a:custGeom>
              <a:avLst/>
              <a:gdLst>
                <a:gd name="T0" fmla="*/ 3 w 5"/>
                <a:gd name="T1" fmla="*/ 0 h 3"/>
                <a:gd name="T2" fmla="*/ 2 w 5"/>
                <a:gd name="T3" fmla="*/ 0 h 3"/>
                <a:gd name="T4" fmla="*/ 1 w 5"/>
                <a:gd name="T5" fmla="*/ 1 h 3"/>
                <a:gd name="T6" fmla="*/ 1 w 5"/>
                <a:gd name="T7" fmla="*/ 0 h 3"/>
                <a:gd name="T8" fmla="*/ 3 w 5"/>
                <a:gd name="T9" fmla="*/ 3 h 3"/>
                <a:gd name="T10" fmla="*/ 4 w 5"/>
                <a:gd name="T11" fmla="*/ 1 h 3"/>
                <a:gd name="T12" fmla="*/ 3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Freeform 49"/>
            <p:cNvSpPr/>
            <p:nvPr/>
          </p:nvSpPr>
          <p:spPr bwMode="auto">
            <a:xfrm>
              <a:off x="3494880" y="2967038"/>
              <a:ext cx="33338" cy="20638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0 h 3"/>
                <a:gd name="T4" fmla="*/ 2 w 5"/>
                <a:gd name="T5" fmla="*/ 3 h 3"/>
                <a:gd name="T6" fmla="*/ 5 w 5"/>
                <a:gd name="T7" fmla="*/ 1 h 3"/>
                <a:gd name="T8" fmla="*/ 4 w 5"/>
                <a:gd name="T9" fmla="*/ 1 h 3"/>
                <a:gd name="T10" fmla="*/ 3 w 5"/>
                <a:gd name="T11" fmla="*/ 0 h 3"/>
                <a:gd name="T12" fmla="*/ 2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2" y="2"/>
                    <a:pt x="0" y="2"/>
                    <a:pt x="2" y="3"/>
                  </a:cubicBezTo>
                  <a:cubicBezTo>
                    <a:pt x="2" y="2"/>
                    <a:pt x="5" y="3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Freeform 50"/>
            <p:cNvSpPr/>
            <p:nvPr/>
          </p:nvSpPr>
          <p:spPr bwMode="auto">
            <a:xfrm>
              <a:off x="4717255" y="3063876"/>
              <a:ext cx="41275" cy="26988"/>
            </a:xfrm>
            <a:custGeom>
              <a:avLst/>
              <a:gdLst>
                <a:gd name="T0" fmla="*/ 1 w 6"/>
                <a:gd name="T1" fmla="*/ 0 h 4"/>
                <a:gd name="T2" fmla="*/ 0 w 6"/>
                <a:gd name="T3" fmla="*/ 0 h 4"/>
                <a:gd name="T4" fmla="*/ 4 w 6"/>
                <a:gd name="T5" fmla="*/ 4 h 4"/>
                <a:gd name="T6" fmla="*/ 6 w 6"/>
                <a:gd name="T7" fmla="*/ 2 h 4"/>
                <a:gd name="T8" fmla="*/ 1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4" y="1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6" name="Freeform 51"/>
            <p:cNvSpPr/>
            <p:nvPr/>
          </p:nvSpPr>
          <p:spPr bwMode="auto">
            <a:xfrm>
              <a:off x="3486943" y="3090863"/>
              <a:ext cx="28575" cy="41275"/>
            </a:xfrm>
            <a:custGeom>
              <a:avLst/>
              <a:gdLst>
                <a:gd name="T0" fmla="*/ 3 w 4"/>
                <a:gd name="T1" fmla="*/ 0 h 6"/>
                <a:gd name="T2" fmla="*/ 2 w 4"/>
                <a:gd name="T3" fmla="*/ 6 h 6"/>
                <a:gd name="T4" fmla="*/ 4 w 4"/>
                <a:gd name="T5" fmla="*/ 0 h 6"/>
                <a:gd name="T6" fmla="*/ 3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cubicBezTo>
                    <a:pt x="0" y="0"/>
                    <a:pt x="0" y="5"/>
                    <a:pt x="2" y="6"/>
                  </a:cubicBezTo>
                  <a:cubicBezTo>
                    <a:pt x="3" y="5"/>
                    <a:pt x="2" y="2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52"/>
            <p:cNvSpPr/>
            <p:nvPr/>
          </p:nvSpPr>
          <p:spPr bwMode="auto">
            <a:xfrm>
              <a:off x="2842418" y="3284538"/>
              <a:ext cx="61913" cy="26988"/>
            </a:xfrm>
            <a:custGeom>
              <a:avLst/>
              <a:gdLst>
                <a:gd name="T0" fmla="*/ 2 w 9"/>
                <a:gd name="T1" fmla="*/ 0 h 4"/>
                <a:gd name="T2" fmla="*/ 0 w 9"/>
                <a:gd name="T3" fmla="*/ 1 h 4"/>
                <a:gd name="T4" fmla="*/ 1 w 9"/>
                <a:gd name="T5" fmla="*/ 1 h 4"/>
                <a:gd name="T6" fmla="*/ 4 w 9"/>
                <a:gd name="T7" fmla="*/ 2 h 4"/>
                <a:gd name="T8" fmla="*/ 7 w 9"/>
                <a:gd name="T9" fmla="*/ 4 h 4"/>
                <a:gd name="T10" fmla="*/ 9 w 9"/>
                <a:gd name="T11" fmla="*/ 3 h 4"/>
                <a:gd name="T12" fmla="*/ 9 w 9"/>
                <a:gd name="T13" fmla="*/ 3 h 4"/>
                <a:gd name="T14" fmla="*/ 5 w 9"/>
                <a:gd name="T15" fmla="*/ 2 h 4"/>
                <a:gd name="T16" fmla="*/ 2 w 9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5" y="3"/>
                    <a:pt x="6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8" name="Freeform 53"/>
            <p:cNvSpPr/>
            <p:nvPr/>
          </p:nvSpPr>
          <p:spPr bwMode="auto">
            <a:xfrm>
              <a:off x="2910680" y="3317876"/>
              <a:ext cx="26988" cy="14288"/>
            </a:xfrm>
            <a:custGeom>
              <a:avLst/>
              <a:gdLst>
                <a:gd name="T0" fmla="*/ 3 w 4"/>
                <a:gd name="T1" fmla="*/ 0 h 2"/>
                <a:gd name="T2" fmla="*/ 2 w 4"/>
                <a:gd name="T3" fmla="*/ 1 h 2"/>
                <a:gd name="T4" fmla="*/ 2 w 4"/>
                <a:gd name="T5" fmla="*/ 1 h 2"/>
                <a:gd name="T6" fmla="*/ 3 w 4"/>
                <a:gd name="T7" fmla="*/ 1 h 2"/>
                <a:gd name="T8" fmla="*/ 4 w 4"/>
                <a:gd name="T9" fmla="*/ 2 h 2"/>
                <a:gd name="T10" fmla="*/ 4 w 4"/>
                <a:gd name="T11" fmla="*/ 2 h 2"/>
                <a:gd name="T12" fmla="*/ 4 w 4"/>
                <a:gd name="T13" fmla="*/ 0 h 2"/>
                <a:gd name="T14" fmla="*/ 3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2" y="0"/>
                    <a:pt x="0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" name="Freeform 54"/>
            <p:cNvSpPr/>
            <p:nvPr/>
          </p:nvSpPr>
          <p:spPr bwMode="auto">
            <a:xfrm>
              <a:off x="4628355" y="3332163"/>
              <a:ext cx="33338" cy="41275"/>
            </a:xfrm>
            <a:custGeom>
              <a:avLst/>
              <a:gdLst>
                <a:gd name="T0" fmla="*/ 2 w 5"/>
                <a:gd name="T1" fmla="*/ 0 h 6"/>
                <a:gd name="T2" fmla="*/ 3 w 5"/>
                <a:gd name="T3" fmla="*/ 6 h 6"/>
                <a:gd name="T4" fmla="*/ 2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0" y="1"/>
                    <a:pt x="1" y="6"/>
                    <a:pt x="3" y="6"/>
                  </a:cubicBezTo>
                  <a:cubicBezTo>
                    <a:pt x="1" y="4"/>
                    <a:pt x="5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Freeform 55"/>
            <p:cNvSpPr/>
            <p:nvPr/>
          </p:nvSpPr>
          <p:spPr bwMode="auto">
            <a:xfrm>
              <a:off x="4277518" y="3422651"/>
              <a:ext cx="20638" cy="33338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3 h 5"/>
                <a:gd name="T4" fmla="*/ 2 w 3"/>
                <a:gd name="T5" fmla="*/ 5 h 5"/>
                <a:gd name="T6" fmla="*/ 2 w 3"/>
                <a:gd name="T7" fmla="*/ 5 h 5"/>
                <a:gd name="T8" fmla="*/ 2 w 3"/>
                <a:gd name="T9" fmla="*/ 0 h 5"/>
                <a:gd name="T10" fmla="*/ 1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2" y="2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Freeform 56"/>
            <p:cNvSpPr/>
            <p:nvPr/>
          </p:nvSpPr>
          <p:spPr bwMode="auto">
            <a:xfrm>
              <a:off x="4675980" y="3429001"/>
              <a:ext cx="20638" cy="20638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1 h 3"/>
                <a:gd name="T4" fmla="*/ 1 w 3"/>
                <a:gd name="T5" fmla="*/ 3 h 3"/>
                <a:gd name="T6" fmla="*/ 3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2"/>
                    <a:pt x="3" y="3"/>
                    <a:pt x="3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2" name="Freeform 57"/>
            <p:cNvSpPr/>
            <p:nvPr/>
          </p:nvSpPr>
          <p:spPr bwMode="auto">
            <a:xfrm>
              <a:off x="4599780" y="3449638"/>
              <a:ext cx="28575" cy="20638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3 h 3"/>
                <a:gd name="T4" fmla="*/ 0 w 4"/>
                <a:gd name="T5" fmla="*/ 3 h 3"/>
                <a:gd name="T6" fmla="*/ 1 w 4"/>
                <a:gd name="T7" fmla="*/ 3 h 3"/>
                <a:gd name="T8" fmla="*/ 2 w 4"/>
                <a:gd name="T9" fmla="*/ 3 h 3"/>
                <a:gd name="T10" fmla="*/ 4 w 4"/>
                <a:gd name="T11" fmla="*/ 2 h 3"/>
                <a:gd name="T12" fmla="*/ 3 w 4"/>
                <a:gd name="T13" fmla="*/ 2 h 3"/>
                <a:gd name="T14" fmla="*/ 2 w 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2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Freeform 58"/>
            <p:cNvSpPr/>
            <p:nvPr/>
          </p:nvSpPr>
          <p:spPr bwMode="auto">
            <a:xfrm>
              <a:off x="4421980" y="3463926"/>
              <a:ext cx="88900" cy="109538"/>
            </a:xfrm>
            <a:custGeom>
              <a:avLst/>
              <a:gdLst>
                <a:gd name="T0" fmla="*/ 0 w 13"/>
                <a:gd name="T1" fmla="*/ 0 h 16"/>
                <a:gd name="T2" fmla="*/ 13 w 13"/>
                <a:gd name="T3" fmla="*/ 16 h 16"/>
                <a:gd name="T4" fmla="*/ 0 w 13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6">
                  <a:moveTo>
                    <a:pt x="0" y="0"/>
                  </a:moveTo>
                  <a:cubicBezTo>
                    <a:pt x="5" y="4"/>
                    <a:pt x="6" y="14"/>
                    <a:pt x="13" y="16"/>
                  </a:cubicBezTo>
                  <a:cubicBezTo>
                    <a:pt x="12" y="8"/>
                    <a:pt x="6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Freeform 59"/>
            <p:cNvSpPr/>
            <p:nvPr/>
          </p:nvSpPr>
          <p:spPr bwMode="auto">
            <a:xfrm>
              <a:off x="4744243" y="3525838"/>
              <a:ext cx="26988" cy="12700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Freeform 60"/>
            <p:cNvSpPr/>
            <p:nvPr/>
          </p:nvSpPr>
          <p:spPr bwMode="auto">
            <a:xfrm>
              <a:off x="4188618" y="4186238"/>
              <a:ext cx="47625" cy="0"/>
            </a:xfrm>
            <a:custGeom>
              <a:avLst/>
              <a:gdLst>
                <a:gd name="T0" fmla="*/ 4 w 7"/>
                <a:gd name="T1" fmla="*/ 0 w 7"/>
                <a:gd name="T2" fmla="*/ 7 w 7"/>
                <a:gd name="T3" fmla="*/ 4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4" y="0"/>
                  </a:moveTo>
                  <a:cubicBezTo>
                    <a:pt x="2" y="0"/>
                    <a:pt x="0" y="0"/>
                    <a:pt x="0" y="0"/>
                  </a:cubicBezTo>
                  <a:cubicBezTo>
                    <a:pt x="2" y="0"/>
                    <a:pt x="5" y="0"/>
                    <a:pt x="7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6" name="Freeform 62"/>
            <p:cNvSpPr/>
            <p:nvPr/>
          </p:nvSpPr>
          <p:spPr bwMode="auto">
            <a:xfrm>
              <a:off x="3191668" y="2725738"/>
              <a:ext cx="282575" cy="173038"/>
            </a:xfrm>
            <a:custGeom>
              <a:avLst/>
              <a:gdLst>
                <a:gd name="T0" fmla="*/ 37 w 41"/>
                <a:gd name="T1" fmla="*/ 0 h 25"/>
                <a:gd name="T2" fmla="*/ 34 w 41"/>
                <a:gd name="T3" fmla="*/ 1 h 25"/>
                <a:gd name="T4" fmla="*/ 24 w 41"/>
                <a:gd name="T5" fmla="*/ 0 h 25"/>
                <a:gd name="T6" fmla="*/ 0 w 41"/>
                <a:gd name="T7" fmla="*/ 4 h 25"/>
                <a:gd name="T8" fmla="*/ 1 w 41"/>
                <a:gd name="T9" fmla="*/ 4 h 25"/>
                <a:gd name="T10" fmla="*/ 2 w 41"/>
                <a:gd name="T11" fmla="*/ 6 h 25"/>
                <a:gd name="T12" fmla="*/ 3 w 41"/>
                <a:gd name="T13" fmla="*/ 6 h 25"/>
                <a:gd name="T14" fmla="*/ 5 w 41"/>
                <a:gd name="T15" fmla="*/ 6 h 25"/>
                <a:gd name="T16" fmla="*/ 7 w 41"/>
                <a:gd name="T17" fmla="*/ 6 h 25"/>
                <a:gd name="T18" fmla="*/ 7 w 41"/>
                <a:gd name="T19" fmla="*/ 6 h 25"/>
                <a:gd name="T20" fmla="*/ 6 w 41"/>
                <a:gd name="T21" fmla="*/ 19 h 25"/>
                <a:gd name="T22" fmla="*/ 8 w 41"/>
                <a:gd name="T23" fmla="*/ 25 h 25"/>
                <a:gd name="T24" fmla="*/ 9 w 41"/>
                <a:gd name="T25" fmla="*/ 25 h 25"/>
                <a:gd name="T26" fmla="*/ 11 w 41"/>
                <a:gd name="T27" fmla="*/ 25 h 25"/>
                <a:gd name="T28" fmla="*/ 33 w 41"/>
                <a:gd name="T29" fmla="*/ 14 h 25"/>
                <a:gd name="T30" fmla="*/ 33 w 41"/>
                <a:gd name="T31" fmla="*/ 14 h 25"/>
                <a:gd name="T32" fmla="*/ 32 w 41"/>
                <a:gd name="T33" fmla="*/ 14 h 25"/>
                <a:gd name="T34" fmla="*/ 31 w 41"/>
                <a:gd name="T35" fmla="*/ 14 h 25"/>
                <a:gd name="T36" fmla="*/ 30 w 41"/>
                <a:gd name="T37" fmla="*/ 13 h 25"/>
                <a:gd name="T38" fmla="*/ 32 w 41"/>
                <a:gd name="T39" fmla="*/ 11 h 25"/>
                <a:gd name="T40" fmla="*/ 36 w 41"/>
                <a:gd name="T41" fmla="*/ 13 h 25"/>
                <a:gd name="T42" fmla="*/ 32 w 41"/>
                <a:gd name="T43" fmla="*/ 9 h 25"/>
                <a:gd name="T44" fmla="*/ 35 w 41"/>
                <a:gd name="T45" fmla="*/ 9 h 25"/>
                <a:gd name="T46" fmla="*/ 37 w 41"/>
                <a:gd name="T47" fmla="*/ 9 h 25"/>
                <a:gd name="T48" fmla="*/ 41 w 41"/>
                <a:gd name="T49" fmla="*/ 2 h 25"/>
                <a:gd name="T50" fmla="*/ 41 w 41"/>
                <a:gd name="T51" fmla="*/ 2 h 25"/>
                <a:gd name="T52" fmla="*/ 37 w 41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25">
                  <a:moveTo>
                    <a:pt x="37" y="0"/>
                  </a:moveTo>
                  <a:cubicBezTo>
                    <a:pt x="35" y="0"/>
                    <a:pt x="33" y="0"/>
                    <a:pt x="34" y="1"/>
                  </a:cubicBezTo>
                  <a:cubicBezTo>
                    <a:pt x="31" y="1"/>
                    <a:pt x="28" y="0"/>
                    <a:pt x="24" y="0"/>
                  </a:cubicBezTo>
                  <a:cubicBezTo>
                    <a:pt x="16" y="0"/>
                    <a:pt x="6" y="2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5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11"/>
                    <a:pt x="12" y="16"/>
                    <a:pt x="6" y="19"/>
                  </a:cubicBezTo>
                  <a:cubicBezTo>
                    <a:pt x="9" y="20"/>
                    <a:pt x="4" y="24"/>
                    <a:pt x="8" y="25"/>
                  </a:cubicBezTo>
                  <a:cubicBezTo>
                    <a:pt x="8" y="25"/>
                    <a:pt x="8" y="25"/>
                    <a:pt x="9" y="25"/>
                  </a:cubicBezTo>
                  <a:cubicBezTo>
                    <a:pt x="9" y="25"/>
                    <a:pt x="10" y="25"/>
                    <a:pt x="11" y="25"/>
                  </a:cubicBezTo>
                  <a:cubicBezTo>
                    <a:pt x="16" y="17"/>
                    <a:pt x="25" y="18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31" y="13"/>
                    <a:pt x="31" y="11"/>
                    <a:pt x="32" y="11"/>
                  </a:cubicBezTo>
                  <a:cubicBezTo>
                    <a:pt x="33" y="11"/>
                    <a:pt x="34" y="12"/>
                    <a:pt x="36" y="13"/>
                  </a:cubicBezTo>
                  <a:cubicBezTo>
                    <a:pt x="36" y="10"/>
                    <a:pt x="32" y="12"/>
                    <a:pt x="32" y="9"/>
                  </a:cubicBezTo>
                  <a:cubicBezTo>
                    <a:pt x="34" y="9"/>
                    <a:pt x="34" y="9"/>
                    <a:pt x="35" y="9"/>
                  </a:cubicBezTo>
                  <a:cubicBezTo>
                    <a:pt x="35" y="9"/>
                    <a:pt x="36" y="9"/>
                    <a:pt x="37" y="9"/>
                  </a:cubicBezTo>
                  <a:cubicBezTo>
                    <a:pt x="38" y="6"/>
                    <a:pt x="40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0"/>
                    <a:pt x="39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7" name="Freeform 63"/>
            <p:cNvSpPr/>
            <p:nvPr/>
          </p:nvSpPr>
          <p:spPr bwMode="auto">
            <a:xfrm>
              <a:off x="3432968" y="2857501"/>
              <a:ext cx="53975" cy="20638"/>
            </a:xfrm>
            <a:custGeom>
              <a:avLst/>
              <a:gdLst>
                <a:gd name="T0" fmla="*/ 5 w 8"/>
                <a:gd name="T1" fmla="*/ 0 h 3"/>
                <a:gd name="T2" fmla="*/ 0 w 8"/>
                <a:gd name="T3" fmla="*/ 2 h 3"/>
                <a:gd name="T4" fmla="*/ 2 w 8"/>
                <a:gd name="T5" fmla="*/ 3 h 3"/>
                <a:gd name="T6" fmla="*/ 8 w 8"/>
                <a:gd name="T7" fmla="*/ 2 h 3"/>
                <a:gd name="T8" fmla="*/ 5 w 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5" y="0"/>
                  </a:moveTo>
                  <a:cubicBezTo>
                    <a:pt x="3" y="0"/>
                    <a:pt x="0" y="1"/>
                    <a:pt x="0" y="2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4" y="3"/>
                    <a:pt x="5" y="2"/>
                    <a:pt x="8" y="2"/>
                  </a:cubicBezTo>
                  <a:cubicBezTo>
                    <a:pt x="8" y="0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" name="Freeform 64"/>
            <p:cNvSpPr/>
            <p:nvPr/>
          </p:nvSpPr>
          <p:spPr bwMode="auto">
            <a:xfrm>
              <a:off x="3447255" y="3414713"/>
              <a:ext cx="19050" cy="28575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3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9" name="Freeform 65"/>
            <p:cNvSpPr/>
            <p:nvPr/>
          </p:nvSpPr>
          <p:spPr bwMode="auto">
            <a:xfrm>
              <a:off x="4537868" y="3476626"/>
              <a:ext cx="90488" cy="76200"/>
            </a:xfrm>
            <a:custGeom>
              <a:avLst/>
              <a:gdLst>
                <a:gd name="T0" fmla="*/ 8 w 13"/>
                <a:gd name="T1" fmla="*/ 0 h 11"/>
                <a:gd name="T2" fmla="*/ 5 w 13"/>
                <a:gd name="T3" fmla="*/ 2 h 11"/>
                <a:gd name="T4" fmla="*/ 2 w 13"/>
                <a:gd name="T5" fmla="*/ 5 h 11"/>
                <a:gd name="T6" fmla="*/ 1 w 13"/>
                <a:gd name="T7" fmla="*/ 4 h 11"/>
                <a:gd name="T8" fmla="*/ 2 w 13"/>
                <a:gd name="T9" fmla="*/ 10 h 11"/>
                <a:gd name="T10" fmla="*/ 10 w 13"/>
                <a:gd name="T11" fmla="*/ 11 h 11"/>
                <a:gd name="T12" fmla="*/ 13 w 13"/>
                <a:gd name="T13" fmla="*/ 4 h 11"/>
                <a:gd name="T14" fmla="*/ 11 w 13"/>
                <a:gd name="T15" fmla="*/ 0 h 11"/>
                <a:gd name="T16" fmla="*/ 11 w 13"/>
                <a:gd name="T17" fmla="*/ 0 h 11"/>
                <a:gd name="T18" fmla="*/ 9 w 13"/>
                <a:gd name="T19" fmla="*/ 3 h 11"/>
                <a:gd name="T20" fmla="*/ 9 w 13"/>
                <a:gd name="T21" fmla="*/ 0 h 11"/>
                <a:gd name="T22" fmla="*/ 8 w 13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1">
                  <a:moveTo>
                    <a:pt x="8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2" y="5"/>
                    <a:pt x="2" y="4"/>
                    <a:pt x="1" y="4"/>
                  </a:cubicBezTo>
                  <a:cubicBezTo>
                    <a:pt x="0" y="7"/>
                    <a:pt x="3" y="7"/>
                    <a:pt x="2" y="10"/>
                  </a:cubicBezTo>
                  <a:cubicBezTo>
                    <a:pt x="6" y="10"/>
                    <a:pt x="7" y="10"/>
                    <a:pt x="10" y="11"/>
                  </a:cubicBezTo>
                  <a:cubicBezTo>
                    <a:pt x="9" y="7"/>
                    <a:pt x="12" y="6"/>
                    <a:pt x="13" y="4"/>
                  </a:cubicBezTo>
                  <a:cubicBezTo>
                    <a:pt x="12" y="3"/>
                    <a:pt x="12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10" y="2"/>
                    <a:pt x="9" y="3"/>
                  </a:cubicBezTo>
                  <a:cubicBezTo>
                    <a:pt x="8" y="1"/>
                    <a:pt x="11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Freeform 66"/>
            <p:cNvSpPr/>
            <p:nvPr/>
          </p:nvSpPr>
          <p:spPr bwMode="auto">
            <a:xfrm>
              <a:off x="3940968" y="3656013"/>
              <a:ext cx="68263" cy="123825"/>
            </a:xfrm>
            <a:custGeom>
              <a:avLst/>
              <a:gdLst>
                <a:gd name="T0" fmla="*/ 9 w 10"/>
                <a:gd name="T1" fmla="*/ 0 h 18"/>
                <a:gd name="T2" fmla="*/ 4 w 10"/>
                <a:gd name="T3" fmla="*/ 4 h 18"/>
                <a:gd name="T4" fmla="*/ 3 w 10"/>
                <a:gd name="T5" fmla="*/ 4 h 18"/>
                <a:gd name="T6" fmla="*/ 1 w 10"/>
                <a:gd name="T7" fmla="*/ 17 h 18"/>
                <a:gd name="T8" fmla="*/ 1 w 10"/>
                <a:gd name="T9" fmla="*/ 17 h 18"/>
                <a:gd name="T10" fmla="*/ 3 w 10"/>
                <a:gd name="T11" fmla="*/ 18 h 18"/>
                <a:gd name="T12" fmla="*/ 10 w 10"/>
                <a:gd name="T13" fmla="*/ 2 h 18"/>
                <a:gd name="T14" fmla="*/ 9 w 10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8">
                  <a:moveTo>
                    <a:pt x="9" y="0"/>
                  </a:moveTo>
                  <a:cubicBezTo>
                    <a:pt x="7" y="1"/>
                    <a:pt x="6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9"/>
                    <a:pt x="0" y="12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3" y="17"/>
                    <a:pt x="3" y="18"/>
                  </a:cubicBezTo>
                  <a:cubicBezTo>
                    <a:pt x="7" y="14"/>
                    <a:pt x="7" y="7"/>
                    <a:pt x="10" y="2"/>
                  </a:cubicBezTo>
                  <a:cubicBezTo>
                    <a:pt x="10" y="1"/>
                    <a:pt x="9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650922" y="1870312"/>
            <a:ext cx="828285" cy="991631"/>
            <a:chOff x="2650922" y="1870312"/>
            <a:chExt cx="828285" cy="991631"/>
          </a:xfrm>
        </p:grpSpPr>
        <p:sp>
          <p:nvSpPr>
            <p:cNvPr id="52" name="椭圆 51"/>
            <p:cNvSpPr/>
            <p:nvPr/>
          </p:nvSpPr>
          <p:spPr>
            <a:xfrm>
              <a:off x="2650922" y="2677524"/>
              <a:ext cx="828285" cy="184419"/>
            </a:xfrm>
            <a:prstGeom prst="ellipse">
              <a:avLst/>
            </a:prstGeom>
            <a:gradFill flip="none" rotWithShape="1">
              <a:gsLst>
                <a:gs pos="100000">
                  <a:srgbClr val="EEEEF0">
                    <a:alpha val="0"/>
                  </a:srgbClr>
                </a:gs>
                <a:gs pos="50000">
                  <a:srgbClr val="B7B7B8">
                    <a:alpha val="35000"/>
                  </a:srgbClr>
                </a:gs>
                <a:gs pos="0">
                  <a:schemeClr val="bg1">
                    <a:lumMod val="50000"/>
                    <a:alpha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2688315" y="1870312"/>
              <a:ext cx="747327" cy="883823"/>
              <a:chOff x="2688315" y="1870312"/>
              <a:chExt cx="747327" cy="883823"/>
            </a:xfrm>
          </p:grpSpPr>
          <p:sp>
            <p:nvSpPr>
              <p:cNvPr id="54" name="任意多边形 53"/>
              <p:cNvSpPr/>
              <p:nvPr/>
            </p:nvSpPr>
            <p:spPr>
              <a:xfrm>
                <a:off x="2688315" y="1870312"/>
                <a:ext cx="747327" cy="883823"/>
              </a:xfrm>
              <a:custGeom>
                <a:avLst/>
                <a:gdLst>
                  <a:gd name="connsiteX0" fmla="*/ 1066106 w 2132212"/>
                  <a:gd name="connsiteY0" fmla="*/ 0 h 2521653"/>
                  <a:gd name="connsiteX1" fmla="*/ 1819957 w 2132212"/>
                  <a:gd name="connsiteY1" fmla="*/ 312255 h 2521653"/>
                  <a:gd name="connsiteX2" fmla="*/ 1819957 w 2132212"/>
                  <a:gd name="connsiteY2" fmla="*/ 1819957 h 2521653"/>
                  <a:gd name="connsiteX3" fmla="*/ 1721535 w 2132212"/>
                  <a:gd name="connsiteY3" fmla="*/ 1918379 h 2521653"/>
                  <a:gd name="connsiteX4" fmla="*/ 1375925 w 2132212"/>
                  <a:gd name="connsiteY4" fmla="*/ 2263989 h 2521653"/>
                  <a:gd name="connsiteX5" fmla="*/ 1155139 w 2132212"/>
                  <a:gd name="connsiteY5" fmla="*/ 2484775 h 2521653"/>
                  <a:gd name="connsiteX6" fmla="*/ 977073 w 2132212"/>
                  <a:gd name="connsiteY6" fmla="*/ 2484775 h 2521653"/>
                  <a:gd name="connsiteX7" fmla="*/ 630260 w 2132212"/>
                  <a:gd name="connsiteY7" fmla="*/ 2137962 h 2521653"/>
                  <a:gd name="connsiteX8" fmla="*/ 410678 w 2132212"/>
                  <a:gd name="connsiteY8" fmla="*/ 1918379 h 2521653"/>
                  <a:gd name="connsiteX9" fmla="*/ 312255 w 2132212"/>
                  <a:gd name="connsiteY9" fmla="*/ 1819957 h 2521653"/>
                  <a:gd name="connsiteX10" fmla="*/ 312255 w 2132212"/>
                  <a:gd name="connsiteY10" fmla="*/ 312255 h 2521653"/>
                  <a:gd name="connsiteX11" fmla="*/ 1066106 w 2132212"/>
                  <a:gd name="connsiteY11" fmla="*/ 0 h 252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32212" h="2521653">
                    <a:moveTo>
                      <a:pt x="1066106" y="0"/>
                    </a:moveTo>
                    <a:cubicBezTo>
                      <a:pt x="1338947" y="0"/>
                      <a:pt x="1611787" y="104085"/>
                      <a:pt x="1819957" y="312255"/>
                    </a:cubicBezTo>
                    <a:cubicBezTo>
                      <a:pt x="2236297" y="728596"/>
                      <a:pt x="2236297" y="1403617"/>
                      <a:pt x="1819957" y="1819957"/>
                    </a:cubicBezTo>
                    <a:lnTo>
                      <a:pt x="1721535" y="1918379"/>
                    </a:lnTo>
                    <a:lnTo>
                      <a:pt x="1375925" y="2263989"/>
                    </a:lnTo>
                    <a:lnTo>
                      <a:pt x="1155139" y="2484775"/>
                    </a:lnTo>
                    <a:cubicBezTo>
                      <a:pt x="1105968" y="2533946"/>
                      <a:pt x="1026245" y="2533946"/>
                      <a:pt x="977073" y="2484775"/>
                    </a:cubicBezTo>
                    <a:lnTo>
                      <a:pt x="630260" y="2137962"/>
                    </a:lnTo>
                    <a:lnTo>
                      <a:pt x="410678" y="1918379"/>
                    </a:lnTo>
                    <a:lnTo>
                      <a:pt x="312255" y="1819957"/>
                    </a:lnTo>
                    <a:cubicBezTo>
                      <a:pt x="-104085" y="1403617"/>
                      <a:pt x="-104085" y="728596"/>
                      <a:pt x="312255" y="312255"/>
                    </a:cubicBezTo>
                    <a:cubicBezTo>
                      <a:pt x="520425" y="104085"/>
                      <a:pt x="793266" y="0"/>
                      <a:pt x="1066106" y="0"/>
                    </a:cubicBezTo>
                    <a:close/>
                  </a:path>
                </a:pathLst>
              </a:custGeom>
              <a:gradFill flip="none" rotWithShape="1">
                <a:gsLst>
                  <a:gs pos="55000">
                    <a:schemeClr val="bg1">
                      <a:lumMod val="95000"/>
                    </a:schemeClr>
                  </a:gs>
                  <a:gs pos="0">
                    <a:srgbClr val="FCFCFC"/>
                  </a:gs>
                  <a:gs pos="100000">
                    <a:srgbClr val="DADBDD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27000" dist="508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olidFill>
                      <a:schemeClr val="bg1">
                        <a:lumMod val="95000"/>
                      </a:schemeClr>
                    </a:solidFill>
                  </a:rPr>
                  <a:t>%</a:t>
                </a:r>
                <a:endParaRPr lang="zh-CN" alt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750091" y="1937146"/>
                <a:ext cx="623775" cy="623775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DADBDD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56" name="图表 55"/>
          <p:cNvGraphicFramePr/>
          <p:nvPr/>
        </p:nvGraphicFramePr>
        <p:xfrm>
          <a:off x="2795791" y="1987277"/>
          <a:ext cx="532374" cy="5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7" name="椭圆 56"/>
          <p:cNvSpPr/>
          <p:nvPr/>
        </p:nvSpPr>
        <p:spPr>
          <a:xfrm>
            <a:off x="2899924" y="2086980"/>
            <a:ext cx="324106" cy="324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712154" y="1796076"/>
            <a:ext cx="828285" cy="991631"/>
            <a:chOff x="7712154" y="1796076"/>
            <a:chExt cx="828285" cy="991631"/>
          </a:xfrm>
        </p:grpSpPr>
        <p:sp>
          <p:nvSpPr>
            <p:cNvPr id="59" name="椭圆 58"/>
            <p:cNvSpPr/>
            <p:nvPr/>
          </p:nvSpPr>
          <p:spPr>
            <a:xfrm>
              <a:off x="7712154" y="2603288"/>
              <a:ext cx="828285" cy="184419"/>
            </a:xfrm>
            <a:prstGeom prst="ellipse">
              <a:avLst/>
            </a:prstGeom>
            <a:gradFill flip="none" rotWithShape="1">
              <a:gsLst>
                <a:gs pos="100000">
                  <a:srgbClr val="EEEEF0">
                    <a:alpha val="0"/>
                  </a:srgbClr>
                </a:gs>
                <a:gs pos="50000">
                  <a:srgbClr val="B7B7B8">
                    <a:alpha val="35000"/>
                  </a:srgbClr>
                </a:gs>
                <a:gs pos="0">
                  <a:schemeClr val="bg1">
                    <a:lumMod val="50000"/>
                    <a:alpha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>
              <a:off x="7749547" y="1796076"/>
              <a:ext cx="747327" cy="883823"/>
            </a:xfrm>
            <a:custGeom>
              <a:avLst/>
              <a:gdLst>
                <a:gd name="connsiteX0" fmla="*/ 1066106 w 2132212"/>
                <a:gd name="connsiteY0" fmla="*/ 0 h 2521653"/>
                <a:gd name="connsiteX1" fmla="*/ 1819957 w 2132212"/>
                <a:gd name="connsiteY1" fmla="*/ 312255 h 2521653"/>
                <a:gd name="connsiteX2" fmla="*/ 1819957 w 2132212"/>
                <a:gd name="connsiteY2" fmla="*/ 1819957 h 2521653"/>
                <a:gd name="connsiteX3" fmla="*/ 1721535 w 2132212"/>
                <a:gd name="connsiteY3" fmla="*/ 1918379 h 2521653"/>
                <a:gd name="connsiteX4" fmla="*/ 1375925 w 2132212"/>
                <a:gd name="connsiteY4" fmla="*/ 2263989 h 2521653"/>
                <a:gd name="connsiteX5" fmla="*/ 1155139 w 2132212"/>
                <a:gd name="connsiteY5" fmla="*/ 2484775 h 2521653"/>
                <a:gd name="connsiteX6" fmla="*/ 977073 w 2132212"/>
                <a:gd name="connsiteY6" fmla="*/ 2484775 h 2521653"/>
                <a:gd name="connsiteX7" fmla="*/ 630260 w 2132212"/>
                <a:gd name="connsiteY7" fmla="*/ 2137962 h 2521653"/>
                <a:gd name="connsiteX8" fmla="*/ 410678 w 2132212"/>
                <a:gd name="connsiteY8" fmla="*/ 1918379 h 2521653"/>
                <a:gd name="connsiteX9" fmla="*/ 312255 w 2132212"/>
                <a:gd name="connsiteY9" fmla="*/ 1819957 h 2521653"/>
                <a:gd name="connsiteX10" fmla="*/ 312255 w 2132212"/>
                <a:gd name="connsiteY10" fmla="*/ 312255 h 2521653"/>
                <a:gd name="connsiteX11" fmla="*/ 1066106 w 2132212"/>
                <a:gd name="connsiteY11" fmla="*/ 0 h 252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2212" h="2521653">
                  <a:moveTo>
                    <a:pt x="1066106" y="0"/>
                  </a:moveTo>
                  <a:cubicBezTo>
                    <a:pt x="1338947" y="0"/>
                    <a:pt x="1611787" y="104085"/>
                    <a:pt x="1819957" y="312255"/>
                  </a:cubicBezTo>
                  <a:cubicBezTo>
                    <a:pt x="2236297" y="728596"/>
                    <a:pt x="2236297" y="1403617"/>
                    <a:pt x="1819957" y="1819957"/>
                  </a:cubicBezTo>
                  <a:lnTo>
                    <a:pt x="1721535" y="1918379"/>
                  </a:lnTo>
                  <a:lnTo>
                    <a:pt x="1375925" y="2263989"/>
                  </a:lnTo>
                  <a:lnTo>
                    <a:pt x="1155139" y="2484775"/>
                  </a:lnTo>
                  <a:cubicBezTo>
                    <a:pt x="1105968" y="2533946"/>
                    <a:pt x="1026245" y="2533946"/>
                    <a:pt x="977073" y="2484775"/>
                  </a:cubicBezTo>
                  <a:lnTo>
                    <a:pt x="630260" y="2137962"/>
                  </a:lnTo>
                  <a:lnTo>
                    <a:pt x="410678" y="1918379"/>
                  </a:lnTo>
                  <a:lnTo>
                    <a:pt x="312255" y="1819957"/>
                  </a:lnTo>
                  <a:cubicBezTo>
                    <a:pt x="-104085" y="1403617"/>
                    <a:pt x="-104085" y="728596"/>
                    <a:pt x="312255" y="312255"/>
                  </a:cubicBezTo>
                  <a:cubicBezTo>
                    <a:pt x="520425" y="104085"/>
                    <a:pt x="793266" y="0"/>
                    <a:pt x="1066106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95000"/>
                  </a:schemeClr>
                </a:gs>
                <a:gs pos="0">
                  <a:srgbClr val="FCFCFC"/>
                </a:gs>
                <a:gs pos="10000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>
                      <a:lumMod val="95000"/>
                    </a:schemeClr>
                  </a:solidFill>
                </a:rPr>
                <a:t>%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811323" y="1862910"/>
              <a:ext cx="623775" cy="623775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aphicFrame>
        <p:nvGraphicFramePr>
          <p:cNvPr id="62" name="图表 61"/>
          <p:cNvGraphicFramePr/>
          <p:nvPr/>
        </p:nvGraphicFramePr>
        <p:xfrm>
          <a:off x="7857023" y="1913041"/>
          <a:ext cx="532374" cy="5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3" name="椭圆 62"/>
          <p:cNvSpPr/>
          <p:nvPr/>
        </p:nvSpPr>
        <p:spPr>
          <a:xfrm>
            <a:off x="7961156" y="2012744"/>
            <a:ext cx="324106" cy="324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5739656" y="2974001"/>
            <a:ext cx="828285" cy="991631"/>
            <a:chOff x="5739656" y="2974001"/>
            <a:chExt cx="828285" cy="991631"/>
          </a:xfrm>
        </p:grpSpPr>
        <p:sp>
          <p:nvSpPr>
            <p:cNvPr id="65" name="椭圆 64"/>
            <p:cNvSpPr/>
            <p:nvPr/>
          </p:nvSpPr>
          <p:spPr>
            <a:xfrm>
              <a:off x="5739656" y="3781213"/>
              <a:ext cx="828285" cy="184419"/>
            </a:xfrm>
            <a:prstGeom prst="ellipse">
              <a:avLst/>
            </a:prstGeom>
            <a:gradFill flip="none" rotWithShape="1">
              <a:gsLst>
                <a:gs pos="100000">
                  <a:srgbClr val="EEEEF0">
                    <a:alpha val="0"/>
                  </a:srgbClr>
                </a:gs>
                <a:gs pos="50000">
                  <a:srgbClr val="B7B7B8">
                    <a:alpha val="35000"/>
                  </a:srgbClr>
                </a:gs>
                <a:gs pos="0">
                  <a:schemeClr val="bg1">
                    <a:lumMod val="50000"/>
                    <a:alpha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5777049" y="2974001"/>
              <a:ext cx="747327" cy="883823"/>
            </a:xfrm>
            <a:custGeom>
              <a:avLst/>
              <a:gdLst>
                <a:gd name="connsiteX0" fmla="*/ 1066106 w 2132212"/>
                <a:gd name="connsiteY0" fmla="*/ 0 h 2521653"/>
                <a:gd name="connsiteX1" fmla="*/ 1819957 w 2132212"/>
                <a:gd name="connsiteY1" fmla="*/ 312255 h 2521653"/>
                <a:gd name="connsiteX2" fmla="*/ 1819957 w 2132212"/>
                <a:gd name="connsiteY2" fmla="*/ 1819957 h 2521653"/>
                <a:gd name="connsiteX3" fmla="*/ 1721535 w 2132212"/>
                <a:gd name="connsiteY3" fmla="*/ 1918379 h 2521653"/>
                <a:gd name="connsiteX4" fmla="*/ 1375925 w 2132212"/>
                <a:gd name="connsiteY4" fmla="*/ 2263989 h 2521653"/>
                <a:gd name="connsiteX5" fmla="*/ 1155139 w 2132212"/>
                <a:gd name="connsiteY5" fmla="*/ 2484775 h 2521653"/>
                <a:gd name="connsiteX6" fmla="*/ 977073 w 2132212"/>
                <a:gd name="connsiteY6" fmla="*/ 2484775 h 2521653"/>
                <a:gd name="connsiteX7" fmla="*/ 630260 w 2132212"/>
                <a:gd name="connsiteY7" fmla="*/ 2137962 h 2521653"/>
                <a:gd name="connsiteX8" fmla="*/ 410678 w 2132212"/>
                <a:gd name="connsiteY8" fmla="*/ 1918379 h 2521653"/>
                <a:gd name="connsiteX9" fmla="*/ 312255 w 2132212"/>
                <a:gd name="connsiteY9" fmla="*/ 1819957 h 2521653"/>
                <a:gd name="connsiteX10" fmla="*/ 312255 w 2132212"/>
                <a:gd name="connsiteY10" fmla="*/ 312255 h 2521653"/>
                <a:gd name="connsiteX11" fmla="*/ 1066106 w 2132212"/>
                <a:gd name="connsiteY11" fmla="*/ 0 h 252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2212" h="2521653">
                  <a:moveTo>
                    <a:pt x="1066106" y="0"/>
                  </a:moveTo>
                  <a:cubicBezTo>
                    <a:pt x="1338947" y="0"/>
                    <a:pt x="1611787" y="104085"/>
                    <a:pt x="1819957" y="312255"/>
                  </a:cubicBezTo>
                  <a:cubicBezTo>
                    <a:pt x="2236297" y="728596"/>
                    <a:pt x="2236297" y="1403617"/>
                    <a:pt x="1819957" y="1819957"/>
                  </a:cubicBezTo>
                  <a:lnTo>
                    <a:pt x="1721535" y="1918379"/>
                  </a:lnTo>
                  <a:lnTo>
                    <a:pt x="1375925" y="2263989"/>
                  </a:lnTo>
                  <a:lnTo>
                    <a:pt x="1155139" y="2484775"/>
                  </a:lnTo>
                  <a:cubicBezTo>
                    <a:pt x="1105968" y="2533946"/>
                    <a:pt x="1026245" y="2533946"/>
                    <a:pt x="977073" y="2484775"/>
                  </a:cubicBezTo>
                  <a:lnTo>
                    <a:pt x="630260" y="2137962"/>
                  </a:lnTo>
                  <a:lnTo>
                    <a:pt x="410678" y="1918379"/>
                  </a:lnTo>
                  <a:lnTo>
                    <a:pt x="312255" y="1819957"/>
                  </a:lnTo>
                  <a:cubicBezTo>
                    <a:pt x="-104085" y="1403617"/>
                    <a:pt x="-104085" y="728596"/>
                    <a:pt x="312255" y="312255"/>
                  </a:cubicBezTo>
                  <a:cubicBezTo>
                    <a:pt x="520425" y="104085"/>
                    <a:pt x="793266" y="0"/>
                    <a:pt x="1066106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95000"/>
                  </a:schemeClr>
                </a:gs>
                <a:gs pos="0">
                  <a:srgbClr val="FCFCFC"/>
                </a:gs>
                <a:gs pos="10000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>
                      <a:lumMod val="95000"/>
                    </a:schemeClr>
                  </a:solidFill>
                </a:rPr>
                <a:t>%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5838825" y="3040835"/>
              <a:ext cx="623775" cy="623775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aphicFrame>
        <p:nvGraphicFramePr>
          <p:cNvPr id="68" name="图表 67"/>
          <p:cNvGraphicFramePr/>
          <p:nvPr/>
        </p:nvGraphicFramePr>
        <p:xfrm>
          <a:off x="5884525" y="3090966"/>
          <a:ext cx="532374" cy="5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9" name="椭圆 68"/>
          <p:cNvSpPr/>
          <p:nvPr/>
        </p:nvSpPr>
        <p:spPr>
          <a:xfrm>
            <a:off x="5988658" y="3190669"/>
            <a:ext cx="324106" cy="324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3585340" y="3889737"/>
            <a:ext cx="828285" cy="991631"/>
            <a:chOff x="3585340" y="3889737"/>
            <a:chExt cx="828285" cy="991631"/>
          </a:xfrm>
        </p:grpSpPr>
        <p:sp>
          <p:nvSpPr>
            <p:cNvPr id="71" name="椭圆 70"/>
            <p:cNvSpPr/>
            <p:nvPr/>
          </p:nvSpPr>
          <p:spPr>
            <a:xfrm>
              <a:off x="3585340" y="4696949"/>
              <a:ext cx="828285" cy="184419"/>
            </a:xfrm>
            <a:prstGeom prst="ellipse">
              <a:avLst/>
            </a:prstGeom>
            <a:gradFill flip="none" rotWithShape="1">
              <a:gsLst>
                <a:gs pos="100000">
                  <a:srgbClr val="EEEEF0">
                    <a:alpha val="0"/>
                  </a:srgbClr>
                </a:gs>
                <a:gs pos="50000">
                  <a:srgbClr val="B7B7B8">
                    <a:alpha val="35000"/>
                  </a:srgbClr>
                </a:gs>
                <a:gs pos="0">
                  <a:schemeClr val="bg1">
                    <a:lumMod val="50000"/>
                    <a:alpha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3622733" y="3889737"/>
              <a:ext cx="747327" cy="883823"/>
            </a:xfrm>
            <a:custGeom>
              <a:avLst/>
              <a:gdLst>
                <a:gd name="connsiteX0" fmla="*/ 1066106 w 2132212"/>
                <a:gd name="connsiteY0" fmla="*/ 0 h 2521653"/>
                <a:gd name="connsiteX1" fmla="*/ 1819957 w 2132212"/>
                <a:gd name="connsiteY1" fmla="*/ 312255 h 2521653"/>
                <a:gd name="connsiteX2" fmla="*/ 1819957 w 2132212"/>
                <a:gd name="connsiteY2" fmla="*/ 1819957 h 2521653"/>
                <a:gd name="connsiteX3" fmla="*/ 1721535 w 2132212"/>
                <a:gd name="connsiteY3" fmla="*/ 1918379 h 2521653"/>
                <a:gd name="connsiteX4" fmla="*/ 1375925 w 2132212"/>
                <a:gd name="connsiteY4" fmla="*/ 2263989 h 2521653"/>
                <a:gd name="connsiteX5" fmla="*/ 1155139 w 2132212"/>
                <a:gd name="connsiteY5" fmla="*/ 2484775 h 2521653"/>
                <a:gd name="connsiteX6" fmla="*/ 977073 w 2132212"/>
                <a:gd name="connsiteY6" fmla="*/ 2484775 h 2521653"/>
                <a:gd name="connsiteX7" fmla="*/ 630260 w 2132212"/>
                <a:gd name="connsiteY7" fmla="*/ 2137962 h 2521653"/>
                <a:gd name="connsiteX8" fmla="*/ 410678 w 2132212"/>
                <a:gd name="connsiteY8" fmla="*/ 1918379 h 2521653"/>
                <a:gd name="connsiteX9" fmla="*/ 312255 w 2132212"/>
                <a:gd name="connsiteY9" fmla="*/ 1819957 h 2521653"/>
                <a:gd name="connsiteX10" fmla="*/ 312255 w 2132212"/>
                <a:gd name="connsiteY10" fmla="*/ 312255 h 2521653"/>
                <a:gd name="connsiteX11" fmla="*/ 1066106 w 2132212"/>
                <a:gd name="connsiteY11" fmla="*/ 0 h 252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2212" h="2521653">
                  <a:moveTo>
                    <a:pt x="1066106" y="0"/>
                  </a:moveTo>
                  <a:cubicBezTo>
                    <a:pt x="1338947" y="0"/>
                    <a:pt x="1611787" y="104085"/>
                    <a:pt x="1819957" y="312255"/>
                  </a:cubicBezTo>
                  <a:cubicBezTo>
                    <a:pt x="2236297" y="728596"/>
                    <a:pt x="2236297" y="1403617"/>
                    <a:pt x="1819957" y="1819957"/>
                  </a:cubicBezTo>
                  <a:lnTo>
                    <a:pt x="1721535" y="1918379"/>
                  </a:lnTo>
                  <a:lnTo>
                    <a:pt x="1375925" y="2263989"/>
                  </a:lnTo>
                  <a:lnTo>
                    <a:pt x="1155139" y="2484775"/>
                  </a:lnTo>
                  <a:cubicBezTo>
                    <a:pt x="1105968" y="2533946"/>
                    <a:pt x="1026245" y="2533946"/>
                    <a:pt x="977073" y="2484775"/>
                  </a:cubicBezTo>
                  <a:lnTo>
                    <a:pt x="630260" y="2137962"/>
                  </a:lnTo>
                  <a:lnTo>
                    <a:pt x="410678" y="1918379"/>
                  </a:lnTo>
                  <a:lnTo>
                    <a:pt x="312255" y="1819957"/>
                  </a:lnTo>
                  <a:cubicBezTo>
                    <a:pt x="-104085" y="1403617"/>
                    <a:pt x="-104085" y="728596"/>
                    <a:pt x="312255" y="312255"/>
                  </a:cubicBezTo>
                  <a:cubicBezTo>
                    <a:pt x="520425" y="104085"/>
                    <a:pt x="793266" y="0"/>
                    <a:pt x="1066106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95000"/>
                  </a:schemeClr>
                </a:gs>
                <a:gs pos="0">
                  <a:srgbClr val="FCFCFC"/>
                </a:gs>
                <a:gs pos="10000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>
                      <a:lumMod val="95000"/>
                    </a:schemeClr>
                  </a:solidFill>
                </a:rPr>
                <a:t>%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684509" y="3956571"/>
              <a:ext cx="623775" cy="623775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aphicFrame>
        <p:nvGraphicFramePr>
          <p:cNvPr id="74" name="图表 73"/>
          <p:cNvGraphicFramePr/>
          <p:nvPr/>
        </p:nvGraphicFramePr>
        <p:xfrm>
          <a:off x="3730209" y="4006702"/>
          <a:ext cx="532374" cy="5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5" name="椭圆 74"/>
          <p:cNvSpPr/>
          <p:nvPr/>
        </p:nvSpPr>
        <p:spPr>
          <a:xfrm>
            <a:off x="3834342" y="4106405"/>
            <a:ext cx="324106" cy="324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8972904" y="4178141"/>
            <a:ext cx="828285" cy="991631"/>
            <a:chOff x="8972904" y="4178141"/>
            <a:chExt cx="828285" cy="991631"/>
          </a:xfrm>
        </p:grpSpPr>
        <p:sp>
          <p:nvSpPr>
            <p:cNvPr id="77" name="椭圆 76"/>
            <p:cNvSpPr/>
            <p:nvPr/>
          </p:nvSpPr>
          <p:spPr>
            <a:xfrm>
              <a:off x="8972904" y="4985353"/>
              <a:ext cx="828285" cy="184419"/>
            </a:xfrm>
            <a:prstGeom prst="ellipse">
              <a:avLst/>
            </a:prstGeom>
            <a:gradFill flip="none" rotWithShape="1">
              <a:gsLst>
                <a:gs pos="100000">
                  <a:srgbClr val="EEEEF0">
                    <a:alpha val="0"/>
                  </a:srgbClr>
                </a:gs>
                <a:gs pos="50000">
                  <a:srgbClr val="B7B7B8">
                    <a:alpha val="35000"/>
                  </a:srgbClr>
                </a:gs>
                <a:gs pos="0">
                  <a:schemeClr val="bg1">
                    <a:lumMod val="50000"/>
                    <a:alpha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9010297" y="4178141"/>
              <a:ext cx="747327" cy="883823"/>
            </a:xfrm>
            <a:custGeom>
              <a:avLst/>
              <a:gdLst>
                <a:gd name="connsiteX0" fmla="*/ 1066106 w 2132212"/>
                <a:gd name="connsiteY0" fmla="*/ 0 h 2521653"/>
                <a:gd name="connsiteX1" fmla="*/ 1819957 w 2132212"/>
                <a:gd name="connsiteY1" fmla="*/ 312255 h 2521653"/>
                <a:gd name="connsiteX2" fmla="*/ 1819957 w 2132212"/>
                <a:gd name="connsiteY2" fmla="*/ 1819957 h 2521653"/>
                <a:gd name="connsiteX3" fmla="*/ 1721535 w 2132212"/>
                <a:gd name="connsiteY3" fmla="*/ 1918379 h 2521653"/>
                <a:gd name="connsiteX4" fmla="*/ 1375925 w 2132212"/>
                <a:gd name="connsiteY4" fmla="*/ 2263989 h 2521653"/>
                <a:gd name="connsiteX5" fmla="*/ 1155139 w 2132212"/>
                <a:gd name="connsiteY5" fmla="*/ 2484775 h 2521653"/>
                <a:gd name="connsiteX6" fmla="*/ 977073 w 2132212"/>
                <a:gd name="connsiteY6" fmla="*/ 2484775 h 2521653"/>
                <a:gd name="connsiteX7" fmla="*/ 630260 w 2132212"/>
                <a:gd name="connsiteY7" fmla="*/ 2137962 h 2521653"/>
                <a:gd name="connsiteX8" fmla="*/ 410678 w 2132212"/>
                <a:gd name="connsiteY8" fmla="*/ 1918379 h 2521653"/>
                <a:gd name="connsiteX9" fmla="*/ 312255 w 2132212"/>
                <a:gd name="connsiteY9" fmla="*/ 1819957 h 2521653"/>
                <a:gd name="connsiteX10" fmla="*/ 312255 w 2132212"/>
                <a:gd name="connsiteY10" fmla="*/ 312255 h 2521653"/>
                <a:gd name="connsiteX11" fmla="*/ 1066106 w 2132212"/>
                <a:gd name="connsiteY11" fmla="*/ 0 h 252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2212" h="2521653">
                  <a:moveTo>
                    <a:pt x="1066106" y="0"/>
                  </a:moveTo>
                  <a:cubicBezTo>
                    <a:pt x="1338947" y="0"/>
                    <a:pt x="1611787" y="104085"/>
                    <a:pt x="1819957" y="312255"/>
                  </a:cubicBezTo>
                  <a:cubicBezTo>
                    <a:pt x="2236297" y="728596"/>
                    <a:pt x="2236297" y="1403617"/>
                    <a:pt x="1819957" y="1819957"/>
                  </a:cubicBezTo>
                  <a:lnTo>
                    <a:pt x="1721535" y="1918379"/>
                  </a:lnTo>
                  <a:lnTo>
                    <a:pt x="1375925" y="2263989"/>
                  </a:lnTo>
                  <a:lnTo>
                    <a:pt x="1155139" y="2484775"/>
                  </a:lnTo>
                  <a:cubicBezTo>
                    <a:pt x="1105968" y="2533946"/>
                    <a:pt x="1026245" y="2533946"/>
                    <a:pt x="977073" y="2484775"/>
                  </a:cubicBezTo>
                  <a:lnTo>
                    <a:pt x="630260" y="2137962"/>
                  </a:lnTo>
                  <a:lnTo>
                    <a:pt x="410678" y="1918379"/>
                  </a:lnTo>
                  <a:lnTo>
                    <a:pt x="312255" y="1819957"/>
                  </a:lnTo>
                  <a:cubicBezTo>
                    <a:pt x="-104085" y="1403617"/>
                    <a:pt x="-104085" y="728596"/>
                    <a:pt x="312255" y="312255"/>
                  </a:cubicBezTo>
                  <a:cubicBezTo>
                    <a:pt x="520425" y="104085"/>
                    <a:pt x="793266" y="0"/>
                    <a:pt x="1066106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95000"/>
                  </a:schemeClr>
                </a:gs>
                <a:gs pos="0">
                  <a:srgbClr val="FCFCFC"/>
                </a:gs>
                <a:gs pos="10000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>
                      <a:lumMod val="95000"/>
                    </a:schemeClr>
                  </a:solidFill>
                </a:rPr>
                <a:t>%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9072073" y="4244975"/>
              <a:ext cx="623775" cy="623775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DADBDD"/>
                </a:gs>
              </a:gsLst>
              <a:lin ang="2700000" scaled="1"/>
              <a:tileRect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aphicFrame>
        <p:nvGraphicFramePr>
          <p:cNvPr id="80" name="图表 79"/>
          <p:cNvGraphicFramePr/>
          <p:nvPr/>
        </p:nvGraphicFramePr>
        <p:xfrm>
          <a:off x="9117773" y="4295106"/>
          <a:ext cx="532374" cy="5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椭圆 80"/>
          <p:cNvSpPr/>
          <p:nvPr/>
        </p:nvSpPr>
        <p:spPr>
          <a:xfrm>
            <a:off x="9221906" y="4394809"/>
            <a:ext cx="324106" cy="3241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5711973" y="3936735"/>
            <a:ext cx="2335184" cy="1064009"/>
            <a:chOff x="7713748" y="2840407"/>
            <a:chExt cx="2335184" cy="1064009"/>
          </a:xfrm>
        </p:grpSpPr>
        <p:sp>
          <p:nvSpPr>
            <p:cNvPr id="83" name="文本框 82"/>
            <p:cNvSpPr txBox="1"/>
            <p:nvPr/>
          </p:nvSpPr>
          <p:spPr>
            <a:xfrm flipH="1">
              <a:off x="7713748" y="2840407"/>
              <a:ext cx="143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OPTION 02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 bwMode="auto">
            <a:xfrm>
              <a:off x="7713748" y="3084961"/>
              <a:ext cx="2335184" cy="819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5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05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564243" y="2793249"/>
            <a:ext cx="2335184" cy="1035476"/>
            <a:chOff x="7713748" y="2840407"/>
            <a:chExt cx="2335184" cy="1035476"/>
          </a:xfrm>
        </p:grpSpPr>
        <p:sp>
          <p:nvSpPr>
            <p:cNvPr id="86" name="文本框 85"/>
            <p:cNvSpPr txBox="1"/>
            <p:nvPr/>
          </p:nvSpPr>
          <p:spPr>
            <a:xfrm flipH="1">
              <a:off x="7713748" y="2840407"/>
              <a:ext cx="143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OPTION 01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7" name="文本框 86"/>
            <p:cNvSpPr txBox="1"/>
            <p:nvPr/>
          </p:nvSpPr>
          <p:spPr bwMode="auto">
            <a:xfrm>
              <a:off x="7713748" y="3084961"/>
              <a:ext cx="2335184" cy="790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5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05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478589" y="4825716"/>
            <a:ext cx="2335184" cy="1064009"/>
            <a:chOff x="7713748" y="2840407"/>
            <a:chExt cx="2335184" cy="1064009"/>
          </a:xfrm>
        </p:grpSpPr>
        <p:sp>
          <p:nvSpPr>
            <p:cNvPr id="89" name="文本框 88"/>
            <p:cNvSpPr txBox="1"/>
            <p:nvPr/>
          </p:nvSpPr>
          <p:spPr>
            <a:xfrm flipH="1">
              <a:off x="7713748" y="2840407"/>
              <a:ext cx="143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OPTION 04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0" name="文本框 89"/>
            <p:cNvSpPr txBox="1"/>
            <p:nvPr/>
          </p:nvSpPr>
          <p:spPr bwMode="auto">
            <a:xfrm>
              <a:off x="7713748" y="3084961"/>
              <a:ext cx="2335184" cy="819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5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05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文本框 90"/>
          <p:cNvSpPr txBox="1"/>
          <p:nvPr/>
        </p:nvSpPr>
        <p:spPr>
          <a:xfrm flipH="1">
            <a:off x="8441242" y="5116281"/>
            <a:ext cx="143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OPTION 05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 bwMode="auto">
          <a:xfrm>
            <a:off x="7543853" y="5360835"/>
            <a:ext cx="2335184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5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由在此输入详细介绍，以表达项目工作的详细资料和文字信息。</a:t>
            </a:r>
            <a:endParaRPr lang="zh-CN" altLang="en-US" sz="105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7627749" y="2747400"/>
            <a:ext cx="2335184" cy="1064009"/>
            <a:chOff x="7713748" y="2840407"/>
            <a:chExt cx="2335184" cy="1064009"/>
          </a:xfrm>
        </p:grpSpPr>
        <p:sp>
          <p:nvSpPr>
            <p:cNvPr id="94" name="文本框 93"/>
            <p:cNvSpPr txBox="1"/>
            <p:nvPr/>
          </p:nvSpPr>
          <p:spPr>
            <a:xfrm flipH="1">
              <a:off x="7713748" y="2840407"/>
              <a:ext cx="143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OPTION 03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 bwMode="auto">
            <a:xfrm>
              <a:off x="7713748" y="3084961"/>
              <a:ext cx="2335184" cy="819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5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05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accel="68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68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68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8000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68000" fill="hold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3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9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Graphic spid="56" grpId="0">
            <p:bldAsOne/>
          </p:bldGraphic>
          <p:bldP spid="57" grpId="0" animBg="1"/>
          <p:bldGraphic spid="62" grpId="0">
            <p:bldAsOne/>
          </p:bldGraphic>
          <p:bldP spid="63" grpId="0" animBg="1"/>
          <p:bldGraphic spid="68" grpId="0">
            <p:bldAsOne/>
          </p:bldGraphic>
          <p:bldP spid="69" grpId="0" animBg="1"/>
          <p:bldGraphic spid="74" grpId="0">
            <p:bldAsOne/>
          </p:bldGraphic>
          <p:bldP spid="75" grpId="0" animBg="1"/>
          <p:bldGraphic spid="80" grpId="0">
            <p:bldAsOne/>
          </p:bldGraphic>
          <p:bldP spid="81" grpId="0" animBg="1"/>
          <p:bldP spid="91" grpId="0"/>
          <p:bldP spid="9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accel="6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6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6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6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6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3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9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Graphic spid="56" grpId="0">
            <p:bldAsOne/>
          </p:bldGraphic>
          <p:bldP spid="57" grpId="0" animBg="1"/>
          <p:bldGraphic spid="62" grpId="0">
            <p:bldAsOne/>
          </p:bldGraphic>
          <p:bldP spid="63" grpId="0" animBg="1"/>
          <p:bldGraphic spid="68" grpId="0">
            <p:bldAsOne/>
          </p:bldGraphic>
          <p:bldP spid="69" grpId="0" animBg="1"/>
          <p:bldGraphic spid="74" grpId="0">
            <p:bldAsOne/>
          </p:bldGraphic>
          <p:bldP spid="75" grpId="0" animBg="1"/>
          <p:bldGraphic spid="80" grpId="0">
            <p:bldAsOne/>
          </p:bldGraphic>
          <p:bldP spid="81" grpId="0" animBg="1"/>
          <p:bldP spid="91" grpId="0"/>
          <p:bldP spid="9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177486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348" y="2331130"/>
            <a:ext cx="7148330" cy="13003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8000" b="1" spc="60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未来发展计划</a:t>
            </a:r>
            <a:endParaRPr lang="zh-CN" altLang="en-US" sz="8000" b="1" spc="60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22418" y="3631486"/>
            <a:ext cx="5801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spc="1000">
                <a:solidFill>
                  <a:srgbClr val="0070C0"/>
                </a:solidFill>
                <a:latin typeface="+mn-ea"/>
              </a:rPr>
              <a:t>FUTURE DEVELOPMENT PLAN</a:t>
            </a:r>
            <a:endParaRPr lang="zh-CN" altLang="en-US" sz="1600" spc="100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2220686" y="3681641"/>
            <a:ext cx="7687624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8800" b="1" spc="600">
                <a:solidFill>
                  <a:schemeClr val="bg1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欢迎加入我们</a:t>
            </a:r>
            <a:endParaRPr lang="zh-CN" altLang="en-US" sz="8800" b="1" spc="600" dirty="0">
              <a:solidFill>
                <a:schemeClr val="bg1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114" y="5061566"/>
            <a:ext cx="1192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10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  <a:cs typeface="Open Sans" panose="020B0606030504020204" pitchFamily="34" charset="0"/>
              </a:rPr>
              <a:t>WELCOME TO OUR FAMILY</a:t>
            </a:r>
            <a:endParaRPr lang="en-US" sz="2800" spc="1000" dirty="0">
              <a:solidFill>
                <a:schemeClr val="bg1"/>
              </a:solidFill>
              <a:latin typeface="造字工房悦圆演示版常规体" pitchFamily="50" charset="-122"/>
              <a:ea typeface="造字工房悦圆演示版常规体" pitchFamily="50" charset="-122"/>
              <a:cs typeface="Open Sans" panose="020B0606030504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48583" y="1171940"/>
            <a:ext cx="1675045" cy="2191886"/>
            <a:chOff x="5137598" y="343733"/>
            <a:chExt cx="1566808" cy="2050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ïṣḻíḋè"/>
            <p:cNvSpPr/>
            <p:nvPr/>
          </p:nvSpPr>
          <p:spPr>
            <a:xfrm>
              <a:off x="5854608" y="1582635"/>
              <a:ext cx="718178" cy="81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280" extrusionOk="0">
                  <a:moveTo>
                    <a:pt x="21052" y="20412"/>
                  </a:moveTo>
                  <a:lnTo>
                    <a:pt x="14254" y="1126"/>
                  </a:lnTo>
                  <a:lnTo>
                    <a:pt x="12932" y="1126"/>
                  </a:lnTo>
                  <a:lnTo>
                    <a:pt x="16163" y="10293"/>
                  </a:lnTo>
                  <a:lnTo>
                    <a:pt x="11180" y="10293"/>
                  </a:lnTo>
                  <a:lnTo>
                    <a:pt x="11180" y="563"/>
                  </a:lnTo>
                  <a:cubicBezTo>
                    <a:pt x="11180" y="253"/>
                    <a:pt x="10897" y="0"/>
                    <a:pt x="10550" y="0"/>
                  </a:cubicBezTo>
                  <a:cubicBezTo>
                    <a:pt x="10203" y="0"/>
                    <a:pt x="9919" y="253"/>
                    <a:pt x="9919" y="563"/>
                  </a:cubicBezTo>
                  <a:lnTo>
                    <a:pt x="9919" y="10293"/>
                  </a:lnTo>
                  <a:lnTo>
                    <a:pt x="4937" y="10293"/>
                  </a:lnTo>
                  <a:lnTo>
                    <a:pt x="8168" y="1126"/>
                  </a:lnTo>
                  <a:lnTo>
                    <a:pt x="6846" y="1126"/>
                  </a:lnTo>
                  <a:lnTo>
                    <a:pt x="48" y="20412"/>
                  </a:lnTo>
                  <a:cubicBezTo>
                    <a:pt x="-254" y="21385"/>
                    <a:pt x="951" y="21600"/>
                    <a:pt x="1251" y="20750"/>
                  </a:cubicBezTo>
                  <a:lnTo>
                    <a:pt x="4540" y="11419"/>
                  </a:lnTo>
                  <a:lnTo>
                    <a:pt x="9919" y="11419"/>
                  </a:lnTo>
                  <a:lnTo>
                    <a:pt x="9919" y="15569"/>
                  </a:lnTo>
                  <a:cubicBezTo>
                    <a:pt x="9919" y="15878"/>
                    <a:pt x="10203" y="16132"/>
                    <a:pt x="10550" y="16132"/>
                  </a:cubicBezTo>
                  <a:cubicBezTo>
                    <a:pt x="10897" y="16132"/>
                    <a:pt x="11180" y="15878"/>
                    <a:pt x="11180" y="15569"/>
                  </a:cubicBezTo>
                  <a:lnTo>
                    <a:pt x="11180" y="11419"/>
                  </a:lnTo>
                  <a:lnTo>
                    <a:pt x="16560" y="11419"/>
                  </a:lnTo>
                  <a:lnTo>
                    <a:pt x="19849" y="20750"/>
                  </a:lnTo>
                  <a:cubicBezTo>
                    <a:pt x="20110" y="21490"/>
                    <a:pt x="21346" y="21246"/>
                    <a:pt x="21052" y="20412"/>
                  </a:cubicBezTo>
                  <a:close/>
                </a:path>
              </a:pathLst>
            </a:custGeom>
            <a:solidFill>
              <a:srgbClr val="9CA3A8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8" name="iṡḷïḋê"/>
            <p:cNvGrpSpPr/>
            <p:nvPr/>
          </p:nvGrpSpPr>
          <p:grpSpPr>
            <a:xfrm>
              <a:off x="5716391" y="343733"/>
              <a:ext cx="988015" cy="1283698"/>
              <a:chOff x="0" y="0"/>
              <a:chExt cx="3342941" cy="4343385"/>
            </a:xfrm>
          </p:grpSpPr>
          <p:sp>
            <p:nvSpPr>
              <p:cNvPr id="50" name="iş1íḓe"/>
              <p:cNvSpPr/>
              <p:nvPr/>
            </p:nvSpPr>
            <p:spPr>
              <a:xfrm>
                <a:off x="0" y="0"/>
                <a:ext cx="3342941" cy="4343385"/>
              </a:xfrm>
              <a:prstGeom prst="rect">
                <a:avLst/>
              </a:pr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isľiḑè"/>
              <p:cNvSpPr/>
              <p:nvPr/>
            </p:nvSpPr>
            <p:spPr>
              <a:xfrm>
                <a:off x="151707" y="148762"/>
                <a:ext cx="3039526" cy="40458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išḻîďe"/>
              <p:cNvSpPr/>
              <p:nvPr/>
            </p:nvSpPr>
            <p:spPr>
              <a:xfrm>
                <a:off x="151707" y="148762"/>
                <a:ext cx="3039527" cy="859722"/>
              </a:xfrm>
              <a:prstGeom prst="rect">
                <a:avLst/>
              </a:pr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ïšļíďe"/>
              <p:cNvSpPr/>
              <p:nvPr/>
            </p:nvSpPr>
            <p:spPr>
              <a:xfrm>
                <a:off x="706204" y="339735"/>
                <a:ext cx="1769415" cy="435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88" y="0"/>
                    </a:moveTo>
                    <a:cubicBezTo>
                      <a:pt x="19586" y="0"/>
                      <a:pt x="19177" y="1928"/>
                      <a:pt x="19177" y="5308"/>
                    </a:cubicBezTo>
                    <a:lnTo>
                      <a:pt x="19177" y="16292"/>
                    </a:lnTo>
                    <a:cubicBezTo>
                      <a:pt x="19177" y="19672"/>
                      <a:pt x="19586" y="21600"/>
                      <a:pt x="20388" y="21600"/>
                    </a:cubicBezTo>
                    <a:cubicBezTo>
                      <a:pt x="21191" y="21600"/>
                      <a:pt x="21600" y="19672"/>
                      <a:pt x="21600" y="16292"/>
                    </a:cubicBezTo>
                    <a:lnTo>
                      <a:pt x="21600" y="9737"/>
                    </a:lnTo>
                    <a:lnTo>
                      <a:pt x="20492" y="9737"/>
                    </a:lnTo>
                    <a:lnTo>
                      <a:pt x="20492" y="12549"/>
                    </a:lnTo>
                    <a:lnTo>
                      <a:pt x="20838" y="12549"/>
                    </a:lnTo>
                    <a:lnTo>
                      <a:pt x="20838" y="16503"/>
                    </a:lnTo>
                    <a:cubicBezTo>
                      <a:pt x="20838" y="18012"/>
                      <a:pt x="20683" y="18559"/>
                      <a:pt x="20423" y="18559"/>
                    </a:cubicBezTo>
                    <a:cubicBezTo>
                      <a:pt x="20163" y="18559"/>
                      <a:pt x="20008" y="18012"/>
                      <a:pt x="20008" y="16503"/>
                    </a:cubicBezTo>
                    <a:lnTo>
                      <a:pt x="20008" y="5097"/>
                    </a:lnTo>
                    <a:cubicBezTo>
                      <a:pt x="20008" y="3588"/>
                      <a:pt x="20163" y="3014"/>
                      <a:pt x="20423" y="3014"/>
                    </a:cubicBezTo>
                    <a:cubicBezTo>
                      <a:pt x="20683" y="3014"/>
                      <a:pt x="20838" y="3588"/>
                      <a:pt x="20838" y="5097"/>
                    </a:cubicBezTo>
                    <a:lnTo>
                      <a:pt x="20838" y="7487"/>
                    </a:lnTo>
                    <a:cubicBezTo>
                      <a:pt x="20838" y="7487"/>
                      <a:pt x="21600" y="7487"/>
                      <a:pt x="21600" y="7487"/>
                    </a:cubicBezTo>
                    <a:lnTo>
                      <a:pt x="21600" y="5308"/>
                    </a:lnTo>
                    <a:cubicBezTo>
                      <a:pt x="21600" y="1928"/>
                      <a:pt x="21191" y="0"/>
                      <a:pt x="20388" y="0"/>
                    </a:cubicBezTo>
                    <a:close/>
                    <a:moveTo>
                      <a:pt x="0" y="281"/>
                    </a:moveTo>
                    <a:lnTo>
                      <a:pt x="0" y="21372"/>
                    </a:lnTo>
                    <a:lnTo>
                      <a:pt x="762" y="21372"/>
                    </a:lnTo>
                    <a:lnTo>
                      <a:pt x="762" y="13498"/>
                    </a:lnTo>
                    <a:lnTo>
                      <a:pt x="1181" y="13498"/>
                    </a:lnTo>
                    <a:cubicBezTo>
                      <a:pt x="1998" y="13498"/>
                      <a:pt x="2423" y="11692"/>
                      <a:pt x="2423" y="8313"/>
                    </a:cubicBezTo>
                    <a:lnTo>
                      <a:pt x="2423" y="5571"/>
                    </a:lnTo>
                    <a:cubicBezTo>
                      <a:pt x="2423" y="2192"/>
                      <a:pt x="1998" y="281"/>
                      <a:pt x="1181" y="281"/>
                    </a:cubicBezTo>
                    <a:lnTo>
                      <a:pt x="0" y="281"/>
                    </a:lnTo>
                    <a:close/>
                    <a:moveTo>
                      <a:pt x="2769" y="281"/>
                    </a:moveTo>
                    <a:lnTo>
                      <a:pt x="2769" y="21372"/>
                    </a:lnTo>
                    <a:lnTo>
                      <a:pt x="4915" y="21372"/>
                    </a:lnTo>
                    <a:lnTo>
                      <a:pt x="4915" y="18559"/>
                    </a:lnTo>
                    <a:lnTo>
                      <a:pt x="3600" y="18559"/>
                    </a:lnTo>
                    <a:cubicBezTo>
                      <a:pt x="3600" y="18559"/>
                      <a:pt x="3600" y="281"/>
                      <a:pt x="3600" y="281"/>
                    </a:cubicBezTo>
                    <a:lnTo>
                      <a:pt x="2769" y="281"/>
                    </a:lnTo>
                    <a:close/>
                    <a:moveTo>
                      <a:pt x="5887" y="281"/>
                    </a:moveTo>
                    <a:lnTo>
                      <a:pt x="5054" y="21372"/>
                    </a:lnTo>
                    <a:lnTo>
                      <a:pt x="5805" y="21372"/>
                    </a:lnTo>
                    <a:lnTo>
                      <a:pt x="5945" y="17716"/>
                    </a:lnTo>
                    <a:lnTo>
                      <a:pt x="6949" y="17716"/>
                    </a:lnTo>
                    <a:lnTo>
                      <a:pt x="7090" y="21372"/>
                    </a:lnTo>
                    <a:lnTo>
                      <a:pt x="7914" y="21372"/>
                    </a:lnTo>
                    <a:lnTo>
                      <a:pt x="7081" y="281"/>
                    </a:lnTo>
                    <a:cubicBezTo>
                      <a:pt x="7081" y="281"/>
                      <a:pt x="5887" y="281"/>
                      <a:pt x="5887" y="281"/>
                    </a:cubicBezTo>
                    <a:close/>
                    <a:moveTo>
                      <a:pt x="8308" y="281"/>
                    </a:moveTo>
                    <a:lnTo>
                      <a:pt x="8308" y="21372"/>
                    </a:lnTo>
                    <a:lnTo>
                      <a:pt x="9069" y="21372"/>
                    </a:lnTo>
                    <a:lnTo>
                      <a:pt x="9069" y="6283"/>
                    </a:lnTo>
                    <a:lnTo>
                      <a:pt x="10064" y="21372"/>
                    </a:lnTo>
                    <a:lnTo>
                      <a:pt x="10938" y="21372"/>
                    </a:lnTo>
                    <a:lnTo>
                      <a:pt x="10938" y="281"/>
                    </a:lnTo>
                    <a:lnTo>
                      <a:pt x="10177" y="281"/>
                    </a:lnTo>
                    <a:cubicBezTo>
                      <a:pt x="10177" y="281"/>
                      <a:pt x="10177" y="12935"/>
                      <a:pt x="10177" y="12935"/>
                    </a:cubicBezTo>
                    <a:lnTo>
                      <a:pt x="10162" y="12935"/>
                    </a:lnTo>
                    <a:lnTo>
                      <a:pt x="9337" y="281"/>
                    </a:lnTo>
                    <a:lnTo>
                      <a:pt x="8308" y="281"/>
                    </a:lnTo>
                    <a:close/>
                    <a:moveTo>
                      <a:pt x="11492" y="281"/>
                    </a:moveTo>
                    <a:lnTo>
                      <a:pt x="11492" y="21372"/>
                    </a:lnTo>
                    <a:lnTo>
                      <a:pt x="12185" y="21372"/>
                    </a:lnTo>
                    <a:lnTo>
                      <a:pt x="12185" y="6186"/>
                    </a:lnTo>
                    <a:lnTo>
                      <a:pt x="12234" y="6186"/>
                    </a:lnTo>
                    <a:lnTo>
                      <a:pt x="13236" y="21372"/>
                    </a:lnTo>
                    <a:lnTo>
                      <a:pt x="14054" y="21372"/>
                    </a:lnTo>
                    <a:lnTo>
                      <a:pt x="14054" y="281"/>
                    </a:lnTo>
                    <a:lnTo>
                      <a:pt x="13362" y="281"/>
                    </a:lnTo>
                    <a:cubicBezTo>
                      <a:pt x="13362" y="281"/>
                      <a:pt x="13362" y="12935"/>
                      <a:pt x="13362" y="12935"/>
                    </a:cubicBezTo>
                    <a:lnTo>
                      <a:pt x="13333" y="12935"/>
                    </a:lnTo>
                    <a:lnTo>
                      <a:pt x="12509" y="281"/>
                    </a:lnTo>
                    <a:lnTo>
                      <a:pt x="11492" y="281"/>
                    </a:lnTo>
                    <a:close/>
                    <a:moveTo>
                      <a:pt x="14677" y="281"/>
                    </a:moveTo>
                    <a:cubicBezTo>
                      <a:pt x="14677" y="281"/>
                      <a:pt x="14677" y="21372"/>
                      <a:pt x="14677" y="21372"/>
                    </a:cubicBezTo>
                    <a:lnTo>
                      <a:pt x="15508" y="21372"/>
                    </a:lnTo>
                    <a:lnTo>
                      <a:pt x="15508" y="281"/>
                    </a:lnTo>
                    <a:lnTo>
                      <a:pt x="14677" y="281"/>
                    </a:lnTo>
                    <a:close/>
                    <a:moveTo>
                      <a:pt x="16062" y="281"/>
                    </a:moveTo>
                    <a:lnTo>
                      <a:pt x="16062" y="21372"/>
                    </a:lnTo>
                    <a:lnTo>
                      <a:pt x="16823" y="21372"/>
                    </a:lnTo>
                    <a:lnTo>
                      <a:pt x="16823" y="6283"/>
                    </a:lnTo>
                    <a:lnTo>
                      <a:pt x="17820" y="21372"/>
                    </a:lnTo>
                    <a:lnTo>
                      <a:pt x="18692" y="21372"/>
                    </a:lnTo>
                    <a:lnTo>
                      <a:pt x="18692" y="281"/>
                    </a:lnTo>
                    <a:lnTo>
                      <a:pt x="17931" y="281"/>
                    </a:lnTo>
                    <a:cubicBezTo>
                      <a:pt x="17931" y="281"/>
                      <a:pt x="17931" y="12935"/>
                      <a:pt x="17931" y="12935"/>
                    </a:cubicBezTo>
                    <a:lnTo>
                      <a:pt x="17916" y="12935"/>
                    </a:lnTo>
                    <a:lnTo>
                      <a:pt x="17091" y="281"/>
                    </a:lnTo>
                    <a:lnTo>
                      <a:pt x="16062" y="281"/>
                    </a:lnTo>
                    <a:close/>
                    <a:moveTo>
                      <a:pt x="762" y="3374"/>
                    </a:moveTo>
                    <a:lnTo>
                      <a:pt x="1181" y="3374"/>
                    </a:lnTo>
                    <a:cubicBezTo>
                      <a:pt x="1441" y="3374"/>
                      <a:pt x="1592" y="3852"/>
                      <a:pt x="1592" y="5360"/>
                    </a:cubicBezTo>
                    <a:cubicBezTo>
                      <a:pt x="1592" y="5360"/>
                      <a:pt x="1592" y="8524"/>
                      <a:pt x="1592" y="8524"/>
                    </a:cubicBezTo>
                    <a:cubicBezTo>
                      <a:pt x="1592" y="10033"/>
                      <a:pt x="1441" y="10405"/>
                      <a:pt x="1181" y="10405"/>
                    </a:cubicBezTo>
                    <a:lnTo>
                      <a:pt x="762" y="10405"/>
                    </a:lnTo>
                    <a:lnTo>
                      <a:pt x="762" y="3374"/>
                    </a:lnTo>
                    <a:close/>
                    <a:moveTo>
                      <a:pt x="6436" y="4218"/>
                    </a:moveTo>
                    <a:lnTo>
                      <a:pt x="6451" y="4218"/>
                    </a:lnTo>
                    <a:lnTo>
                      <a:pt x="6837" y="14904"/>
                    </a:lnTo>
                    <a:cubicBezTo>
                      <a:pt x="6837" y="14904"/>
                      <a:pt x="6049" y="14904"/>
                      <a:pt x="6049" y="14904"/>
                    </a:cubicBezTo>
                    <a:lnTo>
                      <a:pt x="6436" y="42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9" name="ïSľîḓe"/>
            <p:cNvSpPr/>
            <p:nvPr/>
          </p:nvSpPr>
          <p:spPr>
            <a:xfrm>
              <a:off x="6232710" y="1243726"/>
              <a:ext cx="352755" cy="17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029"/>
                  </a:lnTo>
                  <a:lnTo>
                    <a:pt x="21600" y="8029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21600"/>
                  </a:moveTo>
                  <a:lnTo>
                    <a:pt x="21600" y="21600"/>
                  </a:lnTo>
                  <a:lnTo>
                    <a:pt x="21600" y="20093"/>
                  </a:lnTo>
                  <a:lnTo>
                    <a:pt x="0" y="20093"/>
                  </a:lnTo>
                  <a:cubicBezTo>
                    <a:pt x="0" y="20093"/>
                    <a:pt x="0" y="21600"/>
                    <a:pt x="0" y="21600"/>
                  </a:cubicBezTo>
                  <a:close/>
                  <a:moveTo>
                    <a:pt x="0" y="18283"/>
                  </a:moveTo>
                  <a:lnTo>
                    <a:pt x="21600" y="18283"/>
                  </a:lnTo>
                  <a:lnTo>
                    <a:pt x="21600" y="16776"/>
                  </a:lnTo>
                  <a:lnTo>
                    <a:pt x="0" y="16776"/>
                  </a:lnTo>
                  <a:cubicBezTo>
                    <a:pt x="0" y="16776"/>
                    <a:pt x="0" y="18283"/>
                    <a:pt x="0" y="18283"/>
                  </a:cubicBezTo>
                  <a:close/>
                  <a:moveTo>
                    <a:pt x="0" y="14966"/>
                  </a:moveTo>
                  <a:lnTo>
                    <a:pt x="21600" y="14966"/>
                  </a:lnTo>
                  <a:lnTo>
                    <a:pt x="21600" y="13457"/>
                  </a:lnTo>
                  <a:lnTo>
                    <a:pt x="0" y="13457"/>
                  </a:lnTo>
                  <a:cubicBezTo>
                    <a:pt x="0" y="13457"/>
                    <a:pt x="0" y="14966"/>
                    <a:pt x="0" y="14966"/>
                  </a:cubicBezTo>
                  <a:close/>
                </a:path>
              </a:pathLst>
            </a:custGeom>
            <a:solidFill>
              <a:srgbClr val="D6D6D6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0" name="ïs1ídê"/>
            <p:cNvGrpSpPr/>
            <p:nvPr/>
          </p:nvGrpSpPr>
          <p:grpSpPr>
            <a:xfrm>
              <a:off x="6534730" y="1451221"/>
              <a:ext cx="125450" cy="132506"/>
              <a:chOff x="0" y="0"/>
              <a:chExt cx="424458" cy="448332"/>
            </a:xfrm>
          </p:grpSpPr>
          <p:sp>
            <p:nvSpPr>
              <p:cNvPr id="48" name="íśļïḓé"/>
              <p:cNvSpPr/>
              <p:nvPr/>
            </p:nvSpPr>
            <p:spPr>
              <a:xfrm>
                <a:off x="62405" y="23401"/>
                <a:ext cx="359981" cy="424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69727B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ŝ1îďè"/>
              <p:cNvSpPr/>
              <p:nvPr/>
            </p:nvSpPr>
            <p:spPr>
              <a:xfrm>
                <a:off x="0" y="0"/>
                <a:ext cx="424458" cy="448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0"/>
                    </a:moveTo>
                    <a:lnTo>
                      <a:pt x="3281" y="21600"/>
                    </a:lnTo>
                    <a:cubicBezTo>
                      <a:pt x="5179" y="14400"/>
                      <a:pt x="4574" y="7199"/>
                      <a:pt x="0" y="0"/>
                    </a:cubicBezTo>
                    <a:cubicBezTo>
                      <a:pt x="6852" y="4658"/>
                      <a:pt x="14099" y="4478"/>
                      <a:pt x="21600" y="1170"/>
                    </a:cubicBezTo>
                  </a:path>
                </a:pathLst>
              </a:custGeom>
              <a:solidFill>
                <a:srgbClr val="C7CBCE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1" name="iṡľïḍè"/>
            <p:cNvGrpSpPr/>
            <p:nvPr/>
          </p:nvGrpSpPr>
          <p:grpSpPr>
            <a:xfrm>
              <a:off x="5843080" y="1218366"/>
              <a:ext cx="299637" cy="299551"/>
              <a:chOff x="-1" y="-1"/>
              <a:chExt cx="1013819" cy="1013530"/>
            </a:xfrm>
          </p:grpSpPr>
          <p:grpSp>
            <p:nvGrpSpPr>
              <p:cNvPr id="42" name="i$líďê"/>
              <p:cNvGrpSpPr/>
              <p:nvPr/>
            </p:nvGrpSpPr>
            <p:grpSpPr>
              <a:xfrm>
                <a:off x="-1" y="-1"/>
                <a:ext cx="1013819" cy="1013530"/>
                <a:chOff x="0" y="0"/>
                <a:chExt cx="1013817" cy="1013528"/>
              </a:xfrm>
            </p:grpSpPr>
            <p:sp>
              <p:nvSpPr>
                <p:cNvPr id="44" name="ïSḻídê"/>
                <p:cNvSpPr/>
                <p:nvPr/>
              </p:nvSpPr>
              <p:spPr>
                <a:xfrm>
                  <a:off x="0" y="0"/>
                  <a:ext cx="1013582" cy="1013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1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1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5" name="íṡḷïḍè"/>
                <p:cNvSpPr/>
                <p:nvPr/>
              </p:nvSpPr>
              <p:spPr>
                <a:xfrm>
                  <a:off x="507041" y="109208"/>
                  <a:ext cx="506776" cy="629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234" y="21600"/>
                      </a:moveTo>
                      <a:cubicBezTo>
                        <a:pt x="20745" y="19226"/>
                        <a:pt x="21600" y="16535"/>
                        <a:pt x="21600" y="13686"/>
                      </a:cubicBezTo>
                      <a:cubicBezTo>
                        <a:pt x="21600" y="8129"/>
                        <a:pt x="18358" y="3182"/>
                        <a:pt x="13313" y="0"/>
                      </a:cubicBezTo>
                      <a:lnTo>
                        <a:pt x="0" y="13686"/>
                      </a:lnTo>
                      <a:cubicBezTo>
                        <a:pt x="0" y="13686"/>
                        <a:pt x="19234" y="21600"/>
                        <a:pt x="19234" y="2160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6" name="ïš1ïḍé"/>
                <p:cNvSpPr/>
                <p:nvPr/>
              </p:nvSpPr>
              <p:spPr>
                <a:xfrm>
                  <a:off x="507041" y="0"/>
                  <a:ext cx="312317" cy="506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590"/>
                      </a:moveTo>
                      <a:cubicBezTo>
                        <a:pt x="15650" y="1714"/>
                        <a:pt x="8149" y="0"/>
                        <a:pt x="0" y="0"/>
                      </a:cubicBezTo>
                      <a:lnTo>
                        <a:pt x="0" y="21600"/>
                      </a:lnTo>
                      <a:cubicBezTo>
                        <a:pt x="0" y="21600"/>
                        <a:pt x="21600" y="4590"/>
                        <a:pt x="21600" y="459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7" name="îṣliḓè"/>
                <p:cNvSpPr/>
                <p:nvPr/>
              </p:nvSpPr>
              <p:spPr>
                <a:xfrm>
                  <a:off x="140411" y="0"/>
                  <a:ext cx="361219" cy="506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1600" y="21600"/>
                      </a:lnTo>
                      <a:lnTo>
                        <a:pt x="0" y="6448"/>
                      </a:lnTo>
                      <a:cubicBezTo>
                        <a:pt x="5499" y="2469"/>
                        <a:pt x="13142" y="0"/>
                        <a:pt x="21600" y="0"/>
                      </a:cubicBezTo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43" name="ïś1íḑe"/>
              <p:cNvSpPr/>
              <p:nvPr/>
            </p:nvSpPr>
            <p:spPr>
              <a:xfrm>
                <a:off x="507041" y="507041"/>
                <a:ext cx="451304" cy="423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349" y="21600"/>
                    </a:moveTo>
                    <a:cubicBezTo>
                      <a:pt x="16831" y="19147"/>
                      <a:pt x="19686" y="15764"/>
                      <a:pt x="21600" y="11782"/>
                    </a:cubicBezTo>
                    <a:lnTo>
                      <a:pt x="0" y="0"/>
                    </a:lnTo>
                    <a:cubicBezTo>
                      <a:pt x="0" y="0"/>
                      <a:pt x="13349" y="21600"/>
                      <a:pt x="13349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2" name="i$ḻiḍê"/>
            <p:cNvSpPr/>
            <p:nvPr/>
          </p:nvSpPr>
          <p:spPr>
            <a:xfrm>
              <a:off x="6523203" y="750350"/>
              <a:ext cx="62712" cy="36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íṥḻîḋè"/>
            <p:cNvSpPr/>
            <p:nvPr/>
          </p:nvSpPr>
          <p:spPr>
            <a:xfrm>
              <a:off x="6451732" y="888680"/>
              <a:ext cx="62715" cy="22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íṩḷidê"/>
            <p:cNvSpPr/>
            <p:nvPr/>
          </p:nvSpPr>
          <p:spPr>
            <a:xfrm>
              <a:off x="6377956" y="964761"/>
              <a:ext cx="62717" cy="14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íSlídè"/>
            <p:cNvSpPr/>
            <p:nvPr/>
          </p:nvSpPr>
          <p:spPr>
            <a:xfrm>
              <a:off x="6306486" y="893291"/>
              <a:ext cx="62708" cy="2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iŝlîḑê"/>
            <p:cNvSpPr/>
            <p:nvPr/>
          </p:nvSpPr>
          <p:spPr>
            <a:xfrm>
              <a:off x="6232710" y="957845"/>
              <a:ext cx="62717" cy="15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îSḻîďè"/>
            <p:cNvSpPr/>
            <p:nvPr/>
          </p:nvSpPr>
          <p:spPr>
            <a:xfrm>
              <a:off x="5824637" y="828737"/>
              <a:ext cx="352763" cy="23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142"/>
                  </a:lnTo>
                  <a:lnTo>
                    <a:pt x="21600" y="6142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21600"/>
                  </a:moveTo>
                  <a:lnTo>
                    <a:pt x="21600" y="21600"/>
                  </a:lnTo>
                  <a:lnTo>
                    <a:pt x="21600" y="20447"/>
                  </a:lnTo>
                  <a:lnTo>
                    <a:pt x="0" y="20447"/>
                  </a:lnTo>
                  <a:cubicBezTo>
                    <a:pt x="0" y="20447"/>
                    <a:pt x="0" y="21600"/>
                    <a:pt x="0" y="21600"/>
                  </a:cubicBezTo>
                  <a:close/>
                  <a:moveTo>
                    <a:pt x="0" y="19062"/>
                  </a:moveTo>
                  <a:lnTo>
                    <a:pt x="21600" y="19062"/>
                  </a:lnTo>
                  <a:lnTo>
                    <a:pt x="21600" y="17910"/>
                  </a:lnTo>
                  <a:lnTo>
                    <a:pt x="0" y="17910"/>
                  </a:lnTo>
                  <a:cubicBezTo>
                    <a:pt x="0" y="17910"/>
                    <a:pt x="0" y="19062"/>
                    <a:pt x="0" y="19062"/>
                  </a:cubicBezTo>
                  <a:close/>
                  <a:moveTo>
                    <a:pt x="0" y="16524"/>
                  </a:moveTo>
                  <a:lnTo>
                    <a:pt x="21600" y="16524"/>
                  </a:lnTo>
                  <a:lnTo>
                    <a:pt x="21600" y="15371"/>
                  </a:lnTo>
                  <a:lnTo>
                    <a:pt x="0" y="15371"/>
                  </a:lnTo>
                  <a:cubicBezTo>
                    <a:pt x="0" y="15371"/>
                    <a:pt x="0" y="16524"/>
                    <a:pt x="0" y="16524"/>
                  </a:cubicBezTo>
                  <a:close/>
                  <a:moveTo>
                    <a:pt x="0" y="13986"/>
                  </a:moveTo>
                  <a:lnTo>
                    <a:pt x="21600" y="13986"/>
                  </a:lnTo>
                  <a:lnTo>
                    <a:pt x="21600" y="12832"/>
                  </a:lnTo>
                  <a:lnTo>
                    <a:pt x="0" y="12832"/>
                  </a:lnTo>
                  <a:cubicBezTo>
                    <a:pt x="0" y="12832"/>
                    <a:pt x="0" y="13986"/>
                    <a:pt x="0" y="13986"/>
                  </a:cubicBezTo>
                  <a:close/>
                  <a:moveTo>
                    <a:pt x="0" y="11447"/>
                  </a:moveTo>
                  <a:lnTo>
                    <a:pt x="21600" y="11447"/>
                  </a:lnTo>
                  <a:lnTo>
                    <a:pt x="21600" y="10294"/>
                  </a:lnTo>
                  <a:lnTo>
                    <a:pt x="0" y="10294"/>
                  </a:lnTo>
                  <a:cubicBezTo>
                    <a:pt x="0" y="10294"/>
                    <a:pt x="0" y="11447"/>
                    <a:pt x="0" y="11447"/>
                  </a:cubicBezTo>
                  <a:close/>
                </a:path>
              </a:pathLst>
            </a:custGeom>
            <a:solidFill>
              <a:srgbClr val="D6D6D6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8" name="iśľíďè"/>
            <p:cNvGrpSpPr/>
            <p:nvPr/>
          </p:nvGrpSpPr>
          <p:grpSpPr>
            <a:xfrm>
              <a:off x="5137598" y="727295"/>
              <a:ext cx="955194" cy="1662333"/>
              <a:chOff x="-1" y="-1"/>
              <a:chExt cx="3231890" cy="5624499"/>
            </a:xfrm>
          </p:grpSpPr>
          <p:sp>
            <p:nvSpPr>
              <p:cNvPr id="20" name="íṥľíḑê"/>
              <p:cNvSpPr/>
              <p:nvPr/>
            </p:nvSpPr>
            <p:spPr>
              <a:xfrm>
                <a:off x="616250" y="-1"/>
                <a:ext cx="1017139" cy="2045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1" h="20556" extrusionOk="0">
                    <a:moveTo>
                      <a:pt x="13665" y="389"/>
                    </a:moveTo>
                    <a:cubicBezTo>
                      <a:pt x="13375" y="343"/>
                      <a:pt x="13092" y="303"/>
                      <a:pt x="12813" y="266"/>
                    </a:cubicBezTo>
                    <a:cubicBezTo>
                      <a:pt x="12556" y="227"/>
                      <a:pt x="12288" y="194"/>
                      <a:pt x="12008" y="167"/>
                    </a:cubicBezTo>
                    <a:cubicBezTo>
                      <a:pt x="954" y="-1044"/>
                      <a:pt x="-722" y="4621"/>
                      <a:pt x="227" y="7588"/>
                    </a:cubicBezTo>
                    <a:cubicBezTo>
                      <a:pt x="1378" y="11195"/>
                      <a:pt x="7240" y="20556"/>
                      <a:pt x="10229" y="20556"/>
                    </a:cubicBezTo>
                    <a:cubicBezTo>
                      <a:pt x="13218" y="20556"/>
                      <a:pt x="17172" y="11848"/>
                      <a:pt x="19157" y="6961"/>
                    </a:cubicBezTo>
                    <a:cubicBezTo>
                      <a:pt x="20878" y="2719"/>
                      <a:pt x="17871" y="268"/>
                      <a:pt x="13665" y="389"/>
                    </a:cubicBezTo>
                    <a:close/>
                  </a:path>
                </a:pathLst>
              </a:cu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şľïḓè"/>
              <p:cNvSpPr/>
              <p:nvPr/>
            </p:nvSpPr>
            <p:spPr>
              <a:xfrm>
                <a:off x="-1" y="2730225"/>
                <a:ext cx="341570" cy="706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531" extrusionOk="0">
                    <a:moveTo>
                      <a:pt x="21487" y="2302"/>
                    </a:moveTo>
                    <a:lnTo>
                      <a:pt x="11357" y="0"/>
                    </a:lnTo>
                    <a:lnTo>
                      <a:pt x="9005" y="2425"/>
                    </a:lnTo>
                    <a:lnTo>
                      <a:pt x="8794" y="2403"/>
                    </a:lnTo>
                    <a:lnTo>
                      <a:pt x="8588" y="2856"/>
                    </a:lnTo>
                    <a:lnTo>
                      <a:pt x="7400" y="4080"/>
                    </a:lnTo>
                    <a:cubicBezTo>
                      <a:pt x="7289" y="4146"/>
                      <a:pt x="7188" y="4216"/>
                      <a:pt x="7108" y="4296"/>
                    </a:cubicBezTo>
                    <a:lnTo>
                      <a:pt x="5261" y="6287"/>
                    </a:lnTo>
                    <a:lnTo>
                      <a:pt x="4721" y="6844"/>
                    </a:lnTo>
                    <a:lnTo>
                      <a:pt x="4740" y="6848"/>
                    </a:lnTo>
                    <a:lnTo>
                      <a:pt x="299" y="11634"/>
                    </a:lnTo>
                    <a:cubicBezTo>
                      <a:pt x="-113" y="12044"/>
                      <a:pt x="-59" y="12483"/>
                      <a:pt x="220" y="12914"/>
                    </a:cubicBezTo>
                    <a:lnTo>
                      <a:pt x="119" y="12889"/>
                    </a:lnTo>
                    <a:lnTo>
                      <a:pt x="1713" y="15120"/>
                    </a:lnTo>
                    <a:lnTo>
                      <a:pt x="2508" y="19247"/>
                    </a:lnTo>
                    <a:cubicBezTo>
                      <a:pt x="2566" y="19463"/>
                      <a:pt x="2785" y="19650"/>
                      <a:pt x="3093" y="19787"/>
                    </a:cubicBezTo>
                    <a:lnTo>
                      <a:pt x="2804" y="20498"/>
                    </a:lnTo>
                    <a:cubicBezTo>
                      <a:pt x="2647" y="20978"/>
                      <a:pt x="3307" y="21437"/>
                      <a:pt x="4297" y="21519"/>
                    </a:cubicBezTo>
                    <a:cubicBezTo>
                      <a:pt x="5287" y="21600"/>
                      <a:pt x="6247" y="21276"/>
                      <a:pt x="6403" y="20795"/>
                    </a:cubicBezTo>
                    <a:lnTo>
                      <a:pt x="6661" y="20173"/>
                    </a:lnTo>
                    <a:cubicBezTo>
                      <a:pt x="6873" y="20172"/>
                      <a:pt x="7087" y="20155"/>
                      <a:pt x="7296" y="20115"/>
                    </a:cubicBezTo>
                    <a:cubicBezTo>
                      <a:pt x="8228" y="19937"/>
                      <a:pt x="8703" y="19419"/>
                      <a:pt x="8324" y="18969"/>
                    </a:cubicBezTo>
                    <a:lnTo>
                      <a:pt x="7553" y="18022"/>
                    </a:lnTo>
                    <a:lnTo>
                      <a:pt x="8963" y="14621"/>
                    </a:lnTo>
                    <a:lnTo>
                      <a:pt x="9899" y="13294"/>
                    </a:lnTo>
                    <a:lnTo>
                      <a:pt x="10430" y="12828"/>
                    </a:lnTo>
                    <a:cubicBezTo>
                      <a:pt x="11348" y="12029"/>
                      <a:pt x="12511" y="11688"/>
                      <a:pt x="13106" y="11926"/>
                    </a:cubicBezTo>
                    <a:cubicBezTo>
                      <a:pt x="13368" y="12224"/>
                      <a:pt x="13479" y="12597"/>
                      <a:pt x="13394" y="13067"/>
                    </a:cubicBezTo>
                    <a:lnTo>
                      <a:pt x="13396" y="13063"/>
                    </a:lnTo>
                    <a:lnTo>
                      <a:pt x="12927" y="15440"/>
                    </a:lnTo>
                    <a:cubicBezTo>
                      <a:pt x="12826" y="15960"/>
                      <a:pt x="13598" y="16431"/>
                      <a:pt x="14673" y="16486"/>
                    </a:cubicBezTo>
                    <a:cubicBezTo>
                      <a:pt x="15749" y="16542"/>
                      <a:pt x="16735" y="16162"/>
                      <a:pt x="16836" y="15642"/>
                    </a:cubicBezTo>
                    <a:lnTo>
                      <a:pt x="18022" y="9603"/>
                    </a:lnTo>
                    <a:cubicBezTo>
                      <a:pt x="18140" y="8996"/>
                      <a:pt x="17866" y="7876"/>
                      <a:pt x="16716" y="7433"/>
                    </a:cubicBezTo>
                    <a:lnTo>
                      <a:pt x="16845" y="7214"/>
                    </a:lnTo>
                    <a:lnTo>
                      <a:pt x="18666" y="5621"/>
                    </a:lnTo>
                    <a:cubicBezTo>
                      <a:pt x="18883" y="5405"/>
                      <a:pt x="18956" y="5173"/>
                      <a:pt x="18920" y="4948"/>
                    </a:cubicBezTo>
                    <a:cubicBezTo>
                      <a:pt x="18920" y="4948"/>
                      <a:pt x="21487" y="2302"/>
                      <a:pt x="21487" y="2302"/>
                    </a:cubicBezTo>
                    <a:close/>
                  </a:path>
                </a:pathLst>
              </a:custGeom>
              <a:solidFill>
                <a:srgbClr val="F5D4B7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îŝlíḓè"/>
              <p:cNvSpPr/>
              <p:nvPr/>
            </p:nvSpPr>
            <p:spPr>
              <a:xfrm>
                <a:off x="592849" y="2917440"/>
                <a:ext cx="527114" cy="256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8" h="21358" extrusionOk="0">
                    <a:moveTo>
                      <a:pt x="5864" y="0"/>
                    </a:moveTo>
                    <a:lnTo>
                      <a:pt x="17235" y="0"/>
                    </a:lnTo>
                    <a:cubicBezTo>
                      <a:pt x="18800" y="0"/>
                      <a:pt x="20120" y="280"/>
                      <a:pt x="20078" y="621"/>
                    </a:cubicBezTo>
                    <a:cubicBezTo>
                      <a:pt x="19628" y="4228"/>
                      <a:pt x="20289" y="7155"/>
                      <a:pt x="17874" y="10804"/>
                    </a:cubicBezTo>
                    <a:cubicBezTo>
                      <a:pt x="16744" y="12514"/>
                      <a:pt x="17351" y="14674"/>
                      <a:pt x="16360" y="17158"/>
                    </a:cubicBezTo>
                    <a:cubicBezTo>
                      <a:pt x="15829" y="18492"/>
                      <a:pt x="17845" y="19016"/>
                      <a:pt x="17356" y="19271"/>
                    </a:cubicBezTo>
                    <a:cubicBezTo>
                      <a:pt x="16756" y="19583"/>
                      <a:pt x="10729" y="21600"/>
                      <a:pt x="6133" y="21334"/>
                    </a:cubicBezTo>
                    <a:lnTo>
                      <a:pt x="194" y="20989"/>
                    </a:lnTo>
                    <a:cubicBezTo>
                      <a:pt x="-1311" y="20901"/>
                      <a:pt x="6440" y="19328"/>
                      <a:pt x="6791" y="18996"/>
                    </a:cubicBezTo>
                    <a:cubicBezTo>
                      <a:pt x="10138" y="15838"/>
                      <a:pt x="7580" y="13440"/>
                      <a:pt x="6161" y="10435"/>
                    </a:cubicBezTo>
                    <a:cubicBezTo>
                      <a:pt x="4697" y="7332"/>
                      <a:pt x="3021" y="3725"/>
                      <a:pt x="3021" y="621"/>
                    </a:cubicBezTo>
                    <a:cubicBezTo>
                      <a:pt x="3021" y="279"/>
                      <a:pt x="4300" y="0"/>
                      <a:pt x="5864" y="0"/>
                    </a:cubicBezTo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ŝ1îḋé"/>
              <p:cNvSpPr/>
              <p:nvPr/>
            </p:nvSpPr>
            <p:spPr>
              <a:xfrm>
                <a:off x="499240" y="5148424"/>
                <a:ext cx="610344" cy="476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5" h="21201" extrusionOk="0">
                    <a:moveTo>
                      <a:pt x="16848" y="0"/>
                    </a:moveTo>
                    <a:cubicBezTo>
                      <a:pt x="18155" y="1595"/>
                      <a:pt x="19466" y="6919"/>
                      <a:pt x="19302" y="9608"/>
                    </a:cubicBezTo>
                    <a:cubicBezTo>
                      <a:pt x="19140" y="12296"/>
                      <a:pt x="19108" y="12582"/>
                      <a:pt x="17990" y="13387"/>
                    </a:cubicBezTo>
                    <a:cubicBezTo>
                      <a:pt x="16873" y="14190"/>
                      <a:pt x="16493" y="14277"/>
                      <a:pt x="16255" y="13565"/>
                    </a:cubicBezTo>
                    <a:cubicBezTo>
                      <a:pt x="16018" y="12856"/>
                      <a:pt x="13581" y="16062"/>
                      <a:pt x="12387" y="17069"/>
                    </a:cubicBezTo>
                    <a:cubicBezTo>
                      <a:pt x="11193" y="18077"/>
                      <a:pt x="9618" y="19622"/>
                      <a:pt x="6407" y="20723"/>
                    </a:cubicBezTo>
                    <a:cubicBezTo>
                      <a:pt x="4490" y="21381"/>
                      <a:pt x="1922" y="21600"/>
                      <a:pt x="739" y="19776"/>
                    </a:cubicBezTo>
                    <a:cubicBezTo>
                      <a:pt x="-2134" y="15345"/>
                      <a:pt x="4116" y="10513"/>
                      <a:pt x="6792" y="5770"/>
                    </a:cubicBezTo>
                    <a:cubicBezTo>
                      <a:pt x="5391" y="9285"/>
                      <a:pt x="2059" y="12498"/>
                      <a:pt x="5849" y="12691"/>
                    </a:cubicBezTo>
                    <a:cubicBezTo>
                      <a:pt x="12384" y="13023"/>
                      <a:pt x="16810" y="6692"/>
                      <a:pt x="16848" y="0"/>
                    </a:cubicBezTo>
                  </a:path>
                </a:pathLst>
              </a:cu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îŝḻide"/>
              <p:cNvSpPr/>
              <p:nvPr/>
            </p:nvSpPr>
            <p:spPr>
              <a:xfrm>
                <a:off x="1170096" y="2917440"/>
                <a:ext cx="527125" cy="2568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9" h="21358" extrusionOk="0">
                    <a:moveTo>
                      <a:pt x="14215" y="0"/>
                    </a:moveTo>
                    <a:lnTo>
                      <a:pt x="2845" y="0"/>
                    </a:lnTo>
                    <a:cubicBezTo>
                      <a:pt x="1278" y="0"/>
                      <a:pt x="-41" y="280"/>
                      <a:pt x="1" y="621"/>
                    </a:cubicBezTo>
                    <a:cubicBezTo>
                      <a:pt x="451" y="4228"/>
                      <a:pt x="-210" y="7155"/>
                      <a:pt x="2205" y="10804"/>
                    </a:cubicBezTo>
                    <a:cubicBezTo>
                      <a:pt x="3335" y="12514"/>
                      <a:pt x="2728" y="14674"/>
                      <a:pt x="3718" y="17158"/>
                    </a:cubicBezTo>
                    <a:cubicBezTo>
                      <a:pt x="4250" y="18492"/>
                      <a:pt x="2232" y="19016"/>
                      <a:pt x="2723" y="19271"/>
                    </a:cubicBezTo>
                    <a:cubicBezTo>
                      <a:pt x="3322" y="19583"/>
                      <a:pt x="9350" y="21600"/>
                      <a:pt x="13946" y="21334"/>
                    </a:cubicBezTo>
                    <a:lnTo>
                      <a:pt x="19885" y="20989"/>
                    </a:lnTo>
                    <a:cubicBezTo>
                      <a:pt x="21390" y="20901"/>
                      <a:pt x="13639" y="19328"/>
                      <a:pt x="13287" y="18996"/>
                    </a:cubicBezTo>
                    <a:cubicBezTo>
                      <a:pt x="9942" y="15838"/>
                      <a:pt x="12499" y="13440"/>
                      <a:pt x="13918" y="10435"/>
                    </a:cubicBezTo>
                    <a:cubicBezTo>
                      <a:pt x="15382" y="7332"/>
                      <a:pt x="17059" y="3725"/>
                      <a:pt x="17059" y="621"/>
                    </a:cubicBezTo>
                    <a:cubicBezTo>
                      <a:pt x="17059" y="279"/>
                      <a:pt x="15779" y="0"/>
                      <a:pt x="14215" y="0"/>
                    </a:cubicBezTo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îšļîḓé"/>
              <p:cNvSpPr/>
              <p:nvPr/>
            </p:nvSpPr>
            <p:spPr>
              <a:xfrm>
                <a:off x="1177897" y="5148424"/>
                <a:ext cx="610372" cy="476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16" h="21201" extrusionOk="0">
                    <a:moveTo>
                      <a:pt x="2467" y="0"/>
                    </a:moveTo>
                    <a:cubicBezTo>
                      <a:pt x="1161" y="1595"/>
                      <a:pt x="-150" y="6919"/>
                      <a:pt x="14" y="9608"/>
                    </a:cubicBezTo>
                    <a:cubicBezTo>
                      <a:pt x="177" y="12296"/>
                      <a:pt x="208" y="12582"/>
                      <a:pt x="1325" y="13387"/>
                    </a:cubicBezTo>
                    <a:cubicBezTo>
                      <a:pt x="2443" y="14190"/>
                      <a:pt x="2822" y="14277"/>
                      <a:pt x="3061" y="13565"/>
                    </a:cubicBezTo>
                    <a:cubicBezTo>
                      <a:pt x="3298" y="12856"/>
                      <a:pt x="5734" y="16062"/>
                      <a:pt x="6928" y="17069"/>
                    </a:cubicBezTo>
                    <a:cubicBezTo>
                      <a:pt x="8124" y="18077"/>
                      <a:pt x="9698" y="19622"/>
                      <a:pt x="12908" y="20723"/>
                    </a:cubicBezTo>
                    <a:cubicBezTo>
                      <a:pt x="14826" y="21381"/>
                      <a:pt x="17394" y="21600"/>
                      <a:pt x="18578" y="19776"/>
                    </a:cubicBezTo>
                    <a:cubicBezTo>
                      <a:pt x="21450" y="15345"/>
                      <a:pt x="15200" y="10513"/>
                      <a:pt x="12524" y="5770"/>
                    </a:cubicBezTo>
                    <a:cubicBezTo>
                      <a:pt x="13924" y="9285"/>
                      <a:pt x="17256" y="12498"/>
                      <a:pt x="13467" y="12691"/>
                    </a:cubicBezTo>
                    <a:cubicBezTo>
                      <a:pt x="6932" y="13023"/>
                      <a:pt x="2506" y="6692"/>
                      <a:pt x="2467" y="0"/>
                    </a:cubicBezTo>
                  </a:path>
                </a:pathLst>
              </a:cu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í$ľíḑe"/>
              <p:cNvSpPr/>
              <p:nvPr/>
            </p:nvSpPr>
            <p:spPr>
              <a:xfrm>
                <a:off x="39003" y="990681"/>
                <a:ext cx="2629825" cy="2829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06" extrusionOk="0">
                    <a:moveTo>
                      <a:pt x="21598" y="4427"/>
                    </a:moveTo>
                    <a:lnTo>
                      <a:pt x="19945" y="2885"/>
                    </a:lnTo>
                    <a:cubicBezTo>
                      <a:pt x="19943" y="2883"/>
                      <a:pt x="19939" y="2883"/>
                      <a:pt x="19937" y="2885"/>
                    </a:cubicBezTo>
                    <a:lnTo>
                      <a:pt x="17447" y="5167"/>
                    </a:lnTo>
                    <a:lnTo>
                      <a:pt x="13586" y="1543"/>
                    </a:lnTo>
                    <a:cubicBezTo>
                      <a:pt x="12457" y="862"/>
                      <a:pt x="10867" y="468"/>
                      <a:pt x="10247" y="0"/>
                    </a:cubicBezTo>
                    <a:cubicBezTo>
                      <a:pt x="9849" y="324"/>
                      <a:pt x="9551" y="409"/>
                      <a:pt x="9099" y="409"/>
                    </a:cubicBezTo>
                    <a:cubicBezTo>
                      <a:pt x="8648" y="409"/>
                      <a:pt x="8365" y="335"/>
                      <a:pt x="7967" y="10"/>
                    </a:cubicBezTo>
                    <a:cubicBezTo>
                      <a:pt x="7128" y="643"/>
                      <a:pt x="5735" y="902"/>
                      <a:pt x="4655" y="1543"/>
                    </a:cubicBezTo>
                    <a:cubicBezTo>
                      <a:pt x="4656" y="1543"/>
                      <a:pt x="4656" y="1543"/>
                      <a:pt x="4656" y="1543"/>
                    </a:cubicBezTo>
                    <a:cubicBezTo>
                      <a:pt x="4643" y="1554"/>
                      <a:pt x="251" y="13728"/>
                      <a:pt x="0" y="14703"/>
                    </a:cubicBezTo>
                    <a:cubicBezTo>
                      <a:pt x="0" y="14705"/>
                      <a:pt x="2" y="14708"/>
                      <a:pt x="5" y="14709"/>
                    </a:cubicBezTo>
                    <a:lnTo>
                      <a:pt x="2389" y="15235"/>
                    </a:lnTo>
                    <a:cubicBezTo>
                      <a:pt x="2392" y="15235"/>
                      <a:pt x="2394" y="15234"/>
                      <a:pt x="2395" y="15232"/>
                    </a:cubicBezTo>
                    <a:lnTo>
                      <a:pt x="5287" y="7047"/>
                    </a:lnTo>
                    <a:cubicBezTo>
                      <a:pt x="6003" y="8612"/>
                      <a:pt x="6179" y="9077"/>
                      <a:pt x="5239" y="11169"/>
                    </a:cubicBezTo>
                    <a:cubicBezTo>
                      <a:pt x="5029" y="11637"/>
                      <a:pt x="4852" y="12191"/>
                      <a:pt x="4716" y="12764"/>
                    </a:cubicBezTo>
                    <a:cubicBezTo>
                      <a:pt x="4767" y="12800"/>
                      <a:pt x="4821" y="12836"/>
                      <a:pt x="4878" y="12871"/>
                    </a:cubicBezTo>
                    <a:cubicBezTo>
                      <a:pt x="4469" y="14881"/>
                      <a:pt x="4292" y="17781"/>
                      <a:pt x="5198" y="21243"/>
                    </a:cubicBezTo>
                    <a:cubicBezTo>
                      <a:pt x="5570" y="21600"/>
                      <a:pt x="12728" y="21589"/>
                      <a:pt x="12967" y="21243"/>
                    </a:cubicBezTo>
                    <a:cubicBezTo>
                      <a:pt x="13814" y="17914"/>
                      <a:pt x="13661" y="14934"/>
                      <a:pt x="13273" y="12876"/>
                    </a:cubicBezTo>
                    <a:cubicBezTo>
                      <a:pt x="13338" y="12837"/>
                      <a:pt x="13401" y="12796"/>
                      <a:pt x="13461" y="12754"/>
                    </a:cubicBezTo>
                    <a:cubicBezTo>
                      <a:pt x="13313" y="12124"/>
                      <a:pt x="13115" y="11535"/>
                      <a:pt x="12879" y="11093"/>
                    </a:cubicBezTo>
                    <a:cubicBezTo>
                      <a:pt x="12791" y="10929"/>
                      <a:pt x="12713" y="10775"/>
                      <a:pt x="12644" y="10630"/>
                    </a:cubicBezTo>
                    <a:cubicBezTo>
                      <a:pt x="12597" y="10518"/>
                      <a:pt x="12551" y="10418"/>
                      <a:pt x="12508" y="10334"/>
                    </a:cubicBezTo>
                    <a:cubicBezTo>
                      <a:pt x="11654" y="8377"/>
                      <a:pt x="12594" y="8267"/>
                      <a:pt x="13199" y="6511"/>
                    </a:cubicBezTo>
                    <a:cubicBezTo>
                      <a:pt x="13527" y="5560"/>
                      <a:pt x="13455" y="4936"/>
                      <a:pt x="13337" y="4374"/>
                    </a:cubicBezTo>
                    <a:cubicBezTo>
                      <a:pt x="14726" y="5660"/>
                      <a:pt x="16473" y="7275"/>
                      <a:pt x="16709" y="7497"/>
                    </a:cubicBezTo>
                    <a:cubicBezTo>
                      <a:pt x="16995" y="7766"/>
                      <a:pt x="17661" y="8252"/>
                      <a:pt x="18358" y="7577"/>
                    </a:cubicBezTo>
                    <a:lnTo>
                      <a:pt x="21598" y="4433"/>
                    </a:lnTo>
                    <a:cubicBezTo>
                      <a:pt x="21599" y="4433"/>
                      <a:pt x="21600" y="4429"/>
                      <a:pt x="21598" y="442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ïsḻïdê"/>
              <p:cNvSpPr/>
              <p:nvPr/>
            </p:nvSpPr>
            <p:spPr>
              <a:xfrm>
                <a:off x="39003" y="1076488"/>
                <a:ext cx="2629825" cy="2749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04" extrusionOk="0">
                    <a:moveTo>
                      <a:pt x="9160" y="13496"/>
                    </a:moveTo>
                    <a:cubicBezTo>
                      <a:pt x="9368" y="11038"/>
                      <a:pt x="9349" y="10737"/>
                      <a:pt x="9143" y="7869"/>
                    </a:cubicBezTo>
                    <a:lnTo>
                      <a:pt x="12055" y="3446"/>
                    </a:lnTo>
                    <a:lnTo>
                      <a:pt x="11667" y="2662"/>
                    </a:lnTo>
                    <a:lnTo>
                      <a:pt x="12511" y="2021"/>
                    </a:lnTo>
                    <a:lnTo>
                      <a:pt x="11605" y="28"/>
                    </a:lnTo>
                    <a:lnTo>
                      <a:pt x="12179" y="1853"/>
                    </a:lnTo>
                    <a:lnTo>
                      <a:pt x="11325" y="2485"/>
                    </a:lnTo>
                    <a:lnTo>
                      <a:pt x="11768" y="3088"/>
                    </a:lnTo>
                    <a:lnTo>
                      <a:pt x="9142" y="7857"/>
                    </a:lnTo>
                    <a:cubicBezTo>
                      <a:pt x="9142" y="7854"/>
                      <a:pt x="9142" y="7851"/>
                      <a:pt x="9142" y="7847"/>
                    </a:cubicBezTo>
                    <a:cubicBezTo>
                      <a:pt x="9141" y="7852"/>
                      <a:pt x="9141" y="7856"/>
                      <a:pt x="9141" y="7860"/>
                    </a:cubicBezTo>
                    <a:lnTo>
                      <a:pt x="9099" y="7935"/>
                    </a:lnTo>
                    <a:lnTo>
                      <a:pt x="9140" y="7874"/>
                    </a:lnTo>
                    <a:cubicBezTo>
                      <a:pt x="8933" y="10737"/>
                      <a:pt x="8940" y="11040"/>
                      <a:pt x="9148" y="13495"/>
                    </a:cubicBezTo>
                    <a:cubicBezTo>
                      <a:pt x="7455" y="13493"/>
                      <a:pt x="5775" y="13173"/>
                      <a:pt x="4878" y="12617"/>
                    </a:cubicBezTo>
                    <a:cubicBezTo>
                      <a:pt x="4469" y="14686"/>
                      <a:pt x="4292" y="17670"/>
                      <a:pt x="5198" y="21233"/>
                    </a:cubicBezTo>
                    <a:cubicBezTo>
                      <a:pt x="5570" y="21600"/>
                      <a:pt x="12728" y="21588"/>
                      <a:pt x="12967" y="21233"/>
                    </a:cubicBezTo>
                    <a:cubicBezTo>
                      <a:pt x="13814" y="17807"/>
                      <a:pt x="13661" y="14740"/>
                      <a:pt x="13273" y="12623"/>
                    </a:cubicBezTo>
                    <a:cubicBezTo>
                      <a:pt x="12300" y="13228"/>
                      <a:pt x="10725" y="13497"/>
                      <a:pt x="9160" y="13496"/>
                    </a:cubicBezTo>
                    <a:close/>
                    <a:moveTo>
                      <a:pt x="5042" y="6073"/>
                    </a:moveTo>
                    <a:cubicBezTo>
                      <a:pt x="4235" y="4229"/>
                      <a:pt x="5873" y="3243"/>
                      <a:pt x="4656" y="961"/>
                    </a:cubicBezTo>
                    <a:cubicBezTo>
                      <a:pt x="4643" y="974"/>
                      <a:pt x="251" y="13500"/>
                      <a:pt x="0" y="14503"/>
                    </a:cubicBezTo>
                    <a:cubicBezTo>
                      <a:pt x="0" y="14505"/>
                      <a:pt x="2" y="14508"/>
                      <a:pt x="5" y="14509"/>
                    </a:cubicBezTo>
                    <a:lnTo>
                      <a:pt x="2389" y="15050"/>
                    </a:lnTo>
                    <a:cubicBezTo>
                      <a:pt x="2391" y="15050"/>
                      <a:pt x="2394" y="15049"/>
                      <a:pt x="2395" y="15047"/>
                    </a:cubicBezTo>
                    <a:lnTo>
                      <a:pt x="5287" y="6625"/>
                    </a:lnTo>
                    <a:cubicBezTo>
                      <a:pt x="5211" y="6454"/>
                      <a:pt x="5129" y="6272"/>
                      <a:pt x="5042" y="6073"/>
                    </a:cubicBezTo>
                    <a:close/>
                    <a:moveTo>
                      <a:pt x="21598" y="3929"/>
                    </a:moveTo>
                    <a:lnTo>
                      <a:pt x="19945" y="2342"/>
                    </a:lnTo>
                    <a:cubicBezTo>
                      <a:pt x="19943" y="2340"/>
                      <a:pt x="19939" y="2340"/>
                      <a:pt x="19937" y="2342"/>
                    </a:cubicBezTo>
                    <a:lnTo>
                      <a:pt x="17447" y="4691"/>
                    </a:lnTo>
                    <a:lnTo>
                      <a:pt x="13586" y="961"/>
                    </a:lnTo>
                    <a:cubicBezTo>
                      <a:pt x="12902" y="2342"/>
                      <a:pt x="13167" y="3043"/>
                      <a:pt x="13337" y="3874"/>
                    </a:cubicBezTo>
                    <a:cubicBezTo>
                      <a:pt x="14726" y="5197"/>
                      <a:pt x="16473" y="6860"/>
                      <a:pt x="16709" y="7088"/>
                    </a:cubicBezTo>
                    <a:cubicBezTo>
                      <a:pt x="16995" y="7364"/>
                      <a:pt x="17661" y="7865"/>
                      <a:pt x="18358" y="7170"/>
                    </a:cubicBezTo>
                    <a:lnTo>
                      <a:pt x="21598" y="3935"/>
                    </a:lnTo>
                    <a:cubicBezTo>
                      <a:pt x="21599" y="3935"/>
                      <a:pt x="21600" y="3930"/>
                      <a:pt x="21598" y="3929"/>
                    </a:cubicBezTo>
                    <a:close/>
                    <a:moveTo>
                      <a:pt x="6143" y="3446"/>
                    </a:moveTo>
                    <a:lnTo>
                      <a:pt x="9099" y="7934"/>
                    </a:lnTo>
                    <a:lnTo>
                      <a:pt x="6431" y="3088"/>
                    </a:lnTo>
                    <a:lnTo>
                      <a:pt x="6873" y="2485"/>
                    </a:lnTo>
                    <a:lnTo>
                      <a:pt x="6020" y="1853"/>
                    </a:lnTo>
                    <a:lnTo>
                      <a:pt x="6832" y="0"/>
                    </a:lnTo>
                    <a:lnTo>
                      <a:pt x="5688" y="2021"/>
                    </a:lnTo>
                    <a:lnTo>
                      <a:pt x="6532" y="2662"/>
                    </a:lnTo>
                    <a:cubicBezTo>
                      <a:pt x="6532" y="2662"/>
                      <a:pt x="6143" y="3446"/>
                      <a:pt x="6143" y="3446"/>
                    </a:cubicBezTo>
                    <a:close/>
                  </a:path>
                </a:pathLst>
              </a:custGeom>
              <a:solidFill>
                <a:srgbClr val="222B31">
                  <a:alpha val="533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îṡlíḓe"/>
              <p:cNvSpPr/>
              <p:nvPr/>
            </p:nvSpPr>
            <p:spPr>
              <a:xfrm>
                <a:off x="2730224" y="936076"/>
                <a:ext cx="254564" cy="278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2" h="20971" extrusionOk="0">
                    <a:moveTo>
                      <a:pt x="19564" y="510"/>
                    </a:moveTo>
                    <a:lnTo>
                      <a:pt x="19564" y="510"/>
                    </a:lnTo>
                    <a:cubicBezTo>
                      <a:pt x="20929" y="1339"/>
                      <a:pt x="21202" y="2877"/>
                      <a:pt x="20202" y="3955"/>
                    </a:cubicBezTo>
                    <a:lnTo>
                      <a:pt x="5574" y="20017"/>
                    </a:lnTo>
                    <a:cubicBezTo>
                      <a:pt x="4577" y="21092"/>
                      <a:pt x="2607" y="21285"/>
                      <a:pt x="1240" y="20460"/>
                    </a:cubicBezTo>
                    <a:cubicBezTo>
                      <a:pt x="-128" y="19635"/>
                      <a:pt x="-398" y="18101"/>
                      <a:pt x="601" y="17018"/>
                    </a:cubicBezTo>
                    <a:lnTo>
                      <a:pt x="15227" y="957"/>
                    </a:lnTo>
                    <a:cubicBezTo>
                      <a:pt x="16230" y="-120"/>
                      <a:pt x="18197" y="-315"/>
                      <a:pt x="19564" y="510"/>
                    </a:cubicBezTo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išľïḓê"/>
              <p:cNvSpPr/>
              <p:nvPr/>
            </p:nvSpPr>
            <p:spPr>
              <a:xfrm>
                <a:off x="2550810" y="1092089"/>
                <a:ext cx="385409" cy="416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486" y="0"/>
                    </a:moveTo>
                    <a:lnTo>
                      <a:pt x="2864" y="7354"/>
                    </a:lnTo>
                    <a:lnTo>
                      <a:pt x="0" y="15403"/>
                    </a:lnTo>
                    <a:lnTo>
                      <a:pt x="6807" y="21600"/>
                    </a:lnTo>
                    <a:lnTo>
                      <a:pt x="13132" y="17490"/>
                    </a:lnTo>
                    <a:cubicBezTo>
                      <a:pt x="16740" y="15142"/>
                      <a:pt x="20023" y="6109"/>
                      <a:pt x="21600" y="2161"/>
                    </a:cubicBezTo>
                    <a:cubicBezTo>
                      <a:pt x="21600" y="2161"/>
                      <a:pt x="15486" y="0"/>
                      <a:pt x="15486" y="0"/>
                    </a:cubicBezTo>
                    <a:close/>
                  </a:path>
                </a:pathLst>
              </a:custGeom>
              <a:solidFill>
                <a:srgbClr val="DAB79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ïŝḻiḋê"/>
              <p:cNvSpPr/>
              <p:nvPr/>
            </p:nvSpPr>
            <p:spPr>
              <a:xfrm>
                <a:off x="2566411" y="93607"/>
                <a:ext cx="665478" cy="1560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20" y="0"/>
                    </a:moveTo>
                    <a:lnTo>
                      <a:pt x="21600" y="117"/>
                    </a:lnTo>
                    <a:lnTo>
                      <a:pt x="2071" y="21600"/>
                    </a:lnTo>
                    <a:lnTo>
                      <a:pt x="0" y="21244"/>
                    </a:lnTo>
                    <a:cubicBezTo>
                      <a:pt x="0" y="21244"/>
                      <a:pt x="20920" y="0"/>
                      <a:pt x="20920" y="0"/>
                    </a:cubicBezTo>
                    <a:close/>
                  </a:path>
                </a:pathLst>
              </a:custGeom>
              <a:solidFill>
                <a:srgbClr val="6B37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îşḻîďé"/>
              <p:cNvSpPr/>
              <p:nvPr/>
            </p:nvSpPr>
            <p:spPr>
              <a:xfrm>
                <a:off x="2589813" y="1021884"/>
                <a:ext cx="223445" cy="277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6" h="21053" extrusionOk="0">
                    <a:moveTo>
                      <a:pt x="1195" y="19520"/>
                    </a:moveTo>
                    <a:lnTo>
                      <a:pt x="2845" y="21053"/>
                    </a:lnTo>
                    <a:lnTo>
                      <a:pt x="4672" y="19466"/>
                    </a:lnTo>
                    <a:lnTo>
                      <a:pt x="19335" y="6721"/>
                    </a:lnTo>
                    <a:cubicBezTo>
                      <a:pt x="20989" y="5286"/>
                      <a:pt x="21196" y="3900"/>
                      <a:pt x="20701" y="2616"/>
                    </a:cubicBezTo>
                    <a:cubicBezTo>
                      <a:pt x="20282" y="1528"/>
                      <a:pt x="18447" y="-547"/>
                      <a:pt x="17666" y="134"/>
                    </a:cubicBezTo>
                    <a:lnTo>
                      <a:pt x="1052" y="14634"/>
                    </a:lnTo>
                    <a:cubicBezTo>
                      <a:pt x="-404" y="15896"/>
                      <a:pt x="-340" y="18099"/>
                      <a:pt x="1195" y="19520"/>
                    </a:cubicBezTo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iṩ1ïḑe"/>
              <p:cNvSpPr/>
              <p:nvPr/>
            </p:nvSpPr>
            <p:spPr>
              <a:xfrm>
                <a:off x="748861" y="265221"/>
                <a:ext cx="787546" cy="898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496" y="2101"/>
                    </a:moveTo>
                    <a:cubicBezTo>
                      <a:pt x="13601" y="4474"/>
                      <a:pt x="11094" y="6657"/>
                      <a:pt x="8985" y="7466"/>
                    </a:cubicBezTo>
                    <a:cubicBezTo>
                      <a:pt x="11134" y="6420"/>
                      <a:pt x="12687" y="3080"/>
                      <a:pt x="12866" y="0"/>
                    </a:cubicBezTo>
                    <a:cubicBezTo>
                      <a:pt x="9469" y="3492"/>
                      <a:pt x="3675" y="7833"/>
                      <a:pt x="0" y="9316"/>
                    </a:cubicBezTo>
                    <a:cubicBezTo>
                      <a:pt x="401" y="10168"/>
                      <a:pt x="951" y="10702"/>
                      <a:pt x="1453" y="10629"/>
                    </a:cubicBezTo>
                    <a:cubicBezTo>
                      <a:pt x="1613" y="10606"/>
                      <a:pt x="1753" y="10523"/>
                      <a:pt x="1873" y="10393"/>
                    </a:cubicBezTo>
                    <a:cubicBezTo>
                      <a:pt x="3058" y="13399"/>
                      <a:pt x="4942" y="16048"/>
                      <a:pt x="7149" y="17538"/>
                    </a:cubicBezTo>
                    <a:lnTo>
                      <a:pt x="7149" y="21600"/>
                    </a:lnTo>
                    <a:lnTo>
                      <a:pt x="14628" y="21600"/>
                    </a:lnTo>
                    <a:lnTo>
                      <a:pt x="14628" y="17611"/>
                    </a:lnTo>
                    <a:cubicBezTo>
                      <a:pt x="16867" y="16146"/>
                      <a:pt x="18784" y="13482"/>
                      <a:pt x="19989" y="10452"/>
                    </a:cubicBezTo>
                    <a:cubicBezTo>
                      <a:pt x="20096" y="10548"/>
                      <a:pt x="20216" y="10609"/>
                      <a:pt x="20350" y="10629"/>
                    </a:cubicBezTo>
                    <a:cubicBezTo>
                      <a:pt x="20772" y="10690"/>
                      <a:pt x="21228" y="10325"/>
                      <a:pt x="21600" y="9703"/>
                    </a:cubicBezTo>
                    <a:cubicBezTo>
                      <a:pt x="19542" y="8402"/>
                      <a:pt x="17251" y="5282"/>
                      <a:pt x="15496" y="210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ïŝḷiḑé"/>
              <p:cNvSpPr/>
              <p:nvPr/>
            </p:nvSpPr>
            <p:spPr>
              <a:xfrm>
                <a:off x="2745826" y="1294906"/>
                <a:ext cx="112536" cy="83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5" h="19662" extrusionOk="0">
                    <a:moveTo>
                      <a:pt x="19031" y="3557"/>
                    </a:moveTo>
                    <a:lnTo>
                      <a:pt x="19031" y="3557"/>
                    </a:lnTo>
                    <a:cubicBezTo>
                      <a:pt x="20826" y="6837"/>
                      <a:pt x="20197" y="10980"/>
                      <a:pt x="17641" y="12763"/>
                    </a:cubicBezTo>
                    <a:lnTo>
                      <a:pt x="8956" y="18843"/>
                    </a:lnTo>
                    <a:cubicBezTo>
                      <a:pt x="6405" y="20629"/>
                      <a:pt x="2826" y="19394"/>
                      <a:pt x="1034" y="16116"/>
                    </a:cubicBezTo>
                    <a:cubicBezTo>
                      <a:pt x="-774" y="12831"/>
                      <a:pt x="-145" y="8691"/>
                      <a:pt x="2411" y="6908"/>
                    </a:cubicBezTo>
                    <a:lnTo>
                      <a:pt x="11103" y="827"/>
                    </a:lnTo>
                    <a:cubicBezTo>
                      <a:pt x="13657" y="-971"/>
                      <a:pt x="17226" y="264"/>
                      <a:pt x="19031" y="3557"/>
                    </a:cubicBezTo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ï$líḋê"/>
              <p:cNvSpPr/>
              <p:nvPr/>
            </p:nvSpPr>
            <p:spPr>
              <a:xfrm>
                <a:off x="2777028" y="1193498"/>
                <a:ext cx="122316" cy="92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4" h="19578" extrusionOk="0">
                    <a:moveTo>
                      <a:pt x="18858" y="3699"/>
                    </a:moveTo>
                    <a:lnTo>
                      <a:pt x="18858" y="3699"/>
                    </a:lnTo>
                    <a:cubicBezTo>
                      <a:pt x="20778" y="7124"/>
                      <a:pt x="20103" y="11445"/>
                      <a:pt x="17389" y="13314"/>
                    </a:cubicBezTo>
                    <a:lnTo>
                      <a:pt x="9520" y="18719"/>
                    </a:lnTo>
                    <a:cubicBezTo>
                      <a:pt x="6811" y="20588"/>
                      <a:pt x="3006" y="19300"/>
                      <a:pt x="1091" y="15868"/>
                    </a:cubicBezTo>
                    <a:cubicBezTo>
                      <a:pt x="-822" y="12453"/>
                      <a:pt x="-152" y="8124"/>
                      <a:pt x="2569" y="6262"/>
                    </a:cubicBezTo>
                    <a:lnTo>
                      <a:pt x="10435" y="860"/>
                    </a:lnTo>
                    <a:cubicBezTo>
                      <a:pt x="13155" y="-1012"/>
                      <a:pt x="16947" y="276"/>
                      <a:pt x="18858" y="3699"/>
                    </a:cubicBezTo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iŝľîḍê"/>
              <p:cNvSpPr/>
              <p:nvPr/>
            </p:nvSpPr>
            <p:spPr>
              <a:xfrm>
                <a:off x="2816031" y="1092089"/>
                <a:ext cx="122342" cy="92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6" h="19587" extrusionOk="0">
                    <a:moveTo>
                      <a:pt x="18868" y="3710"/>
                    </a:moveTo>
                    <a:lnTo>
                      <a:pt x="18868" y="3710"/>
                    </a:lnTo>
                    <a:cubicBezTo>
                      <a:pt x="20780" y="7134"/>
                      <a:pt x="20102" y="11460"/>
                      <a:pt x="17386" y="13332"/>
                    </a:cubicBezTo>
                    <a:lnTo>
                      <a:pt x="9521" y="18732"/>
                    </a:lnTo>
                    <a:cubicBezTo>
                      <a:pt x="6807" y="20594"/>
                      <a:pt x="3006" y="19312"/>
                      <a:pt x="1092" y="15878"/>
                    </a:cubicBezTo>
                    <a:cubicBezTo>
                      <a:pt x="-820" y="12454"/>
                      <a:pt x="-154" y="8133"/>
                      <a:pt x="2566" y="6264"/>
                    </a:cubicBezTo>
                    <a:lnTo>
                      <a:pt x="10432" y="856"/>
                    </a:lnTo>
                    <a:cubicBezTo>
                      <a:pt x="13150" y="-1006"/>
                      <a:pt x="16948" y="272"/>
                      <a:pt x="18868" y="3710"/>
                    </a:cubicBezTo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íŝḻïde"/>
              <p:cNvSpPr/>
              <p:nvPr/>
            </p:nvSpPr>
            <p:spPr>
              <a:xfrm>
                <a:off x="2745826" y="1021884"/>
                <a:ext cx="137725" cy="349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1" h="21287" extrusionOk="0">
                    <a:moveTo>
                      <a:pt x="20175" y="6837"/>
                    </a:moveTo>
                    <a:cubicBezTo>
                      <a:pt x="18759" y="6053"/>
                      <a:pt x="15941" y="5756"/>
                      <a:pt x="13922" y="6188"/>
                    </a:cubicBezTo>
                    <a:lnTo>
                      <a:pt x="13162" y="6346"/>
                    </a:lnTo>
                    <a:cubicBezTo>
                      <a:pt x="11137" y="6774"/>
                      <a:pt x="10644" y="7764"/>
                      <a:pt x="12066" y="8550"/>
                    </a:cubicBezTo>
                    <a:cubicBezTo>
                      <a:pt x="13483" y="9331"/>
                      <a:pt x="16306" y="9626"/>
                      <a:pt x="18325" y="9201"/>
                    </a:cubicBezTo>
                    <a:lnTo>
                      <a:pt x="19085" y="9041"/>
                    </a:lnTo>
                    <a:cubicBezTo>
                      <a:pt x="21109" y="8615"/>
                      <a:pt x="21600" y="7625"/>
                      <a:pt x="20175" y="6837"/>
                    </a:cubicBezTo>
                    <a:close/>
                    <a:moveTo>
                      <a:pt x="3055" y="18338"/>
                    </a:moveTo>
                    <a:lnTo>
                      <a:pt x="2358" y="18484"/>
                    </a:lnTo>
                    <a:cubicBezTo>
                      <a:pt x="499" y="18876"/>
                      <a:pt x="44" y="19783"/>
                      <a:pt x="1347" y="20508"/>
                    </a:cubicBezTo>
                    <a:cubicBezTo>
                      <a:pt x="2661" y="21229"/>
                      <a:pt x="5247" y="21499"/>
                      <a:pt x="7100" y="21107"/>
                    </a:cubicBezTo>
                    <a:lnTo>
                      <a:pt x="7796" y="20961"/>
                    </a:lnTo>
                    <a:cubicBezTo>
                      <a:pt x="9652" y="20570"/>
                      <a:pt x="10113" y="19657"/>
                      <a:pt x="8802" y="18934"/>
                    </a:cubicBezTo>
                    <a:cubicBezTo>
                      <a:pt x="7500" y="18213"/>
                      <a:pt x="4908" y="17942"/>
                      <a:pt x="3055" y="18338"/>
                    </a:cubicBezTo>
                    <a:close/>
                    <a:moveTo>
                      <a:pt x="8127" y="12519"/>
                    </a:moveTo>
                    <a:lnTo>
                      <a:pt x="7362" y="12677"/>
                    </a:lnTo>
                    <a:cubicBezTo>
                      <a:pt x="5338" y="13104"/>
                      <a:pt x="4852" y="14095"/>
                      <a:pt x="6273" y="14883"/>
                    </a:cubicBezTo>
                    <a:cubicBezTo>
                      <a:pt x="7687" y="15667"/>
                      <a:pt x="10513" y="15960"/>
                      <a:pt x="12526" y="15532"/>
                    </a:cubicBezTo>
                    <a:lnTo>
                      <a:pt x="13286" y="15375"/>
                    </a:lnTo>
                    <a:cubicBezTo>
                      <a:pt x="15309" y="14948"/>
                      <a:pt x="15808" y="13957"/>
                      <a:pt x="14379" y="13171"/>
                    </a:cubicBezTo>
                    <a:cubicBezTo>
                      <a:pt x="12968" y="12385"/>
                      <a:pt x="10146" y="12092"/>
                      <a:pt x="8127" y="12519"/>
                    </a:cubicBezTo>
                    <a:close/>
                    <a:moveTo>
                      <a:pt x="7221" y="1086"/>
                    </a:moveTo>
                    <a:cubicBezTo>
                      <a:pt x="7441" y="898"/>
                      <a:pt x="7185" y="438"/>
                      <a:pt x="6527" y="136"/>
                    </a:cubicBezTo>
                    <a:cubicBezTo>
                      <a:pt x="6005" y="-101"/>
                      <a:pt x="5587" y="25"/>
                      <a:pt x="5374" y="116"/>
                    </a:cubicBezTo>
                    <a:lnTo>
                      <a:pt x="0" y="2472"/>
                    </a:lnTo>
                    <a:cubicBezTo>
                      <a:pt x="2654" y="3400"/>
                      <a:pt x="5734" y="2353"/>
                      <a:pt x="7221" y="1086"/>
                    </a:cubicBezTo>
                    <a:close/>
                  </a:path>
                </a:pathLst>
              </a:custGeom>
              <a:solidFill>
                <a:srgbClr val="FFECD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ïšļîḍe"/>
              <p:cNvSpPr/>
              <p:nvPr/>
            </p:nvSpPr>
            <p:spPr>
              <a:xfrm>
                <a:off x="2550810" y="1201298"/>
                <a:ext cx="167674" cy="278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2" h="21600" extrusionOk="0">
                    <a:moveTo>
                      <a:pt x="14389" y="2184"/>
                    </a:moveTo>
                    <a:cubicBezTo>
                      <a:pt x="13429" y="1293"/>
                      <a:pt x="12439" y="576"/>
                      <a:pt x="11438" y="0"/>
                    </a:cubicBezTo>
                    <a:lnTo>
                      <a:pt x="5334" y="2863"/>
                    </a:lnTo>
                    <a:lnTo>
                      <a:pt x="0" y="14921"/>
                    </a:lnTo>
                    <a:lnTo>
                      <a:pt x="9120" y="21600"/>
                    </a:lnTo>
                    <a:cubicBezTo>
                      <a:pt x="14777" y="16512"/>
                      <a:pt x="21600" y="7239"/>
                      <a:pt x="14389" y="2184"/>
                    </a:cubicBezTo>
                    <a:close/>
                  </a:path>
                </a:pathLst>
              </a:custGeom>
              <a:solidFill>
                <a:srgbClr val="FFDFC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iṡlíďê"/>
              <p:cNvSpPr/>
              <p:nvPr/>
            </p:nvSpPr>
            <p:spPr>
              <a:xfrm>
                <a:off x="1014083" y="998482"/>
                <a:ext cx="272696" cy="147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6"/>
                    </a:moveTo>
                    <a:lnTo>
                      <a:pt x="21600" y="448"/>
                    </a:lnTo>
                    <a:cubicBezTo>
                      <a:pt x="18251" y="5063"/>
                      <a:pt x="14652" y="7724"/>
                      <a:pt x="10958" y="7724"/>
                    </a:cubicBezTo>
                    <a:cubicBezTo>
                      <a:pt x="7148" y="7724"/>
                      <a:pt x="3439" y="4888"/>
                      <a:pt x="0" y="0"/>
                    </a:cubicBezTo>
                    <a:lnTo>
                      <a:pt x="0" y="73"/>
                    </a:lnTo>
                    <a:lnTo>
                      <a:pt x="10919" y="21600"/>
                    </a:lnTo>
                    <a:cubicBezTo>
                      <a:pt x="10919" y="21600"/>
                      <a:pt x="21600" y="616"/>
                      <a:pt x="21600" y="616"/>
                    </a:cubicBezTo>
                    <a:close/>
                  </a:path>
                </a:pathLst>
              </a:custGeom>
              <a:solidFill>
                <a:srgbClr val="434F5A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iṧlíḋe"/>
              <p:cNvSpPr/>
              <p:nvPr/>
            </p:nvSpPr>
            <p:spPr>
              <a:xfrm>
                <a:off x="928276" y="990681"/>
                <a:ext cx="443773" cy="1088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91" y="2"/>
                    </a:moveTo>
                    <a:cubicBezTo>
                      <a:pt x="17491" y="2"/>
                      <a:pt x="17490" y="2"/>
                      <a:pt x="17490" y="2"/>
                    </a:cubicBezTo>
                    <a:lnTo>
                      <a:pt x="17482" y="0"/>
                    </a:lnTo>
                    <a:lnTo>
                      <a:pt x="17440" y="18"/>
                    </a:lnTo>
                    <a:cubicBezTo>
                      <a:pt x="17377" y="39"/>
                      <a:pt x="17313" y="60"/>
                      <a:pt x="17248" y="80"/>
                    </a:cubicBezTo>
                    <a:lnTo>
                      <a:pt x="17248" y="101"/>
                    </a:lnTo>
                    <a:lnTo>
                      <a:pt x="10682" y="2951"/>
                    </a:lnTo>
                    <a:lnTo>
                      <a:pt x="11205" y="3371"/>
                    </a:lnTo>
                    <a:lnTo>
                      <a:pt x="10159" y="3371"/>
                    </a:lnTo>
                    <a:lnTo>
                      <a:pt x="10682" y="2951"/>
                    </a:lnTo>
                    <a:lnTo>
                      <a:pt x="3976" y="30"/>
                    </a:lnTo>
                    <a:lnTo>
                      <a:pt x="3976" y="28"/>
                    </a:lnTo>
                    <a:lnTo>
                      <a:pt x="3974" y="28"/>
                    </a:lnTo>
                    <a:lnTo>
                      <a:pt x="3972" y="29"/>
                    </a:lnTo>
                    <a:lnTo>
                      <a:pt x="3971" y="28"/>
                    </a:lnTo>
                    <a:lnTo>
                      <a:pt x="3949" y="34"/>
                    </a:lnTo>
                    <a:lnTo>
                      <a:pt x="0" y="971"/>
                    </a:lnTo>
                    <a:lnTo>
                      <a:pt x="45" y="961"/>
                    </a:lnTo>
                    <a:lnTo>
                      <a:pt x="103" y="1075"/>
                    </a:lnTo>
                    <a:lnTo>
                      <a:pt x="1" y="1102"/>
                    </a:lnTo>
                    <a:lnTo>
                      <a:pt x="238" y="1338"/>
                    </a:lnTo>
                    <a:lnTo>
                      <a:pt x="10499" y="21346"/>
                    </a:lnTo>
                    <a:lnTo>
                      <a:pt x="10744" y="21600"/>
                    </a:lnTo>
                    <a:lnTo>
                      <a:pt x="21586" y="917"/>
                    </a:lnTo>
                    <a:lnTo>
                      <a:pt x="21600" y="920"/>
                    </a:lnTo>
                    <a:cubicBezTo>
                      <a:pt x="21600" y="920"/>
                      <a:pt x="17491" y="2"/>
                      <a:pt x="1749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ïṡļiḑe"/>
              <p:cNvSpPr/>
              <p:nvPr/>
            </p:nvSpPr>
            <p:spPr>
              <a:xfrm>
                <a:off x="1060887" y="1138893"/>
                <a:ext cx="178749" cy="945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30" y="6825"/>
                    </a:moveTo>
                    <a:cubicBezTo>
                      <a:pt x="18183" y="6061"/>
                      <a:pt x="18379" y="5279"/>
                      <a:pt x="16257" y="4393"/>
                    </a:cubicBezTo>
                    <a:lnTo>
                      <a:pt x="18351" y="3555"/>
                    </a:lnTo>
                    <a:lnTo>
                      <a:pt x="10589" y="0"/>
                    </a:lnTo>
                    <a:lnTo>
                      <a:pt x="2963" y="3498"/>
                    </a:lnTo>
                    <a:lnTo>
                      <a:pt x="5202" y="4394"/>
                    </a:lnTo>
                    <a:cubicBezTo>
                      <a:pt x="3076" y="5280"/>
                      <a:pt x="3278" y="6062"/>
                      <a:pt x="5335" y="6825"/>
                    </a:cubicBezTo>
                    <a:lnTo>
                      <a:pt x="0" y="16801"/>
                    </a:lnTo>
                    <a:lnTo>
                      <a:pt x="10592" y="21600"/>
                    </a:lnTo>
                    <a:lnTo>
                      <a:pt x="21600" y="16801"/>
                    </a:lnTo>
                    <a:cubicBezTo>
                      <a:pt x="21600" y="16801"/>
                      <a:pt x="16130" y="6825"/>
                      <a:pt x="16130" y="682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iṥ1íḑê"/>
              <p:cNvSpPr/>
              <p:nvPr/>
            </p:nvSpPr>
            <p:spPr>
              <a:xfrm>
                <a:off x="928276" y="1021884"/>
                <a:ext cx="440784" cy="380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99" y="1331"/>
                    </a:moveTo>
                    <a:lnTo>
                      <a:pt x="15672" y="17920"/>
                    </a:lnTo>
                    <a:lnTo>
                      <a:pt x="10757" y="6701"/>
                    </a:lnTo>
                    <a:lnTo>
                      <a:pt x="15569" y="21600"/>
                    </a:lnTo>
                    <a:lnTo>
                      <a:pt x="21600" y="1332"/>
                    </a:lnTo>
                    <a:cubicBezTo>
                      <a:pt x="21600" y="1332"/>
                      <a:pt x="21599" y="1331"/>
                      <a:pt x="21599" y="1331"/>
                    </a:cubicBezTo>
                    <a:close/>
                    <a:moveTo>
                      <a:pt x="3" y="1412"/>
                    </a:moveTo>
                    <a:lnTo>
                      <a:pt x="1840" y="0"/>
                    </a:lnTo>
                    <a:lnTo>
                      <a:pt x="0" y="1412"/>
                    </a:lnTo>
                    <a:lnTo>
                      <a:pt x="5948" y="21600"/>
                    </a:lnTo>
                    <a:lnTo>
                      <a:pt x="10757" y="6701"/>
                    </a:lnTo>
                    <a:lnTo>
                      <a:pt x="5843" y="17917"/>
                    </a:lnTo>
                    <a:cubicBezTo>
                      <a:pt x="5843" y="17917"/>
                      <a:pt x="3" y="1412"/>
                      <a:pt x="3" y="1412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9" name="îṣḷiďé"/>
            <p:cNvSpPr/>
            <p:nvPr/>
          </p:nvSpPr>
          <p:spPr>
            <a:xfrm>
              <a:off x="6232710" y="1112313"/>
              <a:ext cx="352755" cy="1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34F5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88887" y="370910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开发计划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6794" y="2089150"/>
            <a:ext cx="0" cy="2857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486694" y="2609850"/>
            <a:ext cx="2146300" cy="21463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366294" y="3422650"/>
            <a:ext cx="1333500" cy="13335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183251" y="1812510"/>
            <a:ext cx="3129301" cy="474365"/>
            <a:chOff x="7607300" y="899755"/>
            <a:chExt cx="2476500" cy="474365"/>
          </a:xfrm>
          <a:noFill/>
        </p:grpSpPr>
        <p:sp>
          <p:nvSpPr>
            <p:cNvPr id="7" name="矩形 6"/>
            <p:cNvSpPr/>
            <p:nvPr/>
          </p:nvSpPr>
          <p:spPr>
            <a:xfrm>
              <a:off x="7988300" y="899755"/>
              <a:ext cx="1714500" cy="342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spc="3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文本框 16"/>
            <p:cNvSpPr txBox="1"/>
            <p:nvPr/>
          </p:nvSpPr>
          <p:spPr>
            <a:xfrm>
              <a:off x="7607300" y="912455"/>
              <a:ext cx="24765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资金投入情况</a:t>
              </a:r>
              <a:endParaRPr lang="zh-CN" altLang="en-US" sz="24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393551" y="1767891"/>
            <a:ext cx="3129301" cy="474365"/>
            <a:chOff x="7607300" y="899755"/>
            <a:chExt cx="2476500" cy="474365"/>
          </a:xfrm>
          <a:noFill/>
        </p:grpSpPr>
        <p:sp>
          <p:nvSpPr>
            <p:cNvPr id="10" name="矩形 9"/>
            <p:cNvSpPr/>
            <p:nvPr/>
          </p:nvSpPr>
          <p:spPr>
            <a:xfrm>
              <a:off x="7988300" y="899755"/>
              <a:ext cx="1714500" cy="342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spc="3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文本框 20"/>
            <p:cNvSpPr txBox="1"/>
            <p:nvPr/>
          </p:nvSpPr>
          <p:spPr>
            <a:xfrm>
              <a:off x="7607300" y="912455"/>
              <a:ext cx="24765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资金使用计划占比</a:t>
              </a:r>
              <a:endParaRPr lang="zh-CN" altLang="en-US" sz="24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21"/>
          <p:cNvSpPr txBox="1"/>
          <p:nvPr/>
        </p:nvSpPr>
        <p:spPr>
          <a:xfrm>
            <a:off x="1867694" y="3940145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第一期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2"/>
          <p:cNvSpPr txBox="1"/>
          <p:nvPr/>
        </p:nvSpPr>
        <p:spPr>
          <a:xfrm>
            <a:off x="3340894" y="421640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第一期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3"/>
          <p:cNvSpPr txBox="1"/>
          <p:nvPr/>
        </p:nvSpPr>
        <p:spPr>
          <a:xfrm>
            <a:off x="1588294" y="3136440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500</a:t>
            </a:r>
            <a:r>
              <a:rPr lang="zh-CN" altLang="en-US" sz="44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万</a:t>
            </a:r>
            <a:endParaRPr lang="zh-CN" altLang="en-US" sz="4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067844" y="3697069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200</a:t>
            </a:r>
            <a:r>
              <a:rPr lang="zh-CN" altLang="en-US" sz="280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万</a:t>
            </a:r>
            <a:endParaRPr lang="zh-CN" altLang="en-US" sz="28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778794" y="3860800"/>
            <a:ext cx="1587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594894" y="4184650"/>
            <a:ext cx="863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6671469" y="2238375"/>
            <a:ext cx="4524375" cy="3016250"/>
            <a:chOff x="6670674" y="2193925"/>
            <a:chExt cx="4524375" cy="3016250"/>
          </a:xfrm>
        </p:grpSpPr>
        <p:graphicFrame>
          <p:nvGraphicFramePr>
            <p:cNvPr id="19" name="图表 18"/>
            <p:cNvGraphicFramePr/>
            <p:nvPr/>
          </p:nvGraphicFramePr>
          <p:xfrm>
            <a:off x="6670674" y="2193925"/>
            <a:ext cx="4524375" cy="30162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0" name="文本框 32"/>
            <p:cNvSpPr txBox="1"/>
            <p:nvPr/>
          </p:nvSpPr>
          <p:spPr>
            <a:xfrm>
              <a:off x="9702800" y="3470131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60%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33"/>
            <p:cNvSpPr txBox="1"/>
            <p:nvPr/>
          </p:nvSpPr>
          <p:spPr>
            <a:xfrm>
              <a:off x="7937501" y="2801089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10%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34"/>
            <p:cNvSpPr txBox="1"/>
            <p:nvPr/>
          </p:nvSpPr>
          <p:spPr>
            <a:xfrm>
              <a:off x="8445501" y="2477636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10%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35"/>
            <p:cNvSpPr txBox="1"/>
            <p:nvPr/>
          </p:nvSpPr>
          <p:spPr>
            <a:xfrm>
              <a:off x="7715250" y="3674129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20%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8629649" y="3178874"/>
              <a:ext cx="606426" cy="734095"/>
              <a:chOff x="3688" y="1976"/>
              <a:chExt cx="304" cy="368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8" y="1976"/>
                <a:ext cx="3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gency FB" panose="020B0503020202020204" pitchFamily="34" charset="0"/>
                </a:endParaRPr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3628" y="1969"/>
                <a:ext cx="424" cy="378"/>
              </a:xfrm>
              <a:custGeom>
                <a:avLst/>
                <a:gdLst>
                  <a:gd name="T0" fmla="*/ 85 w 176"/>
                  <a:gd name="T1" fmla="*/ 125 h 157"/>
                  <a:gd name="T2" fmla="*/ 91 w 176"/>
                  <a:gd name="T3" fmla="*/ 125 h 157"/>
                  <a:gd name="T4" fmla="*/ 89 w 176"/>
                  <a:gd name="T5" fmla="*/ 108 h 157"/>
                  <a:gd name="T6" fmla="*/ 73 w 176"/>
                  <a:gd name="T7" fmla="*/ 85 h 157"/>
                  <a:gd name="T8" fmla="*/ 76 w 176"/>
                  <a:gd name="T9" fmla="*/ 90 h 157"/>
                  <a:gd name="T10" fmla="*/ 73 w 176"/>
                  <a:gd name="T11" fmla="*/ 85 h 157"/>
                  <a:gd name="T12" fmla="*/ 85 w 176"/>
                  <a:gd name="T13" fmla="*/ 76 h 157"/>
                  <a:gd name="T14" fmla="*/ 89 w 176"/>
                  <a:gd name="T15" fmla="*/ 95 h 157"/>
                  <a:gd name="T16" fmla="*/ 91 w 176"/>
                  <a:gd name="T17" fmla="*/ 77 h 157"/>
                  <a:gd name="T18" fmla="*/ 129 w 176"/>
                  <a:gd name="T19" fmla="*/ 55 h 157"/>
                  <a:gd name="T20" fmla="*/ 104 w 176"/>
                  <a:gd name="T21" fmla="*/ 32 h 157"/>
                  <a:gd name="T22" fmla="*/ 103 w 176"/>
                  <a:gd name="T23" fmla="*/ 28 h 157"/>
                  <a:gd name="T24" fmla="*/ 112 w 176"/>
                  <a:gd name="T25" fmla="*/ 6 h 157"/>
                  <a:gd name="T26" fmla="*/ 60 w 176"/>
                  <a:gd name="T27" fmla="*/ 6 h 157"/>
                  <a:gd name="T28" fmla="*/ 70 w 176"/>
                  <a:gd name="T29" fmla="*/ 30 h 157"/>
                  <a:gd name="T30" fmla="*/ 73 w 176"/>
                  <a:gd name="T31" fmla="*/ 33 h 157"/>
                  <a:gd name="T32" fmla="*/ 57 w 176"/>
                  <a:gd name="T33" fmla="*/ 156 h 157"/>
                  <a:gd name="T34" fmla="*/ 118 w 176"/>
                  <a:gd name="T35" fmla="*/ 156 h 157"/>
                  <a:gd name="T36" fmla="*/ 114 w 176"/>
                  <a:gd name="T37" fmla="*/ 114 h 157"/>
                  <a:gd name="T38" fmla="*/ 101 w 176"/>
                  <a:gd name="T39" fmla="*/ 129 h 157"/>
                  <a:gd name="T40" fmla="*/ 98 w 176"/>
                  <a:gd name="T41" fmla="*/ 136 h 157"/>
                  <a:gd name="T42" fmla="*/ 91 w 176"/>
                  <a:gd name="T43" fmla="*/ 136 h 157"/>
                  <a:gd name="T44" fmla="*/ 89 w 176"/>
                  <a:gd name="T45" fmla="*/ 132 h 157"/>
                  <a:gd name="T46" fmla="*/ 86 w 176"/>
                  <a:gd name="T47" fmla="*/ 136 h 157"/>
                  <a:gd name="T48" fmla="*/ 78 w 176"/>
                  <a:gd name="T49" fmla="*/ 136 h 157"/>
                  <a:gd name="T50" fmla="*/ 71 w 176"/>
                  <a:gd name="T51" fmla="*/ 127 h 157"/>
                  <a:gd name="T52" fmla="*/ 67 w 176"/>
                  <a:gd name="T53" fmla="*/ 108 h 157"/>
                  <a:gd name="T54" fmla="*/ 77 w 176"/>
                  <a:gd name="T55" fmla="*/ 122 h 157"/>
                  <a:gd name="T56" fmla="*/ 72 w 176"/>
                  <a:gd name="T57" fmla="*/ 102 h 157"/>
                  <a:gd name="T58" fmla="*/ 63 w 176"/>
                  <a:gd name="T59" fmla="*/ 87 h 157"/>
                  <a:gd name="T60" fmla="*/ 71 w 176"/>
                  <a:gd name="T61" fmla="*/ 73 h 157"/>
                  <a:gd name="T62" fmla="*/ 77 w 176"/>
                  <a:gd name="T63" fmla="*/ 63 h 157"/>
                  <a:gd name="T64" fmla="*/ 85 w 176"/>
                  <a:gd name="T65" fmla="*/ 63 h 157"/>
                  <a:gd name="T66" fmla="*/ 87 w 176"/>
                  <a:gd name="T67" fmla="*/ 68 h 157"/>
                  <a:gd name="T68" fmla="*/ 91 w 176"/>
                  <a:gd name="T69" fmla="*/ 63 h 157"/>
                  <a:gd name="T70" fmla="*/ 99 w 176"/>
                  <a:gd name="T71" fmla="*/ 63 h 157"/>
                  <a:gd name="T72" fmla="*/ 100 w 176"/>
                  <a:gd name="T73" fmla="*/ 71 h 157"/>
                  <a:gd name="T74" fmla="*/ 112 w 176"/>
                  <a:gd name="T75" fmla="*/ 87 h 157"/>
                  <a:gd name="T76" fmla="*/ 103 w 176"/>
                  <a:gd name="T77" fmla="*/ 86 h 157"/>
                  <a:gd name="T78" fmla="*/ 100 w 176"/>
                  <a:gd name="T79" fmla="*/ 98 h 157"/>
                  <a:gd name="T80" fmla="*/ 112 w 176"/>
                  <a:gd name="T81" fmla="*/ 106 h 157"/>
                  <a:gd name="T82" fmla="*/ 101 w 176"/>
                  <a:gd name="T83" fmla="*/ 111 h 157"/>
                  <a:gd name="T84" fmla="*/ 99 w 176"/>
                  <a:gd name="T85" fmla="*/ 123 h 157"/>
                  <a:gd name="T86" fmla="*/ 104 w 176"/>
                  <a:gd name="T87" fmla="*/ 11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57">
                    <a:moveTo>
                      <a:pt x="85" y="106"/>
                    </a:moveTo>
                    <a:cubicBezTo>
                      <a:pt x="85" y="125"/>
                      <a:pt x="85" y="125"/>
                      <a:pt x="85" y="125"/>
                    </a:cubicBezTo>
                    <a:cubicBezTo>
                      <a:pt x="87" y="125"/>
                      <a:pt x="88" y="125"/>
                      <a:pt x="89" y="125"/>
                    </a:cubicBezTo>
                    <a:cubicBezTo>
                      <a:pt x="90" y="125"/>
                      <a:pt x="90" y="125"/>
                      <a:pt x="91" y="125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0" y="108"/>
                      <a:pt x="90" y="108"/>
                      <a:pt x="89" y="108"/>
                    </a:cubicBezTo>
                    <a:cubicBezTo>
                      <a:pt x="88" y="107"/>
                      <a:pt x="86" y="107"/>
                      <a:pt x="85" y="106"/>
                    </a:cubicBezTo>
                    <a:close/>
                    <a:moveTo>
                      <a:pt x="73" y="85"/>
                    </a:moveTo>
                    <a:cubicBezTo>
                      <a:pt x="73" y="86"/>
                      <a:pt x="73" y="88"/>
                      <a:pt x="74" y="89"/>
                    </a:cubicBezTo>
                    <a:cubicBezTo>
                      <a:pt x="75" y="89"/>
                      <a:pt x="75" y="90"/>
                      <a:pt x="76" y="90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4" y="81"/>
                      <a:pt x="73" y="83"/>
                      <a:pt x="73" y="85"/>
                    </a:cubicBezTo>
                    <a:close/>
                    <a:moveTo>
                      <a:pt x="88" y="76"/>
                    </a:moveTo>
                    <a:cubicBezTo>
                      <a:pt x="87" y="76"/>
                      <a:pt x="86" y="76"/>
                      <a:pt x="85" y="76"/>
                    </a:cubicBezTo>
                    <a:cubicBezTo>
                      <a:pt x="85" y="94"/>
                      <a:pt x="85" y="94"/>
                      <a:pt x="85" y="94"/>
                    </a:cubicBezTo>
                    <a:cubicBezTo>
                      <a:pt x="86" y="94"/>
                      <a:pt x="87" y="94"/>
                      <a:pt x="89" y="95"/>
                    </a:cubicBezTo>
                    <a:cubicBezTo>
                      <a:pt x="90" y="95"/>
                      <a:pt x="90" y="95"/>
                      <a:pt x="91" y="95"/>
                    </a:cubicBezTo>
                    <a:cubicBezTo>
                      <a:pt x="91" y="77"/>
                      <a:pt x="91" y="77"/>
                      <a:pt x="91" y="77"/>
                    </a:cubicBezTo>
                    <a:cubicBezTo>
                      <a:pt x="90" y="76"/>
                      <a:pt x="89" y="76"/>
                      <a:pt x="88" y="76"/>
                    </a:cubicBezTo>
                    <a:close/>
                    <a:moveTo>
                      <a:pt x="129" y="55"/>
                    </a:moveTo>
                    <a:cubicBezTo>
                      <a:pt x="122" y="48"/>
                      <a:pt x="105" y="38"/>
                      <a:pt x="104" y="33"/>
                    </a:cubicBezTo>
                    <a:cubicBezTo>
                      <a:pt x="104" y="33"/>
                      <a:pt x="104" y="32"/>
                      <a:pt x="104" y="32"/>
                    </a:cubicBezTo>
                    <a:cubicBezTo>
                      <a:pt x="105" y="32"/>
                      <a:pt x="106" y="31"/>
                      <a:pt x="106" y="30"/>
                    </a:cubicBezTo>
                    <a:cubicBezTo>
                      <a:pt x="106" y="29"/>
                      <a:pt x="105" y="28"/>
                      <a:pt x="103" y="28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3" y="23"/>
                      <a:pt x="108" y="21"/>
                      <a:pt x="112" y="6"/>
                    </a:cubicBezTo>
                    <a:cubicBezTo>
                      <a:pt x="95" y="1"/>
                      <a:pt x="95" y="5"/>
                      <a:pt x="82" y="11"/>
                    </a:cubicBezTo>
                    <a:cubicBezTo>
                      <a:pt x="72" y="13"/>
                      <a:pt x="73" y="0"/>
                      <a:pt x="60" y="6"/>
                    </a:cubicBezTo>
                    <a:cubicBezTo>
                      <a:pt x="67" y="19"/>
                      <a:pt x="72" y="23"/>
                      <a:pt x="73" y="28"/>
                    </a:cubicBezTo>
                    <a:cubicBezTo>
                      <a:pt x="71" y="28"/>
                      <a:pt x="70" y="29"/>
                      <a:pt x="70" y="30"/>
                    </a:cubicBezTo>
                    <a:cubicBezTo>
                      <a:pt x="70" y="31"/>
                      <a:pt x="71" y="32"/>
                      <a:pt x="73" y="32"/>
                    </a:cubicBezTo>
                    <a:cubicBezTo>
                      <a:pt x="73" y="32"/>
                      <a:pt x="73" y="32"/>
                      <a:pt x="73" y="33"/>
                    </a:cubicBezTo>
                    <a:cubicBezTo>
                      <a:pt x="71" y="38"/>
                      <a:pt x="54" y="48"/>
                      <a:pt x="47" y="55"/>
                    </a:cubicBezTo>
                    <a:cubicBezTo>
                      <a:pt x="31" y="70"/>
                      <a:pt x="0" y="154"/>
                      <a:pt x="57" y="156"/>
                    </a:cubicBezTo>
                    <a:cubicBezTo>
                      <a:pt x="84" y="157"/>
                      <a:pt x="88" y="157"/>
                      <a:pt x="88" y="157"/>
                    </a:cubicBezTo>
                    <a:cubicBezTo>
                      <a:pt x="88" y="157"/>
                      <a:pt x="91" y="157"/>
                      <a:pt x="118" y="156"/>
                    </a:cubicBezTo>
                    <a:cubicBezTo>
                      <a:pt x="176" y="154"/>
                      <a:pt x="144" y="70"/>
                      <a:pt x="129" y="55"/>
                    </a:cubicBezTo>
                    <a:close/>
                    <a:moveTo>
                      <a:pt x="114" y="114"/>
                    </a:moveTo>
                    <a:cubicBezTo>
                      <a:pt x="113" y="117"/>
                      <a:pt x="112" y="120"/>
                      <a:pt x="110" y="123"/>
                    </a:cubicBezTo>
                    <a:cubicBezTo>
                      <a:pt x="108" y="126"/>
                      <a:pt x="105" y="128"/>
                      <a:pt x="101" y="129"/>
                    </a:cubicBezTo>
                    <a:cubicBezTo>
                      <a:pt x="100" y="130"/>
                      <a:pt x="99" y="130"/>
                      <a:pt x="99" y="130"/>
                    </a:cubicBezTo>
                    <a:cubicBezTo>
                      <a:pt x="98" y="136"/>
                      <a:pt x="98" y="136"/>
                      <a:pt x="98" y="136"/>
                    </a:cubicBezTo>
                    <a:cubicBezTo>
                      <a:pt x="98" y="138"/>
                      <a:pt x="96" y="139"/>
                      <a:pt x="94" y="139"/>
                    </a:cubicBezTo>
                    <a:cubicBezTo>
                      <a:pt x="92" y="139"/>
                      <a:pt x="91" y="138"/>
                      <a:pt x="91" y="136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88" y="132"/>
                      <a:pt x="87" y="132"/>
                      <a:pt x="86" y="132"/>
                    </a:cubicBezTo>
                    <a:cubicBezTo>
                      <a:pt x="86" y="136"/>
                      <a:pt x="86" y="136"/>
                      <a:pt x="86" y="136"/>
                    </a:cubicBezTo>
                    <a:cubicBezTo>
                      <a:pt x="86" y="138"/>
                      <a:pt x="84" y="139"/>
                      <a:pt x="82" y="139"/>
                    </a:cubicBezTo>
                    <a:cubicBezTo>
                      <a:pt x="80" y="139"/>
                      <a:pt x="78" y="138"/>
                      <a:pt x="78" y="136"/>
                    </a:cubicBezTo>
                    <a:cubicBezTo>
                      <a:pt x="78" y="130"/>
                      <a:pt x="78" y="130"/>
                      <a:pt x="78" y="130"/>
                    </a:cubicBezTo>
                    <a:cubicBezTo>
                      <a:pt x="75" y="129"/>
                      <a:pt x="73" y="128"/>
                      <a:pt x="71" y="127"/>
                    </a:cubicBezTo>
                    <a:cubicBezTo>
                      <a:pt x="67" y="124"/>
                      <a:pt x="64" y="119"/>
                      <a:pt x="63" y="113"/>
                    </a:cubicBezTo>
                    <a:cubicBezTo>
                      <a:pt x="62" y="110"/>
                      <a:pt x="64" y="108"/>
                      <a:pt x="67" y="108"/>
                    </a:cubicBezTo>
                    <a:cubicBezTo>
                      <a:pt x="69" y="109"/>
                      <a:pt x="72" y="111"/>
                      <a:pt x="72" y="114"/>
                    </a:cubicBezTo>
                    <a:cubicBezTo>
                      <a:pt x="73" y="117"/>
                      <a:pt x="75" y="120"/>
                      <a:pt x="77" y="122"/>
                    </a:cubicBezTo>
                    <a:cubicBezTo>
                      <a:pt x="76" y="103"/>
                      <a:pt x="76" y="103"/>
                      <a:pt x="76" y="103"/>
                    </a:cubicBezTo>
                    <a:cubicBezTo>
                      <a:pt x="74" y="103"/>
                      <a:pt x="73" y="102"/>
                      <a:pt x="72" y="102"/>
                    </a:cubicBezTo>
                    <a:cubicBezTo>
                      <a:pt x="69" y="100"/>
                      <a:pt x="67" y="98"/>
                      <a:pt x="65" y="95"/>
                    </a:cubicBezTo>
                    <a:cubicBezTo>
                      <a:pt x="64" y="93"/>
                      <a:pt x="63" y="90"/>
                      <a:pt x="63" y="87"/>
                    </a:cubicBezTo>
                    <a:cubicBezTo>
                      <a:pt x="64" y="84"/>
                      <a:pt x="64" y="81"/>
                      <a:pt x="66" y="79"/>
                    </a:cubicBezTo>
                    <a:cubicBezTo>
                      <a:pt x="67" y="77"/>
                      <a:pt x="69" y="75"/>
                      <a:pt x="71" y="73"/>
                    </a:cubicBezTo>
                    <a:cubicBezTo>
                      <a:pt x="72" y="72"/>
                      <a:pt x="74" y="71"/>
                      <a:pt x="77" y="70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8" y="62"/>
                      <a:pt x="79" y="60"/>
                      <a:pt x="82" y="60"/>
                    </a:cubicBezTo>
                    <a:cubicBezTo>
                      <a:pt x="84" y="60"/>
                      <a:pt x="85" y="61"/>
                      <a:pt x="85" y="63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6" y="68"/>
                      <a:pt x="86" y="68"/>
                      <a:pt x="87" y="68"/>
                    </a:cubicBezTo>
                    <a:cubicBezTo>
                      <a:pt x="88" y="68"/>
                      <a:pt x="90" y="68"/>
                      <a:pt x="91" y="69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61"/>
                      <a:pt x="92" y="60"/>
                      <a:pt x="95" y="60"/>
                    </a:cubicBezTo>
                    <a:cubicBezTo>
                      <a:pt x="97" y="60"/>
                      <a:pt x="99" y="62"/>
                      <a:pt x="99" y="63"/>
                    </a:cubicBezTo>
                    <a:cubicBezTo>
                      <a:pt x="99" y="70"/>
                      <a:pt x="99" y="70"/>
                      <a:pt x="99" y="70"/>
                    </a:cubicBezTo>
                    <a:cubicBezTo>
                      <a:pt x="100" y="70"/>
                      <a:pt x="100" y="70"/>
                      <a:pt x="100" y="71"/>
                    </a:cubicBezTo>
                    <a:cubicBezTo>
                      <a:pt x="104" y="72"/>
                      <a:pt x="106" y="74"/>
                      <a:pt x="108" y="76"/>
                    </a:cubicBezTo>
                    <a:cubicBezTo>
                      <a:pt x="110" y="79"/>
                      <a:pt x="112" y="83"/>
                      <a:pt x="112" y="87"/>
                    </a:cubicBezTo>
                    <a:cubicBezTo>
                      <a:pt x="113" y="90"/>
                      <a:pt x="111" y="92"/>
                      <a:pt x="108" y="92"/>
                    </a:cubicBezTo>
                    <a:cubicBezTo>
                      <a:pt x="105" y="92"/>
                      <a:pt x="103" y="89"/>
                      <a:pt x="103" y="86"/>
                    </a:cubicBezTo>
                    <a:cubicBezTo>
                      <a:pt x="102" y="84"/>
                      <a:pt x="101" y="83"/>
                      <a:pt x="100" y="81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103" y="99"/>
                      <a:pt x="105" y="100"/>
                      <a:pt x="106" y="100"/>
                    </a:cubicBezTo>
                    <a:cubicBezTo>
                      <a:pt x="109" y="101"/>
                      <a:pt x="111" y="103"/>
                      <a:pt x="112" y="106"/>
                    </a:cubicBezTo>
                    <a:cubicBezTo>
                      <a:pt x="113" y="108"/>
                      <a:pt x="114" y="111"/>
                      <a:pt x="114" y="114"/>
                    </a:cubicBezTo>
                    <a:close/>
                    <a:moveTo>
                      <a:pt x="101" y="111"/>
                    </a:moveTo>
                    <a:cubicBezTo>
                      <a:pt x="101" y="111"/>
                      <a:pt x="100" y="111"/>
                      <a:pt x="100" y="111"/>
                    </a:cubicBezTo>
                    <a:cubicBezTo>
                      <a:pt x="99" y="123"/>
                      <a:pt x="99" y="123"/>
                      <a:pt x="99" y="123"/>
                    </a:cubicBezTo>
                    <a:cubicBezTo>
                      <a:pt x="99" y="123"/>
                      <a:pt x="99" y="123"/>
                      <a:pt x="100" y="122"/>
                    </a:cubicBezTo>
                    <a:cubicBezTo>
                      <a:pt x="102" y="121"/>
                      <a:pt x="103" y="118"/>
                      <a:pt x="104" y="116"/>
                    </a:cubicBezTo>
                    <a:cubicBezTo>
                      <a:pt x="104" y="114"/>
                      <a:pt x="103" y="112"/>
                      <a:pt x="101" y="11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矩形 27"/>
          <p:cNvSpPr/>
          <p:nvPr/>
        </p:nvSpPr>
        <p:spPr>
          <a:xfrm>
            <a:off x="1353344" y="5416322"/>
            <a:ext cx="375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第一期投资将于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日进入，用于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开发与推广，第二期预计将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日进入，具体占比视第一期财务状况决定。</a:t>
            </a:r>
            <a:endParaRPr lang="zh-CN" altLang="en-US" sz="11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34572" y="5511332"/>
            <a:ext cx="439816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第一期投资将主要用在以下方面：技术开发占比为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、推广拓展占比为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、设计成本占比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、人力占比</a:t>
            </a:r>
            <a:r>
              <a:rPr lang="en-US" altLang="zh-CN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100" spc="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1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5" grpId="0" animBg="1"/>
      <p:bldP spid="12" grpId="0"/>
      <p:bldP spid="13" grpId="0"/>
      <p:bldP spid="14" grpId="0"/>
      <p:bldP spid="15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484458" y="345362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>
                    <a:lumMod val="95000"/>
                  </a:schemeClr>
                </a:solidFill>
                <a:ea typeface="造字工房悦圆演示版常规体" pitchFamily="50" charset="-122"/>
              </a:rPr>
              <a:t>发展计划</a:t>
            </a:r>
            <a:endParaRPr lang="zh-CN" altLang="en-US" sz="3200" b="1" spc="600" dirty="0">
              <a:solidFill>
                <a:schemeClr val="bg1">
                  <a:lumMod val="95000"/>
                </a:schemeClr>
              </a:solidFill>
              <a:ea typeface="造字工房悦圆演示版常规体" pitchFamily="50" charset="-122"/>
            </a:endParaRPr>
          </a:p>
        </p:txBody>
      </p:sp>
      <p:sp>
        <p:nvSpPr>
          <p:cNvPr id="130" name="Freeform 5"/>
          <p:cNvSpPr/>
          <p:nvPr/>
        </p:nvSpPr>
        <p:spPr bwMode="auto">
          <a:xfrm>
            <a:off x="6118059" y="1644889"/>
            <a:ext cx="1837969" cy="1839162"/>
          </a:xfrm>
          <a:custGeom>
            <a:avLst/>
            <a:gdLst>
              <a:gd name="T0" fmla="*/ 0 w 6423"/>
              <a:gd name="T1" fmla="*/ 6423 h 6423"/>
              <a:gd name="T2" fmla="*/ 6423 w 6423"/>
              <a:gd name="T3" fmla="*/ 6423 h 6423"/>
              <a:gd name="T4" fmla="*/ 0 w 6423"/>
              <a:gd name="T5" fmla="*/ 0 h 6423"/>
              <a:gd name="T6" fmla="*/ 0 w 6423"/>
              <a:gd name="T7" fmla="*/ 0 h 6423"/>
              <a:gd name="T8" fmla="*/ 0 w 6423"/>
              <a:gd name="T9" fmla="*/ 6423 h 6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3" h="6423">
                <a:moveTo>
                  <a:pt x="0" y="6423"/>
                </a:moveTo>
                <a:lnTo>
                  <a:pt x="6423" y="6423"/>
                </a:lnTo>
                <a:cubicBezTo>
                  <a:pt x="6423" y="2876"/>
                  <a:pt x="3547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6423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1" name="Freeform 6"/>
          <p:cNvSpPr/>
          <p:nvPr/>
        </p:nvSpPr>
        <p:spPr bwMode="auto">
          <a:xfrm>
            <a:off x="6118059" y="3615250"/>
            <a:ext cx="1837969" cy="1839162"/>
          </a:xfrm>
          <a:custGeom>
            <a:avLst/>
            <a:gdLst>
              <a:gd name="T0" fmla="*/ 0 w 6423"/>
              <a:gd name="T1" fmla="*/ 0 h 6423"/>
              <a:gd name="T2" fmla="*/ 0 w 6423"/>
              <a:gd name="T3" fmla="*/ 6423 h 6423"/>
              <a:gd name="T4" fmla="*/ 6423 w 6423"/>
              <a:gd name="T5" fmla="*/ 0 h 6423"/>
              <a:gd name="T6" fmla="*/ 0 w 6423"/>
              <a:gd name="T7" fmla="*/ 0 h 6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23" h="6423">
                <a:moveTo>
                  <a:pt x="0" y="0"/>
                </a:moveTo>
                <a:lnTo>
                  <a:pt x="0" y="6423"/>
                </a:lnTo>
                <a:cubicBezTo>
                  <a:pt x="3547" y="6423"/>
                  <a:pt x="6423" y="3547"/>
                  <a:pt x="642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2" name="Freeform 7"/>
          <p:cNvSpPr/>
          <p:nvPr/>
        </p:nvSpPr>
        <p:spPr bwMode="auto">
          <a:xfrm>
            <a:off x="4148891" y="3615250"/>
            <a:ext cx="1837969" cy="1839162"/>
          </a:xfrm>
          <a:custGeom>
            <a:avLst/>
            <a:gdLst>
              <a:gd name="T0" fmla="*/ 12846 w 12846"/>
              <a:gd name="T1" fmla="*/ 0 h 12846"/>
              <a:gd name="T2" fmla="*/ 0 w 12846"/>
              <a:gd name="T3" fmla="*/ 0 h 12846"/>
              <a:gd name="T4" fmla="*/ 12846 w 12846"/>
              <a:gd name="T5" fmla="*/ 12846 h 12846"/>
              <a:gd name="T6" fmla="*/ 12846 w 12846"/>
              <a:gd name="T7" fmla="*/ 0 h 12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46" h="12846">
                <a:moveTo>
                  <a:pt x="12846" y="0"/>
                </a:moveTo>
                <a:lnTo>
                  <a:pt x="0" y="0"/>
                </a:lnTo>
                <a:cubicBezTo>
                  <a:pt x="0" y="7095"/>
                  <a:pt x="5751" y="12846"/>
                  <a:pt x="12846" y="12846"/>
                </a:cubicBezTo>
                <a:lnTo>
                  <a:pt x="12846" y="0"/>
                </a:ln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3" name="Freeform 8"/>
          <p:cNvSpPr/>
          <p:nvPr/>
        </p:nvSpPr>
        <p:spPr bwMode="auto">
          <a:xfrm>
            <a:off x="4148891" y="1644889"/>
            <a:ext cx="1837969" cy="1839162"/>
          </a:xfrm>
          <a:custGeom>
            <a:avLst/>
            <a:gdLst>
              <a:gd name="T0" fmla="*/ 12846 w 12846"/>
              <a:gd name="T1" fmla="*/ 12846 h 12846"/>
              <a:gd name="T2" fmla="*/ 12846 w 12846"/>
              <a:gd name="T3" fmla="*/ 0 h 12846"/>
              <a:gd name="T4" fmla="*/ 0 w 12846"/>
              <a:gd name="T5" fmla="*/ 12846 h 12846"/>
              <a:gd name="T6" fmla="*/ 12846 w 12846"/>
              <a:gd name="T7" fmla="*/ 12846 h 12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46" h="12846">
                <a:moveTo>
                  <a:pt x="12846" y="12846"/>
                </a:moveTo>
                <a:lnTo>
                  <a:pt x="12846" y="0"/>
                </a:lnTo>
                <a:cubicBezTo>
                  <a:pt x="5751" y="0"/>
                  <a:pt x="0" y="5751"/>
                  <a:pt x="0" y="12846"/>
                </a:cubicBezTo>
                <a:lnTo>
                  <a:pt x="12846" y="1284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</a:ln>
          <a:effectLst>
            <a:outerShdw blurRad="101600" dist="381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4" name="Freeform 5"/>
          <p:cNvSpPr/>
          <p:nvPr/>
        </p:nvSpPr>
        <p:spPr bwMode="auto">
          <a:xfrm>
            <a:off x="8225236" y="2242372"/>
            <a:ext cx="643777" cy="64419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5" name="Freeform 5"/>
          <p:cNvSpPr/>
          <p:nvPr/>
        </p:nvSpPr>
        <p:spPr bwMode="auto">
          <a:xfrm>
            <a:off x="8225236" y="4212733"/>
            <a:ext cx="643777" cy="644195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6" name="Freeform 5"/>
          <p:cNvSpPr/>
          <p:nvPr/>
        </p:nvSpPr>
        <p:spPr bwMode="auto">
          <a:xfrm>
            <a:off x="3235905" y="2242372"/>
            <a:ext cx="643777" cy="644195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7" name="Freeform 5"/>
          <p:cNvSpPr/>
          <p:nvPr/>
        </p:nvSpPr>
        <p:spPr bwMode="auto">
          <a:xfrm>
            <a:off x="3235905" y="4212733"/>
            <a:ext cx="643777" cy="644195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  <a:prstDash val="solid"/>
            <a:round/>
          </a:ln>
          <a:effectLst>
            <a:outerShdw blurRad="63500" dist="25400" dir="5400000" algn="t" rotWithShape="0">
              <a:schemeClr val="tx2">
                <a:alpha val="2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8890077" y="2142981"/>
            <a:ext cx="2797183" cy="846934"/>
            <a:chOff x="6943983" y="1348970"/>
            <a:chExt cx="2577284" cy="846934"/>
          </a:xfrm>
        </p:grpSpPr>
        <p:sp>
          <p:nvSpPr>
            <p:cNvPr id="139" name="文本框 138"/>
            <p:cNvSpPr txBox="1"/>
            <p:nvPr/>
          </p:nvSpPr>
          <p:spPr bwMode="auto">
            <a:xfrm>
              <a:off x="6943983" y="1697306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文本框 139"/>
            <p:cNvSpPr txBox="1"/>
            <p:nvPr/>
          </p:nvSpPr>
          <p:spPr bwMode="auto">
            <a:xfrm>
              <a:off x="6943983" y="1348970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8890077" y="4142698"/>
            <a:ext cx="2797183" cy="846934"/>
            <a:chOff x="6943983" y="1348970"/>
            <a:chExt cx="2577284" cy="846934"/>
          </a:xfrm>
        </p:grpSpPr>
        <p:sp>
          <p:nvSpPr>
            <p:cNvPr id="142" name="文本框 141"/>
            <p:cNvSpPr txBox="1"/>
            <p:nvPr/>
          </p:nvSpPr>
          <p:spPr bwMode="auto">
            <a:xfrm>
              <a:off x="6943983" y="1697306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文本框 142"/>
            <p:cNvSpPr txBox="1"/>
            <p:nvPr/>
          </p:nvSpPr>
          <p:spPr bwMode="auto">
            <a:xfrm>
              <a:off x="6943983" y="1348970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324759" y="2142981"/>
            <a:ext cx="2797183" cy="846934"/>
            <a:chOff x="1527999" y="2048312"/>
            <a:chExt cx="2577284" cy="846934"/>
          </a:xfrm>
        </p:grpSpPr>
        <p:sp>
          <p:nvSpPr>
            <p:cNvPr id="145" name="文本框 144"/>
            <p:cNvSpPr txBox="1"/>
            <p:nvPr/>
          </p:nvSpPr>
          <p:spPr bwMode="auto">
            <a:xfrm>
              <a:off x="1527999" y="2396648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文本框 145"/>
            <p:cNvSpPr txBox="1"/>
            <p:nvPr/>
          </p:nvSpPr>
          <p:spPr bwMode="auto">
            <a:xfrm>
              <a:off x="1698925" y="2048312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24759" y="4142698"/>
            <a:ext cx="2797183" cy="846934"/>
            <a:chOff x="1527999" y="4924329"/>
            <a:chExt cx="2577284" cy="846934"/>
          </a:xfrm>
        </p:grpSpPr>
        <p:sp>
          <p:nvSpPr>
            <p:cNvPr id="148" name="文本框 147"/>
            <p:cNvSpPr txBox="1"/>
            <p:nvPr/>
          </p:nvSpPr>
          <p:spPr bwMode="auto">
            <a:xfrm>
              <a:off x="1527999" y="5272665"/>
              <a:ext cx="2577284" cy="49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中国最大的原创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素材站有中国最强的</a:t>
              </a:r>
              <a:r>
                <a:rPr lang="en-US" altLang="zh-CN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制作团队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文本框 148"/>
            <p:cNvSpPr txBox="1"/>
            <p:nvPr/>
          </p:nvSpPr>
          <p:spPr bwMode="auto">
            <a:xfrm>
              <a:off x="1698925" y="4924329"/>
              <a:ext cx="24063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sp>
        <p:nvSpPr>
          <p:cNvPr id="150" name="文本框 149"/>
          <p:cNvSpPr txBox="1"/>
          <p:nvPr/>
        </p:nvSpPr>
        <p:spPr>
          <a:xfrm>
            <a:off x="3188001" y="233998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3188001" y="4316768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03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8176689" y="233998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02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8176689" y="4316768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04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5245246" y="2214161"/>
            <a:ext cx="331298" cy="330096"/>
            <a:chOff x="3618897" y="2279040"/>
            <a:chExt cx="706229" cy="703668"/>
          </a:xfrm>
          <a:solidFill>
            <a:schemeClr val="bg1"/>
          </a:solidFill>
        </p:grpSpPr>
        <p:sp>
          <p:nvSpPr>
            <p:cNvPr id="155" name="Freeform 9"/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6" name="Freeform 10"/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7" name="Freeform 11"/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6528718" y="2213217"/>
            <a:ext cx="329754" cy="331984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159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0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5287024" y="4602019"/>
            <a:ext cx="247742" cy="329580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162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3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527517" y="4601847"/>
            <a:ext cx="332156" cy="329924"/>
            <a:chOff x="6463926" y="2278309"/>
            <a:chExt cx="708057" cy="703302"/>
          </a:xfrm>
          <a:solidFill>
            <a:schemeClr val="bg1"/>
          </a:solidFill>
        </p:grpSpPr>
        <p:sp>
          <p:nvSpPr>
            <p:cNvPr id="165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6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7" name="Freeform 32"/>
            <p:cNvSpPr/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8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69" name="文本框 168"/>
          <p:cNvSpPr txBox="1"/>
          <p:nvPr/>
        </p:nvSpPr>
        <p:spPr>
          <a:xfrm>
            <a:off x="4536426" y="2675456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4536426" y="4120009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6371521" y="2675456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6371521" y="4120009"/>
            <a:ext cx="108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ITC Avant Garde Std Bk" panose="020B0502020202020204" pitchFamily="34" charset="0"/>
              </a:rPr>
              <a:t>title here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ITC Avant Garde Std Bk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19664" y="366315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>
                    <a:lumMod val="95000"/>
                  </a:schemeClr>
                </a:solidFill>
                <a:ea typeface="造字工房悦圆演示版常规体" pitchFamily="50" charset="-122"/>
              </a:rPr>
              <a:t>实施步骤</a:t>
            </a:r>
            <a:endParaRPr lang="zh-CN" altLang="en-US" sz="3200" b="1" spc="600" dirty="0">
              <a:solidFill>
                <a:schemeClr val="bg1">
                  <a:lumMod val="95000"/>
                </a:schemeClr>
              </a:solidFill>
              <a:ea typeface="造字工房悦圆演示版常规体" pitchFamily="50" charset="-122"/>
            </a:endParaRPr>
          </a:p>
        </p:txBody>
      </p:sp>
      <p:pic>
        <p:nvPicPr>
          <p:cNvPr id="37" name="图片占位符 7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0" y="3728374"/>
            <a:ext cx="6096000" cy="24193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8" name="圆角矩形 7"/>
          <p:cNvSpPr/>
          <p:nvPr/>
        </p:nvSpPr>
        <p:spPr>
          <a:xfrm>
            <a:off x="8183084" y="3860236"/>
            <a:ext cx="1443248" cy="32385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代用名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221071" y="4218292"/>
            <a:ext cx="3256336" cy="1184644"/>
            <a:chOff x="1054646" y="4005064"/>
            <a:chExt cx="2445891" cy="1184644"/>
          </a:xfrm>
        </p:grpSpPr>
        <p:sp>
          <p:nvSpPr>
            <p:cNvPr id="40" name="TextBox 9"/>
            <p:cNvSpPr txBox="1"/>
            <p:nvPr/>
          </p:nvSpPr>
          <p:spPr>
            <a:xfrm>
              <a:off x="1938533" y="4005064"/>
              <a:ext cx="678117" cy="30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zh-CN" altLang="en-US" sz="1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职位名称</a:t>
              </a:r>
              <a:endParaRPr lang="zh-CN" altLang="en-US" sz="1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054646" y="4365104"/>
              <a:ext cx="2445891" cy="824604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为客户服务是我们存在唯一理由，客户需求是我们发展的原动力。我们坚持以客户为中心。</a:t>
              </a:r>
              <a:endParaRPr lang="en-US" altLang="zh-CN" sz="1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934044" y="5516420"/>
            <a:ext cx="442664" cy="442664"/>
            <a:chOff x="2342593" y="4679353"/>
            <a:chExt cx="304800" cy="304800"/>
          </a:xfrm>
        </p:grpSpPr>
        <p:sp>
          <p:nvSpPr>
            <p:cNvPr id="43" name="椭圆 42"/>
            <p:cNvSpPr/>
            <p:nvPr/>
          </p:nvSpPr>
          <p:spPr>
            <a:xfrm>
              <a:off x="2342593" y="4679353"/>
              <a:ext cx="304800" cy="304800"/>
            </a:xfrm>
            <a:prstGeom prst="ellipse">
              <a:avLst/>
            </a:prstGeom>
            <a:gradFill>
              <a:gsLst>
                <a:gs pos="100000">
                  <a:srgbClr val="02CE86">
                    <a:alpha val="91000"/>
                  </a:srgbClr>
                </a:gs>
                <a:gs pos="0">
                  <a:srgbClr val="057CDE">
                    <a:alpha val="8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任意多边形 13"/>
            <p:cNvSpPr/>
            <p:nvPr/>
          </p:nvSpPr>
          <p:spPr bwMode="auto">
            <a:xfrm>
              <a:off x="2410170" y="4758865"/>
              <a:ext cx="169646" cy="145777"/>
            </a:xfrm>
            <a:custGeom>
              <a:avLst/>
              <a:gdLst>
                <a:gd name="connsiteX0" fmla="*/ 1131888 w 3463925"/>
                <a:gd name="connsiteY0" fmla="*/ 2093913 h 2976563"/>
                <a:gd name="connsiteX1" fmla="*/ 1109662 w 3463925"/>
                <a:gd name="connsiteY1" fmla="*/ 2094703 h 2976563"/>
                <a:gd name="connsiteX2" fmla="*/ 1089025 w 3463925"/>
                <a:gd name="connsiteY2" fmla="*/ 2097863 h 2976563"/>
                <a:gd name="connsiteX3" fmla="*/ 1070769 w 3463925"/>
                <a:gd name="connsiteY3" fmla="*/ 2103394 h 2976563"/>
                <a:gd name="connsiteX4" fmla="*/ 1052512 w 3463925"/>
                <a:gd name="connsiteY4" fmla="*/ 2109714 h 2976563"/>
                <a:gd name="connsiteX5" fmla="*/ 1035050 w 3463925"/>
                <a:gd name="connsiteY5" fmla="*/ 2117614 h 2976563"/>
                <a:gd name="connsiteX6" fmla="*/ 1018381 w 3463925"/>
                <a:gd name="connsiteY6" fmla="*/ 2127885 h 2976563"/>
                <a:gd name="connsiteX7" fmla="*/ 1003300 w 3463925"/>
                <a:gd name="connsiteY7" fmla="*/ 2138155 h 2976563"/>
                <a:gd name="connsiteX8" fmla="*/ 988219 w 3463925"/>
                <a:gd name="connsiteY8" fmla="*/ 2150006 h 2976563"/>
                <a:gd name="connsiteX9" fmla="*/ 976312 w 3463925"/>
                <a:gd name="connsiteY9" fmla="*/ 2163437 h 2976563"/>
                <a:gd name="connsiteX10" fmla="*/ 963612 w 3463925"/>
                <a:gd name="connsiteY10" fmla="*/ 2177657 h 2976563"/>
                <a:gd name="connsiteX11" fmla="*/ 954088 w 3463925"/>
                <a:gd name="connsiteY11" fmla="*/ 2191878 h 2976563"/>
                <a:gd name="connsiteX12" fmla="*/ 944562 w 3463925"/>
                <a:gd name="connsiteY12" fmla="*/ 2207679 h 2976563"/>
                <a:gd name="connsiteX13" fmla="*/ 937419 w 3463925"/>
                <a:gd name="connsiteY13" fmla="*/ 2223480 h 2976563"/>
                <a:gd name="connsiteX14" fmla="*/ 931069 w 3463925"/>
                <a:gd name="connsiteY14" fmla="*/ 2240071 h 2976563"/>
                <a:gd name="connsiteX15" fmla="*/ 927100 w 3463925"/>
                <a:gd name="connsiteY15" fmla="*/ 2256662 h 2976563"/>
                <a:gd name="connsiteX16" fmla="*/ 923925 w 3463925"/>
                <a:gd name="connsiteY16" fmla="*/ 2273253 h 2976563"/>
                <a:gd name="connsiteX17" fmla="*/ 923925 w 3463925"/>
                <a:gd name="connsiteY17" fmla="*/ 2289843 h 2976563"/>
                <a:gd name="connsiteX18" fmla="*/ 924719 w 3463925"/>
                <a:gd name="connsiteY18" fmla="*/ 2306434 h 2976563"/>
                <a:gd name="connsiteX19" fmla="*/ 927100 w 3463925"/>
                <a:gd name="connsiteY19" fmla="*/ 2322235 h 2976563"/>
                <a:gd name="connsiteX20" fmla="*/ 931862 w 3463925"/>
                <a:gd name="connsiteY20" fmla="*/ 2338036 h 2976563"/>
                <a:gd name="connsiteX21" fmla="*/ 938212 w 3463925"/>
                <a:gd name="connsiteY21" fmla="*/ 2352257 h 2976563"/>
                <a:gd name="connsiteX22" fmla="*/ 946944 w 3463925"/>
                <a:gd name="connsiteY22" fmla="*/ 2365687 h 2976563"/>
                <a:gd name="connsiteX23" fmla="*/ 956469 w 3463925"/>
                <a:gd name="connsiteY23" fmla="*/ 2377538 h 2976563"/>
                <a:gd name="connsiteX24" fmla="*/ 968375 w 3463925"/>
                <a:gd name="connsiteY24" fmla="*/ 2388599 h 2976563"/>
                <a:gd name="connsiteX25" fmla="*/ 980281 w 3463925"/>
                <a:gd name="connsiteY25" fmla="*/ 2398079 h 2976563"/>
                <a:gd name="connsiteX26" fmla="*/ 994569 w 3463925"/>
                <a:gd name="connsiteY26" fmla="*/ 2407560 h 2976563"/>
                <a:gd name="connsiteX27" fmla="*/ 1008856 w 3463925"/>
                <a:gd name="connsiteY27" fmla="*/ 2414670 h 2976563"/>
                <a:gd name="connsiteX28" fmla="*/ 1025525 w 3463925"/>
                <a:gd name="connsiteY28" fmla="*/ 2421780 h 2976563"/>
                <a:gd name="connsiteX29" fmla="*/ 1042988 w 3463925"/>
                <a:gd name="connsiteY29" fmla="*/ 2425731 h 2976563"/>
                <a:gd name="connsiteX30" fmla="*/ 1060450 w 3463925"/>
                <a:gd name="connsiteY30" fmla="*/ 2429681 h 2976563"/>
                <a:gd name="connsiteX31" fmla="*/ 1079500 w 3463925"/>
                <a:gd name="connsiteY31" fmla="*/ 2430471 h 2976563"/>
                <a:gd name="connsiteX32" fmla="*/ 1099344 w 3463925"/>
                <a:gd name="connsiteY32" fmla="*/ 2432051 h 2976563"/>
                <a:gd name="connsiteX33" fmla="*/ 1119188 w 3463925"/>
                <a:gd name="connsiteY33" fmla="*/ 2429681 h 2976563"/>
                <a:gd name="connsiteX34" fmla="*/ 1139031 w 3463925"/>
                <a:gd name="connsiteY34" fmla="*/ 2426521 h 2976563"/>
                <a:gd name="connsiteX35" fmla="*/ 1158875 w 3463925"/>
                <a:gd name="connsiteY35" fmla="*/ 2421780 h 2976563"/>
                <a:gd name="connsiteX36" fmla="*/ 1177131 w 3463925"/>
                <a:gd name="connsiteY36" fmla="*/ 2415460 h 2976563"/>
                <a:gd name="connsiteX37" fmla="*/ 1194594 w 3463925"/>
                <a:gd name="connsiteY37" fmla="*/ 2408350 h 2976563"/>
                <a:gd name="connsiteX38" fmla="*/ 1212056 w 3463925"/>
                <a:gd name="connsiteY38" fmla="*/ 2398869 h 2976563"/>
                <a:gd name="connsiteX39" fmla="*/ 1228725 w 3463925"/>
                <a:gd name="connsiteY39" fmla="*/ 2390179 h 2976563"/>
                <a:gd name="connsiteX40" fmla="*/ 1243806 w 3463925"/>
                <a:gd name="connsiteY40" fmla="*/ 2379118 h 2976563"/>
                <a:gd name="connsiteX41" fmla="*/ 1257300 w 3463925"/>
                <a:gd name="connsiteY41" fmla="*/ 2366478 h 2976563"/>
                <a:gd name="connsiteX42" fmla="*/ 1269206 w 3463925"/>
                <a:gd name="connsiteY42" fmla="*/ 2353047 h 2976563"/>
                <a:gd name="connsiteX43" fmla="*/ 1281112 w 3463925"/>
                <a:gd name="connsiteY43" fmla="*/ 2339616 h 2976563"/>
                <a:gd name="connsiteX44" fmla="*/ 1291431 w 3463925"/>
                <a:gd name="connsiteY44" fmla="*/ 2324605 h 2976563"/>
                <a:gd name="connsiteX45" fmla="*/ 1299369 w 3463925"/>
                <a:gd name="connsiteY45" fmla="*/ 2309594 h 2976563"/>
                <a:gd name="connsiteX46" fmla="*/ 1305719 w 3463925"/>
                <a:gd name="connsiteY46" fmla="*/ 2293794 h 2976563"/>
                <a:gd name="connsiteX47" fmla="*/ 1310481 w 3463925"/>
                <a:gd name="connsiteY47" fmla="*/ 2277993 h 2976563"/>
                <a:gd name="connsiteX48" fmla="*/ 1313656 w 3463925"/>
                <a:gd name="connsiteY48" fmla="*/ 2261402 h 2976563"/>
                <a:gd name="connsiteX49" fmla="*/ 1314450 w 3463925"/>
                <a:gd name="connsiteY49" fmla="*/ 2244811 h 2976563"/>
                <a:gd name="connsiteX50" fmla="*/ 1313656 w 3463925"/>
                <a:gd name="connsiteY50" fmla="*/ 2227430 h 2976563"/>
                <a:gd name="connsiteX51" fmla="*/ 1310481 w 3463925"/>
                <a:gd name="connsiteY51" fmla="*/ 2212419 h 2976563"/>
                <a:gd name="connsiteX52" fmla="*/ 1306512 w 3463925"/>
                <a:gd name="connsiteY52" fmla="*/ 2195828 h 2976563"/>
                <a:gd name="connsiteX53" fmla="*/ 1300162 w 3463925"/>
                <a:gd name="connsiteY53" fmla="*/ 2181608 h 2976563"/>
                <a:gd name="connsiteX54" fmla="*/ 1292225 w 3463925"/>
                <a:gd name="connsiteY54" fmla="*/ 2167387 h 2976563"/>
                <a:gd name="connsiteX55" fmla="*/ 1282700 w 3463925"/>
                <a:gd name="connsiteY55" fmla="*/ 2153956 h 2976563"/>
                <a:gd name="connsiteX56" fmla="*/ 1271588 w 3463925"/>
                <a:gd name="connsiteY56" fmla="*/ 2142896 h 2976563"/>
                <a:gd name="connsiteX57" fmla="*/ 1258094 w 3463925"/>
                <a:gd name="connsiteY57" fmla="*/ 2131835 h 2976563"/>
                <a:gd name="connsiteX58" fmla="*/ 1244600 w 3463925"/>
                <a:gd name="connsiteY58" fmla="*/ 2121564 h 2976563"/>
                <a:gd name="connsiteX59" fmla="*/ 1228725 w 3463925"/>
                <a:gd name="connsiteY59" fmla="*/ 2113664 h 2976563"/>
                <a:gd name="connsiteX60" fmla="*/ 1212056 w 3463925"/>
                <a:gd name="connsiteY60" fmla="*/ 2106554 h 2976563"/>
                <a:gd name="connsiteX61" fmla="*/ 1193800 w 3463925"/>
                <a:gd name="connsiteY61" fmla="*/ 2101023 h 2976563"/>
                <a:gd name="connsiteX62" fmla="*/ 1173956 w 3463925"/>
                <a:gd name="connsiteY62" fmla="*/ 2097073 h 2976563"/>
                <a:gd name="connsiteX63" fmla="*/ 1153319 w 3463925"/>
                <a:gd name="connsiteY63" fmla="*/ 2093913 h 2976563"/>
                <a:gd name="connsiteX64" fmla="*/ 1430769 w 3463925"/>
                <a:gd name="connsiteY64" fmla="*/ 2000250 h 2976563"/>
                <a:gd name="connsiteX65" fmla="*/ 1423588 w 3463925"/>
                <a:gd name="connsiteY65" fmla="*/ 2001040 h 2976563"/>
                <a:gd name="connsiteX66" fmla="*/ 1415609 w 3463925"/>
                <a:gd name="connsiteY66" fmla="*/ 2002619 h 2976563"/>
                <a:gd name="connsiteX67" fmla="*/ 1407630 w 3463925"/>
                <a:gd name="connsiteY67" fmla="*/ 2005778 h 2976563"/>
                <a:gd name="connsiteX68" fmla="*/ 1400449 w 3463925"/>
                <a:gd name="connsiteY68" fmla="*/ 2008937 h 2976563"/>
                <a:gd name="connsiteX69" fmla="*/ 1391672 w 3463925"/>
                <a:gd name="connsiteY69" fmla="*/ 2014466 h 2976563"/>
                <a:gd name="connsiteX70" fmla="*/ 1383693 w 3463925"/>
                <a:gd name="connsiteY70" fmla="*/ 2019204 h 2976563"/>
                <a:gd name="connsiteX71" fmla="*/ 1376512 w 3463925"/>
                <a:gd name="connsiteY71" fmla="*/ 2024733 h 2976563"/>
                <a:gd name="connsiteX72" fmla="*/ 1371724 w 3463925"/>
                <a:gd name="connsiteY72" fmla="*/ 2030261 h 2976563"/>
                <a:gd name="connsiteX73" fmla="*/ 1365341 w 3463925"/>
                <a:gd name="connsiteY73" fmla="*/ 2036579 h 2976563"/>
                <a:gd name="connsiteX74" fmla="*/ 1361351 w 3463925"/>
                <a:gd name="connsiteY74" fmla="*/ 2043687 h 2976563"/>
                <a:gd name="connsiteX75" fmla="*/ 1356564 w 3463925"/>
                <a:gd name="connsiteY75" fmla="*/ 2050795 h 2976563"/>
                <a:gd name="connsiteX76" fmla="*/ 1354170 w 3463925"/>
                <a:gd name="connsiteY76" fmla="*/ 2057903 h 2976563"/>
                <a:gd name="connsiteX77" fmla="*/ 1351777 w 3463925"/>
                <a:gd name="connsiteY77" fmla="*/ 2065011 h 2976563"/>
                <a:gd name="connsiteX78" fmla="*/ 1349383 w 3463925"/>
                <a:gd name="connsiteY78" fmla="*/ 2072119 h 2976563"/>
                <a:gd name="connsiteX79" fmla="*/ 1348585 w 3463925"/>
                <a:gd name="connsiteY79" fmla="*/ 2080806 h 2976563"/>
                <a:gd name="connsiteX80" fmla="*/ 1347787 w 3463925"/>
                <a:gd name="connsiteY80" fmla="*/ 2087914 h 2976563"/>
                <a:gd name="connsiteX81" fmla="*/ 1347787 w 3463925"/>
                <a:gd name="connsiteY81" fmla="*/ 2095022 h 2976563"/>
                <a:gd name="connsiteX82" fmla="*/ 1348585 w 3463925"/>
                <a:gd name="connsiteY82" fmla="*/ 2102919 h 2976563"/>
                <a:gd name="connsiteX83" fmla="*/ 1350979 w 3463925"/>
                <a:gd name="connsiteY83" fmla="*/ 2110027 h 2976563"/>
                <a:gd name="connsiteX84" fmla="*/ 1352574 w 3463925"/>
                <a:gd name="connsiteY84" fmla="*/ 2116345 h 2976563"/>
                <a:gd name="connsiteX85" fmla="*/ 1355766 w 3463925"/>
                <a:gd name="connsiteY85" fmla="*/ 2123453 h 2976563"/>
                <a:gd name="connsiteX86" fmla="*/ 1358958 w 3463925"/>
                <a:gd name="connsiteY86" fmla="*/ 2129771 h 2976563"/>
                <a:gd name="connsiteX87" fmla="*/ 1362947 w 3463925"/>
                <a:gd name="connsiteY87" fmla="*/ 2135300 h 2976563"/>
                <a:gd name="connsiteX88" fmla="*/ 1366937 w 3463925"/>
                <a:gd name="connsiteY88" fmla="*/ 2140828 h 2976563"/>
                <a:gd name="connsiteX89" fmla="*/ 1372522 w 3463925"/>
                <a:gd name="connsiteY89" fmla="*/ 2144777 h 2976563"/>
                <a:gd name="connsiteX90" fmla="*/ 1377310 w 3463925"/>
                <a:gd name="connsiteY90" fmla="*/ 2148726 h 2976563"/>
                <a:gd name="connsiteX91" fmla="*/ 1383693 w 3463925"/>
                <a:gd name="connsiteY91" fmla="*/ 2151885 h 2976563"/>
                <a:gd name="connsiteX92" fmla="*/ 1390076 w 3463925"/>
                <a:gd name="connsiteY92" fmla="*/ 2154254 h 2976563"/>
                <a:gd name="connsiteX93" fmla="*/ 1396459 w 3463925"/>
                <a:gd name="connsiteY93" fmla="*/ 2155833 h 2976563"/>
                <a:gd name="connsiteX94" fmla="*/ 1403640 w 3463925"/>
                <a:gd name="connsiteY94" fmla="*/ 2157413 h 2976563"/>
                <a:gd name="connsiteX95" fmla="*/ 1410822 w 3463925"/>
                <a:gd name="connsiteY95" fmla="*/ 2157413 h 2976563"/>
                <a:gd name="connsiteX96" fmla="*/ 1418003 w 3463925"/>
                <a:gd name="connsiteY96" fmla="*/ 2155833 h 2976563"/>
                <a:gd name="connsiteX97" fmla="*/ 1425184 w 3463925"/>
                <a:gd name="connsiteY97" fmla="*/ 2155044 h 2976563"/>
                <a:gd name="connsiteX98" fmla="*/ 1432365 w 3463925"/>
                <a:gd name="connsiteY98" fmla="*/ 2152674 h 2976563"/>
                <a:gd name="connsiteX99" fmla="*/ 1439546 w 3463925"/>
                <a:gd name="connsiteY99" fmla="*/ 2151095 h 2976563"/>
                <a:gd name="connsiteX100" fmla="*/ 1446727 w 3463925"/>
                <a:gd name="connsiteY100" fmla="*/ 2147936 h 2976563"/>
                <a:gd name="connsiteX101" fmla="*/ 1453908 w 3463925"/>
                <a:gd name="connsiteY101" fmla="*/ 2143987 h 2976563"/>
                <a:gd name="connsiteX102" fmla="*/ 1461090 w 3463925"/>
                <a:gd name="connsiteY102" fmla="*/ 2138459 h 2976563"/>
                <a:gd name="connsiteX103" fmla="*/ 1467473 w 3463925"/>
                <a:gd name="connsiteY103" fmla="*/ 2133720 h 2976563"/>
                <a:gd name="connsiteX104" fmla="*/ 1473058 w 3463925"/>
                <a:gd name="connsiteY104" fmla="*/ 2127402 h 2976563"/>
                <a:gd name="connsiteX105" fmla="*/ 1478644 w 3463925"/>
                <a:gd name="connsiteY105" fmla="*/ 2121084 h 2976563"/>
                <a:gd name="connsiteX106" fmla="*/ 1483431 w 3463925"/>
                <a:gd name="connsiteY106" fmla="*/ 2113976 h 2976563"/>
                <a:gd name="connsiteX107" fmla="*/ 1488218 w 3463925"/>
                <a:gd name="connsiteY107" fmla="*/ 2106868 h 2976563"/>
                <a:gd name="connsiteX108" fmla="*/ 1490612 w 3463925"/>
                <a:gd name="connsiteY108" fmla="*/ 2099760 h 2976563"/>
                <a:gd name="connsiteX109" fmla="*/ 1493804 w 3463925"/>
                <a:gd name="connsiteY109" fmla="*/ 2092652 h 2976563"/>
                <a:gd name="connsiteX110" fmla="*/ 1496995 w 3463925"/>
                <a:gd name="connsiteY110" fmla="*/ 2085544 h 2976563"/>
                <a:gd name="connsiteX111" fmla="*/ 1497793 w 3463925"/>
                <a:gd name="connsiteY111" fmla="*/ 2078437 h 2976563"/>
                <a:gd name="connsiteX112" fmla="*/ 1499389 w 3463925"/>
                <a:gd name="connsiteY112" fmla="*/ 2070539 h 2976563"/>
                <a:gd name="connsiteX113" fmla="*/ 1500187 w 3463925"/>
                <a:gd name="connsiteY113" fmla="*/ 2063431 h 2976563"/>
                <a:gd name="connsiteX114" fmla="*/ 1499389 w 3463925"/>
                <a:gd name="connsiteY114" fmla="*/ 2056323 h 2976563"/>
                <a:gd name="connsiteX115" fmla="*/ 1497793 w 3463925"/>
                <a:gd name="connsiteY115" fmla="*/ 2049215 h 2976563"/>
                <a:gd name="connsiteX116" fmla="*/ 1496995 w 3463925"/>
                <a:gd name="connsiteY116" fmla="*/ 2042107 h 2976563"/>
                <a:gd name="connsiteX117" fmla="*/ 1493804 w 3463925"/>
                <a:gd name="connsiteY117" fmla="*/ 2035789 h 2976563"/>
                <a:gd name="connsiteX118" fmla="*/ 1490612 w 3463925"/>
                <a:gd name="connsiteY118" fmla="*/ 2028681 h 2976563"/>
                <a:gd name="connsiteX119" fmla="*/ 1486623 w 3463925"/>
                <a:gd name="connsiteY119" fmla="*/ 2023153 h 2976563"/>
                <a:gd name="connsiteX120" fmla="*/ 1482633 w 3463925"/>
                <a:gd name="connsiteY120" fmla="*/ 2018415 h 2976563"/>
                <a:gd name="connsiteX121" fmla="*/ 1477846 w 3463925"/>
                <a:gd name="connsiteY121" fmla="*/ 2012886 h 2976563"/>
                <a:gd name="connsiteX122" fmla="*/ 1472260 w 3463925"/>
                <a:gd name="connsiteY122" fmla="*/ 2008937 h 2976563"/>
                <a:gd name="connsiteX123" fmla="*/ 1465877 w 3463925"/>
                <a:gd name="connsiteY123" fmla="*/ 2005778 h 2976563"/>
                <a:gd name="connsiteX124" fmla="*/ 1460292 w 3463925"/>
                <a:gd name="connsiteY124" fmla="*/ 2004199 h 2976563"/>
                <a:gd name="connsiteX125" fmla="*/ 1453111 w 3463925"/>
                <a:gd name="connsiteY125" fmla="*/ 2001830 h 2976563"/>
                <a:gd name="connsiteX126" fmla="*/ 1446727 w 3463925"/>
                <a:gd name="connsiteY126" fmla="*/ 2000250 h 2976563"/>
                <a:gd name="connsiteX127" fmla="*/ 1439546 w 3463925"/>
                <a:gd name="connsiteY127" fmla="*/ 2000250 h 2976563"/>
                <a:gd name="connsiteX128" fmla="*/ 1342170 w 3463925"/>
                <a:gd name="connsiteY128" fmla="*/ 1662113 h 2976563"/>
                <a:gd name="connsiteX129" fmla="*/ 1368326 w 3463925"/>
                <a:gd name="connsiteY129" fmla="*/ 1662113 h 2976563"/>
                <a:gd name="connsiteX130" fmla="*/ 1391311 w 3463925"/>
                <a:gd name="connsiteY130" fmla="*/ 1662908 h 2976563"/>
                <a:gd name="connsiteX131" fmla="*/ 1415090 w 3463925"/>
                <a:gd name="connsiteY131" fmla="*/ 1663703 h 2976563"/>
                <a:gd name="connsiteX132" fmla="*/ 1438075 w 3463925"/>
                <a:gd name="connsiteY132" fmla="*/ 1666088 h 2976563"/>
                <a:gd name="connsiteX133" fmla="*/ 1460268 w 3463925"/>
                <a:gd name="connsiteY133" fmla="*/ 1669268 h 2976563"/>
                <a:gd name="connsiteX134" fmla="*/ 1481668 w 3463925"/>
                <a:gd name="connsiteY134" fmla="*/ 1673244 h 2976563"/>
                <a:gd name="connsiteX135" fmla="*/ 1502276 w 3463925"/>
                <a:gd name="connsiteY135" fmla="*/ 1678014 h 2976563"/>
                <a:gd name="connsiteX136" fmla="*/ 1522884 w 3463925"/>
                <a:gd name="connsiteY136" fmla="*/ 1683579 h 2976563"/>
                <a:gd name="connsiteX137" fmla="*/ 1541907 w 3463925"/>
                <a:gd name="connsiteY137" fmla="*/ 1688350 h 2976563"/>
                <a:gd name="connsiteX138" fmla="*/ 1560929 w 3463925"/>
                <a:gd name="connsiteY138" fmla="*/ 1695505 h 2976563"/>
                <a:gd name="connsiteX139" fmla="*/ 1579159 w 3463925"/>
                <a:gd name="connsiteY139" fmla="*/ 1702661 h 2976563"/>
                <a:gd name="connsiteX140" fmla="*/ 1596596 w 3463925"/>
                <a:gd name="connsiteY140" fmla="*/ 1709816 h 2976563"/>
                <a:gd name="connsiteX141" fmla="*/ 1612449 w 3463925"/>
                <a:gd name="connsiteY141" fmla="*/ 1718562 h 2976563"/>
                <a:gd name="connsiteX142" fmla="*/ 1629093 w 3463925"/>
                <a:gd name="connsiteY142" fmla="*/ 1727307 h 2976563"/>
                <a:gd name="connsiteX143" fmla="*/ 1645738 w 3463925"/>
                <a:gd name="connsiteY143" fmla="*/ 1736848 h 2976563"/>
                <a:gd name="connsiteX144" fmla="*/ 1660005 w 3463925"/>
                <a:gd name="connsiteY144" fmla="*/ 1747184 h 2976563"/>
                <a:gd name="connsiteX145" fmla="*/ 1674272 w 3463925"/>
                <a:gd name="connsiteY145" fmla="*/ 1757519 h 2976563"/>
                <a:gd name="connsiteX146" fmla="*/ 1688539 w 3463925"/>
                <a:gd name="connsiteY146" fmla="*/ 1768650 h 2976563"/>
                <a:gd name="connsiteX147" fmla="*/ 1702013 w 3463925"/>
                <a:gd name="connsiteY147" fmla="*/ 1779781 h 2976563"/>
                <a:gd name="connsiteX148" fmla="*/ 1713902 w 3463925"/>
                <a:gd name="connsiteY148" fmla="*/ 1792501 h 2976563"/>
                <a:gd name="connsiteX149" fmla="*/ 1726584 w 3463925"/>
                <a:gd name="connsiteY149" fmla="*/ 1804427 h 2976563"/>
                <a:gd name="connsiteX150" fmla="*/ 1737680 w 3463925"/>
                <a:gd name="connsiteY150" fmla="*/ 1817148 h 2976563"/>
                <a:gd name="connsiteX151" fmla="*/ 1748777 w 3463925"/>
                <a:gd name="connsiteY151" fmla="*/ 1829869 h 2976563"/>
                <a:gd name="connsiteX152" fmla="*/ 1759081 w 3463925"/>
                <a:gd name="connsiteY152" fmla="*/ 1843385 h 2976563"/>
                <a:gd name="connsiteX153" fmla="*/ 1768592 w 3463925"/>
                <a:gd name="connsiteY153" fmla="*/ 1856901 h 2976563"/>
                <a:gd name="connsiteX154" fmla="*/ 1777311 w 3463925"/>
                <a:gd name="connsiteY154" fmla="*/ 1871212 h 2976563"/>
                <a:gd name="connsiteX155" fmla="*/ 1786030 w 3463925"/>
                <a:gd name="connsiteY155" fmla="*/ 1885523 h 2976563"/>
                <a:gd name="connsiteX156" fmla="*/ 1801882 w 3463925"/>
                <a:gd name="connsiteY156" fmla="*/ 1914144 h 2976563"/>
                <a:gd name="connsiteX157" fmla="*/ 1814563 w 3463925"/>
                <a:gd name="connsiteY157" fmla="*/ 1945151 h 2976563"/>
                <a:gd name="connsiteX158" fmla="*/ 1825660 w 3463925"/>
                <a:gd name="connsiteY158" fmla="*/ 1976158 h 2976563"/>
                <a:gd name="connsiteX159" fmla="*/ 1835171 w 3463925"/>
                <a:gd name="connsiteY159" fmla="*/ 2007165 h 2976563"/>
                <a:gd name="connsiteX160" fmla="*/ 1842304 w 3463925"/>
                <a:gd name="connsiteY160" fmla="*/ 2038967 h 2976563"/>
                <a:gd name="connsiteX161" fmla="*/ 1846268 w 3463925"/>
                <a:gd name="connsiteY161" fmla="*/ 2070770 h 2976563"/>
                <a:gd name="connsiteX162" fmla="*/ 1849438 w 3463925"/>
                <a:gd name="connsiteY162" fmla="*/ 2102572 h 2976563"/>
                <a:gd name="connsiteX163" fmla="*/ 1849438 w 3463925"/>
                <a:gd name="connsiteY163" fmla="*/ 2134374 h 2976563"/>
                <a:gd name="connsiteX164" fmla="*/ 1848645 w 3463925"/>
                <a:gd name="connsiteY164" fmla="*/ 2166176 h 2976563"/>
                <a:gd name="connsiteX165" fmla="*/ 1845475 w 3463925"/>
                <a:gd name="connsiteY165" fmla="*/ 2197183 h 2976563"/>
                <a:gd name="connsiteX166" fmla="*/ 1839927 w 3463925"/>
                <a:gd name="connsiteY166" fmla="*/ 2226600 h 2976563"/>
                <a:gd name="connsiteX167" fmla="*/ 1832793 w 3463925"/>
                <a:gd name="connsiteY167" fmla="*/ 2256812 h 2976563"/>
                <a:gd name="connsiteX168" fmla="*/ 1824867 w 3463925"/>
                <a:gd name="connsiteY168" fmla="*/ 2285434 h 2976563"/>
                <a:gd name="connsiteX169" fmla="*/ 1813771 w 3463925"/>
                <a:gd name="connsiteY169" fmla="*/ 2311670 h 2976563"/>
                <a:gd name="connsiteX170" fmla="*/ 1801089 w 3463925"/>
                <a:gd name="connsiteY170" fmla="*/ 2337907 h 2976563"/>
                <a:gd name="connsiteX171" fmla="*/ 1787615 w 3463925"/>
                <a:gd name="connsiteY171" fmla="*/ 2360963 h 2976563"/>
                <a:gd name="connsiteX172" fmla="*/ 1771763 w 3463925"/>
                <a:gd name="connsiteY172" fmla="*/ 2384020 h 2976563"/>
                <a:gd name="connsiteX173" fmla="*/ 1755118 w 3463925"/>
                <a:gd name="connsiteY173" fmla="*/ 2405486 h 2976563"/>
                <a:gd name="connsiteX174" fmla="*/ 1736888 w 3463925"/>
                <a:gd name="connsiteY174" fmla="*/ 2424568 h 2976563"/>
                <a:gd name="connsiteX175" fmla="*/ 1717073 w 3463925"/>
                <a:gd name="connsiteY175" fmla="*/ 2444444 h 2976563"/>
                <a:gd name="connsiteX176" fmla="*/ 1698050 w 3463925"/>
                <a:gd name="connsiteY176" fmla="*/ 2463525 h 2976563"/>
                <a:gd name="connsiteX177" fmla="*/ 1677442 w 3463925"/>
                <a:gd name="connsiteY177" fmla="*/ 2481016 h 2976563"/>
                <a:gd name="connsiteX178" fmla="*/ 1656042 w 3463925"/>
                <a:gd name="connsiteY178" fmla="*/ 2498507 h 2976563"/>
                <a:gd name="connsiteX179" fmla="*/ 1633056 w 3463925"/>
                <a:gd name="connsiteY179" fmla="*/ 2515203 h 2976563"/>
                <a:gd name="connsiteX180" fmla="*/ 1610071 w 3463925"/>
                <a:gd name="connsiteY180" fmla="*/ 2530309 h 2976563"/>
                <a:gd name="connsiteX181" fmla="*/ 1586293 w 3463925"/>
                <a:gd name="connsiteY181" fmla="*/ 2544620 h 2976563"/>
                <a:gd name="connsiteX182" fmla="*/ 1561722 w 3463925"/>
                <a:gd name="connsiteY182" fmla="*/ 2558136 h 2976563"/>
                <a:gd name="connsiteX183" fmla="*/ 1536358 w 3463925"/>
                <a:gd name="connsiteY183" fmla="*/ 2570857 h 2976563"/>
                <a:gd name="connsiteX184" fmla="*/ 1510202 w 3463925"/>
                <a:gd name="connsiteY184" fmla="*/ 2581988 h 2976563"/>
                <a:gd name="connsiteX185" fmla="*/ 1484046 w 3463925"/>
                <a:gd name="connsiteY185" fmla="*/ 2592323 h 2976563"/>
                <a:gd name="connsiteX186" fmla="*/ 1456305 w 3463925"/>
                <a:gd name="connsiteY186" fmla="*/ 2601864 h 2976563"/>
                <a:gd name="connsiteX187" fmla="*/ 1428564 w 3463925"/>
                <a:gd name="connsiteY187" fmla="*/ 2609815 h 2976563"/>
                <a:gd name="connsiteX188" fmla="*/ 1400823 w 3463925"/>
                <a:gd name="connsiteY188" fmla="*/ 2616175 h 2976563"/>
                <a:gd name="connsiteX189" fmla="*/ 1372289 w 3463925"/>
                <a:gd name="connsiteY189" fmla="*/ 2621740 h 2976563"/>
                <a:gd name="connsiteX190" fmla="*/ 1342170 w 3463925"/>
                <a:gd name="connsiteY190" fmla="*/ 2626511 h 2976563"/>
                <a:gd name="connsiteX191" fmla="*/ 1313636 w 3463925"/>
                <a:gd name="connsiteY191" fmla="*/ 2628896 h 2976563"/>
                <a:gd name="connsiteX192" fmla="*/ 1282724 w 3463925"/>
                <a:gd name="connsiteY192" fmla="*/ 2631281 h 2976563"/>
                <a:gd name="connsiteX193" fmla="*/ 1253398 w 3463925"/>
                <a:gd name="connsiteY193" fmla="*/ 2632076 h 2976563"/>
                <a:gd name="connsiteX194" fmla="*/ 1222486 w 3463925"/>
                <a:gd name="connsiteY194" fmla="*/ 2631281 h 2976563"/>
                <a:gd name="connsiteX195" fmla="*/ 1192367 w 3463925"/>
                <a:gd name="connsiteY195" fmla="*/ 2628101 h 2976563"/>
                <a:gd name="connsiteX196" fmla="*/ 1161455 w 3463925"/>
                <a:gd name="connsiteY196" fmla="*/ 2624921 h 2976563"/>
                <a:gd name="connsiteX197" fmla="*/ 1129751 w 3463925"/>
                <a:gd name="connsiteY197" fmla="*/ 2620150 h 2976563"/>
                <a:gd name="connsiteX198" fmla="*/ 1098047 w 3463925"/>
                <a:gd name="connsiteY198" fmla="*/ 2612995 h 2976563"/>
                <a:gd name="connsiteX199" fmla="*/ 1066343 w 3463925"/>
                <a:gd name="connsiteY199" fmla="*/ 2604249 h 2976563"/>
                <a:gd name="connsiteX200" fmla="*/ 1035431 w 3463925"/>
                <a:gd name="connsiteY200" fmla="*/ 2595504 h 2976563"/>
                <a:gd name="connsiteX201" fmla="*/ 1002934 w 3463925"/>
                <a:gd name="connsiteY201" fmla="*/ 2584373 h 2976563"/>
                <a:gd name="connsiteX202" fmla="*/ 971230 w 3463925"/>
                <a:gd name="connsiteY202" fmla="*/ 2570857 h 2976563"/>
                <a:gd name="connsiteX203" fmla="*/ 938733 w 3463925"/>
                <a:gd name="connsiteY203" fmla="*/ 2556546 h 2976563"/>
                <a:gd name="connsiteX204" fmla="*/ 907029 w 3463925"/>
                <a:gd name="connsiteY204" fmla="*/ 2539850 h 2976563"/>
                <a:gd name="connsiteX205" fmla="*/ 892762 w 3463925"/>
                <a:gd name="connsiteY205" fmla="*/ 2530309 h 2976563"/>
                <a:gd name="connsiteX206" fmla="*/ 880080 w 3463925"/>
                <a:gd name="connsiteY206" fmla="*/ 2522359 h 2976563"/>
                <a:gd name="connsiteX207" fmla="*/ 866606 w 3463925"/>
                <a:gd name="connsiteY207" fmla="*/ 2512818 h 2976563"/>
                <a:gd name="connsiteX208" fmla="*/ 855509 w 3463925"/>
                <a:gd name="connsiteY208" fmla="*/ 2503278 h 2976563"/>
                <a:gd name="connsiteX209" fmla="*/ 843620 w 3463925"/>
                <a:gd name="connsiteY209" fmla="*/ 2493737 h 2976563"/>
                <a:gd name="connsiteX210" fmla="*/ 833316 w 3463925"/>
                <a:gd name="connsiteY210" fmla="*/ 2483401 h 2976563"/>
                <a:gd name="connsiteX211" fmla="*/ 824598 w 3463925"/>
                <a:gd name="connsiteY211" fmla="*/ 2472271 h 2976563"/>
                <a:gd name="connsiteX212" fmla="*/ 815086 w 3463925"/>
                <a:gd name="connsiteY212" fmla="*/ 2461935 h 2976563"/>
                <a:gd name="connsiteX213" fmla="*/ 807160 w 3463925"/>
                <a:gd name="connsiteY213" fmla="*/ 2451599 h 2976563"/>
                <a:gd name="connsiteX214" fmla="*/ 800027 w 3463925"/>
                <a:gd name="connsiteY214" fmla="*/ 2440469 h 2976563"/>
                <a:gd name="connsiteX215" fmla="*/ 787345 w 3463925"/>
                <a:gd name="connsiteY215" fmla="*/ 2419002 h 2976563"/>
                <a:gd name="connsiteX216" fmla="*/ 777041 w 3463925"/>
                <a:gd name="connsiteY216" fmla="*/ 2396741 h 2976563"/>
                <a:gd name="connsiteX217" fmla="*/ 769115 w 3463925"/>
                <a:gd name="connsiteY217" fmla="*/ 2376864 h 2976563"/>
                <a:gd name="connsiteX218" fmla="*/ 762774 w 3463925"/>
                <a:gd name="connsiteY218" fmla="*/ 2356988 h 2976563"/>
                <a:gd name="connsiteX219" fmla="*/ 758811 w 3463925"/>
                <a:gd name="connsiteY219" fmla="*/ 2338702 h 2976563"/>
                <a:gd name="connsiteX220" fmla="*/ 755641 w 3463925"/>
                <a:gd name="connsiteY220" fmla="*/ 2322006 h 2976563"/>
                <a:gd name="connsiteX221" fmla="*/ 754056 w 3463925"/>
                <a:gd name="connsiteY221" fmla="*/ 2307695 h 2976563"/>
                <a:gd name="connsiteX222" fmla="*/ 752470 w 3463925"/>
                <a:gd name="connsiteY222" fmla="*/ 2287024 h 2976563"/>
                <a:gd name="connsiteX223" fmla="*/ 752470 w 3463925"/>
                <a:gd name="connsiteY223" fmla="*/ 2279073 h 2976563"/>
                <a:gd name="connsiteX224" fmla="*/ 751678 w 3463925"/>
                <a:gd name="connsiteY224" fmla="*/ 2272713 h 2976563"/>
                <a:gd name="connsiteX225" fmla="*/ 750885 w 3463925"/>
                <a:gd name="connsiteY225" fmla="*/ 2256812 h 2976563"/>
                <a:gd name="connsiteX226" fmla="*/ 749300 w 3463925"/>
                <a:gd name="connsiteY226" fmla="*/ 2228985 h 2976563"/>
                <a:gd name="connsiteX227" fmla="*/ 750885 w 3463925"/>
                <a:gd name="connsiteY227" fmla="*/ 2194003 h 2976563"/>
                <a:gd name="connsiteX228" fmla="*/ 752470 w 3463925"/>
                <a:gd name="connsiteY228" fmla="*/ 2173331 h 2976563"/>
                <a:gd name="connsiteX229" fmla="*/ 754848 w 3463925"/>
                <a:gd name="connsiteY229" fmla="*/ 2151865 h 2976563"/>
                <a:gd name="connsiteX230" fmla="*/ 758019 w 3463925"/>
                <a:gd name="connsiteY230" fmla="*/ 2128013 h 2976563"/>
                <a:gd name="connsiteX231" fmla="*/ 761982 w 3463925"/>
                <a:gd name="connsiteY231" fmla="*/ 2103367 h 2976563"/>
                <a:gd name="connsiteX232" fmla="*/ 766737 w 3463925"/>
                <a:gd name="connsiteY232" fmla="*/ 2078720 h 2976563"/>
                <a:gd name="connsiteX233" fmla="*/ 773078 w 3463925"/>
                <a:gd name="connsiteY233" fmla="*/ 2051688 h 2976563"/>
                <a:gd name="connsiteX234" fmla="*/ 781797 w 3463925"/>
                <a:gd name="connsiteY234" fmla="*/ 2026247 h 2976563"/>
                <a:gd name="connsiteX235" fmla="*/ 791308 w 3463925"/>
                <a:gd name="connsiteY235" fmla="*/ 1998420 h 2976563"/>
                <a:gd name="connsiteX236" fmla="*/ 803197 w 3463925"/>
                <a:gd name="connsiteY236" fmla="*/ 1972183 h 2976563"/>
                <a:gd name="connsiteX237" fmla="*/ 815086 w 3463925"/>
                <a:gd name="connsiteY237" fmla="*/ 1944356 h 2976563"/>
                <a:gd name="connsiteX238" fmla="*/ 830938 w 3463925"/>
                <a:gd name="connsiteY238" fmla="*/ 1917325 h 2976563"/>
                <a:gd name="connsiteX239" fmla="*/ 847583 w 3463925"/>
                <a:gd name="connsiteY239" fmla="*/ 1891088 h 2976563"/>
                <a:gd name="connsiteX240" fmla="*/ 867398 w 3463925"/>
                <a:gd name="connsiteY240" fmla="*/ 1864851 h 2976563"/>
                <a:gd name="connsiteX241" fmla="*/ 888799 w 3463925"/>
                <a:gd name="connsiteY241" fmla="*/ 1839410 h 2976563"/>
                <a:gd name="connsiteX242" fmla="*/ 901480 w 3463925"/>
                <a:gd name="connsiteY242" fmla="*/ 1827484 h 2976563"/>
                <a:gd name="connsiteX243" fmla="*/ 913370 w 3463925"/>
                <a:gd name="connsiteY243" fmla="*/ 1814763 h 2976563"/>
                <a:gd name="connsiteX244" fmla="*/ 926844 w 3463925"/>
                <a:gd name="connsiteY244" fmla="*/ 1803632 h 2976563"/>
                <a:gd name="connsiteX245" fmla="*/ 940318 w 3463925"/>
                <a:gd name="connsiteY245" fmla="*/ 1790911 h 2976563"/>
                <a:gd name="connsiteX246" fmla="*/ 954585 w 3463925"/>
                <a:gd name="connsiteY246" fmla="*/ 1780576 h 2976563"/>
                <a:gd name="connsiteX247" fmla="*/ 969645 w 3463925"/>
                <a:gd name="connsiteY247" fmla="*/ 1769445 h 2976563"/>
                <a:gd name="connsiteX248" fmla="*/ 985497 w 3463925"/>
                <a:gd name="connsiteY248" fmla="*/ 1759109 h 2976563"/>
                <a:gd name="connsiteX249" fmla="*/ 1002934 w 3463925"/>
                <a:gd name="connsiteY249" fmla="*/ 1748774 h 2976563"/>
                <a:gd name="connsiteX250" fmla="*/ 1020371 w 3463925"/>
                <a:gd name="connsiteY250" fmla="*/ 1740028 h 2976563"/>
                <a:gd name="connsiteX251" fmla="*/ 1037016 w 3463925"/>
                <a:gd name="connsiteY251" fmla="*/ 1730487 h 2976563"/>
                <a:gd name="connsiteX252" fmla="*/ 1056831 w 3463925"/>
                <a:gd name="connsiteY252" fmla="*/ 1721742 h 2976563"/>
                <a:gd name="connsiteX253" fmla="*/ 1076647 w 3463925"/>
                <a:gd name="connsiteY253" fmla="*/ 1712996 h 2976563"/>
                <a:gd name="connsiteX254" fmla="*/ 1096462 w 3463925"/>
                <a:gd name="connsiteY254" fmla="*/ 1705046 h 2976563"/>
                <a:gd name="connsiteX255" fmla="*/ 1118655 w 3463925"/>
                <a:gd name="connsiteY255" fmla="*/ 1697890 h 2976563"/>
                <a:gd name="connsiteX256" fmla="*/ 1140848 w 3463925"/>
                <a:gd name="connsiteY256" fmla="*/ 1691530 h 2976563"/>
                <a:gd name="connsiteX257" fmla="*/ 1163041 w 3463925"/>
                <a:gd name="connsiteY257" fmla="*/ 1685169 h 2976563"/>
                <a:gd name="connsiteX258" fmla="*/ 1186819 w 3463925"/>
                <a:gd name="connsiteY258" fmla="*/ 1680399 h 2976563"/>
                <a:gd name="connsiteX259" fmla="*/ 1212182 w 3463925"/>
                <a:gd name="connsiteY259" fmla="*/ 1674834 h 2976563"/>
                <a:gd name="connsiteX260" fmla="*/ 1238338 w 3463925"/>
                <a:gd name="connsiteY260" fmla="*/ 1670859 h 2976563"/>
                <a:gd name="connsiteX261" fmla="*/ 1264494 w 3463925"/>
                <a:gd name="connsiteY261" fmla="*/ 1666883 h 2976563"/>
                <a:gd name="connsiteX262" fmla="*/ 1291443 w 3463925"/>
                <a:gd name="connsiteY262" fmla="*/ 1664498 h 2976563"/>
                <a:gd name="connsiteX263" fmla="*/ 1317599 w 3463925"/>
                <a:gd name="connsiteY263" fmla="*/ 1662908 h 2976563"/>
                <a:gd name="connsiteX264" fmla="*/ 1432302 w 3463925"/>
                <a:gd name="connsiteY264" fmla="*/ 1412875 h 2976563"/>
                <a:gd name="connsiteX265" fmla="*/ 1379141 w 3463925"/>
                <a:gd name="connsiteY265" fmla="*/ 1415255 h 2976563"/>
                <a:gd name="connsiteX266" fmla="*/ 1325980 w 3463925"/>
                <a:gd name="connsiteY266" fmla="*/ 1418428 h 2976563"/>
                <a:gd name="connsiteX267" fmla="*/ 1272819 w 3463925"/>
                <a:gd name="connsiteY267" fmla="*/ 1423188 h 2976563"/>
                <a:gd name="connsiteX268" fmla="*/ 1220451 w 3463925"/>
                <a:gd name="connsiteY268" fmla="*/ 1429534 h 2976563"/>
                <a:gd name="connsiteX269" fmla="*/ 1168877 w 3463925"/>
                <a:gd name="connsiteY269" fmla="*/ 1437467 h 2976563"/>
                <a:gd name="connsiteX270" fmla="*/ 1118890 w 3463925"/>
                <a:gd name="connsiteY270" fmla="*/ 1447780 h 2976563"/>
                <a:gd name="connsiteX271" fmla="*/ 1068903 w 3463925"/>
                <a:gd name="connsiteY271" fmla="*/ 1458093 h 2976563"/>
                <a:gd name="connsiteX272" fmla="*/ 1020502 w 3463925"/>
                <a:gd name="connsiteY272" fmla="*/ 1470785 h 2976563"/>
                <a:gd name="connsiteX273" fmla="*/ 972895 w 3463925"/>
                <a:gd name="connsiteY273" fmla="*/ 1485065 h 2976563"/>
                <a:gd name="connsiteX274" fmla="*/ 926875 w 3463925"/>
                <a:gd name="connsiteY274" fmla="*/ 1500137 h 2976563"/>
                <a:gd name="connsiteX275" fmla="*/ 881649 w 3463925"/>
                <a:gd name="connsiteY275" fmla="*/ 1516796 h 2976563"/>
                <a:gd name="connsiteX276" fmla="*/ 838009 w 3463925"/>
                <a:gd name="connsiteY276" fmla="*/ 1534249 h 2976563"/>
                <a:gd name="connsiteX277" fmla="*/ 795956 w 3463925"/>
                <a:gd name="connsiteY277" fmla="*/ 1553288 h 2976563"/>
                <a:gd name="connsiteX278" fmla="*/ 754697 w 3463925"/>
                <a:gd name="connsiteY278" fmla="*/ 1573120 h 2976563"/>
                <a:gd name="connsiteX279" fmla="*/ 715818 w 3463925"/>
                <a:gd name="connsiteY279" fmla="*/ 1594539 h 2976563"/>
                <a:gd name="connsiteX280" fmla="*/ 677733 w 3463925"/>
                <a:gd name="connsiteY280" fmla="*/ 1616751 h 2976563"/>
                <a:gd name="connsiteX281" fmla="*/ 642028 w 3463925"/>
                <a:gd name="connsiteY281" fmla="*/ 1640549 h 2976563"/>
                <a:gd name="connsiteX282" fmla="*/ 607116 w 3463925"/>
                <a:gd name="connsiteY282" fmla="*/ 1665141 h 2976563"/>
                <a:gd name="connsiteX283" fmla="*/ 574584 w 3463925"/>
                <a:gd name="connsiteY283" fmla="*/ 1690527 h 2976563"/>
                <a:gd name="connsiteX284" fmla="*/ 543640 w 3463925"/>
                <a:gd name="connsiteY284" fmla="*/ 1717499 h 2976563"/>
                <a:gd name="connsiteX285" fmla="*/ 515076 w 3463925"/>
                <a:gd name="connsiteY285" fmla="*/ 1745264 h 2976563"/>
                <a:gd name="connsiteX286" fmla="*/ 487305 w 3463925"/>
                <a:gd name="connsiteY286" fmla="*/ 1773822 h 2976563"/>
                <a:gd name="connsiteX287" fmla="*/ 462708 w 3463925"/>
                <a:gd name="connsiteY287" fmla="*/ 1803967 h 2976563"/>
                <a:gd name="connsiteX288" fmla="*/ 438905 w 3463925"/>
                <a:gd name="connsiteY288" fmla="*/ 1833319 h 2976563"/>
                <a:gd name="connsiteX289" fmla="*/ 419069 w 3463925"/>
                <a:gd name="connsiteY289" fmla="*/ 1864257 h 2976563"/>
                <a:gd name="connsiteX290" fmla="*/ 400026 w 3463925"/>
                <a:gd name="connsiteY290" fmla="*/ 1895989 h 2976563"/>
                <a:gd name="connsiteX291" fmla="*/ 384157 w 3463925"/>
                <a:gd name="connsiteY291" fmla="*/ 1928514 h 2976563"/>
                <a:gd name="connsiteX292" fmla="*/ 369875 w 3463925"/>
                <a:gd name="connsiteY292" fmla="*/ 1961039 h 2976563"/>
                <a:gd name="connsiteX293" fmla="*/ 363527 w 3463925"/>
                <a:gd name="connsiteY293" fmla="*/ 1977698 h 2976563"/>
                <a:gd name="connsiteX294" fmla="*/ 357973 w 3463925"/>
                <a:gd name="connsiteY294" fmla="*/ 1995150 h 2976563"/>
                <a:gd name="connsiteX295" fmla="*/ 353212 w 3463925"/>
                <a:gd name="connsiteY295" fmla="*/ 2012603 h 2976563"/>
                <a:gd name="connsiteX296" fmla="*/ 349245 w 3463925"/>
                <a:gd name="connsiteY296" fmla="*/ 2029262 h 2976563"/>
                <a:gd name="connsiteX297" fmla="*/ 345278 w 3463925"/>
                <a:gd name="connsiteY297" fmla="*/ 2046714 h 2976563"/>
                <a:gd name="connsiteX298" fmla="*/ 342104 w 3463925"/>
                <a:gd name="connsiteY298" fmla="*/ 2064167 h 2976563"/>
                <a:gd name="connsiteX299" fmla="*/ 339724 w 3463925"/>
                <a:gd name="connsiteY299" fmla="*/ 2082412 h 2976563"/>
                <a:gd name="connsiteX300" fmla="*/ 338137 w 3463925"/>
                <a:gd name="connsiteY300" fmla="*/ 2099865 h 2976563"/>
                <a:gd name="connsiteX301" fmla="*/ 336550 w 3463925"/>
                <a:gd name="connsiteY301" fmla="*/ 2117317 h 2976563"/>
                <a:gd name="connsiteX302" fmla="*/ 336550 w 3463925"/>
                <a:gd name="connsiteY302" fmla="*/ 2135563 h 2976563"/>
                <a:gd name="connsiteX303" fmla="*/ 336550 w 3463925"/>
                <a:gd name="connsiteY303" fmla="*/ 2153808 h 2976563"/>
                <a:gd name="connsiteX304" fmla="*/ 338137 w 3463925"/>
                <a:gd name="connsiteY304" fmla="*/ 2171261 h 2976563"/>
                <a:gd name="connsiteX305" fmla="*/ 339724 w 3463925"/>
                <a:gd name="connsiteY305" fmla="*/ 2188713 h 2976563"/>
                <a:gd name="connsiteX306" fmla="*/ 342104 w 3463925"/>
                <a:gd name="connsiteY306" fmla="*/ 2206166 h 2976563"/>
                <a:gd name="connsiteX307" fmla="*/ 345278 w 3463925"/>
                <a:gd name="connsiteY307" fmla="*/ 2223618 h 2976563"/>
                <a:gd name="connsiteX308" fmla="*/ 349245 w 3463925"/>
                <a:gd name="connsiteY308" fmla="*/ 2241070 h 2976563"/>
                <a:gd name="connsiteX309" fmla="*/ 353212 w 3463925"/>
                <a:gd name="connsiteY309" fmla="*/ 2258523 h 2976563"/>
                <a:gd name="connsiteX310" fmla="*/ 357973 w 3463925"/>
                <a:gd name="connsiteY310" fmla="*/ 2275182 h 2976563"/>
                <a:gd name="connsiteX311" fmla="*/ 363527 w 3463925"/>
                <a:gd name="connsiteY311" fmla="*/ 2291048 h 2976563"/>
                <a:gd name="connsiteX312" fmla="*/ 369875 w 3463925"/>
                <a:gd name="connsiteY312" fmla="*/ 2307707 h 2976563"/>
                <a:gd name="connsiteX313" fmla="*/ 377016 w 3463925"/>
                <a:gd name="connsiteY313" fmla="*/ 2324366 h 2976563"/>
                <a:gd name="connsiteX314" fmla="*/ 384157 w 3463925"/>
                <a:gd name="connsiteY314" fmla="*/ 2340232 h 2976563"/>
                <a:gd name="connsiteX315" fmla="*/ 400026 w 3463925"/>
                <a:gd name="connsiteY315" fmla="*/ 2371963 h 2976563"/>
                <a:gd name="connsiteX316" fmla="*/ 419069 w 3463925"/>
                <a:gd name="connsiteY316" fmla="*/ 2402902 h 2976563"/>
                <a:gd name="connsiteX317" fmla="*/ 438905 w 3463925"/>
                <a:gd name="connsiteY317" fmla="*/ 2433047 h 2976563"/>
                <a:gd name="connsiteX318" fmla="*/ 462708 w 3463925"/>
                <a:gd name="connsiteY318" fmla="*/ 2461605 h 2976563"/>
                <a:gd name="connsiteX319" fmla="*/ 487305 w 3463925"/>
                <a:gd name="connsiteY319" fmla="*/ 2489370 h 2976563"/>
                <a:gd name="connsiteX320" fmla="*/ 515076 w 3463925"/>
                <a:gd name="connsiteY320" fmla="*/ 2515549 h 2976563"/>
                <a:gd name="connsiteX321" fmla="*/ 543640 w 3463925"/>
                <a:gd name="connsiteY321" fmla="*/ 2542521 h 2976563"/>
                <a:gd name="connsiteX322" fmla="*/ 574584 w 3463925"/>
                <a:gd name="connsiteY322" fmla="*/ 2567113 h 2976563"/>
                <a:gd name="connsiteX323" fmla="*/ 607116 w 3463925"/>
                <a:gd name="connsiteY323" fmla="*/ 2590912 h 2976563"/>
                <a:gd name="connsiteX324" fmla="*/ 642028 w 3463925"/>
                <a:gd name="connsiteY324" fmla="*/ 2613124 h 2976563"/>
                <a:gd name="connsiteX325" fmla="*/ 677733 w 3463925"/>
                <a:gd name="connsiteY325" fmla="*/ 2634543 h 2976563"/>
                <a:gd name="connsiteX326" fmla="*/ 715818 w 3463925"/>
                <a:gd name="connsiteY326" fmla="*/ 2654375 h 2976563"/>
                <a:gd name="connsiteX327" fmla="*/ 754697 w 3463925"/>
                <a:gd name="connsiteY327" fmla="*/ 2673414 h 2976563"/>
                <a:gd name="connsiteX328" fmla="*/ 795956 w 3463925"/>
                <a:gd name="connsiteY328" fmla="*/ 2690866 h 2976563"/>
                <a:gd name="connsiteX329" fmla="*/ 838009 w 3463925"/>
                <a:gd name="connsiteY329" fmla="*/ 2707525 h 2976563"/>
                <a:gd name="connsiteX330" fmla="*/ 881649 w 3463925"/>
                <a:gd name="connsiteY330" fmla="*/ 2721805 h 2976563"/>
                <a:gd name="connsiteX331" fmla="*/ 926875 w 3463925"/>
                <a:gd name="connsiteY331" fmla="*/ 2735290 h 2976563"/>
                <a:gd name="connsiteX332" fmla="*/ 972895 w 3463925"/>
                <a:gd name="connsiteY332" fmla="*/ 2746397 h 2976563"/>
                <a:gd name="connsiteX333" fmla="*/ 1020502 w 3463925"/>
                <a:gd name="connsiteY333" fmla="*/ 2756709 h 2976563"/>
                <a:gd name="connsiteX334" fmla="*/ 1068903 w 3463925"/>
                <a:gd name="connsiteY334" fmla="*/ 2766229 h 2976563"/>
                <a:gd name="connsiteX335" fmla="*/ 1118890 w 3463925"/>
                <a:gd name="connsiteY335" fmla="*/ 2773368 h 2976563"/>
                <a:gd name="connsiteX336" fmla="*/ 1168877 w 3463925"/>
                <a:gd name="connsiteY336" fmla="*/ 2778128 h 2976563"/>
                <a:gd name="connsiteX337" fmla="*/ 1220451 w 3463925"/>
                <a:gd name="connsiteY337" fmla="*/ 2781301 h 2976563"/>
                <a:gd name="connsiteX338" fmla="*/ 1272819 w 3463925"/>
                <a:gd name="connsiteY338" fmla="*/ 2782888 h 2976563"/>
                <a:gd name="connsiteX339" fmla="*/ 1325980 w 3463925"/>
                <a:gd name="connsiteY339" fmla="*/ 2782888 h 2976563"/>
                <a:gd name="connsiteX340" fmla="*/ 1379141 w 3463925"/>
                <a:gd name="connsiteY340" fmla="*/ 2782095 h 2976563"/>
                <a:gd name="connsiteX341" fmla="*/ 1432302 w 3463925"/>
                <a:gd name="connsiteY341" fmla="*/ 2778922 h 2976563"/>
                <a:gd name="connsiteX342" fmla="*/ 1485463 w 3463925"/>
                <a:gd name="connsiteY342" fmla="*/ 2773368 h 2976563"/>
                <a:gd name="connsiteX343" fmla="*/ 1537830 w 3463925"/>
                <a:gd name="connsiteY343" fmla="*/ 2766229 h 2976563"/>
                <a:gd name="connsiteX344" fmla="*/ 1589404 w 3463925"/>
                <a:gd name="connsiteY344" fmla="*/ 2757503 h 2976563"/>
                <a:gd name="connsiteX345" fmla="*/ 1640185 w 3463925"/>
                <a:gd name="connsiteY345" fmla="*/ 2746397 h 2976563"/>
                <a:gd name="connsiteX346" fmla="*/ 1689379 w 3463925"/>
                <a:gd name="connsiteY346" fmla="*/ 2733704 h 2976563"/>
                <a:gd name="connsiteX347" fmla="*/ 1737779 w 3463925"/>
                <a:gd name="connsiteY347" fmla="*/ 2719425 h 2976563"/>
                <a:gd name="connsiteX348" fmla="*/ 1786180 w 3463925"/>
                <a:gd name="connsiteY348" fmla="*/ 2704352 h 2976563"/>
                <a:gd name="connsiteX349" fmla="*/ 1832200 w 3463925"/>
                <a:gd name="connsiteY349" fmla="*/ 2687693 h 2976563"/>
                <a:gd name="connsiteX350" fmla="*/ 1877426 w 3463925"/>
                <a:gd name="connsiteY350" fmla="*/ 2668654 h 2976563"/>
                <a:gd name="connsiteX351" fmla="*/ 1920272 w 3463925"/>
                <a:gd name="connsiteY351" fmla="*/ 2648822 h 2976563"/>
                <a:gd name="connsiteX352" fmla="*/ 1963118 w 3463925"/>
                <a:gd name="connsiteY352" fmla="*/ 2627403 h 2976563"/>
                <a:gd name="connsiteX353" fmla="*/ 2003584 w 3463925"/>
                <a:gd name="connsiteY353" fmla="*/ 2605191 h 2976563"/>
                <a:gd name="connsiteX354" fmla="*/ 2043257 w 3463925"/>
                <a:gd name="connsiteY354" fmla="*/ 2581392 h 2976563"/>
                <a:gd name="connsiteX355" fmla="*/ 2081342 w 3463925"/>
                <a:gd name="connsiteY355" fmla="*/ 2556800 h 2976563"/>
                <a:gd name="connsiteX356" fmla="*/ 2117048 w 3463925"/>
                <a:gd name="connsiteY356" fmla="*/ 2529828 h 2976563"/>
                <a:gd name="connsiteX357" fmla="*/ 2151959 w 3463925"/>
                <a:gd name="connsiteY357" fmla="*/ 2503650 h 2976563"/>
                <a:gd name="connsiteX358" fmla="*/ 2184491 w 3463925"/>
                <a:gd name="connsiteY358" fmla="*/ 2475884 h 2976563"/>
                <a:gd name="connsiteX359" fmla="*/ 2215435 w 3463925"/>
                <a:gd name="connsiteY359" fmla="*/ 2445739 h 2976563"/>
                <a:gd name="connsiteX360" fmla="*/ 2243999 w 3463925"/>
                <a:gd name="connsiteY360" fmla="*/ 2416388 h 2976563"/>
                <a:gd name="connsiteX361" fmla="*/ 2271770 w 3463925"/>
                <a:gd name="connsiteY361" fmla="*/ 2385449 h 2976563"/>
                <a:gd name="connsiteX362" fmla="*/ 2296367 w 3463925"/>
                <a:gd name="connsiteY362" fmla="*/ 2355304 h 2976563"/>
                <a:gd name="connsiteX363" fmla="*/ 2320170 w 3463925"/>
                <a:gd name="connsiteY363" fmla="*/ 2321986 h 2976563"/>
                <a:gd name="connsiteX364" fmla="*/ 2340800 w 3463925"/>
                <a:gd name="connsiteY364" fmla="*/ 2289461 h 2976563"/>
                <a:gd name="connsiteX365" fmla="*/ 2359843 w 3463925"/>
                <a:gd name="connsiteY365" fmla="*/ 2256936 h 2976563"/>
                <a:gd name="connsiteX366" fmla="*/ 2376505 w 3463925"/>
                <a:gd name="connsiteY366" fmla="*/ 2222032 h 2976563"/>
                <a:gd name="connsiteX367" fmla="*/ 2389994 w 3463925"/>
                <a:gd name="connsiteY367" fmla="*/ 2187920 h 2976563"/>
                <a:gd name="connsiteX368" fmla="*/ 2401895 w 3463925"/>
                <a:gd name="connsiteY368" fmla="*/ 2153015 h 2976563"/>
                <a:gd name="connsiteX369" fmla="*/ 2405863 w 3463925"/>
                <a:gd name="connsiteY369" fmla="*/ 2135563 h 2976563"/>
                <a:gd name="connsiteX370" fmla="*/ 2411417 w 3463925"/>
                <a:gd name="connsiteY370" fmla="*/ 2118110 h 2976563"/>
                <a:gd name="connsiteX371" fmla="*/ 2414590 w 3463925"/>
                <a:gd name="connsiteY371" fmla="*/ 2099865 h 2976563"/>
                <a:gd name="connsiteX372" fmla="*/ 2416971 w 3463925"/>
                <a:gd name="connsiteY372" fmla="*/ 2082412 h 2976563"/>
                <a:gd name="connsiteX373" fmla="*/ 2419351 w 3463925"/>
                <a:gd name="connsiteY373" fmla="*/ 2064167 h 2976563"/>
                <a:gd name="connsiteX374" fmla="*/ 2421732 w 3463925"/>
                <a:gd name="connsiteY374" fmla="*/ 2046714 h 2976563"/>
                <a:gd name="connsiteX375" fmla="*/ 2422525 w 3463925"/>
                <a:gd name="connsiteY375" fmla="*/ 2027675 h 2976563"/>
                <a:gd name="connsiteX376" fmla="*/ 2422525 w 3463925"/>
                <a:gd name="connsiteY376" fmla="*/ 2010223 h 2976563"/>
                <a:gd name="connsiteX377" fmla="*/ 2422525 w 3463925"/>
                <a:gd name="connsiteY377" fmla="*/ 1991977 h 2976563"/>
                <a:gd name="connsiteX378" fmla="*/ 2421732 w 3463925"/>
                <a:gd name="connsiteY378" fmla="*/ 1974525 h 2976563"/>
                <a:gd name="connsiteX379" fmla="*/ 2419351 w 3463925"/>
                <a:gd name="connsiteY379" fmla="*/ 1957072 h 2976563"/>
                <a:gd name="connsiteX380" fmla="*/ 2416971 w 3463925"/>
                <a:gd name="connsiteY380" fmla="*/ 1939620 h 2976563"/>
                <a:gd name="connsiteX381" fmla="*/ 2414590 w 3463925"/>
                <a:gd name="connsiteY381" fmla="*/ 1923754 h 2976563"/>
                <a:gd name="connsiteX382" fmla="*/ 2411417 w 3463925"/>
                <a:gd name="connsiteY382" fmla="*/ 1906302 h 2976563"/>
                <a:gd name="connsiteX383" fmla="*/ 2405863 w 3463925"/>
                <a:gd name="connsiteY383" fmla="*/ 1889643 h 2976563"/>
                <a:gd name="connsiteX384" fmla="*/ 2401895 w 3463925"/>
                <a:gd name="connsiteY384" fmla="*/ 1872984 h 2976563"/>
                <a:gd name="connsiteX385" fmla="*/ 2395548 w 3463925"/>
                <a:gd name="connsiteY385" fmla="*/ 1857118 h 2976563"/>
                <a:gd name="connsiteX386" fmla="*/ 2389994 w 3463925"/>
                <a:gd name="connsiteY386" fmla="*/ 1841252 h 2976563"/>
                <a:gd name="connsiteX387" fmla="*/ 2383646 w 3463925"/>
                <a:gd name="connsiteY387" fmla="*/ 1826179 h 2976563"/>
                <a:gd name="connsiteX388" fmla="*/ 2376505 w 3463925"/>
                <a:gd name="connsiteY388" fmla="*/ 1811107 h 2976563"/>
                <a:gd name="connsiteX389" fmla="*/ 2367777 w 3463925"/>
                <a:gd name="connsiteY389" fmla="*/ 1795241 h 2976563"/>
                <a:gd name="connsiteX390" fmla="*/ 2359843 w 3463925"/>
                <a:gd name="connsiteY390" fmla="*/ 1780962 h 2976563"/>
                <a:gd name="connsiteX391" fmla="*/ 2340800 w 3463925"/>
                <a:gd name="connsiteY391" fmla="*/ 1751610 h 2976563"/>
                <a:gd name="connsiteX392" fmla="*/ 2320170 w 3463925"/>
                <a:gd name="connsiteY392" fmla="*/ 1723845 h 2976563"/>
                <a:gd name="connsiteX393" fmla="*/ 2296367 w 3463925"/>
                <a:gd name="connsiteY393" fmla="*/ 1696873 h 2976563"/>
                <a:gd name="connsiteX394" fmla="*/ 2271770 w 3463925"/>
                <a:gd name="connsiteY394" fmla="*/ 1671488 h 2976563"/>
                <a:gd name="connsiteX395" fmla="*/ 2243999 w 3463925"/>
                <a:gd name="connsiteY395" fmla="*/ 1646102 h 2976563"/>
                <a:gd name="connsiteX396" fmla="*/ 2215435 w 3463925"/>
                <a:gd name="connsiteY396" fmla="*/ 1622304 h 2976563"/>
                <a:gd name="connsiteX397" fmla="*/ 2184491 w 3463925"/>
                <a:gd name="connsiteY397" fmla="*/ 1600885 h 2976563"/>
                <a:gd name="connsiteX398" fmla="*/ 2151959 w 3463925"/>
                <a:gd name="connsiteY398" fmla="*/ 1579466 h 2976563"/>
                <a:gd name="connsiteX399" fmla="*/ 2117048 w 3463925"/>
                <a:gd name="connsiteY399" fmla="*/ 1558841 h 2976563"/>
                <a:gd name="connsiteX400" fmla="*/ 2081342 w 3463925"/>
                <a:gd name="connsiteY400" fmla="*/ 1540595 h 2976563"/>
                <a:gd name="connsiteX401" fmla="*/ 2043257 w 3463925"/>
                <a:gd name="connsiteY401" fmla="*/ 1521556 h 2976563"/>
                <a:gd name="connsiteX402" fmla="*/ 2003584 w 3463925"/>
                <a:gd name="connsiteY402" fmla="*/ 1505690 h 2976563"/>
                <a:gd name="connsiteX403" fmla="*/ 1963118 w 3463925"/>
                <a:gd name="connsiteY403" fmla="*/ 1491411 h 2976563"/>
                <a:gd name="connsiteX404" fmla="*/ 1920272 w 3463925"/>
                <a:gd name="connsiteY404" fmla="*/ 1476339 h 2976563"/>
                <a:gd name="connsiteX405" fmla="*/ 1877426 w 3463925"/>
                <a:gd name="connsiteY405" fmla="*/ 1464439 h 2976563"/>
                <a:gd name="connsiteX406" fmla="*/ 1832200 w 3463925"/>
                <a:gd name="connsiteY406" fmla="*/ 1453333 h 2976563"/>
                <a:gd name="connsiteX407" fmla="*/ 1786180 w 3463925"/>
                <a:gd name="connsiteY407" fmla="*/ 1443020 h 2976563"/>
                <a:gd name="connsiteX408" fmla="*/ 1737779 w 3463925"/>
                <a:gd name="connsiteY408" fmla="*/ 1435087 h 2976563"/>
                <a:gd name="connsiteX409" fmla="*/ 1689379 w 3463925"/>
                <a:gd name="connsiteY409" fmla="*/ 1427154 h 2976563"/>
                <a:gd name="connsiteX410" fmla="*/ 1640185 w 3463925"/>
                <a:gd name="connsiteY410" fmla="*/ 1421601 h 2976563"/>
                <a:gd name="connsiteX411" fmla="*/ 1589404 w 3463925"/>
                <a:gd name="connsiteY411" fmla="*/ 1417635 h 2976563"/>
                <a:gd name="connsiteX412" fmla="*/ 1537830 w 3463925"/>
                <a:gd name="connsiteY412" fmla="*/ 1414462 h 2976563"/>
                <a:gd name="connsiteX413" fmla="*/ 1485463 w 3463925"/>
                <a:gd name="connsiteY413" fmla="*/ 1412875 h 2976563"/>
                <a:gd name="connsiteX414" fmla="*/ 1402186 w 3463925"/>
                <a:gd name="connsiteY414" fmla="*/ 573088 h 2976563"/>
                <a:gd name="connsiteX415" fmla="*/ 1433928 w 3463925"/>
                <a:gd name="connsiteY415" fmla="*/ 573088 h 2976563"/>
                <a:gd name="connsiteX416" fmla="*/ 1463289 w 3463925"/>
                <a:gd name="connsiteY416" fmla="*/ 573883 h 2976563"/>
                <a:gd name="connsiteX417" fmla="*/ 1489476 w 3463925"/>
                <a:gd name="connsiteY417" fmla="*/ 577060 h 2976563"/>
                <a:gd name="connsiteX418" fmla="*/ 1514869 w 3463925"/>
                <a:gd name="connsiteY418" fmla="*/ 581031 h 2976563"/>
                <a:gd name="connsiteX419" fmla="*/ 1537882 w 3463925"/>
                <a:gd name="connsiteY419" fmla="*/ 587385 h 2976563"/>
                <a:gd name="connsiteX420" fmla="*/ 1559308 w 3463925"/>
                <a:gd name="connsiteY420" fmla="*/ 595328 h 2976563"/>
                <a:gd name="connsiteX421" fmla="*/ 1579146 w 3463925"/>
                <a:gd name="connsiteY421" fmla="*/ 604859 h 2976563"/>
                <a:gd name="connsiteX422" fmla="*/ 1597398 w 3463925"/>
                <a:gd name="connsiteY422" fmla="*/ 615185 h 2976563"/>
                <a:gd name="connsiteX423" fmla="*/ 1613268 w 3463925"/>
                <a:gd name="connsiteY423" fmla="*/ 627099 h 2976563"/>
                <a:gd name="connsiteX424" fmla="*/ 1629139 w 3463925"/>
                <a:gd name="connsiteY424" fmla="*/ 639807 h 2976563"/>
                <a:gd name="connsiteX425" fmla="*/ 1642629 w 3463925"/>
                <a:gd name="connsiteY425" fmla="*/ 653310 h 2976563"/>
                <a:gd name="connsiteX426" fmla="*/ 1654532 w 3463925"/>
                <a:gd name="connsiteY426" fmla="*/ 668401 h 2976563"/>
                <a:gd name="connsiteX427" fmla="*/ 1664848 w 3463925"/>
                <a:gd name="connsiteY427" fmla="*/ 683492 h 2976563"/>
                <a:gd name="connsiteX428" fmla="*/ 1675164 w 3463925"/>
                <a:gd name="connsiteY428" fmla="*/ 699378 h 2976563"/>
                <a:gd name="connsiteX429" fmla="*/ 1683100 w 3463925"/>
                <a:gd name="connsiteY429" fmla="*/ 716852 h 2976563"/>
                <a:gd name="connsiteX430" fmla="*/ 1690242 w 3463925"/>
                <a:gd name="connsiteY430" fmla="*/ 732737 h 2976563"/>
                <a:gd name="connsiteX431" fmla="*/ 1696590 w 3463925"/>
                <a:gd name="connsiteY431" fmla="*/ 750211 h 2976563"/>
                <a:gd name="connsiteX432" fmla="*/ 1702145 w 3463925"/>
                <a:gd name="connsiteY432" fmla="*/ 768480 h 2976563"/>
                <a:gd name="connsiteX433" fmla="*/ 1706906 w 3463925"/>
                <a:gd name="connsiteY433" fmla="*/ 785954 h 2976563"/>
                <a:gd name="connsiteX434" fmla="*/ 1710080 w 3463925"/>
                <a:gd name="connsiteY434" fmla="*/ 803428 h 2976563"/>
                <a:gd name="connsiteX435" fmla="*/ 1713254 w 3463925"/>
                <a:gd name="connsiteY435" fmla="*/ 822490 h 2976563"/>
                <a:gd name="connsiteX436" fmla="*/ 1714842 w 3463925"/>
                <a:gd name="connsiteY436" fmla="*/ 839965 h 2976563"/>
                <a:gd name="connsiteX437" fmla="*/ 1718016 w 3463925"/>
                <a:gd name="connsiteY437" fmla="*/ 874913 h 2976563"/>
                <a:gd name="connsiteX438" fmla="*/ 1718809 w 3463925"/>
                <a:gd name="connsiteY438" fmla="*/ 907478 h 2976563"/>
                <a:gd name="connsiteX439" fmla="*/ 1707700 w 3463925"/>
                <a:gd name="connsiteY439" fmla="*/ 957517 h 2976563"/>
                <a:gd name="connsiteX440" fmla="*/ 1698971 w 3463925"/>
                <a:gd name="connsiteY440" fmla="*/ 1000408 h 2976563"/>
                <a:gd name="connsiteX441" fmla="*/ 1695797 w 3463925"/>
                <a:gd name="connsiteY441" fmla="*/ 1020265 h 2976563"/>
                <a:gd name="connsiteX442" fmla="*/ 1693416 w 3463925"/>
                <a:gd name="connsiteY442" fmla="*/ 1037739 h 2976563"/>
                <a:gd name="connsiteX443" fmla="*/ 1692622 w 3463925"/>
                <a:gd name="connsiteY443" fmla="*/ 1052830 h 2976563"/>
                <a:gd name="connsiteX444" fmla="*/ 1693416 w 3463925"/>
                <a:gd name="connsiteY444" fmla="*/ 1059184 h 2976563"/>
                <a:gd name="connsiteX445" fmla="*/ 1694210 w 3463925"/>
                <a:gd name="connsiteY445" fmla="*/ 1065538 h 2976563"/>
                <a:gd name="connsiteX446" fmla="*/ 1696590 w 3463925"/>
                <a:gd name="connsiteY446" fmla="*/ 1071893 h 2976563"/>
                <a:gd name="connsiteX447" fmla="*/ 1698971 w 3463925"/>
                <a:gd name="connsiteY447" fmla="*/ 1076658 h 2976563"/>
                <a:gd name="connsiteX448" fmla="*/ 1702145 w 3463925"/>
                <a:gd name="connsiteY448" fmla="*/ 1080630 h 2976563"/>
                <a:gd name="connsiteX449" fmla="*/ 1706113 w 3463925"/>
                <a:gd name="connsiteY449" fmla="*/ 1084601 h 2976563"/>
                <a:gd name="connsiteX450" fmla="*/ 1710080 w 3463925"/>
                <a:gd name="connsiteY450" fmla="*/ 1087778 h 2976563"/>
                <a:gd name="connsiteX451" fmla="*/ 1716429 w 3463925"/>
                <a:gd name="connsiteY451" fmla="*/ 1090161 h 2976563"/>
                <a:gd name="connsiteX452" fmla="*/ 1721983 w 3463925"/>
                <a:gd name="connsiteY452" fmla="*/ 1091750 h 2976563"/>
                <a:gd name="connsiteX453" fmla="*/ 1729125 w 3463925"/>
                <a:gd name="connsiteY453" fmla="*/ 1093338 h 2976563"/>
                <a:gd name="connsiteX454" fmla="*/ 1737854 w 3463925"/>
                <a:gd name="connsiteY454" fmla="*/ 1093338 h 2976563"/>
                <a:gd name="connsiteX455" fmla="*/ 1746583 w 3463925"/>
                <a:gd name="connsiteY455" fmla="*/ 1093338 h 2976563"/>
                <a:gd name="connsiteX456" fmla="*/ 1769596 w 3463925"/>
                <a:gd name="connsiteY456" fmla="*/ 1090161 h 2976563"/>
                <a:gd name="connsiteX457" fmla="*/ 1795783 w 3463925"/>
                <a:gd name="connsiteY457" fmla="*/ 1083807 h 2976563"/>
                <a:gd name="connsiteX458" fmla="*/ 1827524 w 3463925"/>
                <a:gd name="connsiteY458" fmla="*/ 1074276 h 2976563"/>
                <a:gd name="connsiteX459" fmla="*/ 1849744 w 3463925"/>
                <a:gd name="connsiteY459" fmla="*/ 1065538 h 2976563"/>
                <a:gd name="connsiteX460" fmla="*/ 1874343 w 3463925"/>
                <a:gd name="connsiteY460" fmla="*/ 1056007 h 2976563"/>
                <a:gd name="connsiteX461" fmla="*/ 1906878 w 3463925"/>
                <a:gd name="connsiteY461" fmla="*/ 1042505 h 2976563"/>
                <a:gd name="connsiteX462" fmla="*/ 1946556 w 3463925"/>
                <a:gd name="connsiteY462" fmla="*/ 1029796 h 2976563"/>
                <a:gd name="connsiteX463" fmla="*/ 1991787 w 3463925"/>
                <a:gd name="connsiteY463" fmla="*/ 1013911 h 2976563"/>
                <a:gd name="connsiteX464" fmla="*/ 2040987 w 3463925"/>
                <a:gd name="connsiteY464" fmla="*/ 1000408 h 2976563"/>
                <a:gd name="connsiteX465" fmla="*/ 2067967 w 3463925"/>
                <a:gd name="connsiteY465" fmla="*/ 993260 h 2976563"/>
                <a:gd name="connsiteX466" fmla="*/ 2094154 w 3463925"/>
                <a:gd name="connsiteY466" fmla="*/ 987700 h 2976563"/>
                <a:gd name="connsiteX467" fmla="*/ 2121928 w 3463925"/>
                <a:gd name="connsiteY467" fmla="*/ 982140 h 2976563"/>
                <a:gd name="connsiteX468" fmla="*/ 2150496 w 3463925"/>
                <a:gd name="connsiteY468" fmla="*/ 977374 h 2976563"/>
                <a:gd name="connsiteX469" fmla="*/ 2178269 w 3463925"/>
                <a:gd name="connsiteY469" fmla="*/ 973403 h 2976563"/>
                <a:gd name="connsiteX470" fmla="*/ 2206837 w 3463925"/>
                <a:gd name="connsiteY470" fmla="*/ 970226 h 2976563"/>
                <a:gd name="connsiteX471" fmla="*/ 2236198 w 3463925"/>
                <a:gd name="connsiteY471" fmla="*/ 967843 h 2976563"/>
                <a:gd name="connsiteX472" fmla="*/ 2264765 w 3463925"/>
                <a:gd name="connsiteY472" fmla="*/ 967843 h 2976563"/>
                <a:gd name="connsiteX473" fmla="*/ 2292539 w 3463925"/>
                <a:gd name="connsiteY473" fmla="*/ 967843 h 2976563"/>
                <a:gd name="connsiteX474" fmla="*/ 2319520 w 3463925"/>
                <a:gd name="connsiteY474" fmla="*/ 970226 h 2976563"/>
                <a:gd name="connsiteX475" fmla="*/ 2347294 w 3463925"/>
                <a:gd name="connsiteY475" fmla="*/ 973403 h 2976563"/>
                <a:gd name="connsiteX476" fmla="*/ 2374274 w 3463925"/>
                <a:gd name="connsiteY476" fmla="*/ 978168 h 2976563"/>
                <a:gd name="connsiteX477" fmla="*/ 2399667 w 3463925"/>
                <a:gd name="connsiteY477" fmla="*/ 985317 h 2976563"/>
                <a:gd name="connsiteX478" fmla="*/ 2424267 w 3463925"/>
                <a:gd name="connsiteY478" fmla="*/ 993260 h 2976563"/>
                <a:gd name="connsiteX479" fmla="*/ 2448073 w 3463925"/>
                <a:gd name="connsiteY479" fmla="*/ 1005174 h 2976563"/>
                <a:gd name="connsiteX480" fmla="*/ 2459183 w 3463925"/>
                <a:gd name="connsiteY480" fmla="*/ 1010734 h 2976563"/>
                <a:gd name="connsiteX481" fmla="*/ 2470292 w 3463925"/>
                <a:gd name="connsiteY481" fmla="*/ 1017088 h 2976563"/>
                <a:gd name="connsiteX482" fmla="*/ 2480608 w 3463925"/>
                <a:gd name="connsiteY482" fmla="*/ 1024236 h 2976563"/>
                <a:gd name="connsiteX483" fmla="*/ 2490924 w 3463925"/>
                <a:gd name="connsiteY483" fmla="*/ 1032179 h 2976563"/>
                <a:gd name="connsiteX484" fmla="*/ 2501240 w 3463925"/>
                <a:gd name="connsiteY484" fmla="*/ 1040916 h 2976563"/>
                <a:gd name="connsiteX485" fmla="*/ 2510763 w 3463925"/>
                <a:gd name="connsiteY485" fmla="*/ 1049653 h 2976563"/>
                <a:gd name="connsiteX486" fmla="*/ 2525047 w 3463925"/>
                <a:gd name="connsiteY486" fmla="*/ 1065538 h 2976563"/>
                <a:gd name="connsiteX487" fmla="*/ 2536950 w 3463925"/>
                <a:gd name="connsiteY487" fmla="*/ 1080630 h 2976563"/>
                <a:gd name="connsiteX488" fmla="*/ 2548059 w 3463925"/>
                <a:gd name="connsiteY488" fmla="*/ 1096515 h 2976563"/>
                <a:gd name="connsiteX489" fmla="*/ 2557582 w 3463925"/>
                <a:gd name="connsiteY489" fmla="*/ 1112401 h 2976563"/>
                <a:gd name="connsiteX490" fmla="*/ 2565517 w 3463925"/>
                <a:gd name="connsiteY490" fmla="*/ 1129080 h 2976563"/>
                <a:gd name="connsiteX491" fmla="*/ 2572659 w 3463925"/>
                <a:gd name="connsiteY491" fmla="*/ 1144172 h 2976563"/>
                <a:gd name="connsiteX492" fmla="*/ 2578214 w 3463925"/>
                <a:gd name="connsiteY492" fmla="*/ 1160851 h 2976563"/>
                <a:gd name="connsiteX493" fmla="*/ 2582182 w 3463925"/>
                <a:gd name="connsiteY493" fmla="*/ 1177531 h 2976563"/>
                <a:gd name="connsiteX494" fmla="*/ 2585356 w 3463925"/>
                <a:gd name="connsiteY494" fmla="*/ 1193417 h 2976563"/>
                <a:gd name="connsiteX495" fmla="*/ 2587736 w 3463925"/>
                <a:gd name="connsiteY495" fmla="*/ 1210096 h 2976563"/>
                <a:gd name="connsiteX496" fmla="*/ 2589324 w 3463925"/>
                <a:gd name="connsiteY496" fmla="*/ 1225188 h 2976563"/>
                <a:gd name="connsiteX497" fmla="*/ 2589324 w 3463925"/>
                <a:gd name="connsiteY497" fmla="*/ 1241073 h 2976563"/>
                <a:gd name="connsiteX498" fmla="*/ 2589324 w 3463925"/>
                <a:gd name="connsiteY498" fmla="*/ 1256164 h 2976563"/>
                <a:gd name="connsiteX499" fmla="*/ 2588530 w 3463925"/>
                <a:gd name="connsiteY499" fmla="*/ 1271256 h 2976563"/>
                <a:gd name="connsiteX500" fmla="*/ 2586149 w 3463925"/>
                <a:gd name="connsiteY500" fmla="*/ 1287141 h 2976563"/>
                <a:gd name="connsiteX501" fmla="*/ 2584562 w 3463925"/>
                <a:gd name="connsiteY501" fmla="*/ 1301438 h 2976563"/>
                <a:gd name="connsiteX502" fmla="*/ 2578214 w 3463925"/>
                <a:gd name="connsiteY502" fmla="*/ 1327649 h 2976563"/>
                <a:gd name="connsiteX503" fmla="*/ 2571072 w 3463925"/>
                <a:gd name="connsiteY503" fmla="*/ 1353860 h 2976563"/>
                <a:gd name="connsiteX504" fmla="*/ 2563137 w 3463925"/>
                <a:gd name="connsiteY504" fmla="*/ 1375306 h 2976563"/>
                <a:gd name="connsiteX505" fmla="*/ 2555995 w 3463925"/>
                <a:gd name="connsiteY505" fmla="*/ 1394368 h 2976563"/>
                <a:gd name="connsiteX506" fmla="*/ 2548059 w 3463925"/>
                <a:gd name="connsiteY506" fmla="*/ 1410254 h 2976563"/>
                <a:gd name="connsiteX507" fmla="*/ 2542504 w 3463925"/>
                <a:gd name="connsiteY507" fmla="*/ 1421374 h 2976563"/>
                <a:gd name="connsiteX508" fmla="*/ 2536950 w 3463925"/>
                <a:gd name="connsiteY508" fmla="*/ 1431699 h 2976563"/>
                <a:gd name="connsiteX509" fmla="*/ 2533776 w 3463925"/>
                <a:gd name="connsiteY509" fmla="*/ 1434876 h 2976563"/>
                <a:gd name="connsiteX510" fmla="*/ 2529014 w 3463925"/>
                <a:gd name="connsiteY510" fmla="*/ 1443613 h 2976563"/>
                <a:gd name="connsiteX511" fmla="*/ 2525840 w 3463925"/>
                <a:gd name="connsiteY511" fmla="*/ 1449173 h 2976563"/>
                <a:gd name="connsiteX512" fmla="*/ 2522666 w 3463925"/>
                <a:gd name="connsiteY512" fmla="*/ 1456322 h 2976563"/>
                <a:gd name="connsiteX513" fmla="*/ 2521872 w 3463925"/>
                <a:gd name="connsiteY513" fmla="*/ 1463470 h 2976563"/>
                <a:gd name="connsiteX514" fmla="*/ 2521079 w 3463925"/>
                <a:gd name="connsiteY514" fmla="*/ 1471413 h 2976563"/>
                <a:gd name="connsiteX515" fmla="*/ 2521872 w 3463925"/>
                <a:gd name="connsiteY515" fmla="*/ 1480150 h 2976563"/>
                <a:gd name="connsiteX516" fmla="*/ 2525047 w 3463925"/>
                <a:gd name="connsiteY516" fmla="*/ 1488093 h 2976563"/>
                <a:gd name="connsiteX517" fmla="*/ 2529808 w 3463925"/>
                <a:gd name="connsiteY517" fmla="*/ 1497624 h 2976563"/>
                <a:gd name="connsiteX518" fmla="*/ 2538537 w 3463925"/>
                <a:gd name="connsiteY518" fmla="*/ 1504772 h 2976563"/>
                <a:gd name="connsiteX519" fmla="*/ 2550440 w 3463925"/>
                <a:gd name="connsiteY519" fmla="*/ 1512715 h 2976563"/>
                <a:gd name="connsiteX520" fmla="*/ 2564724 w 3463925"/>
                <a:gd name="connsiteY520" fmla="*/ 1519864 h 2976563"/>
                <a:gd name="connsiteX521" fmla="*/ 2584562 w 3463925"/>
                <a:gd name="connsiteY521" fmla="*/ 1526218 h 2976563"/>
                <a:gd name="connsiteX522" fmla="*/ 2606782 w 3463925"/>
                <a:gd name="connsiteY522" fmla="*/ 1532572 h 2976563"/>
                <a:gd name="connsiteX523" fmla="*/ 2621065 w 3463925"/>
                <a:gd name="connsiteY523" fmla="*/ 1534955 h 2976563"/>
                <a:gd name="connsiteX524" fmla="*/ 2636936 w 3463925"/>
                <a:gd name="connsiteY524" fmla="*/ 1539720 h 2976563"/>
                <a:gd name="connsiteX525" fmla="*/ 2652807 w 3463925"/>
                <a:gd name="connsiteY525" fmla="*/ 1544486 h 2976563"/>
                <a:gd name="connsiteX526" fmla="*/ 2670265 w 3463925"/>
                <a:gd name="connsiteY526" fmla="*/ 1550840 h 2976563"/>
                <a:gd name="connsiteX527" fmla="*/ 2690103 w 3463925"/>
                <a:gd name="connsiteY527" fmla="*/ 1557989 h 2976563"/>
                <a:gd name="connsiteX528" fmla="*/ 2709148 w 3463925"/>
                <a:gd name="connsiteY528" fmla="*/ 1565931 h 2976563"/>
                <a:gd name="connsiteX529" fmla="*/ 2729780 w 3463925"/>
                <a:gd name="connsiteY529" fmla="*/ 1576257 h 2976563"/>
                <a:gd name="connsiteX530" fmla="*/ 2750412 w 3463925"/>
                <a:gd name="connsiteY530" fmla="*/ 1586582 h 2976563"/>
                <a:gd name="connsiteX531" fmla="*/ 2771838 w 3463925"/>
                <a:gd name="connsiteY531" fmla="*/ 1599291 h 2976563"/>
                <a:gd name="connsiteX532" fmla="*/ 2793264 w 3463925"/>
                <a:gd name="connsiteY532" fmla="*/ 1611999 h 2976563"/>
                <a:gd name="connsiteX533" fmla="*/ 2813896 w 3463925"/>
                <a:gd name="connsiteY533" fmla="*/ 1626296 h 2976563"/>
                <a:gd name="connsiteX534" fmla="*/ 2835321 w 3463925"/>
                <a:gd name="connsiteY534" fmla="*/ 1642976 h 2976563"/>
                <a:gd name="connsiteX535" fmla="*/ 2855953 w 3463925"/>
                <a:gd name="connsiteY535" fmla="*/ 1659656 h 2976563"/>
                <a:gd name="connsiteX536" fmla="*/ 2876585 w 3463925"/>
                <a:gd name="connsiteY536" fmla="*/ 1677924 h 2976563"/>
                <a:gd name="connsiteX537" fmla="*/ 2894837 w 3463925"/>
                <a:gd name="connsiteY537" fmla="*/ 1698575 h 2976563"/>
                <a:gd name="connsiteX538" fmla="*/ 2913088 w 3463925"/>
                <a:gd name="connsiteY538" fmla="*/ 1719226 h 2976563"/>
                <a:gd name="connsiteX539" fmla="*/ 2930546 w 3463925"/>
                <a:gd name="connsiteY539" fmla="*/ 1741466 h 2976563"/>
                <a:gd name="connsiteX540" fmla="*/ 2947210 w 3463925"/>
                <a:gd name="connsiteY540" fmla="*/ 1766088 h 2976563"/>
                <a:gd name="connsiteX541" fmla="*/ 2961494 w 3463925"/>
                <a:gd name="connsiteY541" fmla="*/ 1791505 h 2976563"/>
                <a:gd name="connsiteX542" fmla="*/ 2974984 w 3463925"/>
                <a:gd name="connsiteY542" fmla="*/ 1818511 h 2976563"/>
                <a:gd name="connsiteX543" fmla="*/ 2986094 w 3463925"/>
                <a:gd name="connsiteY543" fmla="*/ 1847104 h 2976563"/>
                <a:gd name="connsiteX544" fmla="*/ 2995616 w 3463925"/>
                <a:gd name="connsiteY544" fmla="*/ 1877287 h 2976563"/>
                <a:gd name="connsiteX545" fmla="*/ 2998790 w 3463925"/>
                <a:gd name="connsiteY545" fmla="*/ 1892378 h 2976563"/>
                <a:gd name="connsiteX546" fmla="*/ 3002758 w 3463925"/>
                <a:gd name="connsiteY546" fmla="*/ 1909058 h 2976563"/>
                <a:gd name="connsiteX547" fmla="*/ 3004345 w 3463925"/>
                <a:gd name="connsiteY547" fmla="*/ 1924943 h 2976563"/>
                <a:gd name="connsiteX548" fmla="*/ 3006726 w 3463925"/>
                <a:gd name="connsiteY548" fmla="*/ 1941623 h 2976563"/>
                <a:gd name="connsiteX549" fmla="*/ 3007520 w 3463925"/>
                <a:gd name="connsiteY549" fmla="*/ 1959097 h 2976563"/>
                <a:gd name="connsiteX550" fmla="*/ 3008313 w 3463925"/>
                <a:gd name="connsiteY550" fmla="*/ 1976571 h 2976563"/>
                <a:gd name="connsiteX551" fmla="*/ 3008313 w 3463925"/>
                <a:gd name="connsiteY551" fmla="*/ 1994045 h 2976563"/>
                <a:gd name="connsiteX552" fmla="*/ 3008313 w 3463925"/>
                <a:gd name="connsiteY552" fmla="*/ 2012314 h 2976563"/>
                <a:gd name="connsiteX553" fmla="*/ 3006726 w 3463925"/>
                <a:gd name="connsiteY553" fmla="*/ 2030582 h 2976563"/>
                <a:gd name="connsiteX554" fmla="*/ 3004345 w 3463925"/>
                <a:gd name="connsiteY554" fmla="*/ 2050439 h 2976563"/>
                <a:gd name="connsiteX555" fmla="*/ 3002758 w 3463925"/>
                <a:gd name="connsiteY555" fmla="*/ 2069501 h 2976563"/>
                <a:gd name="connsiteX556" fmla="*/ 2998790 w 3463925"/>
                <a:gd name="connsiteY556" fmla="*/ 2090152 h 2976563"/>
                <a:gd name="connsiteX557" fmla="*/ 2994029 w 3463925"/>
                <a:gd name="connsiteY557" fmla="*/ 2110804 h 2976563"/>
                <a:gd name="connsiteX558" fmla="*/ 2989268 w 3463925"/>
                <a:gd name="connsiteY558" fmla="*/ 2131455 h 2976563"/>
                <a:gd name="connsiteX559" fmla="*/ 2982920 w 3463925"/>
                <a:gd name="connsiteY559" fmla="*/ 2152900 h 2976563"/>
                <a:gd name="connsiteX560" fmla="*/ 2975778 w 3463925"/>
                <a:gd name="connsiteY560" fmla="*/ 2174346 h 2976563"/>
                <a:gd name="connsiteX561" fmla="*/ 2967842 w 3463925"/>
                <a:gd name="connsiteY561" fmla="*/ 2197380 h 2976563"/>
                <a:gd name="connsiteX562" fmla="*/ 2959114 w 3463925"/>
                <a:gd name="connsiteY562" fmla="*/ 2219619 h 2976563"/>
                <a:gd name="connsiteX563" fmla="*/ 2949591 w 3463925"/>
                <a:gd name="connsiteY563" fmla="*/ 2241859 h 2976563"/>
                <a:gd name="connsiteX564" fmla="*/ 2939275 w 3463925"/>
                <a:gd name="connsiteY564" fmla="*/ 2265687 h 2976563"/>
                <a:gd name="connsiteX565" fmla="*/ 2927372 w 3463925"/>
                <a:gd name="connsiteY565" fmla="*/ 2289516 h 2976563"/>
                <a:gd name="connsiteX566" fmla="*/ 2915469 w 3463925"/>
                <a:gd name="connsiteY566" fmla="*/ 2311755 h 2976563"/>
                <a:gd name="connsiteX567" fmla="*/ 2901978 w 3463925"/>
                <a:gd name="connsiteY567" fmla="*/ 2335583 h 2976563"/>
                <a:gd name="connsiteX568" fmla="*/ 2887695 w 3463925"/>
                <a:gd name="connsiteY568" fmla="*/ 2357029 h 2976563"/>
                <a:gd name="connsiteX569" fmla="*/ 2873411 w 3463925"/>
                <a:gd name="connsiteY569" fmla="*/ 2380063 h 2976563"/>
                <a:gd name="connsiteX570" fmla="*/ 2858334 w 3463925"/>
                <a:gd name="connsiteY570" fmla="*/ 2401508 h 2976563"/>
                <a:gd name="connsiteX571" fmla="*/ 2842463 w 3463925"/>
                <a:gd name="connsiteY571" fmla="*/ 2421365 h 2976563"/>
                <a:gd name="connsiteX572" fmla="*/ 2826592 w 3463925"/>
                <a:gd name="connsiteY572" fmla="*/ 2443605 h 2976563"/>
                <a:gd name="connsiteX573" fmla="*/ 2809134 w 3463925"/>
                <a:gd name="connsiteY573" fmla="*/ 2463462 h 2976563"/>
                <a:gd name="connsiteX574" fmla="*/ 2790089 w 3463925"/>
                <a:gd name="connsiteY574" fmla="*/ 2483318 h 2976563"/>
                <a:gd name="connsiteX575" fmla="*/ 2771838 w 3463925"/>
                <a:gd name="connsiteY575" fmla="*/ 2503175 h 2976563"/>
                <a:gd name="connsiteX576" fmla="*/ 2752793 w 3463925"/>
                <a:gd name="connsiteY576" fmla="*/ 2522238 h 2976563"/>
                <a:gd name="connsiteX577" fmla="*/ 2732954 w 3463925"/>
                <a:gd name="connsiteY577" fmla="*/ 2540506 h 2976563"/>
                <a:gd name="connsiteX578" fmla="*/ 2712322 w 3463925"/>
                <a:gd name="connsiteY578" fmla="*/ 2559569 h 2976563"/>
                <a:gd name="connsiteX579" fmla="*/ 2691690 w 3463925"/>
                <a:gd name="connsiteY579" fmla="*/ 2577837 h 2976563"/>
                <a:gd name="connsiteX580" fmla="*/ 2670265 w 3463925"/>
                <a:gd name="connsiteY580" fmla="*/ 2595311 h 2976563"/>
                <a:gd name="connsiteX581" fmla="*/ 2648046 w 3463925"/>
                <a:gd name="connsiteY581" fmla="*/ 2612785 h 2976563"/>
                <a:gd name="connsiteX582" fmla="*/ 2625033 w 3463925"/>
                <a:gd name="connsiteY582" fmla="*/ 2630259 h 2976563"/>
                <a:gd name="connsiteX583" fmla="*/ 2579008 w 3463925"/>
                <a:gd name="connsiteY583" fmla="*/ 2662824 h 2976563"/>
                <a:gd name="connsiteX584" fmla="*/ 2531395 w 3463925"/>
                <a:gd name="connsiteY584" fmla="*/ 2693801 h 2976563"/>
                <a:gd name="connsiteX585" fmla="*/ 2480608 w 3463925"/>
                <a:gd name="connsiteY585" fmla="*/ 2723190 h 2976563"/>
                <a:gd name="connsiteX586" fmla="*/ 2429822 w 3463925"/>
                <a:gd name="connsiteY586" fmla="*/ 2750989 h 2976563"/>
                <a:gd name="connsiteX587" fmla="*/ 2375861 w 3463925"/>
                <a:gd name="connsiteY587" fmla="*/ 2776406 h 2976563"/>
                <a:gd name="connsiteX588" fmla="*/ 2321900 w 3463925"/>
                <a:gd name="connsiteY588" fmla="*/ 2802617 h 2976563"/>
                <a:gd name="connsiteX589" fmla="*/ 2266352 w 3463925"/>
                <a:gd name="connsiteY589" fmla="*/ 2824856 h 2976563"/>
                <a:gd name="connsiteX590" fmla="*/ 2210011 w 3463925"/>
                <a:gd name="connsiteY590" fmla="*/ 2846302 h 2976563"/>
                <a:gd name="connsiteX591" fmla="*/ 2152876 w 3463925"/>
                <a:gd name="connsiteY591" fmla="*/ 2866159 h 2976563"/>
                <a:gd name="connsiteX592" fmla="*/ 2095741 w 3463925"/>
                <a:gd name="connsiteY592" fmla="*/ 2884427 h 2976563"/>
                <a:gd name="connsiteX593" fmla="*/ 2036226 w 3463925"/>
                <a:gd name="connsiteY593" fmla="*/ 2901107 h 2976563"/>
                <a:gd name="connsiteX594" fmla="*/ 1977504 w 3463925"/>
                <a:gd name="connsiteY594" fmla="*/ 2916198 h 2976563"/>
                <a:gd name="connsiteX595" fmla="*/ 1917988 w 3463925"/>
                <a:gd name="connsiteY595" fmla="*/ 2929701 h 2976563"/>
                <a:gd name="connsiteX596" fmla="*/ 1858472 w 3463925"/>
                <a:gd name="connsiteY596" fmla="*/ 2940821 h 2976563"/>
                <a:gd name="connsiteX597" fmla="*/ 1798957 w 3463925"/>
                <a:gd name="connsiteY597" fmla="*/ 2951146 h 2976563"/>
                <a:gd name="connsiteX598" fmla="*/ 1739441 w 3463925"/>
                <a:gd name="connsiteY598" fmla="*/ 2959089 h 2976563"/>
                <a:gd name="connsiteX599" fmla="*/ 1679926 w 3463925"/>
                <a:gd name="connsiteY599" fmla="*/ 2966238 h 2976563"/>
                <a:gd name="connsiteX600" fmla="*/ 1620410 w 3463925"/>
                <a:gd name="connsiteY600" fmla="*/ 2971797 h 2976563"/>
                <a:gd name="connsiteX601" fmla="*/ 1562482 w 3463925"/>
                <a:gd name="connsiteY601" fmla="*/ 2974974 h 2976563"/>
                <a:gd name="connsiteX602" fmla="*/ 1504553 w 3463925"/>
                <a:gd name="connsiteY602" fmla="*/ 2976563 h 2976563"/>
                <a:gd name="connsiteX603" fmla="*/ 1447418 w 3463925"/>
                <a:gd name="connsiteY603" fmla="*/ 2976563 h 2976563"/>
                <a:gd name="connsiteX604" fmla="*/ 1391870 w 3463925"/>
                <a:gd name="connsiteY604" fmla="*/ 2974974 h 2976563"/>
                <a:gd name="connsiteX605" fmla="*/ 1337116 w 3463925"/>
                <a:gd name="connsiteY605" fmla="*/ 2971797 h 2976563"/>
                <a:gd name="connsiteX606" fmla="*/ 1284742 w 3463925"/>
                <a:gd name="connsiteY606" fmla="*/ 2966238 h 2976563"/>
                <a:gd name="connsiteX607" fmla="*/ 1232369 w 3463925"/>
                <a:gd name="connsiteY607" fmla="*/ 2961472 h 2976563"/>
                <a:gd name="connsiteX608" fmla="*/ 1177614 w 3463925"/>
                <a:gd name="connsiteY608" fmla="*/ 2955118 h 2976563"/>
                <a:gd name="connsiteX609" fmla="*/ 1123654 w 3463925"/>
                <a:gd name="connsiteY609" fmla="*/ 2947969 h 2976563"/>
                <a:gd name="connsiteX610" fmla="*/ 1069693 w 3463925"/>
                <a:gd name="connsiteY610" fmla="*/ 2940026 h 2976563"/>
                <a:gd name="connsiteX611" fmla="*/ 1014939 w 3463925"/>
                <a:gd name="connsiteY611" fmla="*/ 2929701 h 2976563"/>
                <a:gd name="connsiteX612" fmla="*/ 960978 w 3463925"/>
                <a:gd name="connsiteY612" fmla="*/ 2919375 h 2976563"/>
                <a:gd name="connsiteX613" fmla="*/ 906224 w 3463925"/>
                <a:gd name="connsiteY613" fmla="*/ 2906667 h 2976563"/>
                <a:gd name="connsiteX614" fmla="*/ 852263 w 3463925"/>
                <a:gd name="connsiteY614" fmla="*/ 2893958 h 2976563"/>
                <a:gd name="connsiteX615" fmla="*/ 797508 w 3463925"/>
                <a:gd name="connsiteY615" fmla="*/ 2879662 h 2976563"/>
                <a:gd name="connsiteX616" fmla="*/ 744341 w 3463925"/>
                <a:gd name="connsiteY616" fmla="*/ 2862982 h 2976563"/>
                <a:gd name="connsiteX617" fmla="*/ 691174 w 3463925"/>
                <a:gd name="connsiteY617" fmla="*/ 2845508 h 2976563"/>
                <a:gd name="connsiteX618" fmla="*/ 639594 w 3463925"/>
                <a:gd name="connsiteY618" fmla="*/ 2825651 h 2976563"/>
                <a:gd name="connsiteX619" fmla="*/ 588807 w 3463925"/>
                <a:gd name="connsiteY619" fmla="*/ 2805794 h 2976563"/>
                <a:gd name="connsiteX620" fmla="*/ 538021 w 3463925"/>
                <a:gd name="connsiteY620" fmla="*/ 2781966 h 2976563"/>
                <a:gd name="connsiteX621" fmla="*/ 490408 w 3463925"/>
                <a:gd name="connsiteY621" fmla="*/ 2758138 h 2976563"/>
                <a:gd name="connsiteX622" fmla="*/ 442796 w 3463925"/>
                <a:gd name="connsiteY622" fmla="*/ 2731926 h 2976563"/>
                <a:gd name="connsiteX623" fmla="*/ 419783 w 3463925"/>
                <a:gd name="connsiteY623" fmla="*/ 2718424 h 2976563"/>
                <a:gd name="connsiteX624" fmla="*/ 396770 w 3463925"/>
                <a:gd name="connsiteY624" fmla="*/ 2704127 h 2976563"/>
                <a:gd name="connsiteX625" fmla="*/ 375345 w 3463925"/>
                <a:gd name="connsiteY625" fmla="*/ 2688241 h 2976563"/>
                <a:gd name="connsiteX626" fmla="*/ 353126 w 3463925"/>
                <a:gd name="connsiteY626" fmla="*/ 2673150 h 2976563"/>
                <a:gd name="connsiteX627" fmla="*/ 332494 w 3463925"/>
                <a:gd name="connsiteY627" fmla="*/ 2658059 h 2976563"/>
                <a:gd name="connsiteX628" fmla="*/ 311068 w 3463925"/>
                <a:gd name="connsiteY628" fmla="*/ 2641379 h 2976563"/>
                <a:gd name="connsiteX629" fmla="*/ 291229 w 3463925"/>
                <a:gd name="connsiteY629" fmla="*/ 2624699 h 2976563"/>
                <a:gd name="connsiteX630" fmla="*/ 270597 w 3463925"/>
                <a:gd name="connsiteY630" fmla="*/ 2607225 h 2976563"/>
                <a:gd name="connsiteX631" fmla="*/ 251552 w 3463925"/>
                <a:gd name="connsiteY631" fmla="*/ 2588957 h 2976563"/>
                <a:gd name="connsiteX632" fmla="*/ 232507 w 3463925"/>
                <a:gd name="connsiteY632" fmla="*/ 2570689 h 2976563"/>
                <a:gd name="connsiteX633" fmla="*/ 214256 w 3463925"/>
                <a:gd name="connsiteY633" fmla="*/ 2552420 h 2976563"/>
                <a:gd name="connsiteX634" fmla="*/ 196798 w 3463925"/>
                <a:gd name="connsiteY634" fmla="*/ 2532564 h 2976563"/>
                <a:gd name="connsiteX635" fmla="*/ 180927 w 3463925"/>
                <a:gd name="connsiteY635" fmla="*/ 2511912 h 2976563"/>
                <a:gd name="connsiteX636" fmla="*/ 164263 w 3463925"/>
                <a:gd name="connsiteY636" fmla="*/ 2491261 h 2976563"/>
                <a:gd name="connsiteX637" fmla="*/ 149186 w 3463925"/>
                <a:gd name="connsiteY637" fmla="*/ 2469816 h 2976563"/>
                <a:gd name="connsiteX638" fmla="*/ 133315 w 3463925"/>
                <a:gd name="connsiteY638" fmla="*/ 2448370 h 2976563"/>
                <a:gd name="connsiteX639" fmla="*/ 119031 w 3463925"/>
                <a:gd name="connsiteY639" fmla="*/ 2426131 h 2976563"/>
                <a:gd name="connsiteX640" fmla="*/ 104747 w 3463925"/>
                <a:gd name="connsiteY640" fmla="*/ 2403097 h 2976563"/>
                <a:gd name="connsiteX641" fmla="*/ 92051 w 3463925"/>
                <a:gd name="connsiteY641" fmla="*/ 2380063 h 2976563"/>
                <a:gd name="connsiteX642" fmla="*/ 80148 w 3463925"/>
                <a:gd name="connsiteY642" fmla="*/ 2355440 h 2976563"/>
                <a:gd name="connsiteX643" fmla="*/ 69038 w 3463925"/>
                <a:gd name="connsiteY643" fmla="*/ 2330818 h 2976563"/>
                <a:gd name="connsiteX644" fmla="*/ 57928 w 3463925"/>
                <a:gd name="connsiteY644" fmla="*/ 2304607 h 2976563"/>
                <a:gd name="connsiteX645" fmla="*/ 48406 w 3463925"/>
                <a:gd name="connsiteY645" fmla="*/ 2278396 h 2976563"/>
                <a:gd name="connsiteX646" fmla="*/ 38883 w 3463925"/>
                <a:gd name="connsiteY646" fmla="*/ 2251390 h 2976563"/>
                <a:gd name="connsiteX647" fmla="*/ 30948 w 3463925"/>
                <a:gd name="connsiteY647" fmla="*/ 2223591 h 2976563"/>
                <a:gd name="connsiteX648" fmla="*/ 23013 w 3463925"/>
                <a:gd name="connsiteY648" fmla="*/ 2195791 h 2976563"/>
                <a:gd name="connsiteX649" fmla="*/ 16664 w 3463925"/>
                <a:gd name="connsiteY649" fmla="*/ 2166403 h 2976563"/>
                <a:gd name="connsiteX650" fmla="*/ 10316 w 3463925"/>
                <a:gd name="connsiteY650" fmla="*/ 2137809 h 2976563"/>
                <a:gd name="connsiteX651" fmla="*/ 6348 w 3463925"/>
                <a:gd name="connsiteY651" fmla="*/ 2106832 h 2976563"/>
                <a:gd name="connsiteX652" fmla="*/ 2381 w 3463925"/>
                <a:gd name="connsiteY652" fmla="*/ 2075856 h 2976563"/>
                <a:gd name="connsiteX653" fmla="*/ 1587 w 3463925"/>
                <a:gd name="connsiteY653" fmla="*/ 2061559 h 2976563"/>
                <a:gd name="connsiteX654" fmla="*/ 0 w 3463925"/>
                <a:gd name="connsiteY654" fmla="*/ 2044879 h 2976563"/>
                <a:gd name="connsiteX655" fmla="*/ 0 w 3463925"/>
                <a:gd name="connsiteY655" fmla="*/ 2022639 h 2976563"/>
                <a:gd name="connsiteX656" fmla="*/ 2381 w 3463925"/>
                <a:gd name="connsiteY656" fmla="*/ 1994045 h 2976563"/>
                <a:gd name="connsiteX657" fmla="*/ 5555 w 3463925"/>
                <a:gd name="connsiteY657" fmla="*/ 1959097 h 2976563"/>
                <a:gd name="connsiteX658" fmla="*/ 10316 w 3463925"/>
                <a:gd name="connsiteY658" fmla="*/ 1920178 h 2976563"/>
                <a:gd name="connsiteX659" fmla="*/ 19839 w 3463925"/>
                <a:gd name="connsiteY659" fmla="*/ 1875698 h 2976563"/>
                <a:gd name="connsiteX660" fmla="*/ 24600 w 3463925"/>
                <a:gd name="connsiteY660" fmla="*/ 1851076 h 2976563"/>
                <a:gd name="connsiteX661" fmla="*/ 30948 w 3463925"/>
                <a:gd name="connsiteY661" fmla="*/ 1826453 h 2976563"/>
                <a:gd name="connsiteX662" fmla="*/ 38883 w 3463925"/>
                <a:gd name="connsiteY662" fmla="*/ 1800242 h 2976563"/>
                <a:gd name="connsiteX663" fmla="*/ 47612 w 3463925"/>
                <a:gd name="connsiteY663" fmla="*/ 1773237 h 2976563"/>
                <a:gd name="connsiteX664" fmla="*/ 56341 w 3463925"/>
                <a:gd name="connsiteY664" fmla="*/ 1745437 h 2976563"/>
                <a:gd name="connsiteX665" fmla="*/ 67451 w 3463925"/>
                <a:gd name="connsiteY665" fmla="*/ 1716049 h 2976563"/>
                <a:gd name="connsiteX666" fmla="*/ 80148 w 3463925"/>
                <a:gd name="connsiteY666" fmla="*/ 1685867 h 2976563"/>
                <a:gd name="connsiteX667" fmla="*/ 93638 w 3463925"/>
                <a:gd name="connsiteY667" fmla="*/ 1655684 h 2976563"/>
                <a:gd name="connsiteX668" fmla="*/ 107922 w 3463925"/>
                <a:gd name="connsiteY668" fmla="*/ 1623913 h 2976563"/>
                <a:gd name="connsiteX669" fmla="*/ 124586 w 3463925"/>
                <a:gd name="connsiteY669" fmla="*/ 1590554 h 2976563"/>
                <a:gd name="connsiteX670" fmla="*/ 141250 w 3463925"/>
                <a:gd name="connsiteY670" fmla="*/ 1557989 h 2976563"/>
                <a:gd name="connsiteX671" fmla="*/ 161089 w 3463925"/>
                <a:gd name="connsiteY671" fmla="*/ 1523835 h 2976563"/>
                <a:gd name="connsiteX672" fmla="*/ 182514 w 3463925"/>
                <a:gd name="connsiteY672" fmla="*/ 1488887 h 2976563"/>
                <a:gd name="connsiteX673" fmla="*/ 205527 w 3463925"/>
                <a:gd name="connsiteY673" fmla="*/ 1453144 h 2976563"/>
                <a:gd name="connsiteX674" fmla="*/ 230127 w 3463925"/>
                <a:gd name="connsiteY674" fmla="*/ 1417402 h 2976563"/>
                <a:gd name="connsiteX675" fmla="*/ 256314 w 3463925"/>
                <a:gd name="connsiteY675" fmla="*/ 1381660 h 2976563"/>
                <a:gd name="connsiteX676" fmla="*/ 276152 w 3463925"/>
                <a:gd name="connsiteY676" fmla="*/ 1355449 h 2976563"/>
                <a:gd name="connsiteX677" fmla="*/ 298371 w 3463925"/>
                <a:gd name="connsiteY677" fmla="*/ 1326061 h 2976563"/>
                <a:gd name="connsiteX678" fmla="*/ 330113 w 3463925"/>
                <a:gd name="connsiteY678" fmla="*/ 1287141 h 2976563"/>
                <a:gd name="connsiteX679" fmla="*/ 368996 w 3463925"/>
                <a:gd name="connsiteY679" fmla="*/ 1239485 h 2976563"/>
                <a:gd name="connsiteX680" fmla="*/ 416609 w 3463925"/>
                <a:gd name="connsiteY680" fmla="*/ 1185474 h 2976563"/>
                <a:gd name="connsiteX681" fmla="*/ 469776 w 3463925"/>
                <a:gd name="connsiteY681" fmla="*/ 1126698 h 2976563"/>
                <a:gd name="connsiteX682" fmla="*/ 498344 w 3463925"/>
                <a:gd name="connsiteY682" fmla="*/ 1097309 h 2976563"/>
                <a:gd name="connsiteX683" fmla="*/ 529292 w 3463925"/>
                <a:gd name="connsiteY683" fmla="*/ 1065538 h 2976563"/>
                <a:gd name="connsiteX684" fmla="*/ 561033 w 3463925"/>
                <a:gd name="connsiteY684" fmla="*/ 1033768 h 2976563"/>
                <a:gd name="connsiteX685" fmla="*/ 594362 w 3463925"/>
                <a:gd name="connsiteY685" fmla="*/ 1001997 h 2976563"/>
                <a:gd name="connsiteX686" fmla="*/ 628484 w 3463925"/>
                <a:gd name="connsiteY686" fmla="*/ 968637 h 2976563"/>
                <a:gd name="connsiteX687" fmla="*/ 664194 w 3463925"/>
                <a:gd name="connsiteY687" fmla="*/ 936866 h 2976563"/>
                <a:gd name="connsiteX688" fmla="*/ 702284 w 3463925"/>
                <a:gd name="connsiteY688" fmla="*/ 905095 h 2976563"/>
                <a:gd name="connsiteX689" fmla="*/ 740374 w 3463925"/>
                <a:gd name="connsiteY689" fmla="*/ 873324 h 2976563"/>
                <a:gd name="connsiteX690" fmla="*/ 779257 w 3463925"/>
                <a:gd name="connsiteY690" fmla="*/ 842347 h 2976563"/>
                <a:gd name="connsiteX691" fmla="*/ 820521 w 3463925"/>
                <a:gd name="connsiteY691" fmla="*/ 812959 h 2976563"/>
                <a:gd name="connsiteX692" fmla="*/ 860992 w 3463925"/>
                <a:gd name="connsiteY692" fmla="*/ 784365 h 2976563"/>
                <a:gd name="connsiteX693" fmla="*/ 903049 w 3463925"/>
                <a:gd name="connsiteY693" fmla="*/ 755771 h 2976563"/>
                <a:gd name="connsiteX694" fmla="*/ 946694 w 3463925"/>
                <a:gd name="connsiteY694" fmla="*/ 729560 h 2976563"/>
                <a:gd name="connsiteX695" fmla="*/ 989545 w 3463925"/>
                <a:gd name="connsiteY695" fmla="*/ 704144 h 2976563"/>
                <a:gd name="connsiteX696" fmla="*/ 1033190 w 3463925"/>
                <a:gd name="connsiteY696" fmla="*/ 680315 h 2976563"/>
                <a:gd name="connsiteX697" fmla="*/ 1078422 w 3463925"/>
                <a:gd name="connsiteY697" fmla="*/ 660458 h 2976563"/>
                <a:gd name="connsiteX698" fmla="*/ 1123654 w 3463925"/>
                <a:gd name="connsiteY698" fmla="*/ 640602 h 2976563"/>
                <a:gd name="connsiteX699" fmla="*/ 1169679 w 3463925"/>
                <a:gd name="connsiteY699" fmla="*/ 623128 h 2976563"/>
                <a:gd name="connsiteX700" fmla="*/ 1214911 w 3463925"/>
                <a:gd name="connsiteY700" fmla="*/ 608831 h 2976563"/>
                <a:gd name="connsiteX701" fmla="*/ 1256968 w 3463925"/>
                <a:gd name="connsiteY701" fmla="*/ 597711 h 2976563"/>
                <a:gd name="connsiteX702" fmla="*/ 1296646 w 3463925"/>
                <a:gd name="connsiteY702" fmla="*/ 588179 h 2976563"/>
                <a:gd name="connsiteX703" fmla="*/ 1334736 w 3463925"/>
                <a:gd name="connsiteY703" fmla="*/ 581031 h 2976563"/>
                <a:gd name="connsiteX704" fmla="*/ 1369651 w 3463925"/>
                <a:gd name="connsiteY704" fmla="*/ 576265 h 2976563"/>
                <a:gd name="connsiteX705" fmla="*/ 2426493 w 3463925"/>
                <a:gd name="connsiteY705" fmla="*/ 463550 h 2976563"/>
                <a:gd name="connsiteX706" fmla="*/ 2455068 w 3463925"/>
                <a:gd name="connsiteY706" fmla="*/ 464346 h 2976563"/>
                <a:gd name="connsiteX707" fmla="*/ 2484437 w 3463925"/>
                <a:gd name="connsiteY707" fmla="*/ 465937 h 2976563"/>
                <a:gd name="connsiteX708" fmla="*/ 2513806 w 3463925"/>
                <a:gd name="connsiteY708" fmla="*/ 470709 h 2976563"/>
                <a:gd name="connsiteX709" fmla="*/ 2540793 w 3463925"/>
                <a:gd name="connsiteY709" fmla="*/ 474686 h 2976563"/>
                <a:gd name="connsiteX710" fmla="*/ 2570162 w 3463925"/>
                <a:gd name="connsiteY710" fmla="*/ 481845 h 2976563"/>
                <a:gd name="connsiteX711" fmla="*/ 2596356 w 3463925"/>
                <a:gd name="connsiteY711" fmla="*/ 489004 h 2976563"/>
                <a:gd name="connsiteX712" fmla="*/ 2623343 w 3463925"/>
                <a:gd name="connsiteY712" fmla="*/ 497754 h 2976563"/>
                <a:gd name="connsiteX713" fmla="*/ 2649537 w 3463925"/>
                <a:gd name="connsiteY713" fmla="*/ 508094 h 2976563"/>
                <a:gd name="connsiteX714" fmla="*/ 2674144 w 3463925"/>
                <a:gd name="connsiteY714" fmla="*/ 520026 h 2976563"/>
                <a:gd name="connsiteX715" fmla="*/ 2700337 w 3463925"/>
                <a:gd name="connsiteY715" fmla="*/ 532752 h 2976563"/>
                <a:gd name="connsiteX716" fmla="*/ 2723356 w 3463925"/>
                <a:gd name="connsiteY716" fmla="*/ 546275 h 2976563"/>
                <a:gd name="connsiteX717" fmla="*/ 2747169 w 3463925"/>
                <a:gd name="connsiteY717" fmla="*/ 562183 h 2976563"/>
                <a:gd name="connsiteX718" fmla="*/ 2769394 w 3463925"/>
                <a:gd name="connsiteY718" fmla="*/ 578092 h 2976563"/>
                <a:gd name="connsiteX719" fmla="*/ 2791619 w 3463925"/>
                <a:gd name="connsiteY719" fmla="*/ 594796 h 2976563"/>
                <a:gd name="connsiteX720" fmla="*/ 2811462 w 3463925"/>
                <a:gd name="connsiteY720" fmla="*/ 613091 h 2976563"/>
                <a:gd name="connsiteX721" fmla="*/ 2832100 w 3463925"/>
                <a:gd name="connsiteY721" fmla="*/ 631386 h 2976563"/>
                <a:gd name="connsiteX722" fmla="*/ 2851150 w 3463925"/>
                <a:gd name="connsiteY722" fmla="*/ 652067 h 2976563"/>
                <a:gd name="connsiteX723" fmla="*/ 2869406 w 3463925"/>
                <a:gd name="connsiteY723" fmla="*/ 672748 h 2976563"/>
                <a:gd name="connsiteX724" fmla="*/ 2886869 w 3463925"/>
                <a:gd name="connsiteY724" fmla="*/ 694224 h 2976563"/>
                <a:gd name="connsiteX725" fmla="*/ 2901950 w 3463925"/>
                <a:gd name="connsiteY725" fmla="*/ 717292 h 2976563"/>
                <a:gd name="connsiteX726" fmla="*/ 2917825 w 3463925"/>
                <a:gd name="connsiteY726" fmla="*/ 740359 h 2976563"/>
                <a:gd name="connsiteX727" fmla="*/ 2932112 w 3463925"/>
                <a:gd name="connsiteY727" fmla="*/ 765017 h 2976563"/>
                <a:gd name="connsiteX728" fmla="*/ 2944019 w 3463925"/>
                <a:gd name="connsiteY728" fmla="*/ 789676 h 2976563"/>
                <a:gd name="connsiteX729" fmla="*/ 2955131 w 3463925"/>
                <a:gd name="connsiteY729" fmla="*/ 815925 h 2976563"/>
                <a:gd name="connsiteX730" fmla="*/ 2965450 w 3463925"/>
                <a:gd name="connsiteY730" fmla="*/ 841379 h 2976563"/>
                <a:gd name="connsiteX731" fmla="*/ 2974975 w 3463925"/>
                <a:gd name="connsiteY731" fmla="*/ 867628 h 2976563"/>
                <a:gd name="connsiteX732" fmla="*/ 2982912 w 3463925"/>
                <a:gd name="connsiteY732" fmla="*/ 895468 h 2976563"/>
                <a:gd name="connsiteX733" fmla="*/ 2989262 w 3463925"/>
                <a:gd name="connsiteY733" fmla="*/ 923308 h 2976563"/>
                <a:gd name="connsiteX734" fmla="*/ 2994025 w 3463925"/>
                <a:gd name="connsiteY734" fmla="*/ 951148 h 2976563"/>
                <a:gd name="connsiteX735" fmla="*/ 2997200 w 3463925"/>
                <a:gd name="connsiteY735" fmla="*/ 979783 h 2976563"/>
                <a:gd name="connsiteX736" fmla="*/ 3000375 w 3463925"/>
                <a:gd name="connsiteY736" fmla="*/ 1010009 h 2976563"/>
                <a:gd name="connsiteX737" fmla="*/ 3000375 w 3463925"/>
                <a:gd name="connsiteY737" fmla="*/ 1039440 h 2976563"/>
                <a:gd name="connsiteX738" fmla="*/ 2999581 w 3463925"/>
                <a:gd name="connsiteY738" fmla="*/ 1066485 h 2976563"/>
                <a:gd name="connsiteX739" fmla="*/ 2997200 w 3463925"/>
                <a:gd name="connsiteY739" fmla="*/ 1092734 h 2976563"/>
                <a:gd name="connsiteX740" fmla="*/ 2998788 w 3463925"/>
                <a:gd name="connsiteY740" fmla="*/ 1097506 h 2976563"/>
                <a:gd name="connsiteX741" fmla="*/ 2997200 w 3463925"/>
                <a:gd name="connsiteY741" fmla="*/ 1099893 h 2976563"/>
                <a:gd name="connsiteX742" fmla="*/ 2996406 w 3463925"/>
                <a:gd name="connsiteY742" fmla="*/ 1103074 h 2976563"/>
                <a:gd name="connsiteX743" fmla="*/ 2996406 w 3463925"/>
                <a:gd name="connsiteY743" fmla="*/ 1112620 h 2976563"/>
                <a:gd name="connsiteX744" fmla="*/ 2995612 w 3463925"/>
                <a:gd name="connsiteY744" fmla="*/ 1112620 h 2976563"/>
                <a:gd name="connsiteX745" fmla="*/ 2993231 w 3463925"/>
                <a:gd name="connsiteY745" fmla="*/ 1123756 h 2976563"/>
                <a:gd name="connsiteX746" fmla="*/ 2990056 w 3463925"/>
                <a:gd name="connsiteY746" fmla="*/ 1134096 h 2976563"/>
                <a:gd name="connsiteX747" fmla="*/ 2986088 w 3463925"/>
                <a:gd name="connsiteY747" fmla="*/ 1144437 h 2976563"/>
                <a:gd name="connsiteX748" fmla="*/ 2982119 w 3463925"/>
                <a:gd name="connsiteY748" fmla="*/ 1153982 h 2976563"/>
                <a:gd name="connsiteX749" fmla="*/ 2976562 w 3463925"/>
                <a:gd name="connsiteY749" fmla="*/ 1162732 h 2976563"/>
                <a:gd name="connsiteX750" fmla="*/ 2971006 w 3463925"/>
                <a:gd name="connsiteY750" fmla="*/ 1171481 h 2976563"/>
                <a:gd name="connsiteX751" fmla="*/ 2963862 w 3463925"/>
                <a:gd name="connsiteY751" fmla="*/ 1179436 h 2976563"/>
                <a:gd name="connsiteX752" fmla="*/ 2956719 w 3463925"/>
                <a:gd name="connsiteY752" fmla="*/ 1186594 h 2976563"/>
                <a:gd name="connsiteX753" fmla="*/ 2947987 w 3463925"/>
                <a:gd name="connsiteY753" fmla="*/ 1193753 h 2976563"/>
                <a:gd name="connsiteX754" fmla="*/ 2940050 w 3463925"/>
                <a:gd name="connsiteY754" fmla="*/ 1198526 h 2976563"/>
                <a:gd name="connsiteX755" fmla="*/ 2930525 w 3463925"/>
                <a:gd name="connsiteY755" fmla="*/ 1204094 h 2976563"/>
                <a:gd name="connsiteX756" fmla="*/ 2921794 w 3463925"/>
                <a:gd name="connsiteY756" fmla="*/ 1208866 h 2976563"/>
                <a:gd name="connsiteX757" fmla="*/ 2911475 w 3463925"/>
                <a:gd name="connsiteY757" fmla="*/ 1212048 h 2976563"/>
                <a:gd name="connsiteX758" fmla="*/ 2900362 w 3463925"/>
                <a:gd name="connsiteY758" fmla="*/ 1214434 h 2976563"/>
                <a:gd name="connsiteX759" fmla="*/ 2890044 w 3463925"/>
                <a:gd name="connsiteY759" fmla="*/ 1216025 h 2976563"/>
                <a:gd name="connsiteX760" fmla="*/ 2878137 w 3463925"/>
                <a:gd name="connsiteY760" fmla="*/ 1216025 h 2976563"/>
                <a:gd name="connsiteX761" fmla="*/ 2866231 w 3463925"/>
                <a:gd name="connsiteY761" fmla="*/ 1216025 h 2976563"/>
                <a:gd name="connsiteX762" fmla="*/ 2855119 w 3463925"/>
                <a:gd name="connsiteY762" fmla="*/ 1214434 h 2976563"/>
                <a:gd name="connsiteX763" fmla="*/ 2842419 w 3463925"/>
                <a:gd name="connsiteY763" fmla="*/ 1211253 h 2976563"/>
                <a:gd name="connsiteX764" fmla="*/ 2832100 w 3463925"/>
                <a:gd name="connsiteY764" fmla="*/ 1207276 h 2976563"/>
                <a:gd name="connsiteX765" fmla="*/ 2820987 w 3463925"/>
                <a:gd name="connsiteY765" fmla="*/ 1201708 h 2976563"/>
                <a:gd name="connsiteX766" fmla="*/ 2811462 w 3463925"/>
                <a:gd name="connsiteY766" fmla="*/ 1196140 h 2976563"/>
                <a:gd name="connsiteX767" fmla="*/ 2802731 w 3463925"/>
                <a:gd name="connsiteY767" fmla="*/ 1189776 h 2976563"/>
                <a:gd name="connsiteX768" fmla="*/ 2794000 w 3463925"/>
                <a:gd name="connsiteY768" fmla="*/ 1181026 h 2976563"/>
                <a:gd name="connsiteX769" fmla="*/ 2786062 w 3463925"/>
                <a:gd name="connsiteY769" fmla="*/ 1173072 h 2976563"/>
                <a:gd name="connsiteX770" fmla="*/ 2778919 w 3463925"/>
                <a:gd name="connsiteY770" fmla="*/ 1164322 h 2976563"/>
                <a:gd name="connsiteX771" fmla="*/ 2772569 w 3463925"/>
                <a:gd name="connsiteY771" fmla="*/ 1153982 h 2976563"/>
                <a:gd name="connsiteX772" fmla="*/ 2768600 w 3463925"/>
                <a:gd name="connsiteY772" fmla="*/ 1143641 h 2976563"/>
                <a:gd name="connsiteX773" fmla="*/ 2764631 w 3463925"/>
                <a:gd name="connsiteY773" fmla="*/ 1131710 h 2976563"/>
                <a:gd name="connsiteX774" fmla="*/ 2761456 w 3463925"/>
                <a:gd name="connsiteY774" fmla="*/ 1120574 h 2976563"/>
                <a:gd name="connsiteX775" fmla="*/ 2759869 w 3463925"/>
                <a:gd name="connsiteY775" fmla="*/ 1109438 h 2976563"/>
                <a:gd name="connsiteX776" fmla="*/ 2758281 w 3463925"/>
                <a:gd name="connsiteY776" fmla="*/ 1097506 h 2976563"/>
                <a:gd name="connsiteX777" fmla="*/ 2759869 w 3463925"/>
                <a:gd name="connsiteY777" fmla="*/ 1092734 h 2976563"/>
                <a:gd name="connsiteX778" fmla="*/ 2760662 w 3463925"/>
                <a:gd name="connsiteY778" fmla="*/ 1090348 h 2976563"/>
                <a:gd name="connsiteX779" fmla="*/ 2761456 w 3463925"/>
                <a:gd name="connsiteY779" fmla="*/ 1082393 h 2976563"/>
                <a:gd name="connsiteX780" fmla="*/ 2758281 w 3463925"/>
                <a:gd name="connsiteY780" fmla="*/ 1082393 h 2976563"/>
                <a:gd name="connsiteX781" fmla="*/ 2760662 w 3463925"/>
                <a:gd name="connsiteY781" fmla="*/ 1060917 h 2976563"/>
                <a:gd name="connsiteX782" fmla="*/ 2761456 w 3463925"/>
                <a:gd name="connsiteY782" fmla="*/ 1039440 h 2976563"/>
                <a:gd name="connsiteX783" fmla="*/ 2761456 w 3463925"/>
                <a:gd name="connsiteY783" fmla="*/ 1021941 h 2976563"/>
                <a:gd name="connsiteX784" fmla="*/ 2759869 w 3463925"/>
                <a:gd name="connsiteY784" fmla="*/ 1004441 h 2976563"/>
                <a:gd name="connsiteX785" fmla="*/ 2757487 w 3463925"/>
                <a:gd name="connsiteY785" fmla="*/ 988533 h 2976563"/>
                <a:gd name="connsiteX786" fmla="*/ 2754312 w 3463925"/>
                <a:gd name="connsiteY786" fmla="*/ 971829 h 2976563"/>
                <a:gd name="connsiteX787" fmla="*/ 2751137 w 3463925"/>
                <a:gd name="connsiteY787" fmla="*/ 955125 h 2976563"/>
                <a:gd name="connsiteX788" fmla="*/ 2746375 w 3463925"/>
                <a:gd name="connsiteY788" fmla="*/ 939216 h 2976563"/>
                <a:gd name="connsiteX789" fmla="*/ 2740819 w 3463925"/>
                <a:gd name="connsiteY789" fmla="*/ 923308 h 2976563"/>
                <a:gd name="connsiteX790" fmla="*/ 2735262 w 3463925"/>
                <a:gd name="connsiteY790" fmla="*/ 908195 h 2976563"/>
                <a:gd name="connsiteX791" fmla="*/ 2728912 w 3463925"/>
                <a:gd name="connsiteY791" fmla="*/ 893877 h 2976563"/>
                <a:gd name="connsiteX792" fmla="*/ 2720181 w 3463925"/>
                <a:gd name="connsiteY792" fmla="*/ 879559 h 2976563"/>
                <a:gd name="connsiteX793" fmla="*/ 2713037 w 3463925"/>
                <a:gd name="connsiteY793" fmla="*/ 865241 h 2976563"/>
                <a:gd name="connsiteX794" fmla="*/ 2704306 w 3463925"/>
                <a:gd name="connsiteY794" fmla="*/ 851719 h 2976563"/>
                <a:gd name="connsiteX795" fmla="*/ 2694781 w 3463925"/>
                <a:gd name="connsiteY795" fmla="*/ 838197 h 2976563"/>
                <a:gd name="connsiteX796" fmla="*/ 2684462 w 3463925"/>
                <a:gd name="connsiteY796" fmla="*/ 826265 h 2976563"/>
                <a:gd name="connsiteX797" fmla="*/ 2674144 w 3463925"/>
                <a:gd name="connsiteY797" fmla="*/ 813539 h 2976563"/>
                <a:gd name="connsiteX798" fmla="*/ 2663031 w 3463925"/>
                <a:gd name="connsiteY798" fmla="*/ 801607 h 2976563"/>
                <a:gd name="connsiteX799" fmla="*/ 2651918 w 3463925"/>
                <a:gd name="connsiteY799" fmla="*/ 789676 h 2976563"/>
                <a:gd name="connsiteX800" fmla="*/ 2639218 w 3463925"/>
                <a:gd name="connsiteY800" fmla="*/ 779335 h 2976563"/>
                <a:gd name="connsiteX801" fmla="*/ 2626518 w 3463925"/>
                <a:gd name="connsiteY801" fmla="*/ 768995 h 2976563"/>
                <a:gd name="connsiteX802" fmla="*/ 2613818 w 3463925"/>
                <a:gd name="connsiteY802" fmla="*/ 760245 h 2976563"/>
                <a:gd name="connsiteX803" fmla="*/ 2599531 w 3463925"/>
                <a:gd name="connsiteY803" fmla="*/ 752291 h 2976563"/>
                <a:gd name="connsiteX804" fmla="*/ 2586037 w 3463925"/>
                <a:gd name="connsiteY804" fmla="*/ 743541 h 2976563"/>
                <a:gd name="connsiteX805" fmla="*/ 2570956 w 3463925"/>
                <a:gd name="connsiteY805" fmla="*/ 736382 h 2976563"/>
                <a:gd name="connsiteX806" fmla="*/ 2556668 w 3463925"/>
                <a:gd name="connsiteY806" fmla="*/ 729223 h 2976563"/>
                <a:gd name="connsiteX807" fmla="*/ 2540793 w 3463925"/>
                <a:gd name="connsiteY807" fmla="*/ 722860 h 2976563"/>
                <a:gd name="connsiteX808" fmla="*/ 2525712 w 3463925"/>
                <a:gd name="connsiteY808" fmla="*/ 718087 h 2976563"/>
                <a:gd name="connsiteX809" fmla="*/ 2509043 w 3463925"/>
                <a:gd name="connsiteY809" fmla="*/ 714110 h 2976563"/>
                <a:gd name="connsiteX810" fmla="*/ 2493962 w 3463925"/>
                <a:gd name="connsiteY810" fmla="*/ 710133 h 2976563"/>
                <a:gd name="connsiteX811" fmla="*/ 2476500 w 3463925"/>
                <a:gd name="connsiteY811" fmla="*/ 706951 h 2976563"/>
                <a:gd name="connsiteX812" fmla="*/ 2459831 w 3463925"/>
                <a:gd name="connsiteY812" fmla="*/ 704565 h 2976563"/>
                <a:gd name="connsiteX813" fmla="*/ 2442368 w 3463925"/>
                <a:gd name="connsiteY813" fmla="*/ 703770 h 2976563"/>
                <a:gd name="connsiteX814" fmla="*/ 2426493 w 3463925"/>
                <a:gd name="connsiteY814" fmla="*/ 702974 h 2976563"/>
                <a:gd name="connsiteX815" fmla="*/ 2413793 w 3463925"/>
                <a:gd name="connsiteY815" fmla="*/ 702974 h 2976563"/>
                <a:gd name="connsiteX816" fmla="*/ 2401887 w 3463925"/>
                <a:gd name="connsiteY816" fmla="*/ 700588 h 2976563"/>
                <a:gd name="connsiteX817" fmla="*/ 2390775 w 3463925"/>
                <a:gd name="connsiteY817" fmla="*/ 697406 h 2976563"/>
                <a:gd name="connsiteX818" fmla="*/ 2378868 w 3463925"/>
                <a:gd name="connsiteY818" fmla="*/ 693429 h 2976563"/>
                <a:gd name="connsiteX819" fmla="*/ 2368550 w 3463925"/>
                <a:gd name="connsiteY819" fmla="*/ 687861 h 2976563"/>
                <a:gd name="connsiteX820" fmla="*/ 2359025 w 3463925"/>
                <a:gd name="connsiteY820" fmla="*/ 682293 h 2976563"/>
                <a:gd name="connsiteX821" fmla="*/ 2349500 w 3463925"/>
                <a:gd name="connsiteY821" fmla="*/ 675930 h 2976563"/>
                <a:gd name="connsiteX822" fmla="*/ 2341562 w 3463925"/>
                <a:gd name="connsiteY822" fmla="*/ 667975 h 2976563"/>
                <a:gd name="connsiteX823" fmla="*/ 2334418 w 3463925"/>
                <a:gd name="connsiteY823" fmla="*/ 659226 h 2976563"/>
                <a:gd name="connsiteX824" fmla="*/ 2326481 w 3463925"/>
                <a:gd name="connsiteY824" fmla="*/ 650476 h 2976563"/>
                <a:gd name="connsiteX825" fmla="*/ 2320925 w 3463925"/>
                <a:gd name="connsiteY825" fmla="*/ 640135 h 2976563"/>
                <a:gd name="connsiteX826" fmla="*/ 2315368 w 3463925"/>
                <a:gd name="connsiteY826" fmla="*/ 629795 h 2976563"/>
                <a:gd name="connsiteX827" fmla="*/ 2311400 w 3463925"/>
                <a:gd name="connsiteY827" fmla="*/ 618659 h 2976563"/>
                <a:gd name="connsiteX828" fmla="*/ 2308225 w 3463925"/>
                <a:gd name="connsiteY828" fmla="*/ 606727 h 2976563"/>
                <a:gd name="connsiteX829" fmla="*/ 2307431 w 3463925"/>
                <a:gd name="connsiteY829" fmla="*/ 595591 h 2976563"/>
                <a:gd name="connsiteX830" fmla="*/ 2306637 w 3463925"/>
                <a:gd name="connsiteY830" fmla="*/ 583660 h 2976563"/>
                <a:gd name="connsiteX831" fmla="*/ 2307431 w 3463925"/>
                <a:gd name="connsiteY831" fmla="*/ 570933 h 2976563"/>
                <a:gd name="connsiteX832" fmla="*/ 2308225 w 3463925"/>
                <a:gd name="connsiteY832" fmla="*/ 559002 h 2976563"/>
                <a:gd name="connsiteX833" fmla="*/ 2311400 w 3463925"/>
                <a:gd name="connsiteY833" fmla="*/ 547070 h 2976563"/>
                <a:gd name="connsiteX834" fmla="*/ 2315368 w 3463925"/>
                <a:gd name="connsiteY834" fmla="*/ 535934 h 2976563"/>
                <a:gd name="connsiteX835" fmla="*/ 2320925 w 3463925"/>
                <a:gd name="connsiteY835" fmla="*/ 525594 h 2976563"/>
                <a:gd name="connsiteX836" fmla="*/ 2326481 w 3463925"/>
                <a:gd name="connsiteY836" fmla="*/ 515253 h 2976563"/>
                <a:gd name="connsiteX837" fmla="*/ 2334418 w 3463925"/>
                <a:gd name="connsiteY837" fmla="*/ 507299 h 2976563"/>
                <a:gd name="connsiteX838" fmla="*/ 2341562 w 3463925"/>
                <a:gd name="connsiteY838" fmla="*/ 497754 h 2976563"/>
                <a:gd name="connsiteX839" fmla="*/ 2349500 w 3463925"/>
                <a:gd name="connsiteY839" fmla="*/ 490595 h 2976563"/>
                <a:gd name="connsiteX840" fmla="*/ 2359025 w 3463925"/>
                <a:gd name="connsiteY840" fmla="*/ 483436 h 2976563"/>
                <a:gd name="connsiteX841" fmla="*/ 2368550 w 3463925"/>
                <a:gd name="connsiteY841" fmla="*/ 477868 h 2976563"/>
                <a:gd name="connsiteX842" fmla="*/ 2378868 w 3463925"/>
                <a:gd name="connsiteY842" fmla="*/ 472300 h 2976563"/>
                <a:gd name="connsiteX843" fmla="*/ 2390775 w 3463925"/>
                <a:gd name="connsiteY843" fmla="*/ 468323 h 2976563"/>
                <a:gd name="connsiteX844" fmla="*/ 2401887 w 3463925"/>
                <a:gd name="connsiteY844" fmla="*/ 465141 h 2976563"/>
                <a:gd name="connsiteX845" fmla="*/ 2413793 w 3463925"/>
                <a:gd name="connsiteY845" fmla="*/ 464346 h 2976563"/>
                <a:gd name="connsiteX846" fmla="*/ 2426494 w 3463925"/>
                <a:gd name="connsiteY846" fmla="*/ 0 h 2976563"/>
                <a:gd name="connsiteX847" fmla="*/ 2452688 w 3463925"/>
                <a:gd name="connsiteY847" fmla="*/ 794 h 2976563"/>
                <a:gd name="connsiteX848" fmla="*/ 2479675 w 3463925"/>
                <a:gd name="connsiteY848" fmla="*/ 1589 h 2976563"/>
                <a:gd name="connsiteX849" fmla="*/ 2505075 w 3463925"/>
                <a:gd name="connsiteY849" fmla="*/ 3177 h 2976563"/>
                <a:gd name="connsiteX850" fmla="*/ 2532062 w 3463925"/>
                <a:gd name="connsiteY850" fmla="*/ 5560 h 2976563"/>
                <a:gd name="connsiteX851" fmla="*/ 2557462 w 3463925"/>
                <a:gd name="connsiteY851" fmla="*/ 8737 h 2976563"/>
                <a:gd name="connsiteX852" fmla="*/ 2584450 w 3463925"/>
                <a:gd name="connsiteY852" fmla="*/ 11914 h 2976563"/>
                <a:gd name="connsiteX853" fmla="*/ 2609850 w 3463925"/>
                <a:gd name="connsiteY853" fmla="*/ 15885 h 2976563"/>
                <a:gd name="connsiteX854" fmla="*/ 2634456 w 3463925"/>
                <a:gd name="connsiteY854" fmla="*/ 21444 h 2976563"/>
                <a:gd name="connsiteX855" fmla="*/ 2659856 w 3463925"/>
                <a:gd name="connsiteY855" fmla="*/ 26210 h 2976563"/>
                <a:gd name="connsiteX856" fmla="*/ 2684462 w 3463925"/>
                <a:gd name="connsiteY856" fmla="*/ 32563 h 2976563"/>
                <a:gd name="connsiteX857" fmla="*/ 2709069 w 3463925"/>
                <a:gd name="connsiteY857" fmla="*/ 39711 h 2976563"/>
                <a:gd name="connsiteX858" fmla="*/ 2733675 w 3463925"/>
                <a:gd name="connsiteY858" fmla="*/ 46859 h 2976563"/>
                <a:gd name="connsiteX859" fmla="*/ 2758281 w 3463925"/>
                <a:gd name="connsiteY859" fmla="*/ 54802 h 2976563"/>
                <a:gd name="connsiteX860" fmla="*/ 2782094 w 3463925"/>
                <a:gd name="connsiteY860" fmla="*/ 63538 h 2976563"/>
                <a:gd name="connsiteX861" fmla="*/ 2805906 w 3463925"/>
                <a:gd name="connsiteY861" fmla="*/ 72274 h 2976563"/>
                <a:gd name="connsiteX862" fmla="*/ 2828925 w 3463925"/>
                <a:gd name="connsiteY862" fmla="*/ 81805 h 2976563"/>
                <a:gd name="connsiteX863" fmla="*/ 2852738 w 3463925"/>
                <a:gd name="connsiteY863" fmla="*/ 92130 h 2976563"/>
                <a:gd name="connsiteX864" fmla="*/ 2875756 w 3463925"/>
                <a:gd name="connsiteY864" fmla="*/ 102455 h 2976563"/>
                <a:gd name="connsiteX865" fmla="*/ 2920206 w 3463925"/>
                <a:gd name="connsiteY865" fmla="*/ 126281 h 2976563"/>
                <a:gd name="connsiteX866" fmla="*/ 2963862 w 3463925"/>
                <a:gd name="connsiteY866" fmla="*/ 150902 h 2976563"/>
                <a:gd name="connsiteX867" fmla="*/ 3005931 w 3463925"/>
                <a:gd name="connsiteY867" fmla="*/ 177906 h 2976563"/>
                <a:gd name="connsiteX868" fmla="*/ 3046412 w 3463925"/>
                <a:gd name="connsiteY868" fmla="*/ 207292 h 2976563"/>
                <a:gd name="connsiteX869" fmla="*/ 3085306 w 3463925"/>
                <a:gd name="connsiteY869" fmla="*/ 237473 h 2976563"/>
                <a:gd name="connsiteX870" fmla="*/ 3123406 w 3463925"/>
                <a:gd name="connsiteY870" fmla="*/ 270830 h 2976563"/>
                <a:gd name="connsiteX871" fmla="*/ 3159125 w 3463925"/>
                <a:gd name="connsiteY871" fmla="*/ 304187 h 2976563"/>
                <a:gd name="connsiteX872" fmla="*/ 3194050 w 3463925"/>
                <a:gd name="connsiteY872" fmla="*/ 340721 h 2976563"/>
                <a:gd name="connsiteX873" fmla="*/ 3225800 w 3463925"/>
                <a:gd name="connsiteY873" fmla="*/ 378050 h 2976563"/>
                <a:gd name="connsiteX874" fmla="*/ 3257550 w 3463925"/>
                <a:gd name="connsiteY874" fmla="*/ 416967 h 2976563"/>
                <a:gd name="connsiteX875" fmla="*/ 3286919 w 3463925"/>
                <a:gd name="connsiteY875" fmla="*/ 458266 h 2976563"/>
                <a:gd name="connsiteX876" fmla="*/ 3313112 w 3463925"/>
                <a:gd name="connsiteY876" fmla="*/ 500360 h 2976563"/>
                <a:gd name="connsiteX877" fmla="*/ 3338512 w 3463925"/>
                <a:gd name="connsiteY877" fmla="*/ 544836 h 2976563"/>
                <a:gd name="connsiteX878" fmla="*/ 3361531 w 3463925"/>
                <a:gd name="connsiteY878" fmla="*/ 588518 h 2976563"/>
                <a:gd name="connsiteX879" fmla="*/ 3371850 w 3463925"/>
                <a:gd name="connsiteY879" fmla="*/ 612345 h 2976563"/>
                <a:gd name="connsiteX880" fmla="*/ 3382169 w 3463925"/>
                <a:gd name="connsiteY880" fmla="*/ 634583 h 2976563"/>
                <a:gd name="connsiteX881" fmla="*/ 3392488 w 3463925"/>
                <a:gd name="connsiteY881" fmla="*/ 658410 h 2976563"/>
                <a:gd name="connsiteX882" fmla="*/ 3400425 w 3463925"/>
                <a:gd name="connsiteY882" fmla="*/ 682237 h 2976563"/>
                <a:gd name="connsiteX883" fmla="*/ 3409950 w 3463925"/>
                <a:gd name="connsiteY883" fmla="*/ 705269 h 2976563"/>
                <a:gd name="connsiteX884" fmla="*/ 3417094 w 3463925"/>
                <a:gd name="connsiteY884" fmla="*/ 729890 h 2976563"/>
                <a:gd name="connsiteX885" fmla="*/ 3424238 w 3463925"/>
                <a:gd name="connsiteY885" fmla="*/ 754511 h 2976563"/>
                <a:gd name="connsiteX886" fmla="*/ 3431381 w 3463925"/>
                <a:gd name="connsiteY886" fmla="*/ 779132 h 2976563"/>
                <a:gd name="connsiteX887" fmla="*/ 3436938 w 3463925"/>
                <a:gd name="connsiteY887" fmla="*/ 803753 h 2976563"/>
                <a:gd name="connsiteX888" fmla="*/ 3442494 w 3463925"/>
                <a:gd name="connsiteY888" fmla="*/ 829962 h 2976563"/>
                <a:gd name="connsiteX889" fmla="*/ 3447256 w 3463925"/>
                <a:gd name="connsiteY889" fmla="*/ 855377 h 2976563"/>
                <a:gd name="connsiteX890" fmla="*/ 3451225 w 3463925"/>
                <a:gd name="connsiteY890" fmla="*/ 880792 h 2976563"/>
                <a:gd name="connsiteX891" fmla="*/ 3455988 w 3463925"/>
                <a:gd name="connsiteY891" fmla="*/ 907001 h 2976563"/>
                <a:gd name="connsiteX892" fmla="*/ 3459162 w 3463925"/>
                <a:gd name="connsiteY892" fmla="*/ 932416 h 2976563"/>
                <a:gd name="connsiteX893" fmla="*/ 3460750 w 3463925"/>
                <a:gd name="connsiteY893" fmla="*/ 958626 h 2976563"/>
                <a:gd name="connsiteX894" fmla="*/ 3463131 w 3463925"/>
                <a:gd name="connsiteY894" fmla="*/ 985629 h 2976563"/>
                <a:gd name="connsiteX895" fmla="*/ 3463925 w 3463925"/>
                <a:gd name="connsiteY895" fmla="*/ 1012633 h 2976563"/>
                <a:gd name="connsiteX896" fmla="*/ 3463925 w 3463925"/>
                <a:gd name="connsiteY896" fmla="*/ 1038842 h 2976563"/>
                <a:gd name="connsiteX897" fmla="*/ 3463131 w 3463925"/>
                <a:gd name="connsiteY897" fmla="*/ 1077759 h 2976563"/>
                <a:gd name="connsiteX898" fmla="*/ 3460750 w 3463925"/>
                <a:gd name="connsiteY898" fmla="*/ 1116676 h 2976563"/>
                <a:gd name="connsiteX899" fmla="*/ 3456781 w 3463925"/>
                <a:gd name="connsiteY899" fmla="*/ 1155593 h 2976563"/>
                <a:gd name="connsiteX900" fmla="*/ 3451225 w 3463925"/>
                <a:gd name="connsiteY900" fmla="*/ 1193715 h 2976563"/>
                <a:gd name="connsiteX901" fmla="*/ 3449638 w 3463925"/>
                <a:gd name="connsiteY901" fmla="*/ 1211188 h 2976563"/>
                <a:gd name="connsiteX902" fmla="*/ 3446462 w 3463925"/>
                <a:gd name="connsiteY902" fmla="*/ 1227867 h 2976563"/>
                <a:gd name="connsiteX903" fmla="*/ 3446462 w 3463925"/>
                <a:gd name="connsiteY903" fmla="*/ 1228661 h 2976563"/>
                <a:gd name="connsiteX904" fmla="*/ 3442494 w 3463925"/>
                <a:gd name="connsiteY904" fmla="*/ 1239780 h 2976563"/>
                <a:gd name="connsiteX905" fmla="*/ 3438525 w 3463925"/>
                <a:gd name="connsiteY905" fmla="*/ 1251693 h 2976563"/>
                <a:gd name="connsiteX906" fmla="*/ 3432969 w 3463925"/>
                <a:gd name="connsiteY906" fmla="*/ 1262018 h 2976563"/>
                <a:gd name="connsiteX907" fmla="*/ 3426619 w 3463925"/>
                <a:gd name="connsiteY907" fmla="*/ 1271549 h 2976563"/>
                <a:gd name="connsiteX908" fmla="*/ 3421062 w 3463925"/>
                <a:gd name="connsiteY908" fmla="*/ 1281080 h 2976563"/>
                <a:gd name="connsiteX909" fmla="*/ 3413919 w 3463925"/>
                <a:gd name="connsiteY909" fmla="*/ 1289022 h 2976563"/>
                <a:gd name="connsiteX910" fmla="*/ 3405188 w 3463925"/>
                <a:gd name="connsiteY910" fmla="*/ 1298553 h 2976563"/>
                <a:gd name="connsiteX911" fmla="*/ 3396456 w 3463925"/>
                <a:gd name="connsiteY911" fmla="*/ 1305701 h 2976563"/>
                <a:gd name="connsiteX912" fmla="*/ 3386931 w 3463925"/>
                <a:gd name="connsiteY912" fmla="*/ 1312849 h 2976563"/>
                <a:gd name="connsiteX913" fmla="*/ 3376612 w 3463925"/>
                <a:gd name="connsiteY913" fmla="*/ 1318408 h 2976563"/>
                <a:gd name="connsiteX914" fmla="*/ 3366294 w 3463925"/>
                <a:gd name="connsiteY914" fmla="*/ 1323968 h 2976563"/>
                <a:gd name="connsiteX915" fmla="*/ 3355181 w 3463925"/>
                <a:gd name="connsiteY915" fmla="*/ 1327939 h 2976563"/>
                <a:gd name="connsiteX916" fmla="*/ 3344069 w 3463925"/>
                <a:gd name="connsiteY916" fmla="*/ 1331116 h 2976563"/>
                <a:gd name="connsiteX917" fmla="*/ 3332956 w 3463925"/>
                <a:gd name="connsiteY917" fmla="*/ 1334293 h 2976563"/>
                <a:gd name="connsiteX918" fmla="*/ 3320256 w 3463925"/>
                <a:gd name="connsiteY918" fmla="*/ 1335881 h 2976563"/>
                <a:gd name="connsiteX919" fmla="*/ 3308350 w 3463925"/>
                <a:gd name="connsiteY919" fmla="*/ 1336675 h 2976563"/>
                <a:gd name="connsiteX920" fmla="*/ 3292475 w 3463925"/>
                <a:gd name="connsiteY920" fmla="*/ 1335881 h 2976563"/>
                <a:gd name="connsiteX921" fmla="*/ 3278981 w 3463925"/>
                <a:gd name="connsiteY921" fmla="*/ 1333498 h 2976563"/>
                <a:gd name="connsiteX922" fmla="*/ 3264694 w 3463925"/>
                <a:gd name="connsiteY922" fmla="*/ 1330321 h 2976563"/>
                <a:gd name="connsiteX923" fmla="*/ 3251994 w 3463925"/>
                <a:gd name="connsiteY923" fmla="*/ 1325556 h 2976563"/>
                <a:gd name="connsiteX924" fmla="*/ 3239294 w 3463925"/>
                <a:gd name="connsiteY924" fmla="*/ 1319202 h 2976563"/>
                <a:gd name="connsiteX925" fmla="*/ 3228181 w 3463925"/>
                <a:gd name="connsiteY925" fmla="*/ 1312054 h 2976563"/>
                <a:gd name="connsiteX926" fmla="*/ 3217069 w 3463925"/>
                <a:gd name="connsiteY926" fmla="*/ 1303318 h 2976563"/>
                <a:gd name="connsiteX927" fmla="*/ 3206750 w 3463925"/>
                <a:gd name="connsiteY927" fmla="*/ 1294581 h 2976563"/>
                <a:gd name="connsiteX928" fmla="*/ 3197225 w 3463925"/>
                <a:gd name="connsiteY928" fmla="*/ 1284257 h 2976563"/>
                <a:gd name="connsiteX929" fmla="*/ 3189288 w 3463925"/>
                <a:gd name="connsiteY929" fmla="*/ 1273137 h 2976563"/>
                <a:gd name="connsiteX930" fmla="*/ 3182144 w 3463925"/>
                <a:gd name="connsiteY930" fmla="*/ 1262018 h 2976563"/>
                <a:gd name="connsiteX931" fmla="*/ 3175794 w 3463925"/>
                <a:gd name="connsiteY931" fmla="*/ 1248517 h 2976563"/>
                <a:gd name="connsiteX932" fmla="*/ 3171031 w 3463925"/>
                <a:gd name="connsiteY932" fmla="*/ 1235809 h 2976563"/>
                <a:gd name="connsiteX933" fmla="*/ 3167856 w 3463925"/>
                <a:gd name="connsiteY933" fmla="*/ 1221513 h 2976563"/>
                <a:gd name="connsiteX934" fmla="*/ 3165475 w 3463925"/>
                <a:gd name="connsiteY934" fmla="*/ 1207217 h 2976563"/>
                <a:gd name="connsiteX935" fmla="*/ 3164681 w 3463925"/>
                <a:gd name="connsiteY935" fmla="*/ 1192921 h 2976563"/>
                <a:gd name="connsiteX936" fmla="*/ 3164681 w 3463925"/>
                <a:gd name="connsiteY936" fmla="*/ 1184979 h 2976563"/>
                <a:gd name="connsiteX937" fmla="*/ 3165475 w 3463925"/>
                <a:gd name="connsiteY937" fmla="*/ 1176242 h 2976563"/>
                <a:gd name="connsiteX938" fmla="*/ 3164681 w 3463925"/>
                <a:gd name="connsiteY938" fmla="*/ 1176242 h 2976563"/>
                <a:gd name="connsiteX939" fmla="*/ 3169444 w 3463925"/>
                <a:gd name="connsiteY939" fmla="*/ 1142885 h 2976563"/>
                <a:gd name="connsiteX940" fmla="*/ 3173412 w 3463925"/>
                <a:gd name="connsiteY940" fmla="*/ 1107939 h 2976563"/>
                <a:gd name="connsiteX941" fmla="*/ 3175794 w 3463925"/>
                <a:gd name="connsiteY941" fmla="*/ 1072994 h 2976563"/>
                <a:gd name="connsiteX942" fmla="*/ 3176588 w 3463925"/>
                <a:gd name="connsiteY942" fmla="*/ 1038842 h 2976563"/>
                <a:gd name="connsiteX943" fmla="*/ 3175794 w 3463925"/>
                <a:gd name="connsiteY943" fmla="*/ 999925 h 2976563"/>
                <a:gd name="connsiteX944" fmla="*/ 3172619 w 3463925"/>
                <a:gd name="connsiteY944" fmla="*/ 961803 h 2976563"/>
                <a:gd name="connsiteX945" fmla="*/ 3168650 w 3463925"/>
                <a:gd name="connsiteY945" fmla="*/ 924474 h 2976563"/>
                <a:gd name="connsiteX946" fmla="*/ 3161506 w 3463925"/>
                <a:gd name="connsiteY946" fmla="*/ 887146 h 2976563"/>
                <a:gd name="connsiteX947" fmla="*/ 3153569 w 3463925"/>
                <a:gd name="connsiteY947" fmla="*/ 851406 h 2976563"/>
                <a:gd name="connsiteX948" fmla="*/ 3143250 w 3463925"/>
                <a:gd name="connsiteY948" fmla="*/ 815666 h 2976563"/>
                <a:gd name="connsiteX949" fmla="*/ 3130550 w 3463925"/>
                <a:gd name="connsiteY949" fmla="*/ 780720 h 2976563"/>
                <a:gd name="connsiteX950" fmla="*/ 3117056 w 3463925"/>
                <a:gd name="connsiteY950" fmla="*/ 746569 h 2976563"/>
                <a:gd name="connsiteX951" fmla="*/ 3102769 w 3463925"/>
                <a:gd name="connsiteY951" fmla="*/ 712417 h 2976563"/>
                <a:gd name="connsiteX952" fmla="*/ 3085306 w 3463925"/>
                <a:gd name="connsiteY952" fmla="*/ 680648 h 2976563"/>
                <a:gd name="connsiteX953" fmla="*/ 3067844 w 3463925"/>
                <a:gd name="connsiteY953" fmla="*/ 648879 h 2976563"/>
                <a:gd name="connsiteX954" fmla="*/ 3048794 w 3463925"/>
                <a:gd name="connsiteY954" fmla="*/ 619493 h 2976563"/>
                <a:gd name="connsiteX955" fmla="*/ 3027362 w 3463925"/>
                <a:gd name="connsiteY955" fmla="*/ 589313 h 2976563"/>
                <a:gd name="connsiteX956" fmla="*/ 3005931 w 3463925"/>
                <a:gd name="connsiteY956" fmla="*/ 560721 h 2976563"/>
                <a:gd name="connsiteX957" fmla="*/ 2982119 w 3463925"/>
                <a:gd name="connsiteY957" fmla="*/ 534511 h 2976563"/>
                <a:gd name="connsiteX958" fmla="*/ 2956719 w 3463925"/>
                <a:gd name="connsiteY958" fmla="*/ 507508 h 2976563"/>
                <a:gd name="connsiteX959" fmla="*/ 2930525 w 3463925"/>
                <a:gd name="connsiteY959" fmla="*/ 482887 h 2976563"/>
                <a:gd name="connsiteX960" fmla="*/ 2902744 w 3463925"/>
                <a:gd name="connsiteY960" fmla="*/ 459060 h 2976563"/>
                <a:gd name="connsiteX961" fmla="*/ 2875756 w 3463925"/>
                <a:gd name="connsiteY961" fmla="*/ 436822 h 2976563"/>
                <a:gd name="connsiteX962" fmla="*/ 2845594 w 3463925"/>
                <a:gd name="connsiteY962" fmla="*/ 416172 h 2976563"/>
                <a:gd name="connsiteX963" fmla="*/ 2814638 w 3463925"/>
                <a:gd name="connsiteY963" fmla="*/ 395523 h 2976563"/>
                <a:gd name="connsiteX964" fmla="*/ 2782888 w 3463925"/>
                <a:gd name="connsiteY964" fmla="*/ 378050 h 2976563"/>
                <a:gd name="connsiteX965" fmla="*/ 2751138 w 3463925"/>
                <a:gd name="connsiteY965" fmla="*/ 362165 h 2976563"/>
                <a:gd name="connsiteX966" fmla="*/ 2717800 w 3463925"/>
                <a:gd name="connsiteY966" fmla="*/ 346281 h 2976563"/>
                <a:gd name="connsiteX967" fmla="*/ 2683669 w 3463925"/>
                <a:gd name="connsiteY967" fmla="*/ 332779 h 2976563"/>
                <a:gd name="connsiteX968" fmla="*/ 2648744 w 3463925"/>
                <a:gd name="connsiteY968" fmla="*/ 320866 h 2976563"/>
                <a:gd name="connsiteX969" fmla="*/ 2613025 w 3463925"/>
                <a:gd name="connsiteY969" fmla="*/ 310541 h 2976563"/>
                <a:gd name="connsiteX970" fmla="*/ 2577306 w 3463925"/>
                <a:gd name="connsiteY970" fmla="*/ 302599 h 2976563"/>
                <a:gd name="connsiteX971" fmla="*/ 2540000 w 3463925"/>
                <a:gd name="connsiteY971" fmla="*/ 296245 h 2976563"/>
                <a:gd name="connsiteX972" fmla="*/ 2501900 w 3463925"/>
                <a:gd name="connsiteY972" fmla="*/ 291480 h 2976563"/>
                <a:gd name="connsiteX973" fmla="*/ 2464594 w 3463925"/>
                <a:gd name="connsiteY973" fmla="*/ 288303 h 2976563"/>
                <a:gd name="connsiteX974" fmla="*/ 2426494 w 3463925"/>
                <a:gd name="connsiteY974" fmla="*/ 286714 h 2976563"/>
                <a:gd name="connsiteX975" fmla="*/ 2410619 w 3463925"/>
                <a:gd name="connsiteY975" fmla="*/ 286714 h 2976563"/>
                <a:gd name="connsiteX976" fmla="*/ 2396331 w 3463925"/>
                <a:gd name="connsiteY976" fmla="*/ 283537 h 2976563"/>
                <a:gd name="connsiteX977" fmla="*/ 2383631 w 3463925"/>
                <a:gd name="connsiteY977" fmla="*/ 281155 h 2976563"/>
                <a:gd name="connsiteX978" fmla="*/ 2370138 w 3463925"/>
                <a:gd name="connsiteY978" fmla="*/ 275595 h 2976563"/>
                <a:gd name="connsiteX979" fmla="*/ 2357438 w 3463925"/>
                <a:gd name="connsiteY979" fmla="*/ 269241 h 2976563"/>
                <a:gd name="connsiteX980" fmla="*/ 2345531 w 3463925"/>
                <a:gd name="connsiteY980" fmla="*/ 262093 h 2976563"/>
                <a:gd name="connsiteX981" fmla="*/ 2335212 w 3463925"/>
                <a:gd name="connsiteY981" fmla="*/ 254151 h 2976563"/>
                <a:gd name="connsiteX982" fmla="*/ 2324894 w 3463925"/>
                <a:gd name="connsiteY982" fmla="*/ 244621 h 2976563"/>
                <a:gd name="connsiteX983" fmla="*/ 2315369 w 3463925"/>
                <a:gd name="connsiteY983" fmla="*/ 234296 h 2976563"/>
                <a:gd name="connsiteX984" fmla="*/ 2307431 w 3463925"/>
                <a:gd name="connsiteY984" fmla="*/ 224765 h 2976563"/>
                <a:gd name="connsiteX985" fmla="*/ 2300288 w 3463925"/>
                <a:gd name="connsiteY985" fmla="*/ 212057 h 2976563"/>
                <a:gd name="connsiteX986" fmla="*/ 2293938 w 3463925"/>
                <a:gd name="connsiteY986" fmla="*/ 200144 h 2976563"/>
                <a:gd name="connsiteX987" fmla="*/ 2289175 w 3463925"/>
                <a:gd name="connsiteY987" fmla="*/ 186642 h 2976563"/>
                <a:gd name="connsiteX988" fmla="*/ 2286000 w 3463925"/>
                <a:gd name="connsiteY988" fmla="*/ 173141 h 2976563"/>
                <a:gd name="connsiteX989" fmla="*/ 2282825 w 3463925"/>
                <a:gd name="connsiteY989" fmla="*/ 158845 h 2976563"/>
                <a:gd name="connsiteX990" fmla="*/ 2282825 w 3463925"/>
                <a:gd name="connsiteY990" fmla="*/ 143754 h 2976563"/>
                <a:gd name="connsiteX991" fmla="*/ 2282825 w 3463925"/>
                <a:gd name="connsiteY991" fmla="*/ 128664 h 2976563"/>
                <a:gd name="connsiteX992" fmla="*/ 2286000 w 3463925"/>
                <a:gd name="connsiteY992" fmla="*/ 114368 h 2976563"/>
                <a:gd name="connsiteX993" fmla="*/ 2289175 w 3463925"/>
                <a:gd name="connsiteY993" fmla="*/ 101661 h 2976563"/>
                <a:gd name="connsiteX994" fmla="*/ 2293938 w 3463925"/>
                <a:gd name="connsiteY994" fmla="*/ 88159 h 2976563"/>
                <a:gd name="connsiteX995" fmla="*/ 2300288 w 3463925"/>
                <a:gd name="connsiteY995" fmla="*/ 75451 h 2976563"/>
                <a:gd name="connsiteX996" fmla="*/ 2307431 w 3463925"/>
                <a:gd name="connsiteY996" fmla="*/ 63538 h 2976563"/>
                <a:gd name="connsiteX997" fmla="*/ 2315369 w 3463925"/>
                <a:gd name="connsiteY997" fmla="*/ 52419 h 2976563"/>
                <a:gd name="connsiteX998" fmla="*/ 2324894 w 3463925"/>
                <a:gd name="connsiteY998" fmla="*/ 42094 h 2976563"/>
                <a:gd name="connsiteX999" fmla="*/ 2335212 w 3463925"/>
                <a:gd name="connsiteY999" fmla="*/ 32563 h 2976563"/>
                <a:gd name="connsiteX1000" fmla="*/ 2345531 w 3463925"/>
                <a:gd name="connsiteY1000" fmla="*/ 24621 h 2976563"/>
                <a:gd name="connsiteX1001" fmla="*/ 2357438 w 3463925"/>
                <a:gd name="connsiteY1001" fmla="*/ 17473 h 2976563"/>
                <a:gd name="connsiteX1002" fmla="*/ 2370138 w 3463925"/>
                <a:gd name="connsiteY1002" fmla="*/ 11119 h 2976563"/>
                <a:gd name="connsiteX1003" fmla="*/ 2383631 w 3463925"/>
                <a:gd name="connsiteY1003" fmla="*/ 7148 h 2976563"/>
                <a:gd name="connsiteX1004" fmla="*/ 2396331 w 3463925"/>
                <a:gd name="connsiteY1004" fmla="*/ 3177 h 2976563"/>
                <a:gd name="connsiteX1005" fmla="*/ 2410619 w 3463925"/>
                <a:gd name="connsiteY1005" fmla="*/ 794 h 297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</a:cxnLst>
              <a:rect l="l" t="t" r="r" b="b"/>
              <a:pathLst>
                <a:path w="3463925" h="2976563">
                  <a:moveTo>
                    <a:pt x="1131888" y="2093913"/>
                  </a:moveTo>
                  <a:lnTo>
                    <a:pt x="1109662" y="2094703"/>
                  </a:lnTo>
                  <a:lnTo>
                    <a:pt x="1089025" y="2097863"/>
                  </a:lnTo>
                  <a:lnTo>
                    <a:pt x="1070769" y="2103394"/>
                  </a:lnTo>
                  <a:lnTo>
                    <a:pt x="1052512" y="2109714"/>
                  </a:lnTo>
                  <a:lnTo>
                    <a:pt x="1035050" y="2117614"/>
                  </a:lnTo>
                  <a:lnTo>
                    <a:pt x="1018381" y="2127885"/>
                  </a:lnTo>
                  <a:lnTo>
                    <a:pt x="1003300" y="2138155"/>
                  </a:lnTo>
                  <a:lnTo>
                    <a:pt x="988219" y="2150006"/>
                  </a:lnTo>
                  <a:lnTo>
                    <a:pt x="976312" y="2163437"/>
                  </a:lnTo>
                  <a:lnTo>
                    <a:pt x="963612" y="2177657"/>
                  </a:lnTo>
                  <a:lnTo>
                    <a:pt x="954088" y="2191878"/>
                  </a:lnTo>
                  <a:lnTo>
                    <a:pt x="944562" y="2207679"/>
                  </a:lnTo>
                  <a:lnTo>
                    <a:pt x="937419" y="2223480"/>
                  </a:lnTo>
                  <a:lnTo>
                    <a:pt x="931069" y="2240071"/>
                  </a:lnTo>
                  <a:lnTo>
                    <a:pt x="927100" y="2256662"/>
                  </a:lnTo>
                  <a:lnTo>
                    <a:pt x="923925" y="2273253"/>
                  </a:lnTo>
                  <a:lnTo>
                    <a:pt x="923925" y="2289843"/>
                  </a:lnTo>
                  <a:lnTo>
                    <a:pt x="924719" y="2306434"/>
                  </a:lnTo>
                  <a:lnTo>
                    <a:pt x="927100" y="2322235"/>
                  </a:lnTo>
                  <a:lnTo>
                    <a:pt x="931862" y="2338036"/>
                  </a:lnTo>
                  <a:lnTo>
                    <a:pt x="938212" y="2352257"/>
                  </a:lnTo>
                  <a:lnTo>
                    <a:pt x="946944" y="2365687"/>
                  </a:lnTo>
                  <a:lnTo>
                    <a:pt x="956469" y="2377538"/>
                  </a:lnTo>
                  <a:lnTo>
                    <a:pt x="968375" y="2388599"/>
                  </a:lnTo>
                  <a:lnTo>
                    <a:pt x="980281" y="2398079"/>
                  </a:lnTo>
                  <a:lnTo>
                    <a:pt x="994569" y="2407560"/>
                  </a:lnTo>
                  <a:lnTo>
                    <a:pt x="1008856" y="2414670"/>
                  </a:lnTo>
                  <a:lnTo>
                    <a:pt x="1025525" y="2421780"/>
                  </a:lnTo>
                  <a:lnTo>
                    <a:pt x="1042988" y="2425731"/>
                  </a:lnTo>
                  <a:lnTo>
                    <a:pt x="1060450" y="2429681"/>
                  </a:lnTo>
                  <a:lnTo>
                    <a:pt x="1079500" y="2430471"/>
                  </a:lnTo>
                  <a:lnTo>
                    <a:pt x="1099344" y="2432051"/>
                  </a:lnTo>
                  <a:lnTo>
                    <a:pt x="1119188" y="2429681"/>
                  </a:lnTo>
                  <a:lnTo>
                    <a:pt x="1139031" y="2426521"/>
                  </a:lnTo>
                  <a:lnTo>
                    <a:pt x="1158875" y="2421780"/>
                  </a:lnTo>
                  <a:lnTo>
                    <a:pt x="1177131" y="2415460"/>
                  </a:lnTo>
                  <a:lnTo>
                    <a:pt x="1194594" y="2408350"/>
                  </a:lnTo>
                  <a:lnTo>
                    <a:pt x="1212056" y="2398869"/>
                  </a:lnTo>
                  <a:lnTo>
                    <a:pt x="1228725" y="2390179"/>
                  </a:lnTo>
                  <a:lnTo>
                    <a:pt x="1243806" y="2379118"/>
                  </a:lnTo>
                  <a:lnTo>
                    <a:pt x="1257300" y="2366478"/>
                  </a:lnTo>
                  <a:lnTo>
                    <a:pt x="1269206" y="2353047"/>
                  </a:lnTo>
                  <a:lnTo>
                    <a:pt x="1281112" y="2339616"/>
                  </a:lnTo>
                  <a:lnTo>
                    <a:pt x="1291431" y="2324605"/>
                  </a:lnTo>
                  <a:lnTo>
                    <a:pt x="1299369" y="2309594"/>
                  </a:lnTo>
                  <a:lnTo>
                    <a:pt x="1305719" y="2293794"/>
                  </a:lnTo>
                  <a:lnTo>
                    <a:pt x="1310481" y="2277993"/>
                  </a:lnTo>
                  <a:lnTo>
                    <a:pt x="1313656" y="2261402"/>
                  </a:lnTo>
                  <a:lnTo>
                    <a:pt x="1314450" y="2244811"/>
                  </a:lnTo>
                  <a:lnTo>
                    <a:pt x="1313656" y="2227430"/>
                  </a:lnTo>
                  <a:lnTo>
                    <a:pt x="1310481" y="2212419"/>
                  </a:lnTo>
                  <a:lnTo>
                    <a:pt x="1306512" y="2195828"/>
                  </a:lnTo>
                  <a:lnTo>
                    <a:pt x="1300162" y="2181608"/>
                  </a:lnTo>
                  <a:lnTo>
                    <a:pt x="1292225" y="2167387"/>
                  </a:lnTo>
                  <a:lnTo>
                    <a:pt x="1282700" y="2153956"/>
                  </a:lnTo>
                  <a:lnTo>
                    <a:pt x="1271588" y="2142896"/>
                  </a:lnTo>
                  <a:lnTo>
                    <a:pt x="1258094" y="2131835"/>
                  </a:lnTo>
                  <a:lnTo>
                    <a:pt x="1244600" y="2121564"/>
                  </a:lnTo>
                  <a:lnTo>
                    <a:pt x="1228725" y="2113664"/>
                  </a:lnTo>
                  <a:lnTo>
                    <a:pt x="1212056" y="2106554"/>
                  </a:lnTo>
                  <a:lnTo>
                    <a:pt x="1193800" y="2101023"/>
                  </a:lnTo>
                  <a:lnTo>
                    <a:pt x="1173956" y="2097073"/>
                  </a:lnTo>
                  <a:lnTo>
                    <a:pt x="1153319" y="2093913"/>
                  </a:lnTo>
                  <a:close/>
                  <a:moveTo>
                    <a:pt x="1430769" y="2000250"/>
                  </a:moveTo>
                  <a:lnTo>
                    <a:pt x="1423588" y="2001040"/>
                  </a:lnTo>
                  <a:lnTo>
                    <a:pt x="1415609" y="2002619"/>
                  </a:lnTo>
                  <a:lnTo>
                    <a:pt x="1407630" y="2005778"/>
                  </a:lnTo>
                  <a:lnTo>
                    <a:pt x="1400449" y="2008937"/>
                  </a:lnTo>
                  <a:lnTo>
                    <a:pt x="1391672" y="2014466"/>
                  </a:lnTo>
                  <a:lnTo>
                    <a:pt x="1383693" y="2019204"/>
                  </a:lnTo>
                  <a:lnTo>
                    <a:pt x="1376512" y="2024733"/>
                  </a:lnTo>
                  <a:lnTo>
                    <a:pt x="1371724" y="2030261"/>
                  </a:lnTo>
                  <a:lnTo>
                    <a:pt x="1365341" y="2036579"/>
                  </a:lnTo>
                  <a:lnTo>
                    <a:pt x="1361351" y="2043687"/>
                  </a:lnTo>
                  <a:lnTo>
                    <a:pt x="1356564" y="2050795"/>
                  </a:lnTo>
                  <a:lnTo>
                    <a:pt x="1354170" y="2057903"/>
                  </a:lnTo>
                  <a:lnTo>
                    <a:pt x="1351777" y="2065011"/>
                  </a:lnTo>
                  <a:lnTo>
                    <a:pt x="1349383" y="2072119"/>
                  </a:lnTo>
                  <a:lnTo>
                    <a:pt x="1348585" y="2080806"/>
                  </a:lnTo>
                  <a:lnTo>
                    <a:pt x="1347787" y="2087914"/>
                  </a:lnTo>
                  <a:lnTo>
                    <a:pt x="1347787" y="2095022"/>
                  </a:lnTo>
                  <a:lnTo>
                    <a:pt x="1348585" y="2102919"/>
                  </a:lnTo>
                  <a:lnTo>
                    <a:pt x="1350979" y="2110027"/>
                  </a:lnTo>
                  <a:lnTo>
                    <a:pt x="1352574" y="2116345"/>
                  </a:lnTo>
                  <a:lnTo>
                    <a:pt x="1355766" y="2123453"/>
                  </a:lnTo>
                  <a:lnTo>
                    <a:pt x="1358958" y="2129771"/>
                  </a:lnTo>
                  <a:lnTo>
                    <a:pt x="1362947" y="2135300"/>
                  </a:lnTo>
                  <a:lnTo>
                    <a:pt x="1366937" y="2140828"/>
                  </a:lnTo>
                  <a:lnTo>
                    <a:pt x="1372522" y="2144777"/>
                  </a:lnTo>
                  <a:lnTo>
                    <a:pt x="1377310" y="2148726"/>
                  </a:lnTo>
                  <a:lnTo>
                    <a:pt x="1383693" y="2151885"/>
                  </a:lnTo>
                  <a:lnTo>
                    <a:pt x="1390076" y="2154254"/>
                  </a:lnTo>
                  <a:lnTo>
                    <a:pt x="1396459" y="2155833"/>
                  </a:lnTo>
                  <a:lnTo>
                    <a:pt x="1403640" y="2157413"/>
                  </a:lnTo>
                  <a:lnTo>
                    <a:pt x="1410822" y="2157413"/>
                  </a:lnTo>
                  <a:lnTo>
                    <a:pt x="1418003" y="2155833"/>
                  </a:lnTo>
                  <a:lnTo>
                    <a:pt x="1425184" y="2155044"/>
                  </a:lnTo>
                  <a:lnTo>
                    <a:pt x="1432365" y="2152674"/>
                  </a:lnTo>
                  <a:lnTo>
                    <a:pt x="1439546" y="2151095"/>
                  </a:lnTo>
                  <a:lnTo>
                    <a:pt x="1446727" y="2147936"/>
                  </a:lnTo>
                  <a:lnTo>
                    <a:pt x="1453908" y="2143987"/>
                  </a:lnTo>
                  <a:lnTo>
                    <a:pt x="1461090" y="2138459"/>
                  </a:lnTo>
                  <a:lnTo>
                    <a:pt x="1467473" y="2133720"/>
                  </a:lnTo>
                  <a:lnTo>
                    <a:pt x="1473058" y="2127402"/>
                  </a:lnTo>
                  <a:lnTo>
                    <a:pt x="1478644" y="2121084"/>
                  </a:lnTo>
                  <a:lnTo>
                    <a:pt x="1483431" y="2113976"/>
                  </a:lnTo>
                  <a:lnTo>
                    <a:pt x="1488218" y="2106868"/>
                  </a:lnTo>
                  <a:lnTo>
                    <a:pt x="1490612" y="2099760"/>
                  </a:lnTo>
                  <a:lnTo>
                    <a:pt x="1493804" y="2092652"/>
                  </a:lnTo>
                  <a:lnTo>
                    <a:pt x="1496995" y="2085544"/>
                  </a:lnTo>
                  <a:lnTo>
                    <a:pt x="1497793" y="2078437"/>
                  </a:lnTo>
                  <a:lnTo>
                    <a:pt x="1499389" y="2070539"/>
                  </a:lnTo>
                  <a:lnTo>
                    <a:pt x="1500187" y="2063431"/>
                  </a:lnTo>
                  <a:lnTo>
                    <a:pt x="1499389" y="2056323"/>
                  </a:lnTo>
                  <a:lnTo>
                    <a:pt x="1497793" y="2049215"/>
                  </a:lnTo>
                  <a:lnTo>
                    <a:pt x="1496995" y="2042107"/>
                  </a:lnTo>
                  <a:lnTo>
                    <a:pt x="1493804" y="2035789"/>
                  </a:lnTo>
                  <a:lnTo>
                    <a:pt x="1490612" y="2028681"/>
                  </a:lnTo>
                  <a:lnTo>
                    <a:pt x="1486623" y="2023153"/>
                  </a:lnTo>
                  <a:lnTo>
                    <a:pt x="1482633" y="2018415"/>
                  </a:lnTo>
                  <a:lnTo>
                    <a:pt x="1477846" y="2012886"/>
                  </a:lnTo>
                  <a:lnTo>
                    <a:pt x="1472260" y="2008937"/>
                  </a:lnTo>
                  <a:lnTo>
                    <a:pt x="1465877" y="2005778"/>
                  </a:lnTo>
                  <a:lnTo>
                    <a:pt x="1460292" y="2004199"/>
                  </a:lnTo>
                  <a:lnTo>
                    <a:pt x="1453111" y="2001830"/>
                  </a:lnTo>
                  <a:lnTo>
                    <a:pt x="1446727" y="2000250"/>
                  </a:lnTo>
                  <a:lnTo>
                    <a:pt x="1439546" y="2000250"/>
                  </a:lnTo>
                  <a:close/>
                  <a:moveTo>
                    <a:pt x="1342170" y="1662113"/>
                  </a:moveTo>
                  <a:lnTo>
                    <a:pt x="1368326" y="1662113"/>
                  </a:lnTo>
                  <a:lnTo>
                    <a:pt x="1391311" y="1662908"/>
                  </a:lnTo>
                  <a:lnTo>
                    <a:pt x="1415090" y="1663703"/>
                  </a:lnTo>
                  <a:lnTo>
                    <a:pt x="1438075" y="1666088"/>
                  </a:lnTo>
                  <a:lnTo>
                    <a:pt x="1460268" y="1669268"/>
                  </a:lnTo>
                  <a:lnTo>
                    <a:pt x="1481668" y="1673244"/>
                  </a:lnTo>
                  <a:lnTo>
                    <a:pt x="1502276" y="1678014"/>
                  </a:lnTo>
                  <a:lnTo>
                    <a:pt x="1522884" y="1683579"/>
                  </a:lnTo>
                  <a:lnTo>
                    <a:pt x="1541907" y="1688350"/>
                  </a:lnTo>
                  <a:lnTo>
                    <a:pt x="1560929" y="1695505"/>
                  </a:lnTo>
                  <a:lnTo>
                    <a:pt x="1579159" y="1702661"/>
                  </a:lnTo>
                  <a:lnTo>
                    <a:pt x="1596596" y="1709816"/>
                  </a:lnTo>
                  <a:lnTo>
                    <a:pt x="1612449" y="1718562"/>
                  </a:lnTo>
                  <a:lnTo>
                    <a:pt x="1629093" y="1727307"/>
                  </a:lnTo>
                  <a:lnTo>
                    <a:pt x="1645738" y="1736848"/>
                  </a:lnTo>
                  <a:lnTo>
                    <a:pt x="1660005" y="1747184"/>
                  </a:lnTo>
                  <a:lnTo>
                    <a:pt x="1674272" y="1757519"/>
                  </a:lnTo>
                  <a:lnTo>
                    <a:pt x="1688539" y="1768650"/>
                  </a:lnTo>
                  <a:lnTo>
                    <a:pt x="1702013" y="1779781"/>
                  </a:lnTo>
                  <a:lnTo>
                    <a:pt x="1713902" y="1792501"/>
                  </a:lnTo>
                  <a:lnTo>
                    <a:pt x="1726584" y="1804427"/>
                  </a:lnTo>
                  <a:lnTo>
                    <a:pt x="1737680" y="1817148"/>
                  </a:lnTo>
                  <a:lnTo>
                    <a:pt x="1748777" y="1829869"/>
                  </a:lnTo>
                  <a:lnTo>
                    <a:pt x="1759081" y="1843385"/>
                  </a:lnTo>
                  <a:lnTo>
                    <a:pt x="1768592" y="1856901"/>
                  </a:lnTo>
                  <a:lnTo>
                    <a:pt x="1777311" y="1871212"/>
                  </a:lnTo>
                  <a:lnTo>
                    <a:pt x="1786030" y="1885523"/>
                  </a:lnTo>
                  <a:lnTo>
                    <a:pt x="1801882" y="1914144"/>
                  </a:lnTo>
                  <a:lnTo>
                    <a:pt x="1814563" y="1945151"/>
                  </a:lnTo>
                  <a:lnTo>
                    <a:pt x="1825660" y="1976158"/>
                  </a:lnTo>
                  <a:lnTo>
                    <a:pt x="1835171" y="2007165"/>
                  </a:lnTo>
                  <a:lnTo>
                    <a:pt x="1842304" y="2038967"/>
                  </a:lnTo>
                  <a:lnTo>
                    <a:pt x="1846268" y="2070770"/>
                  </a:lnTo>
                  <a:lnTo>
                    <a:pt x="1849438" y="2102572"/>
                  </a:lnTo>
                  <a:lnTo>
                    <a:pt x="1849438" y="2134374"/>
                  </a:lnTo>
                  <a:lnTo>
                    <a:pt x="1848645" y="2166176"/>
                  </a:lnTo>
                  <a:lnTo>
                    <a:pt x="1845475" y="2197183"/>
                  </a:lnTo>
                  <a:lnTo>
                    <a:pt x="1839927" y="2226600"/>
                  </a:lnTo>
                  <a:lnTo>
                    <a:pt x="1832793" y="2256812"/>
                  </a:lnTo>
                  <a:lnTo>
                    <a:pt x="1824867" y="2285434"/>
                  </a:lnTo>
                  <a:lnTo>
                    <a:pt x="1813771" y="2311670"/>
                  </a:lnTo>
                  <a:lnTo>
                    <a:pt x="1801089" y="2337907"/>
                  </a:lnTo>
                  <a:lnTo>
                    <a:pt x="1787615" y="2360963"/>
                  </a:lnTo>
                  <a:lnTo>
                    <a:pt x="1771763" y="2384020"/>
                  </a:lnTo>
                  <a:lnTo>
                    <a:pt x="1755118" y="2405486"/>
                  </a:lnTo>
                  <a:lnTo>
                    <a:pt x="1736888" y="2424568"/>
                  </a:lnTo>
                  <a:lnTo>
                    <a:pt x="1717073" y="2444444"/>
                  </a:lnTo>
                  <a:lnTo>
                    <a:pt x="1698050" y="2463525"/>
                  </a:lnTo>
                  <a:lnTo>
                    <a:pt x="1677442" y="2481016"/>
                  </a:lnTo>
                  <a:lnTo>
                    <a:pt x="1656042" y="2498507"/>
                  </a:lnTo>
                  <a:lnTo>
                    <a:pt x="1633056" y="2515203"/>
                  </a:lnTo>
                  <a:lnTo>
                    <a:pt x="1610071" y="2530309"/>
                  </a:lnTo>
                  <a:lnTo>
                    <a:pt x="1586293" y="2544620"/>
                  </a:lnTo>
                  <a:lnTo>
                    <a:pt x="1561722" y="2558136"/>
                  </a:lnTo>
                  <a:lnTo>
                    <a:pt x="1536358" y="2570857"/>
                  </a:lnTo>
                  <a:lnTo>
                    <a:pt x="1510202" y="2581988"/>
                  </a:lnTo>
                  <a:lnTo>
                    <a:pt x="1484046" y="2592323"/>
                  </a:lnTo>
                  <a:lnTo>
                    <a:pt x="1456305" y="2601864"/>
                  </a:lnTo>
                  <a:lnTo>
                    <a:pt x="1428564" y="2609815"/>
                  </a:lnTo>
                  <a:lnTo>
                    <a:pt x="1400823" y="2616175"/>
                  </a:lnTo>
                  <a:lnTo>
                    <a:pt x="1372289" y="2621740"/>
                  </a:lnTo>
                  <a:lnTo>
                    <a:pt x="1342170" y="2626511"/>
                  </a:lnTo>
                  <a:lnTo>
                    <a:pt x="1313636" y="2628896"/>
                  </a:lnTo>
                  <a:lnTo>
                    <a:pt x="1282724" y="2631281"/>
                  </a:lnTo>
                  <a:lnTo>
                    <a:pt x="1253398" y="2632076"/>
                  </a:lnTo>
                  <a:lnTo>
                    <a:pt x="1222486" y="2631281"/>
                  </a:lnTo>
                  <a:lnTo>
                    <a:pt x="1192367" y="2628101"/>
                  </a:lnTo>
                  <a:lnTo>
                    <a:pt x="1161455" y="2624921"/>
                  </a:lnTo>
                  <a:lnTo>
                    <a:pt x="1129751" y="2620150"/>
                  </a:lnTo>
                  <a:lnTo>
                    <a:pt x="1098047" y="2612995"/>
                  </a:lnTo>
                  <a:lnTo>
                    <a:pt x="1066343" y="2604249"/>
                  </a:lnTo>
                  <a:lnTo>
                    <a:pt x="1035431" y="2595504"/>
                  </a:lnTo>
                  <a:lnTo>
                    <a:pt x="1002934" y="2584373"/>
                  </a:lnTo>
                  <a:lnTo>
                    <a:pt x="971230" y="2570857"/>
                  </a:lnTo>
                  <a:lnTo>
                    <a:pt x="938733" y="2556546"/>
                  </a:lnTo>
                  <a:lnTo>
                    <a:pt x="907029" y="2539850"/>
                  </a:lnTo>
                  <a:lnTo>
                    <a:pt x="892762" y="2530309"/>
                  </a:lnTo>
                  <a:lnTo>
                    <a:pt x="880080" y="2522359"/>
                  </a:lnTo>
                  <a:lnTo>
                    <a:pt x="866606" y="2512818"/>
                  </a:lnTo>
                  <a:lnTo>
                    <a:pt x="855509" y="2503278"/>
                  </a:lnTo>
                  <a:lnTo>
                    <a:pt x="843620" y="2493737"/>
                  </a:lnTo>
                  <a:lnTo>
                    <a:pt x="833316" y="2483401"/>
                  </a:lnTo>
                  <a:lnTo>
                    <a:pt x="824598" y="2472271"/>
                  </a:lnTo>
                  <a:lnTo>
                    <a:pt x="815086" y="2461935"/>
                  </a:lnTo>
                  <a:lnTo>
                    <a:pt x="807160" y="2451599"/>
                  </a:lnTo>
                  <a:lnTo>
                    <a:pt x="800027" y="2440469"/>
                  </a:lnTo>
                  <a:lnTo>
                    <a:pt x="787345" y="2419002"/>
                  </a:lnTo>
                  <a:lnTo>
                    <a:pt x="777041" y="2396741"/>
                  </a:lnTo>
                  <a:lnTo>
                    <a:pt x="769115" y="2376864"/>
                  </a:lnTo>
                  <a:lnTo>
                    <a:pt x="762774" y="2356988"/>
                  </a:lnTo>
                  <a:lnTo>
                    <a:pt x="758811" y="2338702"/>
                  </a:lnTo>
                  <a:lnTo>
                    <a:pt x="755641" y="2322006"/>
                  </a:lnTo>
                  <a:lnTo>
                    <a:pt x="754056" y="2307695"/>
                  </a:lnTo>
                  <a:lnTo>
                    <a:pt x="752470" y="2287024"/>
                  </a:lnTo>
                  <a:lnTo>
                    <a:pt x="752470" y="2279073"/>
                  </a:lnTo>
                  <a:lnTo>
                    <a:pt x="751678" y="2272713"/>
                  </a:lnTo>
                  <a:lnTo>
                    <a:pt x="750885" y="2256812"/>
                  </a:lnTo>
                  <a:lnTo>
                    <a:pt x="749300" y="2228985"/>
                  </a:lnTo>
                  <a:lnTo>
                    <a:pt x="750885" y="2194003"/>
                  </a:lnTo>
                  <a:lnTo>
                    <a:pt x="752470" y="2173331"/>
                  </a:lnTo>
                  <a:lnTo>
                    <a:pt x="754848" y="2151865"/>
                  </a:lnTo>
                  <a:lnTo>
                    <a:pt x="758019" y="2128013"/>
                  </a:lnTo>
                  <a:lnTo>
                    <a:pt x="761982" y="2103367"/>
                  </a:lnTo>
                  <a:lnTo>
                    <a:pt x="766737" y="2078720"/>
                  </a:lnTo>
                  <a:lnTo>
                    <a:pt x="773078" y="2051688"/>
                  </a:lnTo>
                  <a:lnTo>
                    <a:pt x="781797" y="2026247"/>
                  </a:lnTo>
                  <a:lnTo>
                    <a:pt x="791308" y="1998420"/>
                  </a:lnTo>
                  <a:lnTo>
                    <a:pt x="803197" y="1972183"/>
                  </a:lnTo>
                  <a:lnTo>
                    <a:pt x="815086" y="1944356"/>
                  </a:lnTo>
                  <a:lnTo>
                    <a:pt x="830938" y="1917325"/>
                  </a:lnTo>
                  <a:lnTo>
                    <a:pt x="847583" y="1891088"/>
                  </a:lnTo>
                  <a:lnTo>
                    <a:pt x="867398" y="1864851"/>
                  </a:lnTo>
                  <a:lnTo>
                    <a:pt x="888799" y="1839410"/>
                  </a:lnTo>
                  <a:lnTo>
                    <a:pt x="901480" y="1827484"/>
                  </a:lnTo>
                  <a:lnTo>
                    <a:pt x="913370" y="1814763"/>
                  </a:lnTo>
                  <a:lnTo>
                    <a:pt x="926844" y="1803632"/>
                  </a:lnTo>
                  <a:lnTo>
                    <a:pt x="940318" y="1790911"/>
                  </a:lnTo>
                  <a:lnTo>
                    <a:pt x="954585" y="1780576"/>
                  </a:lnTo>
                  <a:lnTo>
                    <a:pt x="969645" y="1769445"/>
                  </a:lnTo>
                  <a:lnTo>
                    <a:pt x="985497" y="1759109"/>
                  </a:lnTo>
                  <a:lnTo>
                    <a:pt x="1002934" y="1748774"/>
                  </a:lnTo>
                  <a:lnTo>
                    <a:pt x="1020371" y="1740028"/>
                  </a:lnTo>
                  <a:lnTo>
                    <a:pt x="1037016" y="1730487"/>
                  </a:lnTo>
                  <a:lnTo>
                    <a:pt x="1056831" y="1721742"/>
                  </a:lnTo>
                  <a:lnTo>
                    <a:pt x="1076647" y="1712996"/>
                  </a:lnTo>
                  <a:lnTo>
                    <a:pt x="1096462" y="1705046"/>
                  </a:lnTo>
                  <a:lnTo>
                    <a:pt x="1118655" y="1697890"/>
                  </a:lnTo>
                  <a:lnTo>
                    <a:pt x="1140848" y="1691530"/>
                  </a:lnTo>
                  <a:lnTo>
                    <a:pt x="1163041" y="1685169"/>
                  </a:lnTo>
                  <a:lnTo>
                    <a:pt x="1186819" y="1680399"/>
                  </a:lnTo>
                  <a:lnTo>
                    <a:pt x="1212182" y="1674834"/>
                  </a:lnTo>
                  <a:lnTo>
                    <a:pt x="1238338" y="1670859"/>
                  </a:lnTo>
                  <a:lnTo>
                    <a:pt x="1264494" y="1666883"/>
                  </a:lnTo>
                  <a:lnTo>
                    <a:pt x="1291443" y="1664498"/>
                  </a:lnTo>
                  <a:lnTo>
                    <a:pt x="1317599" y="1662908"/>
                  </a:lnTo>
                  <a:close/>
                  <a:moveTo>
                    <a:pt x="1432302" y="1412875"/>
                  </a:moveTo>
                  <a:lnTo>
                    <a:pt x="1379141" y="1415255"/>
                  </a:lnTo>
                  <a:lnTo>
                    <a:pt x="1325980" y="1418428"/>
                  </a:lnTo>
                  <a:lnTo>
                    <a:pt x="1272819" y="1423188"/>
                  </a:lnTo>
                  <a:lnTo>
                    <a:pt x="1220451" y="1429534"/>
                  </a:lnTo>
                  <a:lnTo>
                    <a:pt x="1168877" y="1437467"/>
                  </a:lnTo>
                  <a:lnTo>
                    <a:pt x="1118890" y="1447780"/>
                  </a:lnTo>
                  <a:lnTo>
                    <a:pt x="1068903" y="1458093"/>
                  </a:lnTo>
                  <a:lnTo>
                    <a:pt x="1020502" y="1470785"/>
                  </a:lnTo>
                  <a:lnTo>
                    <a:pt x="972895" y="1485065"/>
                  </a:lnTo>
                  <a:lnTo>
                    <a:pt x="926875" y="1500137"/>
                  </a:lnTo>
                  <a:lnTo>
                    <a:pt x="881649" y="1516796"/>
                  </a:lnTo>
                  <a:lnTo>
                    <a:pt x="838009" y="1534249"/>
                  </a:lnTo>
                  <a:lnTo>
                    <a:pt x="795956" y="1553288"/>
                  </a:lnTo>
                  <a:lnTo>
                    <a:pt x="754697" y="1573120"/>
                  </a:lnTo>
                  <a:lnTo>
                    <a:pt x="715818" y="1594539"/>
                  </a:lnTo>
                  <a:lnTo>
                    <a:pt x="677733" y="1616751"/>
                  </a:lnTo>
                  <a:lnTo>
                    <a:pt x="642028" y="1640549"/>
                  </a:lnTo>
                  <a:lnTo>
                    <a:pt x="607116" y="1665141"/>
                  </a:lnTo>
                  <a:lnTo>
                    <a:pt x="574584" y="1690527"/>
                  </a:lnTo>
                  <a:lnTo>
                    <a:pt x="543640" y="1717499"/>
                  </a:lnTo>
                  <a:lnTo>
                    <a:pt x="515076" y="1745264"/>
                  </a:lnTo>
                  <a:lnTo>
                    <a:pt x="487305" y="1773822"/>
                  </a:lnTo>
                  <a:lnTo>
                    <a:pt x="462708" y="1803967"/>
                  </a:lnTo>
                  <a:lnTo>
                    <a:pt x="438905" y="1833319"/>
                  </a:lnTo>
                  <a:lnTo>
                    <a:pt x="419069" y="1864257"/>
                  </a:lnTo>
                  <a:lnTo>
                    <a:pt x="400026" y="1895989"/>
                  </a:lnTo>
                  <a:lnTo>
                    <a:pt x="384157" y="1928514"/>
                  </a:lnTo>
                  <a:lnTo>
                    <a:pt x="369875" y="1961039"/>
                  </a:lnTo>
                  <a:lnTo>
                    <a:pt x="363527" y="1977698"/>
                  </a:lnTo>
                  <a:lnTo>
                    <a:pt x="357973" y="1995150"/>
                  </a:lnTo>
                  <a:lnTo>
                    <a:pt x="353212" y="2012603"/>
                  </a:lnTo>
                  <a:lnTo>
                    <a:pt x="349245" y="2029262"/>
                  </a:lnTo>
                  <a:lnTo>
                    <a:pt x="345278" y="2046714"/>
                  </a:lnTo>
                  <a:lnTo>
                    <a:pt x="342104" y="2064167"/>
                  </a:lnTo>
                  <a:lnTo>
                    <a:pt x="339724" y="2082412"/>
                  </a:lnTo>
                  <a:lnTo>
                    <a:pt x="338137" y="2099865"/>
                  </a:lnTo>
                  <a:lnTo>
                    <a:pt x="336550" y="2117317"/>
                  </a:lnTo>
                  <a:lnTo>
                    <a:pt x="336550" y="2135563"/>
                  </a:lnTo>
                  <a:lnTo>
                    <a:pt x="336550" y="2153808"/>
                  </a:lnTo>
                  <a:lnTo>
                    <a:pt x="338137" y="2171261"/>
                  </a:lnTo>
                  <a:lnTo>
                    <a:pt x="339724" y="2188713"/>
                  </a:lnTo>
                  <a:lnTo>
                    <a:pt x="342104" y="2206166"/>
                  </a:lnTo>
                  <a:lnTo>
                    <a:pt x="345278" y="2223618"/>
                  </a:lnTo>
                  <a:lnTo>
                    <a:pt x="349245" y="2241070"/>
                  </a:lnTo>
                  <a:lnTo>
                    <a:pt x="353212" y="2258523"/>
                  </a:lnTo>
                  <a:lnTo>
                    <a:pt x="357973" y="2275182"/>
                  </a:lnTo>
                  <a:lnTo>
                    <a:pt x="363527" y="2291048"/>
                  </a:lnTo>
                  <a:lnTo>
                    <a:pt x="369875" y="2307707"/>
                  </a:lnTo>
                  <a:lnTo>
                    <a:pt x="377016" y="2324366"/>
                  </a:lnTo>
                  <a:lnTo>
                    <a:pt x="384157" y="2340232"/>
                  </a:lnTo>
                  <a:lnTo>
                    <a:pt x="400026" y="2371963"/>
                  </a:lnTo>
                  <a:lnTo>
                    <a:pt x="419069" y="2402902"/>
                  </a:lnTo>
                  <a:lnTo>
                    <a:pt x="438905" y="2433047"/>
                  </a:lnTo>
                  <a:lnTo>
                    <a:pt x="462708" y="2461605"/>
                  </a:lnTo>
                  <a:lnTo>
                    <a:pt x="487305" y="2489370"/>
                  </a:lnTo>
                  <a:lnTo>
                    <a:pt x="515076" y="2515549"/>
                  </a:lnTo>
                  <a:lnTo>
                    <a:pt x="543640" y="2542521"/>
                  </a:lnTo>
                  <a:lnTo>
                    <a:pt x="574584" y="2567113"/>
                  </a:lnTo>
                  <a:lnTo>
                    <a:pt x="607116" y="2590912"/>
                  </a:lnTo>
                  <a:lnTo>
                    <a:pt x="642028" y="2613124"/>
                  </a:lnTo>
                  <a:lnTo>
                    <a:pt x="677733" y="2634543"/>
                  </a:lnTo>
                  <a:lnTo>
                    <a:pt x="715818" y="2654375"/>
                  </a:lnTo>
                  <a:lnTo>
                    <a:pt x="754697" y="2673414"/>
                  </a:lnTo>
                  <a:lnTo>
                    <a:pt x="795956" y="2690866"/>
                  </a:lnTo>
                  <a:lnTo>
                    <a:pt x="838009" y="2707525"/>
                  </a:lnTo>
                  <a:lnTo>
                    <a:pt x="881649" y="2721805"/>
                  </a:lnTo>
                  <a:lnTo>
                    <a:pt x="926875" y="2735290"/>
                  </a:lnTo>
                  <a:lnTo>
                    <a:pt x="972895" y="2746397"/>
                  </a:lnTo>
                  <a:lnTo>
                    <a:pt x="1020502" y="2756709"/>
                  </a:lnTo>
                  <a:lnTo>
                    <a:pt x="1068903" y="2766229"/>
                  </a:lnTo>
                  <a:lnTo>
                    <a:pt x="1118890" y="2773368"/>
                  </a:lnTo>
                  <a:lnTo>
                    <a:pt x="1168877" y="2778128"/>
                  </a:lnTo>
                  <a:lnTo>
                    <a:pt x="1220451" y="2781301"/>
                  </a:lnTo>
                  <a:lnTo>
                    <a:pt x="1272819" y="2782888"/>
                  </a:lnTo>
                  <a:lnTo>
                    <a:pt x="1325980" y="2782888"/>
                  </a:lnTo>
                  <a:lnTo>
                    <a:pt x="1379141" y="2782095"/>
                  </a:lnTo>
                  <a:lnTo>
                    <a:pt x="1432302" y="2778922"/>
                  </a:lnTo>
                  <a:lnTo>
                    <a:pt x="1485463" y="2773368"/>
                  </a:lnTo>
                  <a:lnTo>
                    <a:pt x="1537830" y="2766229"/>
                  </a:lnTo>
                  <a:lnTo>
                    <a:pt x="1589404" y="2757503"/>
                  </a:lnTo>
                  <a:lnTo>
                    <a:pt x="1640185" y="2746397"/>
                  </a:lnTo>
                  <a:lnTo>
                    <a:pt x="1689379" y="2733704"/>
                  </a:lnTo>
                  <a:lnTo>
                    <a:pt x="1737779" y="2719425"/>
                  </a:lnTo>
                  <a:lnTo>
                    <a:pt x="1786180" y="2704352"/>
                  </a:lnTo>
                  <a:lnTo>
                    <a:pt x="1832200" y="2687693"/>
                  </a:lnTo>
                  <a:lnTo>
                    <a:pt x="1877426" y="2668654"/>
                  </a:lnTo>
                  <a:lnTo>
                    <a:pt x="1920272" y="2648822"/>
                  </a:lnTo>
                  <a:lnTo>
                    <a:pt x="1963118" y="2627403"/>
                  </a:lnTo>
                  <a:lnTo>
                    <a:pt x="2003584" y="2605191"/>
                  </a:lnTo>
                  <a:lnTo>
                    <a:pt x="2043257" y="2581392"/>
                  </a:lnTo>
                  <a:lnTo>
                    <a:pt x="2081342" y="2556800"/>
                  </a:lnTo>
                  <a:lnTo>
                    <a:pt x="2117048" y="2529828"/>
                  </a:lnTo>
                  <a:lnTo>
                    <a:pt x="2151959" y="2503650"/>
                  </a:lnTo>
                  <a:lnTo>
                    <a:pt x="2184491" y="2475884"/>
                  </a:lnTo>
                  <a:lnTo>
                    <a:pt x="2215435" y="2445739"/>
                  </a:lnTo>
                  <a:lnTo>
                    <a:pt x="2243999" y="2416388"/>
                  </a:lnTo>
                  <a:lnTo>
                    <a:pt x="2271770" y="2385449"/>
                  </a:lnTo>
                  <a:lnTo>
                    <a:pt x="2296367" y="2355304"/>
                  </a:lnTo>
                  <a:lnTo>
                    <a:pt x="2320170" y="2321986"/>
                  </a:lnTo>
                  <a:lnTo>
                    <a:pt x="2340800" y="2289461"/>
                  </a:lnTo>
                  <a:lnTo>
                    <a:pt x="2359843" y="2256936"/>
                  </a:lnTo>
                  <a:lnTo>
                    <a:pt x="2376505" y="2222032"/>
                  </a:lnTo>
                  <a:lnTo>
                    <a:pt x="2389994" y="2187920"/>
                  </a:lnTo>
                  <a:lnTo>
                    <a:pt x="2401895" y="2153015"/>
                  </a:lnTo>
                  <a:lnTo>
                    <a:pt x="2405863" y="2135563"/>
                  </a:lnTo>
                  <a:lnTo>
                    <a:pt x="2411417" y="2118110"/>
                  </a:lnTo>
                  <a:lnTo>
                    <a:pt x="2414590" y="2099865"/>
                  </a:lnTo>
                  <a:lnTo>
                    <a:pt x="2416971" y="2082412"/>
                  </a:lnTo>
                  <a:lnTo>
                    <a:pt x="2419351" y="2064167"/>
                  </a:lnTo>
                  <a:lnTo>
                    <a:pt x="2421732" y="2046714"/>
                  </a:lnTo>
                  <a:lnTo>
                    <a:pt x="2422525" y="2027675"/>
                  </a:lnTo>
                  <a:lnTo>
                    <a:pt x="2422525" y="2010223"/>
                  </a:lnTo>
                  <a:lnTo>
                    <a:pt x="2422525" y="1991977"/>
                  </a:lnTo>
                  <a:lnTo>
                    <a:pt x="2421732" y="1974525"/>
                  </a:lnTo>
                  <a:lnTo>
                    <a:pt x="2419351" y="1957072"/>
                  </a:lnTo>
                  <a:lnTo>
                    <a:pt x="2416971" y="1939620"/>
                  </a:lnTo>
                  <a:lnTo>
                    <a:pt x="2414590" y="1923754"/>
                  </a:lnTo>
                  <a:lnTo>
                    <a:pt x="2411417" y="1906302"/>
                  </a:lnTo>
                  <a:lnTo>
                    <a:pt x="2405863" y="1889643"/>
                  </a:lnTo>
                  <a:lnTo>
                    <a:pt x="2401895" y="1872984"/>
                  </a:lnTo>
                  <a:lnTo>
                    <a:pt x="2395548" y="1857118"/>
                  </a:lnTo>
                  <a:lnTo>
                    <a:pt x="2389994" y="1841252"/>
                  </a:lnTo>
                  <a:lnTo>
                    <a:pt x="2383646" y="1826179"/>
                  </a:lnTo>
                  <a:lnTo>
                    <a:pt x="2376505" y="1811107"/>
                  </a:lnTo>
                  <a:lnTo>
                    <a:pt x="2367777" y="1795241"/>
                  </a:lnTo>
                  <a:lnTo>
                    <a:pt x="2359843" y="1780962"/>
                  </a:lnTo>
                  <a:lnTo>
                    <a:pt x="2340800" y="1751610"/>
                  </a:lnTo>
                  <a:lnTo>
                    <a:pt x="2320170" y="1723845"/>
                  </a:lnTo>
                  <a:lnTo>
                    <a:pt x="2296367" y="1696873"/>
                  </a:lnTo>
                  <a:lnTo>
                    <a:pt x="2271770" y="1671488"/>
                  </a:lnTo>
                  <a:lnTo>
                    <a:pt x="2243999" y="1646102"/>
                  </a:lnTo>
                  <a:lnTo>
                    <a:pt x="2215435" y="1622304"/>
                  </a:lnTo>
                  <a:lnTo>
                    <a:pt x="2184491" y="1600885"/>
                  </a:lnTo>
                  <a:lnTo>
                    <a:pt x="2151959" y="1579466"/>
                  </a:lnTo>
                  <a:lnTo>
                    <a:pt x="2117048" y="1558841"/>
                  </a:lnTo>
                  <a:lnTo>
                    <a:pt x="2081342" y="1540595"/>
                  </a:lnTo>
                  <a:lnTo>
                    <a:pt x="2043257" y="1521556"/>
                  </a:lnTo>
                  <a:lnTo>
                    <a:pt x="2003584" y="1505690"/>
                  </a:lnTo>
                  <a:lnTo>
                    <a:pt x="1963118" y="1491411"/>
                  </a:lnTo>
                  <a:lnTo>
                    <a:pt x="1920272" y="1476339"/>
                  </a:lnTo>
                  <a:lnTo>
                    <a:pt x="1877426" y="1464439"/>
                  </a:lnTo>
                  <a:lnTo>
                    <a:pt x="1832200" y="1453333"/>
                  </a:lnTo>
                  <a:lnTo>
                    <a:pt x="1786180" y="1443020"/>
                  </a:lnTo>
                  <a:lnTo>
                    <a:pt x="1737779" y="1435087"/>
                  </a:lnTo>
                  <a:lnTo>
                    <a:pt x="1689379" y="1427154"/>
                  </a:lnTo>
                  <a:lnTo>
                    <a:pt x="1640185" y="1421601"/>
                  </a:lnTo>
                  <a:lnTo>
                    <a:pt x="1589404" y="1417635"/>
                  </a:lnTo>
                  <a:lnTo>
                    <a:pt x="1537830" y="1414462"/>
                  </a:lnTo>
                  <a:lnTo>
                    <a:pt x="1485463" y="1412875"/>
                  </a:lnTo>
                  <a:close/>
                  <a:moveTo>
                    <a:pt x="1402186" y="573088"/>
                  </a:moveTo>
                  <a:lnTo>
                    <a:pt x="1433928" y="573088"/>
                  </a:lnTo>
                  <a:lnTo>
                    <a:pt x="1463289" y="573883"/>
                  </a:lnTo>
                  <a:lnTo>
                    <a:pt x="1489476" y="577060"/>
                  </a:lnTo>
                  <a:lnTo>
                    <a:pt x="1514869" y="581031"/>
                  </a:lnTo>
                  <a:lnTo>
                    <a:pt x="1537882" y="587385"/>
                  </a:lnTo>
                  <a:lnTo>
                    <a:pt x="1559308" y="595328"/>
                  </a:lnTo>
                  <a:lnTo>
                    <a:pt x="1579146" y="604859"/>
                  </a:lnTo>
                  <a:lnTo>
                    <a:pt x="1597398" y="615185"/>
                  </a:lnTo>
                  <a:lnTo>
                    <a:pt x="1613268" y="627099"/>
                  </a:lnTo>
                  <a:lnTo>
                    <a:pt x="1629139" y="639807"/>
                  </a:lnTo>
                  <a:lnTo>
                    <a:pt x="1642629" y="653310"/>
                  </a:lnTo>
                  <a:lnTo>
                    <a:pt x="1654532" y="668401"/>
                  </a:lnTo>
                  <a:lnTo>
                    <a:pt x="1664848" y="683492"/>
                  </a:lnTo>
                  <a:lnTo>
                    <a:pt x="1675164" y="699378"/>
                  </a:lnTo>
                  <a:lnTo>
                    <a:pt x="1683100" y="716852"/>
                  </a:lnTo>
                  <a:lnTo>
                    <a:pt x="1690242" y="732737"/>
                  </a:lnTo>
                  <a:lnTo>
                    <a:pt x="1696590" y="750211"/>
                  </a:lnTo>
                  <a:lnTo>
                    <a:pt x="1702145" y="768480"/>
                  </a:lnTo>
                  <a:lnTo>
                    <a:pt x="1706906" y="785954"/>
                  </a:lnTo>
                  <a:lnTo>
                    <a:pt x="1710080" y="803428"/>
                  </a:lnTo>
                  <a:lnTo>
                    <a:pt x="1713254" y="822490"/>
                  </a:lnTo>
                  <a:lnTo>
                    <a:pt x="1714842" y="839965"/>
                  </a:lnTo>
                  <a:lnTo>
                    <a:pt x="1718016" y="874913"/>
                  </a:lnTo>
                  <a:lnTo>
                    <a:pt x="1718809" y="907478"/>
                  </a:lnTo>
                  <a:lnTo>
                    <a:pt x="1707700" y="957517"/>
                  </a:lnTo>
                  <a:lnTo>
                    <a:pt x="1698971" y="1000408"/>
                  </a:lnTo>
                  <a:lnTo>
                    <a:pt x="1695797" y="1020265"/>
                  </a:lnTo>
                  <a:lnTo>
                    <a:pt x="1693416" y="1037739"/>
                  </a:lnTo>
                  <a:lnTo>
                    <a:pt x="1692622" y="1052830"/>
                  </a:lnTo>
                  <a:lnTo>
                    <a:pt x="1693416" y="1059184"/>
                  </a:lnTo>
                  <a:lnTo>
                    <a:pt x="1694210" y="1065538"/>
                  </a:lnTo>
                  <a:lnTo>
                    <a:pt x="1696590" y="1071893"/>
                  </a:lnTo>
                  <a:lnTo>
                    <a:pt x="1698971" y="1076658"/>
                  </a:lnTo>
                  <a:lnTo>
                    <a:pt x="1702145" y="1080630"/>
                  </a:lnTo>
                  <a:lnTo>
                    <a:pt x="1706113" y="1084601"/>
                  </a:lnTo>
                  <a:lnTo>
                    <a:pt x="1710080" y="1087778"/>
                  </a:lnTo>
                  <a:lnTo>
                    <a:pt x="1716429" y="1090161"/>
                  </a:lnTo>
                  <a:lnTo>
                    <a:pt x="1721983" y="1091750"/>
                  </a:lnTo>
                  <a:lnTo>
                    <a:pt x="1729125" y="1093338"/>
                  </a:lnTo>
                  <a:lnTo>
                    <a:pt x="1737854" y="1093338"/>
                  </a:lnTo>
                  <a:lnTo>
                    <a:pt x="1746583" y="1093338"/>
                  </a:lnTo>
                  <a:lnTo>
                    <a:pt x="1769596" y="1090161"/>
                  </a:lnTo>
                  <a:lnTo>
                    <a:pt x="1795783" y="1083807"/>
                  </a:lnTo>
                  <a:lnTo>
                    <a:pt x="1827524" y="1074276"/>
                  </a:lnTo>
                  <a:lnTo>
                    <a:pt x="1849744" y="1065538"/>
                  </a:lnTo>
                  <a:lnTo>
                    <a:pt x="1874343" y="1056007"/>
                  </a:lnTo>
                  <a:lnTo>
                    <a:pt x="1906878" y="1042505"/>
                  </a:lnTo>
                  <a:lnTo>
                    <a:pt x="1946556" y="1029796"/>
                  </a:lnTo>
                  <a:lnTo>
                    <a:pt x="1991787" y="1013911"/>
                  </a:lnTo>
                  <a:lnTo>
                    <a:pt x="2040987" y="1000408"/>
                  </a:lnTo>
                  <a:lnTo>
                    <a:pt x="2067967" y="993260"/>
                  </a:lnTo>
                  <a:lnTo>
                    <a:pt x="2094154" y="987700"/>
                  </a:lnTo>
                  <a:lnTo>
                    <a:pt x="2121928" y="982140"/>
                  </a:lnTo>
                  <a:lnTo>
                    <a:pt x="2150496" y="977374"/>
                  </a:lnTo>
                  <a:lnTo>
                    <a:pt x="2178269" y="973403"/>
                  </a:lnTo>
                  <a:lnTo>
                    <a:pt x="2206837" y="970226"/>
                  </a:lnTo>
                  <a:lnTo>
                    <a:pt x="2236198" y="967843"/>
                  </a:lnTo>
                  <a:lnTo>
                    <a:pt x="2264765" y="967843"/>
                  </a:lnTo>
                  <a:lnTo>
                    <a:pt x="2292539" y="967843"/>
                  </a:lnTo>
                  <a:lnTo>
                    <a:pt x="2319520" y="970226"/>
                  </a:lnTo>
                  <a:lnTo>
                    <a:pt x="2347294" y="973403"/>
                  </a:lnTo>
                  <a:lnTo>
                    <a:pt x="2374274" y="978168"/>
                  </a:lnTo>
                  <a:lnTo>
                    <a:pt x="2399667" y="985317"/>
                  </a:lnTo>
                  <a:lnTo>
                    <a:pt x="2424267" y="993260"/>
                  </a:lnTo>
                  <a:lnTo>
                    <a:pt x="2448073" y="1005174"/>
                  </a:lnTo>
                  <a:lnTo>
                    <a:pt x="2459183" y="1010734"/>
                  </a:lnTo>
                  <a:lnTo>
                    <a:pt x="2470292" y="1017088"/>
                  </a:lnTo>
                  <a:lnTo>
                    <a:pt x="2480608" y="1024236"/>
                  </a:lnTo>
                  <a:lnTo>
                    <a:pt x="2490924" y="1032179"/>
                  </a:lnTo>
                  <a:lnTo>
                    <a:pt x="2501240" y="1040916"/>
                  </a:lnTo>
                  <a:lnTo>
                    <a:pt x="2510763" y="1049653"/>
                  </a:lnTo>
                  <a:lnTo>
                    <a:pt x="2525047" y="1065538"/>
                  </a:lnTo>
                  <a:lnTo>
                    <a:pt x="2536950" y="1080630"/>
                  </a:lnTo>
                  <a:lnTo>
                    <a:pt x="2548059" y="1096515"/>
                  </a:lnTo>
                  <a:lnTo>
                    <a:pt x="2557582" y="1112401"/>
                  </a:lnTo>
                  <a:lnTo>
                    <a:pt x="2565517" y="1129080"/>
                  </a:lnTo>
                  <a:lnTo>
                    <a:pt x="2572659" y="1144172"/>
                  </a:lnTo>
                  <a:lnTo>
                    <a:pt x="2578214" y="1160851"/>
                  </a:lnTo>
                  <a:lnTo>
                    <a:pt x="2582182" y="1177531"/>
                  </a:lnTo>
                  <a:lnTo>
                    <a:pt x="2585356" y="1193417"/>
                  </a:lnTo>
                  <a:lnTo>
                    <a:pt x="2587736" y="1210096"/>
                  </a:lnTo>
                  <a:lnTo>
                    <a:pt x="2589324" y="1225188"/>
                  </a:lnTo>
                  <a:lnTo>
                    <a:pt x="2589324" y="1241073"/>
                  </a:lnTo>
                  <a:lnTo>
                    <a:pt x="2589324" y="1256164"/>
                  </a:lnTo>
                  <a:lnTo>
                    <a:pt x="2588530" y="1271256"/>
                  </a:lnTo>
                  <a:lnTo>
                    <a:pt x="2586149" y="1287141"/>
                  </a:lnTo>
                  <a:lnTo>
                    <a:pt x="2584562" y="1301438"/>
                  </a:lnTo>
                  <a:lnTo>
                    <a:pt x="2578214" y="1327649"/>
                  </a:lnTo>
                  <a:lnTo>
                    <a:pt x="2571072" y="1353860"/>
                  </a:lnTo>
                  <a:lnTo>
                    <a:pt x="2563137" y="1375306"/>
                  </a:lnTo>
                  <a:lnTo>
                    <a:pt x="2555995" y="1394368"/>
                  </a:lnTo>
                  <a:lnTo>
                    <a:pt x="2548059" y="1410254"/>
                  </a:lnTo>
                  <a:lnTo>
                    <a:pt x="2542504" y="1421374"/>
                  </a:lnTo>
                  <a:lnTo>
                    <a:pt x="2536950" y="1431699"/>
                  </a:lnTo>
                  <a:lnTo>
                    <a:pt x="2533776" y="1434876"/>
                  </a:lnTo>
                  <a:lnTo>
                    <a:pt x="2529014" y="1443613"/>
                  </a:lnTo>
                  <a:lnTo>
                    <a:pt x="2525840" y="1449173"/>
                  </a:lnTo>
                  <a:lnTo>
                    <a:pt x="2522666" y="1456322"/>
                  </a:lnTo>
                  <a:lnTo>
                    <a:pt x="2521872" y="1463470"/>
                  </a:lnTo>
                  <a:lnTo>
                    <a:pt x="2521079" y="1471413"/>
                  </a:lnTo>
                  <a:lnTo>
                    <a:pt x="2521872" y="1480150"/>
                  </a:lnTo>
                  <a:lnTo>
                    <a:pt x="2525047" y="1488093"/>
                  </a:lnTo>
                  <a:lnTo>
                    <a:pt x="2529808" y="1497624"/>
                  </a:lnTo>
                  <a:lnTo>
                    <a:pt x="2538537" y="1504772"/>
                  </a:lnTo>
                  <a:lnTo>
                    <a:pt x="2550440" y="1512715"/>
                  </a:lnTo>
                  <a:lnTo>
                    <a:pt x="2564724" y="1519864"/>
                  </a:lnTo>
                  <a:lnTo>
                    <a:pt x="2584562" y="1526218"/>
                  </a:lnTo>
                  <a:lnTo>
                    <a:pt x="2606782" y="1532572"/>
                  </a:lnTo>
                  <a:lnTo>
                    <a:pt x="2621065" y="1534955"/>
                  </a:lnTo>
                  <a:lnTo>
                    <a:pt x="2636936" y="1539720"/>
                  </a:lnTo>
                  <a:lnTo>
                    <a:pt x="2652807" y="1544486"/>
                  </a:lnTo>
                  <a:lnTo>
                    <a:pt x="2670265" y="1550840"/>
                  </a:lnTo>
                  <a:lnTo>
                    <a:pt x="2690103" y="1557989"/>
                  </a:lnTo>
                  <a:lnTo>
                    <a:pt x="2709148" y="1565931"/>
                  </a:lnTo>
                  <a:lnTo>
                    <a:pt x="2729780" y="1576257"/>
                  </a:lnTo>
                  <a:lnTo>
                    <a:pt x="2750412" y="1586582"/>
                  </a:lnTo>
                  <a:lnTo>
                    <a:pt x="2771838" y="1599291"/>
                  </a:lnTo>
                  <a:lnTo>
                    <a:pt x="2793264" y="1611999"/>
                  </a:lnTo>
                  <a:lnTo>
                    <a:pt x="2813896" y="1626296"/>
                  </a:lnTo>
                  <a:lnTo>
                    <a:pt x="2835321" y="1642976"/>
                  </a:lnTo>
                  <a:lnTo>
                    <a:pt x="2855953" y="1659656"/>
                  </a:lnTo>
                  <a:lnTo>
                    <a:pt x="2876585" y="1677924"/>
                  </a:lnTo>
                  <a:lnTo>
                    <a:pt x="2894837" y="1698575"/>
                  </a:lnTo>
                  <a:lnTo>
                    <a:pt x="2913088" y="1719226"/>
                  </a:lnTo>
                  <a:lnTo>
                    <a:pt x="2930546" y="1741466"/>
                  </a:lnTo>
                  <a:lnTo>
                    <a:pt x="2947210" y="1766088"/>
                  </a:lnTo>
                  <a:lnTo>
                    <a:pt x="2961494" y="1791505"/>
                  </a:lnTo>
                  <a:lnTo>
                    <a:pt x="2974984" y="1818511"/>
                  </a:lnTo>
                  <a:lnTo>
                    <a:pt x="2986094" y="1847104"/>
                  </a:lnTo>
                  <a:lnTo>
                    <a:pt x="2995616" y="1877287"/>
                  </a:lnTo>
                  <a:lnTo>
                    <a:pt x="2998790" y="1892378"/>
                  </a:lnTo>
                  <a:lnTo>
                    <a:pt x="3002758" y="1909058"/>
                  </a:lnTo>
                  <a:lnTo>
                    <a:pt x="3004345" y="1924943"/>
                  </a:lnTo>
                  <a:lnTo>
                    <a:pt x="3006726" y="1941623"/>
                  </a:lnTo>
                  <a:lnTo>
                    <a:pt x="3007520" y="1959097"/>
                  </a:lnTo>
                  <a:lnTo>
                    <a:pt x="3008313" y="1976571"/>
                  </a:lnTo>
                  <a:lnTo>
                    <a:pt x="3008313" y="1994045"/>
                  </a:lnTo>
                  <a:lnTo>
                    <a:pt x="3008313" y="2012314"/>
                  </a:lnTo>
                  <a:lnTo>
                    <a:pt x="3006726" y="2030582"/>
                  </a:lnTo>
                  <a:lnTo>
                    <a:pt x="3004345" y="2050439"/>
                  </a:lnTo>
                  <a:lnTo>
                    <a:pt x="3002758" y="2069501"/>
                  </a:lnTo>
                  <a:lnTo>
                    <a:pt x="2998790" y="2090152"/>
                  </a:lnTo>
                  <a:lnTo>
                    <a:pt x="2994029" y="2110804"/>
                  </a:lnTo>
                  <a:lnTo>
                    <a:pt x="2989268" y="2131455"/>
                  </a:lnTo>
                  <a:lnTo>
                    <a:pt x="2982920" y="2152900"/>
                  </a:lnTo>
                  <a:lnTo>
                    <a:pt x="2975778" y="2174346"/>
                  </a:lnTo>
                  <a:lnTo>
                    <a:pt x="2967842" y="2197380"/>
                  </a:lnTo>
                  <a:lnTo>
                    <a:pt x="2959114" y="2219619"/>
                  </a:lnTo>
                  <a:lnTo>
                    <a:pt x="2949591" y="2241859"/>
                  </a:lnTo>
                  <a:lnTo>
                    <a:pt x="2939275" y="2265687"/>
                  </a:lnTo>
                  <a:lnTo>
                    <a:pt x="2927372" y="2289516"/>
                  </a:lnTo>
                  <a:lnTo>
                    <a:pt x="2915469" y="2311755"/>
                  </a:lnTo>
                  <a:lnTo>
                    <a:pt x="2901978" y="2335583"/>
                  </a:lnTo>
                  <a:lnTo>
                    <a:pt x="2887695" y="2357029"/>
                  </a:lnTo>
                  <a:lnTo>
                    <a:pt x="2873411" y="2380063"/>
                  </a:lnTo>
                  <a:lnTo>
                    <a:pt x="2858334" y="2401508"/>
                  </a:lnTo>
                  <a:lnTo>
                    <a:pt x="2842463" y="2421365"/>
                  </a:lnTo>
                  <a:lnTo>
                    <a:pt x="2826592" y="2443605"/>
                  </a:lnTo>
                  <a:lnTo>
                    <a:pt x="2809134" y="2463462"/>
                  </a:lnTo>
                  <a:lnTo>
                    <a:pt x="2790089" y="2483318"/>
                  </a:lnTo>
                  <a:lnTo>
                    <a:pt x="2771838" y="2503175"/>
                  </a:lnTo>
                  <a:lnTo>
                    <a:pt x="2752793" y="2522238"/>
                  </a:lnTo>
                  <a:lnTo>
                    <a:pt x="2732954" y="2540506"/>
                  </a:lnTo>
                  <a:lnTo>
                    <a:pt x="2712322" y="2559569"/>
                  </a:lnTo>
                  <a:lnTo>
                    <a:pt x="2691690" y="2577837"/>
                  </a:lnTo>
                  <a:lnTo>
                    <a:pt x="2670265" y="2595311"/>
                  </a:lnTo>
                  <a:lnTo>
                    <a:pt x="2648046" y="2612785"/>
                  </a:lnTo>
                  <a:lnTo>
                    <a:pt x="2625033" y="2630259"/>
                  </a:lnTo>
                  <a:lnTo>
                    <a:pt x="2579008" y="2662824"/>
                  </a:lnTo>
                  <a:lnTo>
                    <a:pt x="2531395" y="2693801"/>
                  </a:lnTo>
                  <a:lnTo>
                    <a:pt x="2480608" y="2723190"/>
                  </a:lnTo>
                  <a:lnTo>
                    <a:pt x="2429822" y="2750989"/>
                  </a:lnTo>
                  <a:lnTo>
                    <a:pt x="2375861" y="2776406"/>
                  </a:lnTo>
                  <a:lnTo>
                    <a:pt x="2321900" y="2802617"/>
                  </a:lnTo>
                  <a:lnTo>
                    <a:pt x="2266352" y="2824856"/>
                  </a:lnTo>
                  <a:lnTo>
                    <a:pt x="2210011" y="2846302"/>
                  </a:lnTo>
                  <a:lnTo>
                    <a:pt x="2152876" y="2866159"/>
                  </a:lnTo>
                  <a:lnTo>
                    <a:pt x="2095741" y="2884427"/>
                  </a:lnTo>
                  <a:lnTo>
                    <a:pt x="2036226" y="2901107"/>
                  </a:lnTo>
                  <a:lnTo>
                    <a:pt x="1977504" y="2916198"/>
                  </a:lnTo>
                  <a:lnTo>
                    <a:pt x="1917988" y="2929701"/>
                  </a:lnTo>
                  <a:lnTo>
                    <a:pt x="1858472" y="2940821"/>
                  </a:lnTo>
                  <a:lnTo>
                    <a:pt x="1798957" y="2951146"/>
                  </a:lnTo>
                  <a:lnTo>
                    <a:pt x="1739441" y="2959089"/>
                  </a:lnTo>
                  <a:lnTo>
                    <a:pt x="1679926" y="2966238"/>
                  </a:lnTo>
                  <a:lnTo>
                    <a:pt x="1620410" y="2971797"/>
                  </a:lnTo>
                  <a:lnTo>
                    <a:pt x="1562482" y="2974974"/>
                  </a:lnTo>
                  <a:lnTo>
                    <a:pt x="1504553" y="2976563"/>
                  </a:lnTo>
                  <a:lnTo>
                    <a:pt x="1447418" y="2976563"/>
                  </a:lnTo>
                  <a:lnTo>
                    <a:pt x="1391870" y="2974974"/>
                  </a:lnTo>
                  <a:lnTo>
                    <a:pt x="1337116" y="2971797"/>
                  </a:lnTo>
                  <a:lnTo>
                    <a:pt x="1284742" y="2966238"/>
                  </a:lnTo>
                  <a:lnTo>
                    <a:pt x="1232369" y="2961472"/>
                  </a:lnTo>
                  <a:lnTo>
                    <a:pt x="1177614" y="2955118"/>
                  </a:lnTo>
                  <a:lnTo>
                    <a:pt x="1123654" y="2947969"/>
                  </a:lnTo>
                  <a:lnTo>
                    <a:pt x="1069693" y="2940026"/>
                  </a:lnTo>
                  <a:lnTo>
                    <a:pt x="1014939" y="2929701"/>
                  </a:lnTo>
                  <a:lnTo>
                    <a:pt x="960978" y="2919375"/>
                  </a:lnTo>
                  <a:lnTo>
                    <a:pt x="906224" y="2906667"/>
                  </a:lnTo>
                  <a:lnTo>
                    <a:pt x="852263" y="2893958"/>
                  </a:lnTo>
                  <a:lnTo>
                    <a:pt x="797508" y="2879662"/>
                  </a:lnTo>
                  <a:lnTo>
                    <a:pt x="744341" y="2862982"/>
                  </a:lnTo>
                  <a:lnTo>
                    <a:pt x="691174" y="2845508"/>
                  </a:lnTo>
                  <a:lnTo>
                    <a:pt x="639594" y="2825651"/>
                  </a:lnTo>
                  <a:lnTo>
                    <a:pt x="588807" y="2805794"/>
                  </a:lnTo>
                  <a:lnTo>
                    <a:pt x="538021" y="2781966"/>
                  </a:lnTo>
                  <a:lnTo>
                    <a:pt x="490408" y="2758138"/>
                  </a:lnTo>
                  <a:lnTo>
                    <a:pt x="442796" y="2731926"/>
                  </a:lnTo>
                  <a:lnTo>
                    <a:pt x="419783" y="2718424"/>
                  </a:lnTo>
                  <a:lnTo>
                    <a:pt x="396770" y="2704127"/>
                  </a:lnTo>
                  <a:lnTo>
                    <a:pt x="375345" y="2688241"/>
                  </a:lnTo>
                  <a:lnTo>
                    <a:pt x="353126" y="2673150"/>
                  </a:lnTo>
                  <a:lnTo>
                    <a:pt x="332494" y="2658059"/>
                  </a:lnTo>
                  <a:lnTo>
                    <a:pt x="311068" y="2641379"/>
                  </a:lnTo>
                  <a:lnTo>
                    <a:pt x="291229" y="2624699"/>
                  </a:lnTo>
                  <a:lnTo>
                    <a:pt x="270597" y="2607225"/>
                  </a:lnTo>
                  <a:lnTo>
                    <a:pt x="251552" y="2588957"/>
                  </a:lnTo>
                  <a:lnTo>
                    <a:pt x="232507" y="2570689"/>
                  </a:lnTo>
                  <a:lnTo>
                    <a:pt x="214256" y="2552420"/>
                  </a:lnTo>
                  <a:lnTo>
                    <a:pt x="196798" y="2532564"/>
                  </a:lnTo>
                  <a:lnTo>
                    <a:pt x="180927" y="2511912"/>
                  </a:lnTo>
                  <a:lnTo>
                    <a:pt x="164263" y="2491261"/>
                  </a:lnTo>
                  <a:lnTo>
                    <a:pt x="149186" y="2469816"/>
                  </a:lnTo>
                  <a:lnTo>
                    <a:pt x="133315" y="2448370"/>
                  </a:lnTo>
                  <a:lnTo>
                    <a:pt x="119031" y="2426131"/>
                  </a:lnTo>
                  <a:lnTo>
                    <a:pt x="104747" y="2403097"/>
                  </a:lnTo>
                  <a:lnTo>
                    <a:pt x="92051" y="2380063"/>
                  </a:lnTo>
                  <a:lnTo>
                    <a:pt x="80148" y="2355440"/>
                  </a:lnTo>
                  <a:lnTo>
                    <a:pt x="69038" y="2330818"/>
                  </a:lnTo>
                  <a:lnTo>
                    <a:pt x="57928" y="2304607"/>
                  </a:lnTo>
                  <a:lnTo>
                    <a:pt x="48406" y="2278396"/>
                  </a:lnTo>
                  <a:lnTo>
                    <a:pt x="38883" y="2251390"/>
                  </a:lnTo>
                  <a:lnTo>
                    <a:pt x="30948" y="2223591"/>
                  </a:lnTo>
                  <a:lnTo>
                    <a:pt x="23013" y="2195791"/>
                  </a:lnTo>
                  <a:lnTo>
                    <a:pt x="16664" y="2166403"/>
                  </a:lnTo>
                  <a:lnTo>
                    <a:pt x="10316" y="2137809"/>
                  </a:lnTo>
                  <a:lnTo>
                    <a:pt x="6348" y="2106832"/>
                  </a:lnTo>
                  <a:lnTo>
                    <a:pt x="2381" y="2075856"/>
                  </a:lnTo>
                  <a:lnTo>
                    <a:pt x="1587" y="2061559"/>
                  </a:lnTo>
                  <a:lnTo>
                    <a:pt x="0" y="2044879"/>
                  </a:lnTo>
                  <a:lnTo>
                    <a:pt x="0" y="2022639"/>
                  </a:lnTo>
                  <a:lnTo>
                    <a:pt x="2381" y="1994045"/>
                  </a:lnTo>
                  <a:lnTo>
                    <a:pt x="5555" y="1959097"/>
                  </a:lnTo>
                  <a:lnTo>
                    <a:pt x="10316" y="1920178"/>
                  </a:lnTo>
                  <a:lnTo>
                    <a:pt x="19839" y="1875698"/>
                  </a:lnTo>
                  <a:lnTo>
                    <a:pt x="24600" y="1851076"/>
                  </a:lnTo>
                  <a:lnTo>
                    <a:pt x="30948" y="1826453"/>
                  </a:lnTo>
                  <a:lnTo>
                    <a:pt x="38883" y="1800242"/>
                  </a:lnTo>
                  <a:lnTo>
                    <a:pt x="47612" y="1773237"/>
                  </a:lnTo>
                  <a:lnTo>
                    <a:pt x="56341" y="1745437"/>
                  </a:lnTo>
                  <a:lnTo>
                    <a:pt x="67451" y="1716049"/>
                  </a:lnTo>
                  <a:lnTo>
                    <a:pt x="80148" y="1685867"/>
                  </a:lnTo>
                  <a:lnTo>
                    <a:pt x="93638" y="1655684"/>
                  </a:lnTo>
                  <a:lnTo>
                    <a:pt x="107922" y="1623913"/>
                  </a:lnTo>
                  <a:lnTo>
                    <a:pt x="124586" y="1590554"/>
                  </a:lnTo>
                  <a:lnTo>
                    <a:pt x="141250" y="1557989"/>
                  </a:lnTo>
                  <a:lnTo>
                    <a:pt x="161089" y="1523835"/>
                  </a:lnTo>
                  <a:lnTo>
                    <a:pt x="182514" y="1488887"/>
                  </a:lnTo>
                  <a:lnTo>
                    <a:pt x="205527" y="1453144"/>
                  </a:lnTo>
                  <a:lnTo>
                    <a:pt x="230127" y="1417402"/>
                  </a:lnTo>
                  <a:lnTo>
                    <a:pt x="256314" y="1381660"/>
                  </a:lnTo>
                  <a:lnTo>
                    <a:pt x="276152" y="1355449"/>
                  </a:lnTo>
                  <a:lnTo>
                    <a:pt x="298371" y="1326061"/>
                  </a:lnTo>
                  <a:lnTo>
                    <a:pt x="330113" y="1287141"/>
                  </a:lnTo>
                  <a:lnTo>
                    <a:pt x="368996" y="1239485"/>
                  </a:lnTo>
                  <a:lnTo>
                    <a:pt x="416609" y="1185474"/>
                  </a:lnTo>
                  <a:lnTo>
                    <a:pt x="469776" y="1126698"/>
                  </a:lnTo>
                  <a:lnTo>
                    <a:pt x="498344" y="1097309"/>
                  </a:lnTo>
                  <a:lnTo>
                    <a:pt x="529292" y="1065538"/>
                  </a:lnTo>
                  <a:lnTo>
                    <a:pt x="561033" y="1033768"/>
                  </a:lnTo>
                  <a:lnTo>
                    <a:pt x="594362" y="1001997"/>
                  </a:lnTo>
                  <a:lnTo>
                    <a:pt x="628484" y="968637"/>
                  </a:lnTo>
                  <a:lnTo>
                    <a:pt x="664194" y="936866"/>
                  </a:lnTo>
                  <a:lnTo>
                    <a:pt x="702284" y="905095"/>
                  </a:lnTo>
                  <a:lnTo>
                    <a:pt x="740374" y="873324"/>
                  </a:lnTo>
                  <a:lnTo>
                    <a:pt x="779257" y="842347"/>
                  </a:lnTo>
                  <a:lnTo>
                    <a:pt x="820521" y="812959"/>
                  </a:lnTo>
                  <a:lnTo>
                    <a:pt x="860992" y="784365"/>
                  </a:lnTo>
                  <a:lnTo>
                    <a:pt x="903049" y="755771"/>
                  </a:lnTo>
                  <a:lnTo>
                    <a:pt x="946694" y="729560"/>
                  </a:lnTo>
                  <a:lnTo>
                    <a:pt x="989545" y="704144"/>
                  </a:lnTo>
                  <a:lnTo>
                    <a:pt x="1033190" y="680315"/>
                  </a:lnTo>
                  <a:lnTo>
                    <a:pt x="1078422" y="660458"/>
                  </a:lnTo>
                  <a:lnTo>
                    <a:pt x="1123654" y="640602"/>
                  </a:lnTo>
                  <a:lnTo>
                    <a:pt x="1169679" y="623128"/>
                  </a:lnTo>
                  <a:lnTo>
                    <a:pt x="1214911" y="608831"/>
                  </a:lnTo>
                  <a:lnTo>
                    <a:pt x="1256968" y="597711"/>
                  </a:lnTo>
                  <a:lnTo>
                    <a:pt x="1296646" y="588179"/>
                  </a:lnTo>
                  <a:lnTo>
                    <a:pt x="1334736" y="581031"/>
                  </a:lnTo>
                  <a:lnTo>
                    <a:pt x="1369651" y="576265"/>
                  </a:lnTo>
                  <a:close/>
                  <a:moveTo>
                    <a:pt x="2426493" y="463550"/>
                  </a:moveTo>
                  <a:lnTo>
                    <a:pt x="2455068" y="464346"/>
                  </a:lnTo>
                  <a:lnTo>
                    <a:pt x="2484437" y="465937"/>
                  </a:lnTo>
                  <a:lnTo>
                    <a:pt x="2513806" y="470709"/>
                  </a:lnTo>
                  <a:lnTo>
                    <a:pt x="2540793" y="474686"/>
                  </a:lnTo>
                  <a:lnTo>
                    <a:pt x="2570162" y="481845"/>
                  </a:lnTo>
                  <a:lnTo>
                    <a:pt x="2596356" y="489004"/>
                  </a:lnTo>
                  <a:lnTo>
                    <a:pt x="2623343" y="497754"/>
                  </a:lnTo>
                  <a:lnTo>
                    <a:pt x="2649537" y="508094"/>
                  </a:lnTo>
                  <a:lnTo>
                    <a:pt x="2674144" y="520026"/>
                  </a:lnTo>
                  <a:lnTo>
                    <a:pt x="2700337" y="532752"/>
                  </a:lnTo>
                  <a:lnTo>
                    <a:pt x="2723356" y="546275"/>
                  </a:lnTo>
                  <a:lnTo>
                    <a:pt x="2747169" y="562183"/>
                  </a:lnTo>
                  <a:lnTo>
                    <a:pt x="2769394" y="578092"/>
                  </a:lnTo>
                  <a:lnTo>
                    <a:pt x="2791619" y="594796"/>
                  </a:lnTo>
                  <a:lnTo>
                    <a:pt x="2811462" y="613091"/>
                  </a:lnTo>
                  <a:lnTo>
                    <a:pt x="2832100" y="631386"/>
                  </a:lnTo>
                  <a:lnTo>
                    <a:pt x="2851150" y="652067"/>
                  </a:lnTo>
                  <a:lnTo>
                    <a:pt x="2869406" y="672748"/>
                  </a:lnTo>
                  <a:lnTo>
                    <a:pt x="2886869" y="694224"/>
                  </a:lnTo>
                  <a:lnTo>
                    <a:pt x="2901950" y="717292"/>
                  </a:lnTo>
                  <a:lnTo>
                    <a:pt x="2917825" y="740359"/>
                  </a:lnTo>
                  <a:lnTo>
                    <a:pt x="2932112" y="765017"/>
                  </a:lnTo>
                  <a:lnTo>
                    <a:pt x="2944019" y="789676"/>
                  </a:lnTo>
                  <a:lnTo>
                    <a:pt x="2955131" y="815925"/>
                  </a:lnTo>
                  <a:lnTo>
                    <a:pt x="2965450" y="841379"/>
                  </a:lnTo>
                  <a:lnTo>
                    <a:pt x="2974975" y="867628"/>
                  </a:lnTo>
                  <a:lnTo>
                    <a:pt x="2982912" y="895468"/>
                  </a:lnTo>
                  <a:lnTo>
                    <a:pt x="2989262" y="923308"/>
                  </a:lnTo>
                  <a:lnTo>
                    <a:pt x="2994025" y="951148"/>
                  </a:lnTo>
                  <a:lnTo>
                    <a:pt x="2997200" y="979783"/>
                  </a:lnTo>
                  <a:lnTo>
                    <a:pt x="3000375" y="1010009"/>
                  </a:lnTo>
                  <a:lnTo>
                    <a:pt x="3000375" y="1039440"/>
                  </a:lnTo>
                  <a:lnTo>
                    <a:pt x="2999581" y="1066485"/>
                  </a:lnTo>
                  <a:lnTo>
                    <a:pt x="2997200" y="1092734"/>
                  </a:lnTo>
                  <a:lnTo>
                    <a:pt x="2998788" y="1097506"/>
                  </a:lnTo>
                  <a:lnTo>
                    <a:pt x="2997200" y="1099893"/>
                  </a:lnTo>
                  <a:lnTo>
                    <a:pt x="2996406" y="1103074"/>
                  </a:lnTo>
                  <a:lnTo>
                    <a:pt x="2996406" y="1112620"/>
                  </a:lnTo>
                  <a:lnTo>
                    <a:pt x="2995612" y="1112620"/>
                  </a:lnTo>
                  <a:lnTo>
                    <a:pt x="2993231" y="1123756"/>
                  </a:lnTo>
                  <a:lnTo>
                    <a:pt x="2990056" y="1134096"/>
                  </a:lnTo>
                  <a:lnTo>
                    <a:pt x="2986088" y="1144437"/>
                  </a:lnTo>
                  <a:lnTo>
                    <a:pt x="2982119" y="1153982"/>
                  </a:lnTo>
                  <a:lnTo>
                    <a:pt x="2976562" y="1162732"/>
                  </a:lnTo>
                  <a:lnTo>
                    <a:pt x="2971006" y="1171481"/>
                  </a:lnTo>
                  <a:lnTo>
                    <a:pt x="2963862" y="1179436"/>
                  </a:lnTo>
                  <a:lnTo>
                    <a:pt x="2956719" y="1186594"/>
                  </a:lnTo>
                  <a:lnTo>
                    <a:pt x="2947987" y="1193753"/>
                  </a:lnTo>
                  <a:lnTo>
                    <a:pt x="2940050" y="1198526"/>
                  </a:lnTo>
                  <a:lnTo>
                    <a:pt x="2930525" y="1204094"/>
                  </a:lnTo>
                  <a:lnTo>
                    <a:pt x="2921794" y="1208866"/>
                  </a:lnTo>
                  <a:lnTo>
                    <a:pt x="2911475" y="1212048"/>
                  </a:lnTo>
                  <a:lnTo>
                    <a:pt x="2900362" y="1214434"/>
                  </a:lnTo>
                  <a:lnTo>
                    <a:pt x="2890044" y="1216025"/>
                  </a:lnTo>
                  <a:lnTo>
                    <a:pt x="2878137" y="1216025"/>
                  </a:lnTo>
                  <a:lnTo>
                    <a:pt x="2866231" y="1216025"/>
                  </a:lnTo>
                  <a:lnTo>
                    <a:pt x="2855119" y="1214434"/>
                  </a:lnTo>
                  <a:lnTo>
                    <a:pt x="2842419" y="1211253"/>
                  </a:lnTo>
                  <a:lnTo>
                    <a:pt x="2832100" y="1207276"/>
                  </a:lnTo>
                  <a:lnTo>
                    <a:pt x="2820987" y="1201708"/>
                  </a:lnTo>
                  <a:lnTo>
                    <a:pt x="2811462" y="1196140"/>
                  </a:lnTo>
                  <a:lnTo>
                    <a:pt x="2802731" y="1189776"/>
                  </a:lnTo>
                  <a:lnTo>
                    <a:pt x="2794000" y="1181026"/>
                  </a:lnTo>
                  <a:lnTo>
                    <a:pt x="2786062" y="1173072"/>
                  </a:lnTo>
                  <a:lnTo>
                    <a:pt x="2778919" y="1164322"/>
                  </a:lnTo>
                  <a:lnTo>
                    <a:pt x="2772569" y="1153982"/>
                  </a:lnTo>
                  <a:lnTo>
                    <a:pt x="2768600" y="1143641"/>
                  </a:lnTo>
                  <a:lnTo>
                    <a:pt x="2764631" y="1131710"/>
                  </a:lnTo>
                  <a:lnTo>
                    <a:pt x="2761456" y="1120574"/>
                  </a:lnTo>
                  <a:lnTo>
                    <a:pt x="2759869" y="1109438"/>
                  </a:lnTo>
                  <a:lnTo>
                    <a:pt x="2758281" y="1097506"/>
                  </a:lnTo>
                  <a:lnTo>
                    <a:pt x="2759869" y="1092734"/>
                  </a:lnTo>
                  <a:lnTo>
                    <a:pt x="2760662" y="1090348"/>
                  </a:lnTo>
                  <a:lnTo>
                    <a:pt x="2761456" y="1082393"/>
                  </a:lnTo>
                  <a:lnTo>
                    <a:pt x="2758281" y="1082393"/>
                  </a:lnTo>
                  <a:lnTo>
                    <a:pt x="2760662" y="1060917"/>
                  </a:lnTo>
                  <a:lnTo>
                    <a:pt x="2761456" y="1039440"/>
                  </a:lnTo>
                  <a:lnTo>
                    <a:pt x="2761456" y="1021941"/>
                  </a:lnTo>
                  <a:lnTo>
                    <a:pt x="2759869" y="1004441"/>
                  </a:lnTo>
                  <a:lnTo>
                    <a:pt x="2757487" y="988533"/>
                  </a:lnTo>
                  <a:lnTo>
                    <a:pt x="2754312" y="971829"/>
                  </a:lnTo>
                  <a:lnTo>
                    <a:pt x="2751137" y="955125"/>
                  </a:lnTo>
                  <a:lnTo>
                    <a:pt x="2746375" y="939216"/>
                  </a:lnTo>
                  <a:lnTo>
                    <a:pt x="2740819" y="923308"/>
                  </a:lnTo>
                  <a:lnTo>
                    <a:pt x="2735262" y="908195"/>
                  </a:lnTo>
                  <a:lnTo>
                    <a:pt x="2728912" y="893877"/>
                  </a:lnTo>
                  <a:lnTo>
                    <a:pt x="2720181" y="879559"/>
                  </a:lnTo>
                  <a:lnTo>
                    <a:pt x="2713037" y="865241"/>
                  </a:lnTo>
                  <a:lnTo>
                    <a:pt x="2704306" y="851719"/>
                  </a:lnTo>
                  <a:lnTo>
                    <a:pt x="2694781" y="838197"/>
                  </a:lnTo>
                  <a:lnTo>
                    <a:pt x="2684462" y="826265"/>
                  </a:lnTo>
                  <a:lnTo>
                    <a:pt x="2674144" y="813539"/>
                  </a:lnTo>
                  <a:lnTo>
                    <a:pt x="2663031" y="801607"/>
                  </a:lnTo>
                  <a:lnTo>
                    <a:pt x="2651918" y="789676"/>
                  </a:lnTo>
                  <a:lnTo>
                    <a:pt x="2639218" y="779335"/>
                  </a:lnTo>
                  <a:lnTo>
                    <a:pt x="2626518" y="768995"/>
                  </a:lnTo>
                  <a:lnTo>
                    <a:pt x="2613818" y="760245"/>
                  </a:lnTo>
                  <a:lnTo>
                    <a:pt x="2599531" y="752291"/>
                  </a:lnTo>
                  <a:lnTo>
                    <a:pt x="2586037" y="743541"/>
                  </a:lnTo>
                  <a:lnTo>
                    <a:pt x="2570956" y="736382"/>
                  </a:lnTo>
                  <a:lnTo>
                    <a:pt x="2556668" y="729223"/>
                  </a:lnTo>
                  <a:lnTo>
                    <a:pt x="2540793" y="722860"/>
                  </a:lnTo>
                  <a:lnTo>
                    <a:pt x="2525712" y="718087"/>
                  </a:lnTo>
                  <a:lnTo>
                    <a:pt x="2509043" y="714110"/>
                  </a:lnTo>
                  <a:lnTo>
                    <a:pt x="2493962" y="710133"/>
                  </a:lnTo>
                  <a:lnTo>
                    <a:pt x="2476500" y="706951"/>
                  </a:lnTo>
                  <a:lnTo>
                    <a:pt x="2459831" y="704565"/>
                  </a:lnTo>
                  <a:lnTo>
                    <a:pt x="2442368" y="703770"/>
                  </a:lnTo>
                  <a:lnTo>
                    <a:pt x="2426493" y="702974"/>
                  </a:lnTo>
                  <a:lnTo>
                    <a:pt x="2413793" y="702974"/>
                  </a:lnTo>
                  <a:lnTo>
                    <a:pt x="2401887" y="700588"/>
                  </a:lnTo>
                  <a:lnTo>
                    <a:pt x="2390775" y="697406"/>
                  </a:lnTo>
                  <a:lnTo>
                    <a:pt x="2378868" y="693429"/>
                  </a:lnTo>
                  <a:lnTo>
                    <a:pt x="2368550" y="687861"/>
                  </a:lnTo>
                  <a:lnTo>
                    <a:pt x="2359025" y="682293"/>
                  </a:lnTo>
                  <a:lnTo>
                    <a:pt x="2349500" y="675930"/>
                  </a:lnTo>
                  <a:lnTo>
                    <a:pt x="2341562" y="667975"/>
                  </a:lnTo>
                  <a:lnTo>
                    <a:pt x="2334418" y="659226"/>
                  </a:lnTo>
                  <a:lnTo>
                    <a:pt x="2326481" y="650476"/>
                  </a:lnTo>
                  <a:lnTo>
                    <a:pt x="2320925" y="640135"/>
                  </a:lnTo>
                  <a:lnTo>
                    <a:pt x="2315368" y="629795"/>
                  </a:lnTo>
                  <a:lnTo>
                    <a:pt x="2311400" y="618659"/>
                  </a:lnTo>
                  <a:lnTo>
                    <a:pt x="2308225" y="606727"/>
                  </a:lnTo>
                  <a:lnTo>
                    <a:pt x="2307431" y="595591"/>
                  </a:lnTo>
                  <a:lnTo>
                    <a:pt x="2306637" y="583660"/>
                  </a:lnTo>
                  <a:lnTo>
                    <a:pt x="2307431" y="570933"/>
                  </a:lnTo>
                  <a:lnTo>
                    <a:pt x="2308225" y="559002"/>
                  </a:lnTo>
                  <a:lnTo>
                    <a:pt x="2311400" y="547070"/>
                  </a:lnTo>
                  <a:lnTo>
                    <a:pt x="2315368" y="535934"/>
                  </a:lnTo>
                  <a:lnTo>
                    <a:pt x="2320925" y="525594"/>
                  </a:lnTo>
                  <a:lnTo>
                    <a:pt x="2326481" y="515253"/>
                  </a:lnTo>
                  <a:lnTo>
                    <a:pt x="2334418" y="507299"/>
                  </a:lnTo>
                  <a:lnTo>
                    <a:pt x="2341562" y="497754"/>
                  </a:lnTo>
                  <a:lnTo>
                    <a:pt x="2349500" y="490595"/>
                  </a:lnTo>
                  <a:lnTo>
                    <a:pt x="2359025" y="483436"/>
                  </a:lnTo>
                  <a:lnTo>
                    <a:pt x="2368550" y="477868"/>
                  </a:lnTo>
                  <a:lnTo>
                    <a:pt x="2378868" y="472300"/>
                  </a:lnTo>
                  <a:lnTo>
                    <a:pt x="2390775" y="468323"/>
                  </a:lnTo>
                  <a:lnTo>
                    <a:pt x="2401887" y="465141"/>
                  </a:lnTo>
                  <a:lnTo>
                    <a:pt x="2413793" y="464346"/>
                  </a:lnTo>
                  <a:close/>
                  <a:moveTo>
                    <a:pt x="2426494" y="0"/>
                  </a:moveTo>
                  <a:lnTo>
                    <a:pt x="2452688" y="794"/>
                  </a:lnTo>
                  <a:lnTo>
                    <a:pt x="2479675" y="1589"/>
                  </a:lnTo>
                  <a:lnTo>
                    <a:pt x="2505075" y="3177"/>
                  </a:lnTo>
                  <a:lnTo>
                    <a:pt x="2532062" y="5560"/>
                  </a:lnTo>
                  <a:lnTo>
                    <a:pt x="2557462" y="8737"/>
                  </a:lnTo>
                  <a:lnTo>
                    <a:pt x="2584450" y="11914"/>
                  </a:lnTo>
                  <a:lnTo>
                    <a:pt x="2609850" y="15885"/>
                  </a:lnTo>
                  <a:lnTo>
                    <a:pt x="2634456" y="21444"/>
                  </a:lnTo>
                  <a:lnTo>
                    <a:pt x="2659856" y="26210"/>
                  </a:lnTo>
                  <a:lnTo>
                    <a:pt x="2684462" y="32563"/>
                  </a:lnTo>
                  <a:lnTo>
                    <a:pt x="2709069" y="39711"/>
                  </a:lnTo>
                  <a:lnTo>
                    <a:pt x="2733675" y="46859"/>
                  </a:lnTo>
                  <a:lnTo>
                    <a:pt x="2758281" y="54802"/>
                  </a:lnTo>
                  <a:lnTo>
                    <a:pt x="2782094" y="63538"/>
                  </a:lnTo>
                  <a:lnTo>
                    <a:pt x="2805906" y="72274"/>
                  </a:lnTo>
                  <a:lnTo>
                    <a:pt x="2828925" y="81805"/>
                  </a:lnTo>
                  <a:lnTo>
                    <a:pt x="2852738" y="92130"/>
                  </a:lnTo>
                  <a:lnTo>
                    <a:pt x="2875756" y="102455"/>
                  </a:lnTo>
                  <a:lnTo>
                    <a:pt x="2920206" y="126281"/>
                  </a:lnTo>
                  <a:lnTo>
                    <a:pt x="2963862" y="150902"/>
                  </a:lnTo>
                  <a:lnTo>
                    <a:pt x="3005931" y="177906"/>
                  </a:lnTo>
                  <a:lnTo>
                    <a:pt x="3046412" y="207292"/>
                  </a:lnTo>
                  <a:lnTo>
                    <a:pt x="3085306" y="237473"/>
                  </a:lnTo>
                  <a:lnTo>
                    <a:pt x="3123406" y="270830"/>
                  </a:lnTo>
                  <a:lnTo>
                    <a:pt x="3159125" y="304187"/>
                  </a:lnTo>
                  <a:lnTo>
                    <a:pt x="3194050" y="340721"/>
                  </a:lnTo>
                  <a:lnTo>
                    <a:pt x="3225800" y="378050"/>
                  </a:lnTo>
                  <a:lnTo>
                    <a:pt x="3257550" y="416967"/>
                  </a:lnTo>
                  <a:lnTo>
                    <a:pt x="3286919" y="458266"/>
                  </a:lnTo>
                  <a:lnTo>
                    <a:pt x="3313112" y="500360"/>
                  </a:lnTo>
                  <a:lnTo>
                    <a:pt x="3338512" y="544836"/>
                  </a:lnTo>
                  <a:lnTo>
                    <a:pt x="3361531" y="588518"/>
                  </a:lnTo>
                  <a:lnTo>
                    <a:pt x="3371850" y="612345"/>
                  </a:lnTo>
                  <a:lnTo>
                    <a:pt x="3382169" y="634583"/>
                  </a:lnTo>
                  <a:lnTo>
                    <a:pt x="3392488" y="658410"/>
                  </a:lnTo>
                  <a:lnTo>
                    <a:pt x="3400425" y="682237"/>
                  </a:lnTo>
                  <a:lnTo>
                    <a:pt x="3409950" y="705269"/>
                  </a:lnTo>
                  <a:lnTo>
                    <a:pt x="3417094" y="729890"/>
                  </a:lnTo>
                  <a:lnTo>
                    <a:pt x="3424238" y="754511"/>
                  </a:lnTo>
                  <a:lnTo>
                    <a:pt x="3431381" y="779132"/>
                  </a:lnTo>
                  <a:lnTo>
                    <a:pt x="3436938" y="803753"/>
                  </a:lnTo>
                  <a:lnTo>
                    <a:pt x="3442494" y="829962"/>
                  </a:lnTo>
                  <a:lnTo>
                    <a:pt x="3447256" y="855377"/>
                  </a:lnTo>
                  <a:lnTo>
                    <a:pt x="3451225" y="880792"/>
                  </a:lnTo>
                  <a:lnTo>
                    <a:pt x="3455988" y="907001"/>
                  </a:lnTo>
                  <a:lnTo>
                    <a:pt x="3459162" y="932416"/>
                  </a:lnTo>
                  <a:lnTo>
                    <a:pt x="3460750" y="958626"/>
                  </a:lnTo>
                  <a:lnTo>
                    <a:pt x="3463131" y="985629"/>
                  </a:lnTo>
                  <a:lnTo>
                    <a:pt x="3463925" y="1012633"/>
                  </a:lnTo>
                  <a:lnTo>
                    <a:pt x="3463925" y="1038842"/>
                  </a:lnTo>
                  <a:lnTo>
                    <a:pt x="3463131" y="1077759"/>
                  </a:lnTo>
                  <a:lnTo>
                    <a:pt x="3460750" y="1116676"/>
                  </a:lnTo>
                  <a:lnTo>
                    <a:pt x="3456781" y="1155593"/>
                  </a:lnTo>
                  <a:lnTo>
                    <a:pt x="3451225" y="1193715"/>
                  </a:lnTo>
                  <a:lnTo>
                    <a:pt x="3449638" y="1211188"/>
                  </a:lnTo>
                  <a:lnTo>
                    <a:pt x="3446462" y="1227867"/>
                  </a:lnTo>
                  <a:lnTo>
                    <a:pt x="3446462" y="1228661"/>
                  </a:lnTo>
                  <a:lnTo>
                    <a:pt x="3442494" y="1239780"/>
                  </a:lnTo>
                  <a:lnTo>
                    <a:pt x="3438525" y="1251693"/>
                  </a:lnTo>
                  <a:lnTo>
                    <a:pt x="3432969" y="1262018"/>
                  </a:lnTo>
                  <a:lnTo>
                    <a:pt x="3426619" y="1271549"/>
                  </a:lnTo>
                  <a:lnTo>
                    <a:pt x="3421062" y="1281080"/>
                  </a:lnTo>
                  <a:lnTo>
                    <a:pt x="3413919" y="1289022"/>
                  </a:lnTo>
                  <a:lnTo>
                    <a:pt x="3405188" y="1298553"/>
                  </a:lnTo>
                  <a:lnTo>
                    <a:pt x="3396456" y="1305701"/>
                  </a:lnTo>
                  <a:lnTo>
                    <a:pt x="3386931" y="1312849"/>
                  </a:lnTo>
                  <a:lnTo>
                    <a:pt x="3376612" y="1318408"/>
                  </a:lnTo>
                  <a:lnTo>
                    <a:pt x="3366294" y="1323968"/>
                  </a:lnTo>
                  <a:lnTo>
                    <a:pt x="3355181" y="1327939"/>
                  </a:lnTo>
                  <a:lnTo>
                    <a:pt x="3344069" y="1331116"/>
                  </a:lnTo>
                  <a:lnTo>
                    <a:pt x="3332956" y="1334293"/>
                  </a:lnTo>
                  <a:lnTo>
                    <a:pt x="3320256" y="1335881"/>
                  </a:lnTo>
                  <a:lnTo>
                    <a:pt x="3308350" y="1336675"/>
                  </a:lnTo>
                  <a:lnTo>
                    <a:pt x="3292475" y="1335881"/>
                  </a:lnTo>
                  <a:lnTo>
                    <a:pt x="3278981" y="1333498"/>
                  </a:lnTo>
                  <a:lnTo>
                    <a:pt x="3264694" y="1330321"/>
                  </a:lnTo>
                  <a:lnTo>
                    <a:pt x="3251994" y="1325556"/>
                  </a:lnTo>
                  <a:lnTo>
                    <a:pt x="3239294" y="1319202"/>
                  </a:lnTo>
                  <a:lnTo>
                    <a:pt x="3228181" y="1312054"/>
                  </a:lnTo>
                  <a:lnTo>
                    <a:pt x="3217069" y="1303318"/>
                  </a:lnTo>
                  <a:lnTo>
                    <a:pt x="3206750" y="1294581"/>
                  </a:lnTo>
                  <a:lnTo>
                    <a:pt x="3197225" y="1284257"/>
                  </a:lnTo>
                  <a:lnTo>
                    <a:pt x="3189288" y="1273137"/>
                  </a:lnTo>
                  <a:lnTo>
                    <a:pt x="3182144" y="1262018"/>
                  </a:lnTo>
                  <a:lnTo>
                    <a:pt x="3175794" y="1248517"/>
                  </a:lnTo>
                  <a:lnTo>
                    <a:pt x="3171031" y="1235809"/>
                  </a:lnTo>
                  <a:lnTo>
                    <a:pt x="3167856" y="1221513"/>
                  </a:lnTo>
                  <a:lnTo>
                    <a:pt x="3165475" y="1207217"/>
                  </a:lnTo>
                  <a:lnTo>
                    <a:pt x="3164681" y="1192921"/>
                  </a:lnTo>
                  <a:lnTo>
                    <a:pt x="3164681" y="1184979"/>
                  </a:lnTo>
                  <a:lnTo>
                    <a:pt x="3165475" y="1176242"/>
                  </a:lnTo>
                  <a:lnTo>
                    <a:pt x="3164681" y="1176242"/>
                  </a:lnTo>
                  <a:lnTo>
                    <a:pt x="3169444" y="1142885"/>
                  </a:lnTo>
                  <a:lnTo>
                    <a:pt x="3173412" y="1107939"/>
                  </a:lnTo>
                  <a:lnTo>
                    <a:pt x="3175794" y="1072994"/>
                  </a:lnTo>
                  <a:lnTo>
                    <a:pt x="3176588" y="1038842"/>
                  </a:lnTo>
                  <a:lnTo>
                    <a:pt x="3175794" y="999925"/>
                  </a:lnTo>
                  <a:lnTo>
                    <a:pt x="3172619" y="961803"/>
                  </a:lnTo>
                  <a:lnTo>
                    <a:pt x="3168650" y="924474"/>
                  </a:lnTo>
                  <a:lnTo>
                    <a:pt x="3161506" y="887146"/>
                  </a:lnTo>
                  <a:lnTo>
                    <a:pt x="3153569" y="851406"/>
                  </a:lnTo>
                  <a:lnTo>
                    <a:pt x="3143250" y="815666"/>
                  </a:lnTo>
                  <a:lnTo>
                    <a:pt x="3130550" y="780720"/>
                  </a:lnTo>
                  <a:lnTo>
                    <a:pt x="3117056" y="746569"/>
                  </a:lnTo>
                  <a:lnTo>
                    <a:pt x="3102769" y="712417"/>
                  </a:lnTo>
                  <a:lnTo>
                    <a:pt x="3085306" y="680648"/>
                  </a:lnTo>
                  <a:lnTo>
                    <a:pt x="3067844" y="648879"/>
                  </a:lnTo>
                  <a:lnTo>
                    <a:pt x="3048794" y="619493"/>
                  </a:lnTo>
                  <a:lnTo>
                    <a:pt x="3027362" y="589313"/>
                  </a:lnTo>
                  <a:lnTo>
                    <a:pt x="3005931" y="560721"/>
                  </a:lnTo>
                  <a:lnTo>
                    <a:pt x="2982119" y="534511"/>
                  </a:lnTo>
                  <a:lnTo>
                    <a:pt x="2956719" y="507508"/>
                  </a:lnTo>
                  <a:lnTo>
                    <a:pt x="2930525" y="482887"/>
                  </a:lnTo>
                  <a:lnTo>
                    <a:pt x="2902744" y="459060"/>
                  </a:lnTo>
                  <a:lnTo>
                    <a:pt x="2875756" y="436822"/>
                  </a:lnTo>
                  <a:lnTo>
                    <a:pt x="2845594" y="416172"/>
                  </a:lnTo>
                  <a:lnTo>
                    <a:pt x="2814638" y="395523"/>
                  </a:lnTo>
                  <a:lnTo>
                    <a:pt x="2782888" y="378050"/>
                  </a:lnTo>
                  <a:lnTo>
                    <a:pt x="2751138" y="362165"/>
                  </a:lnTo>
                  <a:lnTo>
                    <a:pt x="2717800" y="346281"/>
                  </a:lnTo>
                  <a:lnTo>
                    <a:pt x="2683669" y="332779"/>
                  </a:lnTo>
                  <a:lnTo>
                    <a:pt x="2648744" y="320866"/>
                  </a:lnTo>
                  <a:lnTo>
                    <a:pt x="2613025" y="310541"/>
                  </a:lnTo>
                  <a:lnTo>
                    <a:pt x="2577306" y="302599"/>
                  </a:lnTo>
                  <a:lnTo>
                    <a:pt x="2540000" y="296245"/>
                  </a:lnTo>
                  <a:lnTo>
                    <a:pt x="2501900" y="291480"/>
                  </a:lnTo>
                  <a:lnTo>
                    <a:pt x="2464594" y="288303"/>
                  </a:lnTo>
                  <a:lnTo>
                    <a:pt x="2426494" y="286714"/>
                  </a:lnTo>
                  <a:lnTo>
                    <a:pt x="2410619" y="286714"/>
                  </a:lnTo>
                  <a:lnTo>
                    <a:pt x="2396331" y="283537"/>
                  </a:lnTo>
                  <a:lnTo>
                    <a:pt x="2383631" y="281155"/>
                  </a:lnTo>
                  <a:lnTo>
                    <a:pt x="2370138" y="275595"/>
                  </a:lnTo>
                  <a:lnTo>
                    <a:pt x="2357438" y="269241"/>
                  </a:lnTo>
                  <a:lnTo>
                    <a:pt x="2345531" y="262093"/>
                  </a:lnTo>
                  <a:lnTo>
                    <a:pt x="2335212" y="254151"/>
                  </a:lnTo>
                  <a:lnTo>
                    <a:pt x="2324894" y="244621"/>
                  </a:lnTo>
                  <a:lnTo>
                    <a:pt x="2315369" y="234296"/>
                  </a:lnTo>
                  <a:lnTo>
                    <a:pt x="2307431" y="224765"/>
                  </a:lnTo>
                  <a:lnTo>
                    <a:pt x="2300288" y="212057"/>
                  </a:lnTo>
                  <a:lnTo>
                    <a:pt x="2293938" y="200144"/>
                  </a:lnTo>
                  <a:lnTo>
                    <a:pt x="2289175" y="186642"/>
                  </a:lnTo>
                  <a:lnTo>
                    <a:pt x="2286000" y="173141"/>
                  </a:lnTo>
                  <a:lnTo>
                    <a:pt x="2282825" y="158845"/>
                  </a:lnTo>
                  <a:lnTo>
                    <a:pt x="2282825" y="143754"/>
                  </a:lnTo>
                  <a:lnTo>
                    <a:pt x="2282825" y="128664"/>
                  </a:lnTo>
                  <a:lnTo>
                    <a:pt x="2286000" y="114368"/>
                  </a:lnTo>
                  <a:lnTo>
                    <a:pt x="2289175" y="101661"/>
                  </a:lnTo>
                  <a:lnTo>
                    <a:pt x="2293938" y="88159"/>
                  </a:lnTo>
                  <a:lnTo>
                    <a:pt x="2300288" y="75451"/>
                  </a:lnTo>
                  <a:lnTo>
                    <a:pt x="2307431" y="63538"/>
                  </a:lnTo>
                  <a:lnTo>
                    <a:pt x="2315369" y="52419"/>
                  </a:lnTo>
                  <a:lnTo>
                    <a:pt x="2324894" y="42094"/>
                  </a:lnTo>
                  <a:lnTo>
                    <a:pt x="2335212" y="32563"/>
                  </a:lnTo>
                  <a:lnTo>
                    <a:pt x="2345531" y="24621"/>
                  </a:lnTo>
                  <a:lnTo>
                    <a:pt x="2357438" y="17473"/>
                  </a:lnTo>
                  <a:lnTo>
                    <a:pt x="2370138" y="11119"/>
                  </a:lnTo>
                  <a:lnTo>
                    <a:pt x="2383631" y="7148"/>
                  </a:lnTo>
                  <a:lnTo>
                    <a:pt x="2396331" y="3177"/>
                  </a:lnTo>
                  <a:lnTo>
                    <a:pt x="2410619" y="7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285972" y="5516420"/>
            <a:ext cx="442664" cy="442664"/>
            <a:chOff x="1973778" y="4679353"/>
            <a:chExt cx="304800" cy="304800"/>
          </a:xfrm>
        </p:grpSpPr>
        <p:sp>
          <p:nvSpPr>
            <p:cNvPr id="46" name="椭圆 45"/>
            <p:cNvSpPr/>
            <p:nvPr/>
          </p:nvSpPr>
          <p:spPr>
            <a:xfrm>
              <a:off x="1973778" y="4679353"/>
              <a:ext cx="304800" cy="304800"/>
            </a:xfrm>
            <a:prstGeom prst="ellipse">
              <a:avLst/>
            </a:prstGeom>
            <a:gradFill>
              <a:gsLst>
                <a:gs pos="100000">
                  <a:srgbClr val="02CE86">
                    <a:alpha val="91000"/>
                  </a:srgbClr>
                </a:gs>
                <a:gs pos="0">
                  <a:srgbClr val="057CDE">
                    <a:alpha val="8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7" name="任意多边形 16"/>
            <p:cNvSpPr/>
            <p:nvPr/>
          </p:nvSpPr>
          <p:spPr bwMode="auto">
            <a:xfrm>
              <a:off x="2030587" y="4753267"/>
              <a:ext cx="191182" cy="156973"/>
            </a:xfrm>
            <a:custGeom>
              <a:avLst/>
              <a:gdLst>
                <a:gd name="connsiteX0" fmla="*/ 3133724 w 3903662"/>
                <a:gd name="connsiteY0" fmla="*/ 1558926 h 3205164"/>
                <a:gd name="connsiteX1" fmla="*/ 3117849 w 3903662"/>
                <a:gd name="connsiteY1" fmla="*/ 1559722 h 3205164"/>
                <a:gd name="connsiteX2" fmla="*/ 3101181 w 3903662"/>
                <a:gd name="connsiteY2" fmla="*/ 1562109 h 3205164"/>
                <a:gd name="connsiteX3" fmla="*/ 3084512 w 3903662"/>
                <a:gd name="connsiteY3" fmla="*/ 1566088 h 3205164"/>
                <a:gd name="connsiteX4" fmla="*/ 3070224 w 3903662"/>
                <a:gd name="connsiteY4" fmla="*/ 1570862 h 3205164"/>
                <a:gd name="connsiteX5" fmla="*/ 3055937 w 3903662"/>
                <a:gd name="connsiteY5" fmla="*/ 1578024 h 3205164"/>
                <a:gd name="connsiteX6" fmla="*/ 3041649 w 3903662"/>
                <a:gd name="connsiteY6" fmla="*/ 1586776 h 3205164"/>
                <a:gd name="connsiteX7" fmla="*/ 3029743 w 3903662"/>
                <a:gd name="connsiteY7" fmla="*/ 1595529 h 3205164"/>
                <a:gd name="connsiteX8" fmla="*/ 3017043 w 3903662"/>
                <a:gd name="connsiteY8" fmla="*/ 1605874 h 3205164"/>
                <a:gd name="connsiteX9" fmla="*/ 3006724 w 3903662"/>
                <a:gd name="connsiteY9" fmla="*/ 1617014 h 3205164"/>
                <a:gd name="connsiteX10" fmla="*/ 2997993 w 3903662"/>
                <a:gd name="connsiteY10" fmla="*/ 1629745 h 3205164"/>
                <a:gd name="connsiteX11" fmla="*/ 2989262 w 3903662"/>
                <a:gd name="connsiteY11" fmla="*/ 1643273 h 3205164"/>
                <a:gd name="connsiteX12" fmla="*/ 2982118 w 3903662"/>
                <a:gd name="connsiteY12" fmla="*/ 1656004 h 3205164"/>
                <a:gd name="connsiteX13" fmla="*/ 2975768 w 3903662"/>
                <a:gd name="connsiteY13" fmla="*/ 1671918 h 3205164"/>
                <a:gd name="connsiteX14" fmla="*/ 2971799 w 3903662"/>
                <a:gd name="connsiteY14" fmla="*/ 1687037 h 3205164"/>
                <a:gd name="connsiteX15" fmla="*/ 2970212 w 3903662"/>
                <a:gd name="connsiteY15" fmla="*/ 1702951 h 3205164"/>
                <a:gd name="connsiteX16" fmla="*/ 2968624 w 3903662"/>
                <a:gd name="connsiteY16" fmla="*/ 1718866 h 3205164"/>
                <a:gd name="connsiteX17" fmla="*/ 2970212 w 3903662"/>
                <a:gd name="connsiteY17" fmla="*/ 1735576 h 3205164"/>
                <a:gd name="connsiteX18" fmla="*/ 2971799 w 3903662"/>
                <a:gd name="connsiteY18" fmla="*/ 1750694 h 3205164"/>
                <a:gd name="connsiteX19" fmla="*/ 2975768 w 3903662"/>
                <a:gd name="connsiteY19" fmla="*/ 1766609 h 3205164"/>
                <a:gd name="connsiteX20" fmla="*/ 2982118 w 3903662"/>
                <a:gd name="connsiteY20" fmla="*/ 1781727 h 3205164"/>
                <a:gd name="connsiteX21" fmla="*/ 2989262 w 3903662"/>
                <a:gd name="connsiteY21" fmla="*/ 1796050 h 3205164"/>
                <a:gd name="connsiteX22" fmla="*/ 2997993 w 3903662"/>
                <a:gd name="connsiteY22" fmla="*/ 1808782 h 3205164"/>
                <a:gd name="connsiteX23" fmla="*/ 3006724 w 3903662"/>
                <a:gd name="connsiteY23" fmla="*/ 1820718 h 3205164"/>
                <a:gd name="connsiteX24" fmla="*/ 3017043 w 3903662"/>
                <a:gd name="connsiteY24" fmla="*/ 1833449 h 3205164"/>
                <a:gd name="connsiteX25" fmla="*/ 3029743 w 3903662"/>
                <a:gd name="connsiteY25" fmla="*/ 1843794 h 3205164"/>
                <a:gd name="connsiteX26" fmla="*/ 3041649 w 3903662"/>
                <a:gd name="connsiteY26" fmla="*/ 1852547 h 3205164"/>
                <a:gd name="connsiteX27" fmla="*/ 3055937 w 3903662"/>
                <a:gd name="connsiteY27" fmla="*/ 1859708 h 3205164"/>
                <a:gd name="connsiteX28" fmla="*/ 3070224 w 3903662"/>
                <a:gd name="connsiteY28" fmla="*/ 1866869 h 3205164"/>
                <a:gd name="connsiteX29" fmla="*/ 3084512 w 3903662"/>
                <a:gd name="connsiteY29" fmla="*/ 1872440 h 3205164"/>
                <a:gd name="connsiteX30" fmla="*/ 3101181 w 3903662"/>
                <a:gd name="connsiteY30" fmla="*/ 1876418 h 3205164"/>
                <a:gd name="connsiteX31" fmla="*/ 3117849 w 3903662"/>
                <a:gd name="connsiteY31" fmla="*/ 1879601 h 3205164"/>
                <a:gd name="connsiteX32" fmla="*/ 3133724 w 3903662"/>
                <a:gd name="connsiteY32" fmla="*/ 1879601 h 3205164"/>
                <a:gd name="connsiteX33" fmla="*/ 3151187 w 3903662"/>
                <a:gd name="connsiteY33" fmla="*/ 1879601 h 3205164"/>
                <a:gd name="connsiteX34" fmla="*/ 3167856 w 3903662"/>
                <a:gd name="connsiteY34" fmla="*/ 1876418 h 3205164"/>
                <a:gd name="connsiteX35" fmla="*/ 3184525 w 3903662"/>
                <a:gd name="connsiteY35" fmla="*/ 1872440 h 3205164"/>
                <a:gd name="connsiteX36" fmla="*/ 3198812 w 3903662"/>
                <a:gd name="connsiteY36" fmla="*/ 1866869 h 3205164"/>
                <a:gd name="connsiteX37" fmla="*/ 3213100 w 3903662"/>
                <a:gd name="connsiteY37" fmla="*/ 1859708 h 3205164"/>
                <a:gd name="connsiteX38" fmla="*/ 3227387 w 3903662"/>
                <a:gd name="connsiteY38" fmla="*/ 1852547 h 3205164"/>
                <a:gd name="connsiteX39" fmla="*/ 3239293 w 3903662"/>
                <a:gd name="connsiteY39" fmla="*/ 1843794 h 3205164"/>
                <a:gd name="connsiteX40" fmla="*/ 3251993 w 3903662"/>
                <a:gd name="connsiteY40" fmla="*/ 1833449 h 3205164"/>
                <a:gd name="connsiteX41" fmla="*/ 3262312 w 3903662"/>
                <a:gd name="connsiteY41" fmla="*/ 1820718 h 3205164"/>
                <a:gd name="connsiteX42" fmla="*/ 3271043 w 3903662"/>
                <a:gd name="connsiteY42" fmla="*/ 1808782 h 3205164"/>
                <a:gd name="connsiteX43" fmla="*/ 3279775 w 3903662"/>
                <a:gd name="connsiteY43" fmla="*/ 1796050 h 3205164"/>
                <a:gd name="connsiteX44" fmla="*/ 3286918 w 3903662"/>
                <a:gd name="connsiteY44" fmla="*/ 1781727 h 3205164"/>
                <a:gd name="connsiteX45" fmla="*/ 3293268 w 3903662"/>
                <a:gd name="connsiteY45" fmla="*/ 1766609 h 3205164"/>
                <a:gd name="connsiteX46" fmla="*/ 3297237 w 3903662"/>
                <a:gd name="connsiteY46" fmla="*/ 1750694 h 3205164"/>
                <a:gd name="connsiteX47" fmla="*/ 3298825 w 3903662"/>
                <a:gd name="connsiteY47" fmla="*/ 1735576 h 3205164"/>
                <a:gd name="connsiteX48" fmla="*/ 3300412 w 3903662"/>
                <a:gd name="connsiteY48" fmla="*/ 1718866 h 3205164"/>
                <a:gd name="connsiteX49" fmla="*/ 3298825 w 3903662"/>
                <a:gd name="connsiteY49" fmla="*/ 1702951 h 3205164"/>
                <a:gd name="connsiteX50" fmla="*/ 3297237 w 3903662"/>
                <a:gd name="connsiteY50" fmla="*/ 1687037 h 3205164"/>
                <a:gd name="connsiteX51" fmla="*/ 3293268 w 3903662"/>
                <a:gd name="connsiteY51" fmla="*/ 1671918 h 3205164"/>
                <a:gd name="connsiteX52" fmla="*/ 3286918 w 3903662"/>
                <a:gd name="connsiteY52" fmla="*/ 1656004 h 3205164"/>
                <a:gd name="connsiteX53" fmla="*/ 3279775 w 3903662"/>
                <a:gd name="connsiteY53" fmla="*/ 1643273 h 3205164"/>
                <a:gd name="connsiteX54" fmla="*/ 3271043 w 3903662"/>
                <a:gd name="connsiteY54" fmla="*/ 1629745 h 3205164"/>
                <a:gd name="connsiteX55" fmla="*/ 3262312 w 3903662"/>
                <a:gd name="connsiteY55" fmla="*/ 1617014 h 3205164"/>
                <a:gd name="connsiteX56" fmla="*/ 3251993 w 3903662"/>
                <a:gd name="connsiteY56" fmla="*/ 1605874 h 3205164"/>
                <a:gd name="connsiteX57" fmla="*/ 3239293 w 3903662"/>
                <a:gd name="connsiteY57" fmla="*/ 1595529 h 3205164"/>
                <a:gd name="connsiteX58" fmla="*/ 3227387 w 3903662"/>
                <a:gd name="connsiteY58" fmla="*/ 1586776 h 3205164"/>
                <a:gd name="connsiteX59" fmla="*/ 3213100 w 3903662"/>
                <a:gd name="connsiteY59" fmla="*/ 1578024 h 3205164"/>
                <a:gd name="connsiteX60" fmla="*/ 3198812 w 3903662"/>
                <a:gd name="connsiteY60" fmla="*/ 1570862 h 3205164"/>
                <a:gd name="connsiteX61" fmla="*/ 3184525 w 3903662"/>
                <a:gd name="connsiteY61" fmla="*/ 1566088 h 3205164"/>
                <a:gd name="connsiteX62" fmla="*/ 3167856 w 3903662"/>
                <a:gd name="connsiteY62" fmla="*/ 1562109 h 3205164"/>
                <a:gd name="connsiteX63" fmla="*/ 3151187 w 3903662"/>
                <a:gd name="connsiteY63" fmla="*/ 1559722 h 3205164"/>
                <a:gd name="connsiteX64" fmla="*/ 2314179 w 3903662"/>
                <a:gd name="connsiteY64" fmla="*/ 1558926 h 3205164"/>
                <a:gd name="connsiteX65" fmla="*/ 2296675 w 3903662"/>
                <a:gd name="connsiteY65" fmla="*/ 1559722 h 3205164"/>
                <a:gd name="connsiteX66" fmla="*/ 2280762 w 3903662"/>
                <a:gd name="connsiteY66" fmla="*/ 1562109 h 3205164"/>
                <a:gd name="connsiteX67" fmla="*/ 2264848 w 3903662"/>
                <a:gd name="connsiteY67" fmla="*/ 1566088 h 3205164"/>
                <a:gd name="connsiteX68" fmla="*/ 2249731 w 3903662"/>
                <a:gd name="connsiteY68" fmla="*/ 1570862 h 3205164"/>
                <a:gd name="connsiteX69" fmla="*/ 2235409 w 3903662"/>
                <a:gd name="connsiteY69" fmla="*/ 1578024 h 3205164"/>
                <a:gd name="connsiteX70" fmla="*/ 2221883 w 3903662"/>
                <a:gd name="connsiteY70" fmla="*/ 1586776 h 3205164"/>
                <a:gd name="connsiteX71" fmla="*/ 2208357 w 3903662"/>
                <a:gd name="connsiteY71" fmla="*/ 1595529 h 3205164"/>
                <a:gd name="connsiteX72" fmla="*/ 2197218 w 3903662"/>
                <a:gd name="connsiteY72" fmla="*/ 1605874 h 3205164"/>
                <a:gd name="connsiteX73" fmla="*/ 2186079 w 3903662"/>
                <a:gd name="connsiteY73" fmla="*/ 1617014 h 3205164"/>
                <a:gd name="connsiteX74" fmla="*/ 2176531 w 3903662"/>
                <a:gd name="connsiteY74" fmla="*/ 1629745 h 3205164"/>
                <a:gd name="connsiteX75" fmla="*/ 2168574 w 3903662"/>
                <a:gd name="connsiteY75" fmla="*/ 1643273 h 3205164"/>
                <a:gd name="connsiteX76" fmla="*/ 2161413 w 3903662"/>
                <a:gd name="connsiteY76" fmla="*/ 1656004 h 3205164"/>
                <a:gd name="connsiteX77" fmla="*/ 2155844 w 3903662"/>
                <a:gd name="connsiteY77" fmla="*/ 1671918 h 3205164"/>
                <a:gd name="connsiteX78" fmla="*/ 2151866 w 3903662"/>
                <a:gd name="connsiteY78" fmla="*/ 1687037 h 3205164"/>
                <a:gd name="connsiteX79" fmla="*/ 2148683 w 3903662"/>
                <a:gd name="connsiteY79" fmla="*/ 1702951 h 3205164"/>
                <a:gd name="connsiteX80" fmla="*/ 2147887 w 3903662"/>
                <a:gd name="connsiteY80" fmla="*/ 1718866 h 3205164"/>
                <a:gd name="connsiteX81" fmla="*/ 2148683 w 3903662"/>
                <a:gd name="connsiteY81" fmla="*/ 1735576 h 3205164"/>
                <a:gd name="connsiteX82" fmla="*/ 2151866 w 3903662"/>
                <a:gd name="connsiteY82" fmla="*/ 1750694 h 3205164"/>
                <a:gd name="connsiteX83" fmla="*/ 2155844 w 3903662"/>
                <a:gd name="connsiteY83" fmla="*/ 1766609 h 3205164"/>
                <a:gd name="connsiteX84" fmla="*/ 2161413 w 3903662"/>
                <a:gd name="connsiteY84" fmla="*/ 1781727 h 3205164"/>
                <a:gd name="connsiteX85" fmla="*/ 2168574 w 3903662"/>
                <a:gd name="connsiteY85" fmla="*/ 1796050 h 3205164"/>
                <a:gd name="connsiteX86" fmla="*/ 2176531 w 3903662"/>
                <a:gd name="connsiteY86" fmla="*/ 1808782 h 3205164"/>
                <a:gd name="connsiteX87" fmla="*/ 2186079 w 3903662"/>
                <a:gd name="connsiteY87" fmla="*/ 1820718 h 3205164"/>
                <a:gd name="connsiteX88" fmla="*/ 2197218 w 3903662"/>
                <a:gd name="connsiteY88" fmla="*/ 1833449 h 3205164"/>
                <a:gd name="connsiteX89" fmla="*/ 2208357 w 3903662"/>
                <a:gd name="connsiteY89" fmla="*/ 1843794 h 3205164"/>
                <a:gd name="connsiteX90" fmla="*/ 2221883 w 3903662"/>
                <a:gd name="connsiteY90" fmla="*/ 1852547 h 3205164"/>
                <a:gd name="connsiteX91" fmla="*/ 2235409 w 3903662"/>
                <a:gd name="connsiteY91" fmla="*/ 1859708 h 3205164"/>
                <a:gd name="connsiteX92" fmla="*/ 2249731 w 3903662"/>
                <a:gd name="connsiteY92" fmla="*/ 1866869 h 3205164"/>
                <a:gd name="connsiteX93" fmla="*/ 2264848 w 3903662"/>
                <a:gd name="connsiteY93" fmla="*/ 1872440 h 3205164"/>
                <a:gd name="connsiteX94" fmla="*/ 2280762 w 3903662"/>
                <a:gd name="connsiteY94" fmla="*/ 1876418 h 3205164"/>
                <a:gd name="connsiteX95" fmla="*/ 2296675 w 3903662"/>
                <a:gd name="connsiteY95" fmla="*/ 1879601 h 3205164"/>
                <a:gd name="connsiteX96" fmla="*/ 2314179 w 3903662"/>
                <a:gd name="connsiteY96" fmla="*/ 1879601 h 3205164"/>
                <a:gd name="connsiteX97" fmla="*/ 2330888 w 3903662"/>
                <a:gd name="connsiteY97" fmla="*/ 1879601 h 3205164"/>
                <a:gd name="connsiteX98" fmla="*/ 2347597 w 3903662"/>
                <a:gd name="connsiteY98" fmla="*/ 1876418 h 3205164"/>
                <a:gd name="connsiteX99" fmla="*/ 2363510 w 3903662"/>
                <a:gd name="connsiteY99" fmla="*/ 1872440 h 3205164"/>
                <a:gd name="connsiteX100" fmla="*/ 2379423 w 3903662"/>
                <a:gd name="connsiteY100" fmla="*/ 1866869 h 3205164"/>
                <a:gd name="connsiteX101" fmla="*/ 2393745 w 3903662"/>
                <a:gd name="connsiteY101" fmla="*/ 1859708 h 3205164"/>
                <a:gd name="connsiteX102" fmla="*/ 2406475 w 3903662"/>
                <a:gd name="connsiteY102" fmla="*/ 1852547 h 3205164"/>
                <a:gd name="connsiteX103" fmla="*/ 2419205 w 3903662"/>
                <a:gd name="connsiteY103" fmla="*/ 1843794 h 3205164"/>
                <a:gd name="connsiteX104" fmla="*/ 2431140 w 3903662"/>
                <a:gd name="connsiteY104" fmla="*/ 1833449 h 3205164"/>
                <a:gd name="connsiteX105" fmla="*/ 2441484 w 3903662"/>
                <a:gd name="connsiteY105" fmla="*/ 1820718 h 3205164"/>
                <a:gd name="connsiteX106" fmla="*/ 2451827 w 3903662"/>
                <a:gd name="connsiteY106" fmla="*/ 1808782 h 3205164"/>
                <a:gd name="connsiteX107" fmla="*/ 2460580 w 3903662"/>
                <a:gd name="connsiteY107" fmla="*/ 1796050 h 3205164"/>
                <a:gd name="connsiteX108" fmla="*/ 2467740 w 3903662"/>
                <a:gd name="connsiteY108" fmla="*/ 1781727 h 3205164"/>
                <a:gd name="connsiteX109" fmla="*/ 2472514 w 3903662"/>
                <a:gd name="connsiteY109" fmla="*/ 1766609 h 3205164"/>
                <a:gd name="connsiteX110" fmla="*/ 2476493 w 3903662"/>
                <a:gd name="connsiteY110" fmla="*/ 1750694 h 3205164"/>
                <a:gd name="connsiteX111" fmla="*/ 2478880 w 3903662"/>
                <a:gd name="connsiteY111" fmla="*/ 1735576 h 3205164"/>
                <a:gd name="connsiteX112" fmla="*/ 2479675 w 3903662"/>
                <a:gd name="connsiteY112" fmla="*/ 1718866 h 3205164"/>
                <a:gd name="connsiteX113" fmla="*/ 2478880 w 3903662"/>
                <a:gd name="connsiteY113" fmla="*/ 1702951 h 3205164"/>
                <a:gd name="connsiteX114" fmla="*/ 2476493 w 3903662"/>
                <a:gd name="connsiteY114" fmla="*/ 1687037 h 3205164"/>
                <a:gd name="connsiteX115" fmla="*/ 2472514 w 3903662"/>
                <a:gd name="connsiteY115" fmla="*/ 1671918 h 3205164"/>
                <a:gd name="connsiteX116" fmla="*/ 2467740 w 3903662"/>
                <a:gd name="connsiteY116" fmla="*/ 1656004 h 3205164"/>
                <a:gd name="connsiteX117" fmla="*/ 2460580 w 3903662"/>
                <a:gd name="connsiteY117" fmla="*/ 1643273 h 3205164"/>
                <a:gd name="connsiteX118" fmla="*/ 2451827 w 3903662"/>
                <a:gd name="connsiteY118" fmla="*/ 1629745 h 3205164"/>
                <a:gd name="connsiteX119" fmla="*/ 2441484 w 3903662"/>
                <a:gd name="connsiteY119" fmla="*/ 1617014 h 3205164"/>
                <a:gd name="connsiteX120" fmla="*/ 2431140 w 3903662"/>
                <a:gd name="connsiteY120" fmla="*/ 1605874 h 3205164"/>
                <a:gd name="connsiteX121" fmla="*/ 2419205 w 3903662"/>
                <a:gd name="connsiteY121" fmla="*/ 1595529 h 3205164"/>
                <a:gd name="connsiteX122" fmla="*/ 2406475 w 3903662"/>
                <a:gd name="connsiteY122" fmla="*/ 1586776 h 3205164"/>
                <a:gd name="connsiteX123" fmla="*/ 2393745 w 3903662"/>
                <a:gd name="connsiteY123" fmla="*/ 1578024 h 3205164"/>
                <a:gd name="connsiteX124" fmla="*/ 2379423 w 3903662"/>
                <a:gd name="connsiteY124" fmla="*/ 1570862 h 3205164"/>
                <a:gd name="connsiteX125" fmla="*/ 2363510 w 3903662"/>
                <a:gd name="connsiteY125" fmla="*/ 1566088 h 3205164"/>
                <a:gd name="connsiteX126" fmla="*/ 2347597 w 3903662"/>
                <a:gd name="connsiteY126" fmla="*/ 1562109 h 3205164"/>
                <a:gd name="connsiteX127" fmla="*/ 2330888 w 3903662"/>
                <a:gd name="connsiteY127" fmla="*/ 1559722 h 3205164"/>
                <a:gd name="connsiteX128" fmla="*/ 2694781 w 3903662"/>
                <a:gd name="connsiteY128" fmla="*/ 1073151 h 3205164"/>
                <a:gd name="connsiteX129" fmla="*/ 2725737 w 3903662"/>
                <a:gd name="connsiteY129" fmla="*/ 1073151 h 3205164"/>
                <a:gd name="connsiteX130" fmla="*/ 2755106 w 3903662"/>
                <a:gd name="connsiteY130" fmla="*/ 1073151 h 3205164"/>
                <a:gd name="connsiteX131" fmla="*/ 2786062 w 3903662"/>
                <a:gd name="connsiteY131" fmla="*/ 1074739 h 3205164"/>
                <a:gd name="connsiteX132" fmla="*/ 2816224 w 3903662"/>
                <a:gd name="connsiteY132" fmla="*/ 1076326 h 3205164"/>
                <a:gd name="connsiteX133" fmla="*/ 2845593 w 3903662"/>
                <a:gd name="connsiteY133" fmla="*/ 1078708 h 3205164"/>
                <a:gd name="connsiteX134" fmla="*/ 2874962 w 3903662"/>
                <a:gd name="connsiteY134" fmla="*/ 1081883 h 3205164"/>
                <a:gd name="connsiteX135" fmla="*/ 2905124 w 3903662"/>
                <a:gd name="connsiteY135" fmla="*/ 1085058 h 3205164"/>
                <a:gd name="connsiteX136" fmla="*/ 2933699 w 3903662"/>
                <a:gd name="connsiteY136" fmla="*/ 1089026 h 3205164"/>
                <a:gd name="connsiteX137" fmla="*/ 2962274 w 3903662"/>
                <a:gd name="connsiteY137" fmla="*/ 1092995 h 3205164"/>
                <a:gd name="connsiteX138" fmla="*/ 2990849 w 3903662"/>
                <a:gd name="connsiteY138" fmla="*/ 1099345 h 3205164"/>
                <a:gd name="connsiteX139" fmla="*/ 3020218 w 3903662"/>
                <a:gd name="connsiteY139" fmla="*/ 1104108 h 3205164"/>
                <a:gd name="connsiteX140" fmla="*/ 3074987 w 3903662"/>
                <a:gd name="connsiteY140" fmla="*/ 1117601 h 3205164"/>
                <a:gd name="connsiteX141" fmla="*/ 3130550 w 3903662"/>
                <a:gd name="connsiteY141" fmla="*/ 1132683 h 3205164"/>
                <a:gd name="connsiteX142" fmla="*/ 3183731 w 3903662"/>
                <a:gd name="connsiteY142" fmla="*/ 1150145 h 3205164"/>
                <a:gd name="connsiteX143" fmla="*/ 3236118 w 3903662"/>
                <a:gd name="connsiteY143" fmla="*/ 1170783 h 3205164"/>
                <a:gd name="connsiteX144" fmla="*/ 3287712 w 3903662"/>
                <a:gd name="connsiteY144" fmla="*/ 1192214 h 3205164"/>
                <a:gd name="connsiteX145" fmla="*/ 3336925 w 3903662"/>
                <a:gd name="connsiteY145" fmla="*/ 1216026 h 3205164"/>
                <a:gd name="connsiteX146" fmla="*/ 3383756 w 3903662"/>
                <a:gd name="connsiteY146" fmla="*/ 1241426 h 3205164"/>
                <a:gd name="connsiteX147" fmla="*/ 3429793 w 3903662"/>
                <a:gd name="connsiteY147" fmla="*/ 1269208 h 3205164"/>
                <a:gd name="connsiteX148" fmla="*/ 3475037 w 3903662"/>
                <a:gd name="connsiteY148" fmla="*/ 1297783 h 3205164"/>
                <a:gd name="connsiteX149" fmla="*/ 3517106 w 3903662"/>
                <a:gd name="connsiteY149" fmla="*/ 1329533 h 3205164"/>
                <a:gd name="connsiteX150" fmla="*/ 3558381 w 3903662"/>
                <a:gd name="connsiteY150" fmla="*/ 1361283 h 3205164"/>
                <a:gd name="connsiteX151" fmla="*/ 3597275 w 3903662"/>
                <a:gd name="connsiteY151" fmla="*/ 1396208 h 3205164"/>
                <a:gd name="connsiteX152" fmla="*/ 3616325 w 3903662"/>
                <a:gd name="connsiteY152" fmla="*/ 1413670 h 3205164"/>
                <a:gd name="connsiteX153" fmla="*/ 3633787 w 3903662"/>
                <a:gd name="connsiteY153" fmla="*/ 1432720 h 3205164"/>
                <a:gd name="connsiteX154" fmla="*/ 3652837 w 3903662"/>
                <a:gd name="connsiteY154" fmla="*/ 1450976 h 3205164"/>
                <a:gd name="connsiteX155" fmla="*/ 3670300 w 3903662"/>
                <a:gd name="connsiteY155" fmla="*/ 1469233 h 3205164"/>
                <a:gd name="connsiteX156" fmla="*/ 3686175 w 3903662"/>
                <a:gd name="connsiteY156" fmla="*/ 1489076 h 3205164"/>
                <a:gd name="connsiteX157" fmla="*/ 3702843 w 3903662"/>
                <a:gd name="connsiteY157" fmla="*/ 1508126 h 3205164"/>
                <a:gd name="connsiteX158" fmla="*/ 3717925 w 3903662"/>
                <a:gd name="connsiteY158" fmla="*/ 1527970 h 3205164"/>
                <a:gd name="connsiteX159" fmla="*/ 3732212 w 3903662"/>
                <a:gd name="connsiteY159" fmla="*/ 1548608 h 3205164"/>
                <a:gd name="connsiteX160" fmla="*/ 3748087 w 3903662"/>
                <a:gd name="connsiteY160" fmla="*/ 1568451 h 3205164"/>
                <a:gd name="connsiteX161" fmla="*/ 3761581 w 3903662"/>
                <a:gd name="connsiteY161" fmla="*/ 1589089 h 3205164"/>
                <a:gd name="connsiteX162" fmla="*/ 3774281 w 3903662"/>
                <a:gd name="connsiteY162" fmla="*/ 1609726 h 3205164"/>
                <a:gd name="connsiteX163" fmla="*/ 3787775 w 3903662"/>
                <a:gd name="connsiteY163" fmla="*/ 1631158 h 3205164"/>
                <a:gd name="connsiteX164" fmla="*/ 3798887 w 3903662"/>
                <a:gd name="connsiteY164" fmla="*/ 1652589 h 3205164"/>
                <a:gd name="connsiteX165" fmla="*/ 3811587 w 3903662"/>
                <a:gd name="connsiteY165" fmla="*/ 1675608 h 3205164"/>
                <a:gd name="connsiteX166" fmla="*/ 3821906 w 3903662"/>
                <a:gd name="connsiteY166" fmla="*/ 1697832 h 3205164"/>
                <a:gd name="connsiteX167" fmla="*/ 3832225 w 3903662"/>
                <a:gd name="connsiteY167" fmla="*/ 1720851 h 3205164"/>
                <a:gd name="connsiteX168" fmla="*/ 3840956 w 3903662"/>
                <a:gd name="connsiteY168" fmla="*/ 1743076 h 3205164"/>
                <a:gd name="connsiteX169" fmla="*/ 3850481 w 3903662"/>
                <a:gd name="connsiteY169" fmla="*/ 1765301 h 3205164"/>
                <a:gd name="connsiteX170" fmla="*/ 3858418 w 3903662"/>
                <a:gd name="connsiteY170" fmla="*/ 1789114 h 3205164"/>
                <a:gd name="connsiteX171" fmla="*/ 3867150 w 3903662"/>
                <a:gd name="connsiteY171" fmla="*/ 1812926 h 3205164"/>
                <a:gd name="connsiteX172" fmla="*/ 3872706 w 3903662"/>
                <a:gd name="connsiteY172" fmla="*/ 1836739 h 3205164"/>
                <a:gd name="connsiteX173" fmla="*/ 3879056 w 3903662"/>
                <a:gd name="connsiteY173" fmla="*/ 1859757 h 3205164"/>
                <a:gd name="connsiteX174" fmla="*/ 3885406 w 3903662"/>
                <a:gd name="connsiteY174" fmla="*/ 1884364 h 3205164"/>
                <a:gd name="connsiteX175" fmla="*/ 3890168 w 3903662"/>
                <a:gd name="connsiteY175" fmla="*/ 1908970 h 3205164"/>
                <a:gd name="connsiteX176" fmla="*/ 3894137 w 3903662"/>
                <a:gd name="connsiteY176" fmla="*/ 1933576 h 3205164"/>
                <a:gd name="connsiteX177" fmla="*/ 3897312 w 3903662"/>
                <a:gd name="connsiteY177" fmla="*/ 1958182 h 3205164"/>
                <a:gd name="connsiteX178" fmla="*/ 3899693 w 3903662"/>
                <a:gd name="connsiteY178" fmla="*/ 1982789 h 3205164"/>
                <a:gd name="connsiteX179" fmla="*/ 3902075 w 3903662"/>
                <a:gd name="connsiteY179" fmla="*/ 2008983 h 3205164"/>
                <a:gd name="connsiteX180" fmla="*/ 3902868 w 3903662"/>
                <a:gd name="connsiteY180" fmla="*/ 2033589 h 3205164"/>
                <a:gd name="connsiteX181" fmla="*/ 3903662 w 3903662"/>
                <a:gd name="connsiteY181" fmla="*/ 2058989 h 3205164"/>
                <a:gd name="connsiteX182" fmla="*/ 3902868 w 3903662"/>
                <a:gd name="connsiteY182" fmla="*/ 2088357 h 3205164"/>
                <a:gd name="connsiteX183" fmla="*/ 3902075 w 3903662"/>
                <a:gd name="connsiteY183" fmla="*/ 2118520 h 3205164"/>
                <a:gd name="connsiteX184" fmla="*/ 3898900 w 3903662"/>
                <a:gd name="connsiteY184" fmla="*/ 2147889 h 3205164"/>
                <a:gd name="connsiteX185" fmla="*/ 3895725 w 3903662"/>
                <a:gd name="connsiteY185" fmla="*/ 2176464 h 3205164"/>
                <a:gd name="connsiteX186" fmla="*/ 3890168 w 3903662"/>
                <a:gd name="connsiteY186" fmla="*/ 2205833 h 3205164"/>
                <a:gd name="connsiteX187" fmla="*/ 3885406 w 3903662"/>
                <a:gd name="connsiteY187" fmla="*/ 2234407 h 3205164"/>
                <a:gd name="connsiteX188" fmla="*/ 3878262 w 3903662"/>
                <a:gd name="connsiteY188" fmla="*/ 2262983 h 3205164"/>
                <a:gd name="connsiteX189" fmla="*/ 3871118 w 3903662"/>
                <a:gd name="connsiteY189" fmla="*/ 2290764 h 3205164"/>
                <a:gd name="connsiteX190" fmla="*/ 3862387 w 3903662"/>
                <a:gd name="connsiteY190" fmla="*/ 2318545 h 3205164"/>
                <a:gd name="connsiteX191" fmla="*/ 3852862 w 3903662"/>
                <a:gd name="connsiteY191" fmla="*/ 2346326 h 3205164"/>
                <a:gd name="connsiteX192" fmla="*/ 3842543 w 3903662"/>
                <a:gd name="connsiteY192" fmla="*/ 2372520 h 3205164"/>
                <a:gd name="connsiteX193" fmla="*/ 3830637 w 3903662"/>
                <a:gd name="connsiteY193" fmla="*/ 2399507 h 3205164"/>
                <a:gd name="connsiteX194" fmla="*/ 3819525 w 3903662"/>
                <a:gd name="connsiteY194" fmla="*/ 2425701 h 3205164"/>
                <a:gd name="connsiteX195" fmla="*/ 3806031 w 3903662"/>
                <a:gd name="connsiteY195" fmla="*/ 2451895 h 3205164"/>
                <a:gd name="connsiteX196" fmla="*/ 3791743 w 3903662"/>
                <a:gd name="connsiteY196" fmla="*/ 2477295 h 3205164"/>
                <a:gd name="connsiteX197" fmla="*/ 3777456 w 3903662"/>
                <a:gd name="connsiteY197" fmla="*/ 2502695 h 3205164"/>
                <a:gd name="connsiteX198" fmla="*/ 3762375 w 3903662"/>
                <a:gd name="connsiteY198" fmla="*/ 2527301 h 3205164"/>
                <a:gd name="connsiteX199" fmla="*/ 3745706 w 3903662"/>
                <a:gd name="connsiteY199" fmla="*/ 2551908 h 3205164"/>
                <a:gd name="connsiteX200" fmla="*/ 3728243 w 3903662"/>
                <a:gd name="connsiteY200" fmla="*/ 2575720 h 3205164"/>
                <a:gd name="connsiteX201" fmla="*/ 3710781 w 3903662"/>
                <a:gd name="connsiteY201" fmla="*/ 2599533 h 3205164"/>
                <a:gd name="connsiteX202" fmla="*/ 3692525 w 3903662"/>
                <a:gd name="connsiteY202" fmla="*/ 2621758 h 3205164"/>
                <a:gd name="connsiteX203" fmla="*/ 3672681 w 3903662"/>
                <a:gd name="connsiteY203" fmla="*/ 2643983 h 3205164"/>
                <a:gd name="connsiteX204" fmla="*/ 3652837 w 3903662"/>
                <a:gd name="connsiteY204" fmla="*/ 2667001 h 3205164"/>
                <a:gd name="connsiteX205" fmla="*/ 3632200 w 3903662"/>
                <a:gd name="connsiteY205" fmla="*/ 2688433 h 3205164"/>
                <a:gd name="connsiteX206" fmla="*/ 3610768 w 3903662"/>
                <a:gd name="connsiteY206" fmla="*/ 2709864 h 3205164"/>
                <a:gd name="connsiteX207" fmla="*/ 3587750 w 3903662"/>
                <a:gd name="connsiteY207" fmla="*/ 2730501 h 3205164"/>
                <a:gd name="connsiteX208" fmla="*/ 3565525 w 3903662"/>
                <a:gd name="connsiteY208" fmla="*/ 2749551 h 3205164"/>
                <a:gd name="connsiteX209" fmla="*/ 3541712 w 3903662"/>
                <a:gd name="connsiteY209" fmla="*/ 2769395 h 3205164"/>
                <a:gd name="connsiteX210" fmla="*/ 3517106 w 3903662"/>
                <a:gd name="connsiteY210" fmla="*/ 2789239 h 3205164"/>
                <a:gd name="connsiteX211" fmla="*/ 3492500 w 3903662"/>
                <a:gd name="connsiteY211" fmla="*/ 2806701 h 3205164"/>
                <a:gd name="connsiteX212" fmla="*/ 3467100 w 3903662"/>
                <a:gd name="connsiteY212" fmla="*/ 2824958 h 3205164"/>
                <a:gd name="connsiteX213" fmla="*/ 3441700 w 3903662"/>
                <a:gd name="connsiteY213" fmla="*/ 2842420 h 3205164"/>
                <a:gd name="connsiteX214" fmla="*/ 3429793 w 3903662"/>
                <a:gd name="connsiteY214" fmla="*/ 2847976 h 3205164"/>
                <a:gd name="connsiteX215" fmla="*/ 3544093 w 3903662"/>
                <a:gd name="connsiteY215" fmla="*/ 3205164 h 3205164"/>
                <a:gd name="connsiteX216" fmla="*/ 3118643 w 3903662"/>
                <a:gd name="connsiteY216" fmla="*/ 2987677 h 3205164"/>
                <a:gd name="connsiteX217" fmla="*/ 3098006 w 3903662"/>
                <a:gd name="connsiteY217" fmla="*/ 2994027 h 3205164"/>
                <a:gd name="connsiteX218" fmla="*/ 3053556 w 3903662"/>
                <a:gd name="connsiteY218" fmla="*/ 3005139 h 3205164"/>
                <a:gd name="connsiteX219" fmla="*/ 3008312 w 3903662"/>
                <a:gd name="connsiteY219" fmla="*/ 3015458 h 3205164"/>
                <a:gd name="connsiteX220" fmla="*/ 2963862 w 3903662"/>
                <a:gd name="connsiteY220" fmla="*/ 3024983 h 3205164"/>
                <a:gd name="connsiteX221" fmla="*/ 2916237 w 3903662"/>
                <a:gd name="connsiteY221" fmla="*/ 3032127 h 3205164"/>
                <a:gd name="connsiteX222" fmla="*/ 2870199 w 3903662"/>
                <a:gd name="connsiteY222" fmla="*/ 3036889 h 3205164"/>
                <a:gd name="connsiteX223" fmla="*/ 2821781 w 3903662"/>
                <a:gd name="connsiteY223" fmla="*/ 3040858 h 3205164"/>
                <a:gd name="connsiteX224" fmla="*/ 2774156 w 3903662"/>
                <a:gd name="connsiteY224" fmla="*/ 3043239 h 3205164"/>
                <a:gd name="connsiteX225" fmla="*/ 2725737 w 3903662"/>
                <a:gd name="connsiteY225" fmla="*/ 3044033 h 3205164"/>
                <a:gd name="connsiteX226" fmla="*/ 2694781 w 3903662"/>
                <a:gd name="connsiteY226" fmla="*/ 3044033 h 3205164"/>
                <a:gd name="connsiteX227" fmla="*/ 2665412 w 3903662"/>
                <a:gd name="connsiteY227" fmla="*/ 3043239 h 3205164"/>
                <a:gd name="connsiteX228" fmla="*/ 2634456 w 3903662"/>
                <a:gd name="connsiteY228" fmla="*/ 3040858 h 3205164"/>
                <a:gd name="connsiteX229" fmla="*/ 2604293 w 3903662"/>
                <a:gd name="connsiteY229" fmla="*/ 3039270 h 3205164"/>
                <a:gd name="connsiteX230" fmla="*/ 2574924 w 3903662"/>
                <a:gd name="connsiteY230" fmla="*/ 3036095 h 3205164"/>
                <a:gd name="connsiteX231" fmla="*/ 2546349 w 3903662"/>
                <a:gd name="connsiteY231" fmla="*/ 3032920 h 3205164"/>
                <a:gd name="connsiteX232" fmla="*/ 2516187 w 3903662"/>
                <a:gd name="connsiteY232" fmla="*/ 3028951 h 3205164"/>
                <a:gd name="connsiteX233" fmla="*/ 2487612 w 3903662"/>
                <a:gd name="connsiteY233" fmla="*/ 3024983 h 3205164"/>
                <a:gd name="connsiteX234" fmla="*/ 2459037 w 3903662"/>
                <a:gd name="connsiteY234" fmla="*/ 3019427 h 3205164"/>
                <a:gd name="connsiteX235" fmla="*/ 2431256 w 3903662"/>
                <a:gd name="connsiteY235" fmla="*/ 3013077 h 3205164"/>
                <a:gd name="connsiteX236" fmla="*/ 2374899 w 3903662"/>
                <a:gd name="connsiteY236" fmla="*/ 3000377 h 3205164"/>
                <a:gd name="connsiteX237" fmla="*/ 2320924 w 3903662"/>
                <a:gd name="connsiteY237" fmla="*/ 2984501 h 3205164"/>
                <a:gd name="connsiteX238" fmla="*/ 2266156 w 3903662"/>
                <a:gd name="connsiteY238" fmla="*/ 2967039 h 3205164"/>
                <a:gd name="connsiteX239" fmla="*/ 2215356 w 3903662"/>
                <a:gd name="connsiteY239" fmla="*/ 2946401 h 3205164"/>
                <a:gd name="connsiteX240" fmla="*/ 2163762 w 3903662"/>
                <a:gd name="connsiteY240" fmla="*/ 2924970 h 3205164"/>
                <a:gd name="connsiteX241" fmla="*/ 2114549 w 3903662"/>
                <a:gd name="connsiteY241" fmla="*/ 2901951 h 3205164"/>
                <a:gd name="connsiteX242" fmla="*/ 2066131 w 3903662"/>
                <a:gd name="connsiteY242" fmla="*/ 2875758 h 3205164"/>
                <a:gd name="connsiteX243" fmla="*/ 2020093 w 3903662"/>
                <a:gd name="connsiteY243" fmla="*/ 2847976 h 3205164"/>
                <a:gd name="connsiteX244" fmla="*/ 1976437 w 3903662"/>
                <a:gd name="connsiteY244" fmla="*/ 2819401 h 3205164"/>
                <a:gd name="connsiteX245" fmla="*/ 1932781 w 3903662"/>
                <a:gd name="connsiteY245" fmla="*/ 2789239 h 3205164"/>
                <a:gd name="connsiteX246" fmla="*/ 1892299 w 3903662"/>
                <a:gd name="connsiteY246" fmla="*/ 2755901 h 3205164"/>
                <a:gd name="connsiteX247" fmla="*/ 1853406 w 3903662"/>
                <a:gd name="connsiteY247" fmla="*/ 2720976 h 3205164"/>
                <a:gd name="connsiteX248" fmla="*/ 1834356 w 3903662"/>
                <a:gd name="connsiteY248" fmla="*/ 2703514 h 3205164"/>
                <a:gd name="connsiteX249" fmla="*/ 1816099 w 3903662"/>
                <a:gd name="connsiteY249" fmla="*/ 2685258 h 3205164"/>
                <a:gd name="connsiteX250" fmla="*/ 1798637 w 3903662"/>
                <a:gd name="connsiteY250" fmla="*/ 2667001 h 3205164"/>
                <a:gd name="connsiteX251" fmla="*/ 1781174 w 3903662"/>
                <a:gd name="connsiteY251" fmla="*/ 2648745 h 3205164"/>
                <a:gd name="connsiteX252" fmla="*/ 1763712 w 3903662"/>
                <a:gd name="connsiteY252" fmla="*/ 2628901 h 3205164"/>
                <a:gd name="connsiteX253" fmla="*/ 1748631 w 3903662"/>
                <a:gd name="connsiteY253" fmla="*/ 2609058 h 3205164"/>
                <a:gd name="connsiteX254" fmla="*/ 1731962 w 3903662"/>
                <a:gd name="connsiteY254" fmla="*/ 2590008 h 3205164"/>
                <a:gd name="connsiteX255" fmla="*/ 1717674 w 3903662"/>
                <a:gd name="connsiteY255" fmla="*/ 2569370 h 3205164"/>
                <a:gd name="connsiteX256" fmla="*/ 1703387 w 3903662"/>
                <a:gd name="connsiteY256" fmla="*/ 2548733 h 3205164"/>
                <a:gd name="connsiteX257" fmla="*/ 1689099 w 3903662"/>
                <a:gd name="connsiteY257" fmla="*/ 2528095 h 3205164"/>
                <a:gd name="connsiteX258" fmla="*/ 1675606 w 3903662"/>
                <a:gd name="connsiteY258" fmla="*/ 2508251 h 3205164"/>
                <a:gd name="connsiteX259" fmla="*/ 1663699 w 3903662"/>
                <a:gd name="connsiteY259" fmla="*/ 2486026 h 3205164"/>
                <a:gd name="connsiteX260" fmla="*/ 1650999 w 3903662"/>
                <a:gd name="connsiteY260" fmla="*/ 2464595 h 3205164"/>
                <a:gd name="connsiteX261" fmla="*/ 1639887 w 3903662"/>
                <a:gd name="connsiteY261" fmla="*/ 2442370 h 3205164"/>
                <a:gd name="connsiteX262" fmla="*/ 1628774 w 3903662"/>
                <a:gd name="connsiteY262" fmla="*/ 2420145 h 3205164"/>
                <a:gd name="connsiteX263" fmla="*/ 1618456 w 3903662"/>
                <a:gd name="connsiteY263" fmla="*/ 2397126 h 3205164"/>
                <a:gd name="connsiteX264" fmla="*/ 1608931 w 3903662"/>
                <a:gd name="connsiteY264" fmla="*/ 2374901 h 3205164"/>
                <a:gd name="connsiteX265" fmla="*/ 1600199 w 3903662"/>
                <a:gd name="connsiteY265" fmla="*/ 2351883 h 3205164"/>
                <a:gd name="connsiteX266" fmla="*/ 1591468 w 3903662"/>
                <a:gd name="connsiteY266" fmla="*/ 2328864 h 3205164"/>
                <a:gd name="connsiteX267" fmla="*/ 1584324 w 3903662"/>
                <a:gd name="connsiteY267" fmla="*/ 2305051 h 3205164"/>
                <a:gd name="connsiteX268" fmla="*/ 1577181 w 3903662"/>
                <a:gd name="connsiteY268" fmla="*/ 2281239 h 3205164"/>
                <a:gd name="connsiteX269" fmla="*/ 1570831 w 3903662"/>
                <a:gd name="connsiteY269" fmla="*/ 2257426 h 3205164"/>
                <a:gd name="connsiteX270" fmla="*/ 1565274 w 3903662"/>
                <a:gd name="connsiteY270" fmla="*/ 2232820 h 3205164"/>
                <a:gd name="connsiteX271" fmla="*/ 1560512 w 3903662"/>
                <a:gd name="connsiteY271" fmla="*/ 2208214 h 3205164"/>
                <a:gd name="connsiteX272" fmla="*/ 1556543 w 3903662"/>
                <a:gd name="connsiteY272" fmla="*/ 2183607 h 3205164"/>
                <a:gd name="connsiteX273" fmla="*/ 1552574 w 3903662"/>
                <a:gd name="connsiteY273" fmla="*/ 2159001 h 3205164"/>
                <a:gd name="connsiteX274" fmla="*/ 1550987 w 3903662"/>
                <a:gd name="connsiteY274" fmla="*/ 2134395 h 3205164"/>
                <a:gd name="connsiteX275" fmla="*/ 1548606 w 3903662"/>
                <a:gd name="connsiteY275" fmla="*/ 2108995 h 3205164"/>
                <a:gd name="connsiteX276" fmla="*/ 1547812 w 3903662"/>
                <a:gd name="connsiteY276" fmla="*/ 2084389 h 3205164"/>
                <a:gd name="connsiteX277" fmla="*/ 1546224 w 3903662"/>
                <a:gd name="connsiteY277" fmla="*/ 2058989 h 3205164"/>
                <a:gd name="connsiteX278" fmla="*/ 1547812 w 3903662"/>
                <a:gd name="connsiteY278" fmla="*/ 2033589 h 3205164"/>
                <a:gd name="connsiteX279" fmla="*/ 1548606 w 3903662"/>
                <a:gd name="connsiteY279" fmla="*/ 2008983 h 3205164"/>
                <a:gd name="connsiteX280" fmla="*/ 1550987 w 3903662"/>
                <a:gd name="connsiteY280" fmla="*/ 1982789 h 3205164"/>
                <a:gd name="connsiteX281" fmla="*/ 1552574 w 3903662"/>
                <a:gd name="connsiteY281" fmla="*/ 1958182 h 3205164"/>
                <a:gd name="connsiteX282" fmla="*/ 1556543 w 3903662"/>
                <a:gd name="connsiteY282" fmla="*/ 1933576 h 3205164"/>
                <a:gd name="connsiteX283" fmla="*/ 1560512 w 3903662"/>
                <a:gd name="connsiteY283" fmla="*/ 1908970 h 3205164"/>
                <a:gd name="connsiteX284" fmla="*/ 1565274 w 3903662"/>
                <a:gd name="connsiteY284" fmla="*/ 1884364 h 3205164"/>
                <a:gd name="connsiteX285" fmla="*/ 1570831 w 3903662"/>
                <a:gd name="connsiteY285" fmla="*/ 1859757 h 3205164"/>
                <a:gd name="connsiteX286" fmla="*/ 1577181 w 3903662"/>
                <a:gd name="connsiteY286" fmla="*/ 1836739 h 3205164"/>
                <a:gd name="connsiteX287" fmla="*/ 1584324 w 3903662"/>
                <a:gd name="connsiteY287" fmla="*/ 1812926 h 3205164"/>
                <a:gd name="connsiteX288" fmla="*/ 1591468 w 3903662"/>
                <a:gd name="connsiteY288" fmla="*/ 1789114 h 3205164"/>
                <a:gd name="connsiteX289" fmla="*/ 1600199 w 3903662"/>
                <a:gd name="connsiteY289" fmla="*/ 1765301 h 3205164"/>
                <a:gd name="connsiteX290" fmla="*/ 1608931 w 3903662"/>
                <a:gd name="connsiteY290" fmla="*/ 1743076 h 3205164"/>
                <a:gd name="connsiteX291" fmla="*/ 1618456 w 3903662"/>
                <a:gd name="connsiteY291" fmla="*/ 1720851 h 3205164"/>
                <a:gd name="connsiteX292" fmla="*/ 1628774 w 3903662"/>
                <a:gd name="connsiteY292" fmla="*/ 1697832 h 3205164"/>
                <a:gd name="connsiteX293" fmla="*/ 1639887 w 3903662"/>
                <a:gd name="connsiteY293" fmla="*/ 1675608 h 3205164"/>
                <a:gd name="connsiteX294" fmla="*/ 1650999 w 3903662"/>
                <a:gd name="connsiteY294" fmla="*/ 1652589 h 3205164"/>
                <a:gd name="connsiteX295" fmla="*/ 1663699 w 3903662"/>
                <a:gd name="connsiteY295" fmla="*/ 1631158 h 3205164"/>
                <a:gd name="connsiteX296" fmla="*/ 1675606 w 3903662"/>
                <a:gd name="connsiteY296" fmla="*/ 1609726 h 3205164"/>
                <a:gd name="connsiteX297" fmla="*/ 1689099 w 3903662"/>
                <a:gd name="connsiteY297" fmla="*/ 1589089 h 3205164"/>
                <a:gd name="connsiteX298" fmla="*/ 1703387 w 3903662"/>
                <a:gd name="connsiteY298" fmla="*/ 1568451 h 3205164"/>
                <a:gd name="connsiteX299" fmla="*/ 1717674 w 3903662"/>
                <a:gd name="connsiteY299" fmla="*/ 1548608 h 3205164"/>
                <a:gd name="connsiteX300" fmla="*/ 1731962 w 3903662"/>
                <a:gd name="connsiteY300" fmla="*/ 1527970 h 3205164"/>
                <a:gd name="connsiteX301" fmla="*/ 1748631 w 3903662"/>
                <a:gd name="connsiteY301" fmla="*/ 1508126 h 3205164"/>
                <a:gd name="connsiteX302" fmla="*/ 1763712 w 3903662"/>
                <a:gd name="connsiteY302" fmla="*/ 1489076 h 3205164"/>
                <a:gd name="connsiteX303" fmla="*/ 1781174 w 3903662"/>
                <a:gd name="connsiteY303" fmla="*/ 1469233 h 3205164"/>
                <a:gd name="connsiteX304" fmla="*/ 1798637 w 3903662"/>
                <a:gd name="connsiteY304" fmla="*/ 1450976 h 3205164"/>
                <a:gd name="connsiteX305" fmla="*/ 1816099 w 3903662"/>
                <a:gd name="connsiteY305" fmla="*/ 1432720 h 3205164"/>
                <a:gd name="connsiteX306" fmla="*/ 1834356 w 3903662"/>
                <a:gd name="connsiteY306" fmla="*/ 1413670 h 3205164"/>
                <a:gd name="connsiteX307" fmla="*/ 1853406 w 3903662"/>
                <a:gd name="connsiteY307" fmla="*/ 1396208 h 3205164"/>
                <a:gd name="connsiteX308" fmla="*/ 1892299 w 3903662"/>
                <a:gd name="connsiteY308" fmla="*/ 1361283 h 3205164"/>
                <a:gd name="connsiteX309" fmla="*/ 1932781 w 3903662"/>
                <a:gd name="connsiteY309" fmla="*/ 1329533 h 3205164"/>
                <a:gd name="connsiteX310" fmla="*/ 1976437 w 3903662"/>
                <a:gd name="connsiteY310" fmla="*/ 1297783 h 3205164"/>
                <a:gd name="connsiteX311" fmla="*/ 2020093 w 3903662"/>
                <a:gd name="connsiteY311" fmla="*/ 1269208 h 3205164"/>
                <a:gd name="connsiteX312" fmla="*/ 2066131 w 3903662"/>
                <a:gd name="connsiteY312" fmla="*/ 1241426 h 3205164"/>
                <a:gd name="connsiteX313" fmla="*/ 2114549 w 3903662"/>
                <a:gd name="connsiteY313" fmla="*/ 1216026 h 3205164"/>
                <a:gd name="connsiteX314" fmla="*/ 2163762 w 3903662"/>
                <a:gd name="connsiteY314" fmla="*/ 1192214 h 3205164"/>
                <a:gd name="connsiteX315" fmla="*/ 2215356 w 3903662"/>
                <a:gd name="connsiteY315" fmla="*/ 1170783 h 3205164"/>
                <a:gd name="connsiteX316" fmla="*/ 2266156 w 3903662"/>
                <a:gd name="connsiteY316" fmla="*/ 1150145 h 3205164"/>
                <a:gd name="connsiteX317" fmla="*/ 2320924 w 3903662"/>
                <a:gd name="connsiteY317" fmla="*/ 1132683 h 3205164"/>
                <a:gd name="connsiteX318" fmla="*/ 2374899 w 3903662"/>
                <a:gd name="connsiteY318" fmla="*/ 1117601 h 3205164"/>
                <a:gd name="connsiteX319" fmla="*/ 2431256 w 3903662"/>
                <a:gd name="connsiteY319" fmla="*/ 1104108 h 3205164"/>
                <a:gd name="connsiteX320" fmla="*/ 2459037 w 3903662"/>
                <a:gd name="connsiteY320" fmla="*/ 1099345 h 3205164"/>
                <a:gd name="connsiteX321" fmla="*/ 2487612 w 3903662"/>
                <a:gd name="connsiteY321" fmla="*/ 1092995 h 3205164"/>
                <a:gd name="connsiteX322" fmla="*/ 2516187 w 3903662"/>
                <a:gd name="connsiteY322" fmla="*/ 1089026 h 3205164"/>
                <a:gd name="connsiteX323" fmla="*/ 2546349 w 3903662"/>
                <a:gd name="connsiteY323" fmla="*/ 1085058 h 3205164"/>
                <a:gd name="connsiteX324" fmla="*/ 2574924 w 3903662"/>
                <a:gd name="connsiteY324" fmla="*/ 1081883 h 3205164"/>
                <a:gd name="connsiteX325" fmla="*/ 2604293 w 3903662"/>
                <a:gd name="connsiteY325" fmla="*/ 1078708 h 3205164"/>
                <a:gd name="connsiteX326" fmla="*/ 2634456 w 3903662"/>
                <a:gd name="connsiteY326" fmla="*/ 1076326 h 3205164"/>
                <a:gd name="connsiteX327" fmla="*/ 2665412 w 3903662"/>
                <a:gd name="connsiteY327" fmla="*/ 1074739 h 3205164"/>
                <a:gd name="connsiteX328" fmla="*/ 1880393 w 3903662"/>
                <a:gd name="connsiteY328" fmla="*/ 574675 h 3205164"/>
                <a:gd name="connsiteX329" fmla="*/ 1859756 w 3903662"/>
                <a:gd name="connsiteY329" fmla="*/ 575469 h 3205164"/>
                <a:gd name="connsiteX330" fmla="*/ 1839912 w 3903662"/>
                <a:gd name="connsiteY330" fmla="*/ 578644 h 3205164"/>
                <a:gd name="connsiteX331" fmla="*/ 1821656 w 3903662"/>
                <a:gd name="connsiteY331" fmla="*/ 582613 h 3205164"/>
                <a:gd name="connsiteX332" fmla="*/ 1803400 w 3903662"/>
                <a:gd name="connsiteY332" fmla="*/ 589757 h 3205164"/>
                <a:gd name="connsiteX333" fmla="*/ 1785937 w 3903662"/>
                <a:gd name="connsiteY333" fmla="*/ 596900 h 3205164"/>
                <a:gd name="connsiteX334" fmla="*/ 1770062 w 3903662"/>
                <a:gd name="connsiteY334" fmla="*/ 607219 h 3205164"/>
                <a:gd name="connsiteX335" fmla="*/ 1754981 w 3903662"/>
                <a:gd name="connsiteY335" fmla="*/ 617538 h 3205164"/>
                <a:gd name="connsiteX336" fmla="*/ 1740693 w 3903662"/>
                <a:gd name="connsiteY336" fmla="*/ 629444 h 3205164"/>
                <a:gd name="connsiteX337" fmla="*/ 1727993 w 3903662"/>
                <a:gd name="connsiteY337" fmla="*/ 642938 h 3205164"/>
                <a:gd name="connsiteX338" fmla="*/ 1716881 w 3903662"/>
                <a:gd name="connsiteY338" fmla="*/ 658813 h 3205164"/>
                <a:gd name="connsiteX339" fmla="*/ 1708150 w 3903662"/>
                <a:gd name="connsiteY339" fmla="*/ 673894 h 3205164"/>
                <a:gd name="connsiteX340" fmla="*/ 1699418 w 3903662"/>
                <a:gd name="connsiteY340" fmla="*/ 690563 h 3205164"/>
                <a:gd name="connsiteX341" fmla="*/ 1692275 w 3903662"/>
                <a:gd name="connsiteY341" fmla="*/ 708025 h 3205164"/>
                <a:gd name="connsiteX342" fmla="*/ 1687512 w 3903662"/>
                <a:gd name="connsiteY342" fmla="*/ 726282 h 3205164"/>
                <a:gd name="connsiteX343" fmla="*/ 1685131 w 3903662"/>
                <a:gd name="connsiteY343" fmla="*/ 744538 h 3205164"/>
                <a:gd name="connsiteX344" fmla="*/ 1684337 w 3903662"/>
                <a:gd name="connsiteY344" fmla="*/ 764382 h 3205164"/>
                <a:gd name="connsiteX345" fmla="*/ 1685131 w 3903662"/>
                <a:gd name="connsiteY345" fmla="*/ 783432 h 3205164"/>
                <a:gd name="connsiteX346" fmla="*/ 1687512 w 3903662"/>
                <a:gd name="connsiteY346" fmla="*/ 801688 h 3205164"/>
                <a:gd name="connsiteX347" fmla="*/ 1692275 w 3903662"/>
                <a:gd name="connsiteY347" fmla="*/ 820738 h 3205164"/>
                <a:gd name="connsiteX348" fmla="*/ 1699418 w 3903662"/>
                <a:gd name="connsiteY348" fmla="*/ 838201 h 3205164"/>
                <a:gd name="connsiteX349" fmla="*/ 1708150 w 3903662"/>
                <a:gd name="connsiteY349" fmla="*/ 854076 h 3205164"/>
                <a:gd name="connsiteX350" fmla="*/ 1716881 w 3903662"/>
                <a:gd name="connsiteY350" fmla="*/ 869951 h 3205164"/>
                <a:gd name="connsiteX351" fmla="*/ 1727993 w 3903662"/>
                <a:gd name="connsiteY351" fmla="*/ 885032 h 3205164"/>
                <a:gd name="connsiteX352" fmla="*/ 1740693 w 3903662"/>
                <a:gd name="connsiteY352" fmla="*/ 898526 h 3205164"/>
                <a:gd name="connsiteX353" fmla="*/ 1754981 w 3903662"/>
                <a:gd name="connsiteY353" fmla="*/ 910432 h 3205164"/>
                <a:gd name="connsiteX354" fmla="*/ 1770062 w 3903662"/>
                <a:gd name="connsiteY354" fmla="*/ 920751 h 3205164"/>
                <a:gd name="connsiteX355" fmla="*/ 1785937 w 3903662"/>
                <a:gd name="connsiteY355" fmla="*/ 931069 h 3205164"/>
                <a:gd name="connsiteX356" fmla="*/ 1803400 w 3903662"/>
                <a:gd name="connsiteY356" fmla="*/ 939801 h 3205164"/>
                <a:gd name="connsiteX357" fmla="*/ 1821656 w 3903662"/>
                <a:gd name="connsiteY357" fmla="*/ 945357 h 3205164"/>
                <a:gd name="connsiteX358" fmla="*/ 1839912 w 3903662"/>
                <a:gd name="connsiteY358" fmla="*/ 949326 h 3205164"/>
                <a:gd name="connsiteX359" fmla="*/ 1859756 w 3903662"/>
                <a:gd name="connsiteY359" fmla="*/ 952501 h 3205164"/>
                <a:gd name="connsiteX360" fmla="*/ 1880393 w 3903662"/>
                <a:gd name="connsiteY360" fmla="*/ 954088 h 3205164"/>
                <a:gd name="connsiteX361" fmla="*/ 1899443 w 3903662"/>
                <a:gd name="connsiteY361" fmla="*/ 952501 h 3205164"/>
                <a:gd name="connsiteX362" fmla="*/ 1919287 w 3903662"/>
                <a:gd name="connsiteY362" fmla="*/ 949326 h 3205164"/>
                <a:gd name="connsiteX363" fmla="*/ 1937543 w 3903662"/>
                <a:gd name="connsiteY363" fmla="*/ 945357 h 3205164"/>
                <a:gd name="connsiteX364" fmla="*/ 1955800 w 3903662"/>
                <a:gd name="connsiteY364" fmla="*/ 939801 h 3205164"/>
                <a:gd name="connsiteX365" fmla="*/ 1973262 w 3903662"/>
                <a:gd name="connsiteY365" fmla="*/ 931069 h 3205164"/>
                <a:gd name="connsiteX366" fmla="*/ 1988343 w 3903662"/>
                <a:gd name="connsiteY366" fmla="*/ 920751 h 3205164"/>
                <a:gd name="connsiteX367" fmla="*/ 2004218 w 3903662"/>
                <a:gd name="connsiteY367" fmla="*/ 910432 h 3205164"/>
                <a:gd name="connsiteX368" fmla="*/ 2018506 w 3903662"/>
                <a:gd name="connsiteY368" fmla="*/ 898526 h 3205164"/>
                <a:gd name="connsiteX369" fmla="*/ 2030412 w 3903662"/>
                <a:gd name="connsiteY369" fmla="*/ 885032 h 3205164"/>
                <a:gd name="connsiteX370" fmla="*/ 2042318 w 3903662"/>
                <a:gd name="connsiteY370" fmla="*/ 869951 h 3205164"/>
                <a:gd name="connsiteX371" fmla="*/ 2051050 w 3903662"/>
                <a:gd name="connsiteY371" fmla="*/ 854076 h 3205164"/>
                <a:gd name="connsiteX372" fmla="*/ 2059781 w 3903662"/>
                <a:gd name="connsiteY372" fmla="*/ 838201 h 3205164"/>
                <a:gd name="connsiteX373" fmla="*/ 2066925 w 3903662"/>
                <a:gd name="connsiteY373" fmla="*/ 820738 h 3205164"/>
                <a:gd name="connsiteX374" fmla="*/ 2071687 w 3903662"/>
                <a:gd name="connsiteY374" fmla="*/ 801688 h 3205164"/>
                <a:gd name="connsiteX375" fmla="*/ 2074068 w 3903662"/>
                <a:gd name="connsiteY375" fmla="*/ 783432 h 3205164"/>
                <a:gd name="connsiteX376" fmla="*/ 2074862 w 3903662"/>
                <a:gd name="connsiteY376" fmla="*/ 764382 h 3205164"/>
                <a:gd name="connsiteX377" fmla="*/ 2074068 w 3903662"/>
                <a:gd name="connsiteY377" fmla="*/ 744538 h 3205164"/>
                <a:gd name="connsiteX378" fmla="*/ 2071687 w 3903662"/>
                <a:gd name="connsiteY378" fmla="*/ 726282 h 3205164"/>
                <a:gd name="connsiteX379" fmla="*/ 2066925 w 3903662"/>
                <a:gd name="connsiteY379" fmla="*/ 708025 h 3205164"/>
                <a:gd name="connsiteX380" fmla="*/ 2059781 w 3903662"/>
                <a:gd name="connsiteY380" fmla="*/ 690563 h 3205164"/>
                <a:gd name="connsiteX381" fmla="*/ 2051050 w 3903662"/>
                <a:gd name="connsiteY381" fmla="*/ 673894 h 3205164"/>
                <a:gd name="connsiteX382" fmla="*/ 2042318 w 3903662"/>
                <a:gd name="connsiteY382" fmla="*/ 658813 h 3205164"/>
                <a:gd name="connsiteX383" fmla="*/ 2030412 w 3903662"/>
                <a:gd name="connsiteY383" fmla="*/ 642938 h 3205164"/>
                <a:gd name="connsiteX384" fmla="*/ 2018506 w 3903662"/>
                <a:gd name="connsiteY384" fmla="*/ 629444 h 3205164"/>
                <a:gd name="connsiteX385" fmla="*/ 2004218 w 3903662"/>
                <a:gd name="connsiteY385" fmla="*/ 617538 h 3205164"/>
                <a:gd name="connsiteX386" fmla="*/ 1988343 w 3903662"/>
                <a:gd name="connsiteY386" fmla="*/ 607219 h 3205164"/>
                <a:gd name="connsiteX387" fmla="*/ 1973262 w 3903662"/>
                <a:gd name="connsiteY387" fmla="*/ 596900 h 3205164"/>
                <a:gd name="connsiteX388" fmla="*/ 1955800 w 3903662"/>
                <a:gd name="connsiteY388" fmla="*/ 589757 h 3205164"/>
                <a:gd name="connsiteX389" fmla="*/ 1937543 w 3903662"/>
                <a:gd name="connsiteY389" fmla="*/ 582613 h 3205164"/>
                <a:gd name="connsiteX390" fmla="*/ 1919287 w 3903662"/>
                <a:gd name="connsiteY390" fmla="*/ 578644 h 3205164"/>
                <a:gd name="connsiteX391" fmla="*/ 1899443 w 3903662"/>
                <a:gd name="connsiteY391" fmla="*/ 575469 h 3205164"/>
                <a:gd name="connsiteX392" fmla="*/ 908446 w 3903662"/>
                <a:gd name="connsiteY392" fmla="*/ 574675 h 3205164"/>
                <a:gd name="connsiteX393" fmla="*/ 887767 w 3903662"/>
                <a:gd name="connsiteY393" fmla="*/ 575469 h 3205164"/>
                <a:gd name="connsiteX394" fmla="*/ 868678 w 3903662"/>
                <a:gd name="connsiteY394" fmla="*/ 578644 h 3205164"/>
                <a:gd name="connsiteX395" fmla="*/ 850385 w 3903662"/>
                <a:gd name="connsiteY395" fmla="*/ 582613 h 3205164"/>
                <a:gd name="connsiteX396" fmla="*/ 831296 w 3903662"/>
                <a:gd name="connsiteY396" fmla="*/ 589757 h 3205164"/>
                <a:gd name="connsiteX397" fmla="*/ 815389 w 3903662"/>
                <a:gd name="connsiteY397" fmla="*/ 596900 h 3205164"/>
                <a:gd name="connsiteX398" fmla="*/ 798686 w 3903662"/>
                <a:gd name="connsiteY398" fmla="*/ 607219 h 3205164"/>
                <a:gd name="connsiteX399" fmla="*/ 783574 w 3903662"/>
                <a:gd name="connsiteY399" fmla="*/ 617538 h 3205164"/>
                <a:gd name="connsiteX400" fmla="*/ 770053 w 3903662"/>
                <a:gd name="connsiteY400" fmla="*/ 629444 h 3205164"/>
                <a:gd name="connsiteX401" fmla="*/ 756532 w 3903662"/>
                <a:gd name="connsiteY401" fmla="*/ 642938 h 3205164"/>
                <a:gd name="connsiteX402" fmla="*/ 745397 w 3903662"/>
                <a:gd name="connsiteY402" fmla="*/ 658813 h 3205164"/>
                <a:gd name="connsiteX403" fmla="*/ 735853 w 3903662"/>
                <a:gd name="connsiteY403" fmla="*/ 673894 h 3205164"/>
                <a:gd name="connsiteX404" fmla="*/ 727899 w 3903662"/>
                <a:gd name="connsiteY404" fmla="*/ 690563 h 3205164"/>
                <a:gd name="connsiteX405" fmla="*/ 720741 w 3903662"/>
                <a:gd name="connsiteY405" fmla="*/ 708025 h 3205164"/>
                <a:gd name="connsiteX406" fmla="*/ 716764 w 3903662"/>
                <a:gd name="connsiteY406" fmla="*/ 726282 h 3205164"/>
                <a:gd name="connsiteX407" fmla="*/ 713583 w 3903662"/>
                <a:gd name="connsiteY407" fmla="*/ 744538 h 3205164"/>
                <a:gd name="connsiteX408" fmla="*/ 712787 w 3903662"/>
                <a:gd name="connsiteY408" fmla="*/ 764382 h 3205164"/>
                <a:gd name="connsiteX409" fmla="*/ 713583 w 3903662"/>
                <a:gd name="connsiteY409" fmla="*/ 783432 h 3205164"/>
                <a:gd name="connsiteX410" fmla="*/ 716764 w 3903662"/>
                <a:gd name="connsiteY410" fmla="*/ 801688 h 3205164"/>
                <a:gd name="connsiteX411" fmla="*/ 720741 w 3903662"/>
                <a:gd name="connsiteY411" fmla="*/ 820738 h 3205164"/>
                <a:gd name="connsiteX412" fmla="*/ 727899 w 3903662"/>
                <a:gd name="connsiteY412" fmla="*/ 838201 h 3205164"/>
                <a:gd name="connsiteX413" fmla="*/ 735853 w 3903662"/>
                <a:gd name="connsiteY413" fmla="*/ 854076 h 3205164"/>
                <a:gd name="connsiteX414" fmla="*/ 745397 w 3903662"/>
                <a:gd name="connsiteY414" fmla="*/ 869951 h 3205164"/>
                <a:gd name="connsiteX415" fmla="*/ 756532 w 3903662"/>
                <a:gd name="connsiteY415" fmla="*/ 885032 h 3205164"/>
                <a:gd name="connsiteX416" fmla="*/ 770053 w 3903662"/>
                <a:gd name="connsiteY416" fmla="*/ 898526 h 3205164"/>
                <a:gd name="connsiteX417" fmla="*/ 783574 w 3903662"/>
                <a:gd name="connsiteY417" fmla="*/ 910432 h 3205164"/>
                <a:gd name="connsiteX418" fmla="*/ 798686 w 3903662"/>
                <a:gd name="connsiteY418" fmla="*/ 920751 h 3205164"/>
                <a:gd name="connsiteX419" fmla="*/ 815389 w 3903662"/>
                <a:gd name="connsiteY419" fmla="*/ 931069 h 3205164"/>
                <a:gd name="connsiteX420" fmla="*/ 831296 w 3903662"/>
                <a:gd name="connsiteY420" fmla="*/ 939801 h 3205164"/>
                <a:gd name="connsiteX421" fmla="*/ 850385 w 3903662"/>
                <a:gd name="connsiteY421" fmla="*/ 945357 h 3205164"/>
                <a:gd name="connsiteX422" fmla="*/ 868678 w 3903662"/>
                <a:gd name="connsiteY422" fmla="*/ 949326 h 3205164"/>
                <a:gd name="connsiteX423" fmla="*/ 887767 w 3903662"/>
                <a:gd name="connsiteY423" fmla="*/ 952501 h 3205164"/>
                <a:gd name="connsiteX424" fmla="*/ 908446 w 3903662"/>
                <a:gd name="connsiteY424" fmla="*/ 954088 h 3205164"/>
                <a:gd name="connsiteX425" fmla="*/ 928330 w 3903662"/>
                <a:gd name="connsiteY425" fmla="*/ 952501 h 3205164"/>
                <a:gd name="connsiteX426" fmla="*/ 947419 w 3903662"/>
                <a:gd name="connsiteY426" fmla="*/ 949326 h 3205164"/>
                <a:gd name="connsiteX427" fmla="*/ 967303 w 3903662"/>
                <a:gd name="connsiteY427" fmla="*/ 945357 h 3205164"/>
                <a:gd name="connsiteX428" fmla="*/ 984801 w 3903662"/>
                <a:gd name="connsiteY428" fmla="*/ 939801 h 3205164"/>
                <a:gd name="connsiteX429" fmla="*/ 1002299 w 3903662"/>
                <a:gd name="connsiteY429" fmla="*/ 931069 h 3205164"/>
                <a:gd name="connsiteX430" fmla="*/ 1018206 w 3903662"/>
                <a:gd name="connsiteY430" fmla="*/ 920751 h 3205164"/>
                <a:gd name="connsiteX431" fmla="*/ 1033318 w 3903662"/>
                <a:gd name="connsiteY431" fmla="*/ 910432 h 3205164"/>
                <a:gd name="connsiteX432" fmla="*/ 1047634 w 3903662"/>
                <a:gd name="connsiteY432" fmla="*/ 898526 h 3205164"/>
                <a:gd name="connsiteX433" fmla="*/ 1059565 w 3903662"/>
                <a:gd name="connsiteY433" fmla="*/ 885032 h 3205164"/>
                <a:gd name="connsiteX434" fmla="*/ 1070700 w 3903662"/>
                <a:gd name="connsiteY434" fmla="*/ 869951 h 3205164"/>
                <a:gd name="connsiteX435" fmla="*/ 1081039 w 3903662"/>
                <a:gd name="connsiteY435" fmla="*/ 854076 h 3205164"/>
                <a:gd name="connsiteX436" fmla="*/ 1089788 w 3903662"/>
                <a:gd name="connsiteY436" fmla="*/ 838201 h 3205164"/>
                <a:gd name="connsiteX437" fmla="*/ 1095356 w 3903662"/>
                <a:gd name="connsiteY437" fmla="*/ 820738 h 3205164"/>
                <a:gd name="connsiteX438" fmla="*/ 1100923 w 3903662"/>
                <a:gd name="connsiteY438" fmla="*/ 801688 h 3205164"/>
                <a:gd name="connsiteX439" fmla="*/ 1104105 w 3903662"/>
                <a:gd name="connsiteY439" fmla="*/ 783432 h 3205164"/>
                <a:gd name="connsiteX440" fmla="*/ 1104900 w 3903662"/>
                <a:gd name="connsiteY440" fmla="*/ 764382 h 3205164"/>
                <a:gd name="connsiteX441" fmla="*/ 1104105 w 3903662"/>
                <a:gd name="connsiteY441" fmla="*/ 744538 h 3205164"/>
                <a:gd name="connsiteX442" fmla="*/ 1100923 w 3903662"/>
                <a:gd name="connsiteY442" fmla="*/ 726282 h 3205164"/>
                <a:gd name="connsiteX443" fmla="*/ 1095356 w 3903662"/>
                <a:gd name="connsiteY443" fmla="*/ 708025 h 3205164"/>
                <a:gd name="connsiteX444" fmla="*/ 1089788 w 3903662"/>
                <a:gd name="connsiteY444" fmla="*/ 690563 h 3205164"/>
                <a:gd name="connsiteX445" fmla="*/ 1081039 w 3903662"/>
                <a:gd name="connsiteY445" fmla="*/ 673894 h 3205164"/>
                <a:gd name="connsiteX446" fmla="*/ 1070700 w 3903662"/>
                <a:gd name="connsiteY446" fmla="*/ 658813 h 3205164"/>
                <a:gd name="connsiteX447" fmla="*/ 1059565 w 3903662"/>
                <a:gd name="connsiteY447" fmla="*/ 642938 h 3205164"/>
                <a:gd name="connsiteX448" fmla="*/ 1047634 w 3903662"/>
                <a:gd name="connsiteY448" fmla="*/ 629444 h 3205164"/>
                <a:gd name="connsiteX449" fmla="*/ 1033318 w 3903662"/>
                <a:gd name="connsiteY449" fmla="*/ 617538 h 3205164"/>
                <a:gd name="connsiteX450" fmla="*/ 1018206 w 3903662"/>
                <a:gd name="connsiteY450" fmla="*/ 607219 h 3205164"/>
                <a:gd name="connsiteX451" fmla="*/ 1002299 w 3903662"/>
                <a:gd name="connsiteY451" fmla="*/ 596900 h 3205164"/>
                <a:gd name="connsiteX452" fmla="*/ 984801 w 3903662"/>
                <a:gd name="connsiteY452" fmla="*/ 589757 h 3205164"/>
                <a:gd name="connsiteX453" fmla="*/ 967303 w 3903662"/>
                <a:gd name="connsiteY453" fmla="*/ 582613 h 3205164"/>
                <a:gd name="connsiteX454" fmla="*/ 947419 w 3903662"/>
                <a:gd name="connsiteY454" fmla="*/ 578644 h 3205164"/>
                <a:gd name="connsiteX455" fmla="*/ 928330 w 3903662"/>
                <a:gd name="connsiteY455" fmla="*/ 575469 h 3205164"/>
                <a:gd name="connsiteX456" fmla="*/ 1394220 w 3903662"/>
                <a:gd name="connsiteY456" fmla="*/ 0 h 3205164"/>
                <a:gd name="connsiteX457" fmla="*/ 1427548 w 3903662"/>
                <a:gd name="connsiteY457" fmla="*/ 0 h 3205164"/>
                <a:gd name="connsiteX458" fmla="*/ 1460083 w 3903662"/>
                <a:gd name="connsiteY458" fmla="*/ 794 h 3205164"/>
                <a:gd name="connsiteX459" fmla="*/ 1491823 w 3903662"/>
                <a:gd name="connsiteY459" fmla="*/ 3174 h 3205164"/>
                <a:gd name="connsiteX460" fmla="*/ 1523564 w 3903662"/>
                <a:gd name="connsiteY460" fmla="*/ 4761 h 3205164"/>
                <a:gd name="connsiteX461" fmla="*/ 1587046 w 3903662"/>
                <a:gd name="connsiteY461" fmla="*/ 11109 h 3205164"/>
                <a:gd name="connsiteX462" fmla="*/ 1649735 w 3903662"/>
                <a:gd name="connsiteY462" fmla="*/ 19838 h 3205164"/>
                <a:gd name="connsiteX463" fmla="*/ 1710836 w 3903662"/>
                <a:gd name="connsiteY463" fmla="*/ 30947 h 3205164"/>
                <a:gd name="connsiteX464" fmla="*/ 1771937 w 3903662"/>
                <a:gd name="connsiteY464" fmla="*/ 42849 h 3205164"/>
                <a:gd name="connsiteX465" fmla="*/ 1831451 w 3903662"/>
                <a:gd name="connsiteY465" fmla="*/ 58719 h 3205164"/>
                <a:gd name="connsiteX466" fmla="*/ 1889379 w 3903662"/>
                <a:gd name="connsiteY466" fmla="*/ 76176 h 3205164"/>
                <a:gd name="connsiteX467" fmla="*/ 1946512 w 3903662"/>
                <a:gd name="connsiteY467" fmla="*/ 95220 h 3205164"/>
                <a:gd name="connsiteX468" fmla="*/ 2002059 w 3903662"/>
                <a:gd name="connsiteY468" fmla="*/ 116645 h 3205164"/>
                <a:gd name="connsiteX469" fmla="*/ 2056812 w 3903662"/>
                <a:gd name="connsiteY469" fmla="*/ 140450 h 3205164"/>
                <a:gd name="connsiteX470" fmla="*/ 2109978 w 3903662"/>
                <a:gd name="connsiteY470" fmla="*/ 165048 h 3205164"/>
                <a:gd name="connsiteX471" fmla="*/ 2160763 w 3903662"/>
                <a:gd name="connsiteY471" fmla="*/ 192821 h 3205164"/>
                <a:gd name="connsiteX472" fmla="*/ 2211549 w 3903662"/>
                <a:gd name="connsiteY472" fmla="*/ 221387 h 3205164"/>
                <a:gd name="connsiteX473" fmla="*/ 2259160 w 3903662"/>
                <a:gd name="connsiteY473" fmla="*/ 252333 h 3205164"/>
                <a:gd name="connsiteX474" fmla="*/ 2306772 w 3903662"/>
                <a:gd name="connsiteY474" fmla="*/ 284073 h 3205164"/>
                <a:gd name="connsiteX475" fmla="*/ 2352002 w 3903662"/>
                <a:gd name="connsiteY475" fmla="*/ 318987 h 3205164"/>
                <a:gd name="connsiteX476" fmla="*/ 2394853 w 3903662"/>
                <a:gd name="connsiteY476" fmla="*/ 353901 h 3205164"/>
                <a:gd name="connsiteX477" fmla="*/ 2436116 w 3903662"/>
                <a:gd name="connsiteY477" fmla="*/ 390402 h 3205164"/>
                <a:gd name="connsiteX478" fmla="*/ 2475792 w 3903662"/>
                <a:gd name="connsiteY478" fmla="*/ 429284 h 3205164"/>
                <a:gd name="connsiteX479" fmla="*/ 2513088 w 3903662"/>
                <a:gd name="connsiteY479" fmla="*/ 469753 h 3205164"/>
                <a:gd name="connsiteX480" fmla="*/ 2531339 w 3903662"/>
                <a:gd name="connsiteY480" fmla="*/ 489590 h 3205164"/>
                <a:gd name="connsiteX481" fmla="*/ 2547209 w 3903662"/>
                <a:gd name="connsiteY481" fmla="*/ 510221 h 3205164"/>
                <a:gd name="connsiteX482" fmla="*/ 2564667 w 3903662"/>
                <a:gd name="connsiteY482" fmla="*/ 531646 h 3205164"/>
                <a:gd name="connsiteX483" fmla="*/ 2581331 w 3903662"/>
                <a:gd name="connsiteY483" fmla="*/ 553864 h 3205164"/>
                <a:gd name="connsiteX484" fmla="*/ 2596407 w 3903662"/>
                <a:gd name="connsiteY484" fmla="*/ 575288 h 3205164"/>
                <a:gd name="connsiteX485" fmla="*/ 2612278 w 3903662"/>
                <a:gd name="connsiteY485" fmla="*/ 597506 h 3205164"/>
                <a:gd name="connsiteX486" fmla="*/ 2626561 w 3903662"/>
                <a:gd name="connsiteY486" fmla="*/ 620518 h 3205164"/>
                <a:gd name="connsiteX487" fmla="*/ 2640845 w 3903662"/>
                <a:gd name="connsiteY487" fmla="*/ 642736 h 3205164"/>
                <a:gd name="connsiteX488" fmla="*/ 2654335 w 3903662"/>
                <a:gd name="connsiteY488" fmla="*/ 666541 h 3205164"/>
                <a:gd name="connsiteX489" fmla="*/ 2667825 w 3903662"/>
                <a:gd name="connsiteY489" fmla="*/ 688759 h 3205164"/>
                <a:gd name="connsiteX490" fmla="*/ 2679727 w 3903662"/>
                <a:gd name="connsiteY490" fmla="*/ 712564 h 3205164"/>
                <a:gd name="connsiteX491" fmla="*/ 2690837 w 3903662"/>
                <a:gd name="connsiteY491" fmla="*/ 735575 h 3205164"/>
                <a:gd name="connsiteX492" fmla="*/ 2701946 w 3903662"/>
                <a:gd name="connsiteY492" fmla="*/ 760174 h 3205164"/>
                <a:gd name="connsiteX493" fmla="*/ 2712262 w 3903662"/>
                <a:gd name="connsiteY493" fmla="*/ 784772 h 3205164"/>
                <a:gd name="connsiteX494" fmla="*/ 2722578 w 3903662"/>
                <a:gd name="connsiteY494" fmla="*/ 809371 h 3205164"/>
                <a:gd name="connsiteX495" fmla="*/ 2732100 w 3903662"/>
                <a:gd name="connsiteY495" fmla="*/ 833969 h 3205164"/>
                <a:gd name="connsiteX496" fmla="*/ 2740035 w 3903662"/>
                <a:gd name="connsiteY496" fmla="*/ 858568 h 3205164"/>
                <a:gd name="connsiteX497" fmla="*/ 2748764 w 3903662"/>
                <a:gd name="connsiteY497" fmla="*/ 884753 h 3205164"/>
                <a:gd name="connsiteX498" fmla="*/ 2755906 w 3903662"/>
                <a:gd name="connsiteY498" fmla="*/ 910145 h 3205164"/>
                <a:gd name="connsiteX499" fmla="*/ 2761460 w 3903662"/>
                <a:gd name="connsiteY499" fmla="*/ 935537 h 3205164"/>
                <a:gd name="connsiteX500" fmla="*/ 2767808 w 3903662"/>
                <a:gd name="connsiteY500" fmla="*/ 961723 h 3205164"/>
                <a:gd name="connsiteX501" fmla="*/ 2773363 w 3903662"/>
                <a:gd name="connsiteY501" fmla="*/ 987908 h 3205164"/>
                <a:gd name="connsiteX502" fmla="*/ 2743209 w 3903662"/>
                <a:gd name="connsiteY502" fmla="*/ 987115 h 3205164"/>
                <a:gd name="connsiteX503" fmla="*/ 2713849 w 3903662"/>
                <a:gd name="connsiteY503" fmla="*/ 987115 h 3205164"/>
                <a:gd name="connsiteX504" fmla="*/ 2680521 w 3903662"/>
                <a:gd name="connsiteY504" fmla="*/ 987115 h 3205164"/>
                <a:gd name="connsiteX505" fmla="*/ 2648780 w 3903662"/>
                <a:gd name="connsiteY505" fmla="*/ 987908 h 3205164"/>
                <a:gd name="connsiteX506" fmla="*/ 2616246 w 3903662"/>
                <a:gd name="connsiteY506" fmla="*/ 990289 h 3205164"/>
                <a:gd name="connsiteX507" fmla="*/ 2584505 w 3903662"/>
                <a:gd name="connsiteY507" fmla="*/ 991876 h 3205164"/>
                <a:gd name="connsiteX508" fmla="*/ 2552764 w 3903662"/>
                <a:gd name="connsiteY508" fmla="*/ 995050 h 3205164"/>
                <a:gd name="connsiteX509" fmla="*/ 2521023 w 3903662"/>
                <a:gd name="connsiteY509" fmla="*/ 999017 h 3205164"/>
                <a:gd name="connsiteX510" fmla="*/ 2489282 w 3903662"/>
                <a:gd name="connsiteY510" fmla="*/ 1003778 h 3205164"/>
                <a:gd name="connsiteX511" fmla="*/ 2458334 w 3903662"/>
                <a:gd name="connsiteY511" fmla="*/ 1008539 h 3205164"/>
                <a:gd name="connsiteX512" fmla="*/ 2427387 w 3903662"/>
                <a:gd name="connsiteY512" fmla="*/ 1014094 h 3205164"/>
                <a:gd name="connsiteX513" fmla="*/ 2397233 w 3903662"/>
                <a:gd name="connsiteY513" fmla="*/ 1019648 h 3205164"/>
                <a:gd name="connsiteX514" fmla="*/ 2366286 w 3903662"/>
                <a:gd name="connsiteY514" fmla="*/ 1026790 h 3205164"/>
                <a:gd name="connsiteX515" fmla="*/ 2336132 w 3903662"/>
                <a:gd name="connsiteY515" fmla="*/ 1033931 h 3205164"/>
                <a:gd name="connsiteX516" fmla="*/ 2306772 w 3903662"/>
                <a:gd name="connsiteY516" fmla="*/ 1042660 h 3205164"/>
                <a:gd name="connsiteX517" fmla="*/ 2276618 w 3903662"/>
                <a:gd name="connsiteY517" fmla="*/ 1051388 h 3205164"/>
                <a:gd name="connsiteX518" fmla="*/ 2248051 w 3903662"/>
                <a:gd name="connsiteY518" fmla="*/ 1060910 h 3205164"/>
                <a:gd name="connsiteX519" fmla="*/ 2219484 w 3903662"/>
                <a:gd name="connsiteY519" fmla="*/ 1070432 h 3205164"/>
                <a:gd name="connsiteX520" fmla="*/ 2191711 w 3903662"/>
                <a:gd name="connsiteY520" fmla="*/ 1080748 h 3205164"/>
                <a:gd name="connsiteX521" fmla="*/ 2163144 w 3903662"/>
                <a:gd name="connsiteY521" fmla="*/ 1091857 h 3205164"/>
                <a:gd name="connsiteX522" fmla="*/ 2135371 w 3903662"/>
                <a:gd name="connsiteY522" fmla="*/ 1102966 h 3205164"/>
                <a:gd name="connsiteX523" fmla="*/ 2109184 w 3903662"/>
                <a:gd name="connsiteY523" fmla="*/ 1114868 h 3205164"/>
                <a:gd name="connsiteX524" fmla="*/ 2082205 w 3903662"/>
                <a:gd name="connsiteY524" fmla="*/ 1127564 h 3205164"/>
                <a:gd name="connsiteX525" fmla="*/ 2055225 w 3903662"/>
                <a:gd name="connsiteY525" fmla="*/ 1141054 h 3205164"/>
                <a:gd name="connsiteX526" fmla="*/ 2029832 w 3903662"/>
                <a:gd name="connsiteY526" fmla="*/ 1154543 h 3205164"/>
                <a:gd name="connsiteX527" fmla="*/ 2004439 w 3903662"/>
                <a:gd name="connsiteY527" fmla="*/ 1168826 h 3205164"/>
                <a:gd name="connsiteX528" fmla="*/ 1979047 w 3903662"/>
                <a:gd name="connsiteY528" fmla="*/ 1183109 h 3205164"/>
                <a:gd name="connsiteX529" fmla="*/ 1954447 w 3903662"/>
                <a:gd name="connsiteY529" fmla="*/ 1198186 h 3205164"/>
                <a:gd name="connsiteX530" fmla="*/ 1930642 w 3903662"/>
                <a:gd name="connsiteY530" fmla="*/ 1213262 h 3205164"/>
                <a:gd name="connsiteX531" fmla="*/ 1906043 w 3903662"/>
                <a:gd name="connsiteY531" fmla="*/ 1229926 h 3205164"/>
                <a:gd name="connsiteX532" fmla="*/ 1883030 w 3903662"/>
                <a:gd name="connsiteY532" fmla="*/ 1246589 h 3205164"/>
                <a:gd name="connsiteX533" fmla="*/ 1860018 w 3903662"/>
                <a:gd name="connsiteY533" fmla="*/ 1262459 h 3205164"/>
                <a:gd name="connsiteX534" fmla="*/ 1838593 w 3903662"/>
                <a:gd name="connsiteY534" fmla="*/ 1279916 h 3205164"/>
                <a:gd name="connsiteX535" fmla="*/ 1815581 w 3903662"/>
                <a:gd name="connsiteY535" fmla="*/ 1298960 h 3205164"/>
                <a:gd name="connsiteX536" fmla="*/ 1794949 w 3903662"/>
                <a:gd name="connsiteY536" fmla="*/ 1317211 h 3205164"/>
                <a:gd name="connsiteX537" fmla="*/ 1773524 w 3903662"/>
                <a:gd name="connsiteY537" fmla="*/ 1335461 h 3205164"/>
                <a:gd name="connsiteX538" fmla="*/ 1754480 w 3903662"/>
                <a:gd name="connsiteY538" fmla="*/ 1355299 h 3205164"/>
                <a:gd name="connsiteX539" fmla="*/ 1733848 w 3903662"/>
                <a:gd name="connsiteY539" fmla="*/ 1374343 h 3205164"/>
                <a:gd name="connsiteX540" fmla="*/ 1715597 w 3903662"/>
                <a:gd name="connsiteY540" fmla="*/ 1394181 h 3205164"/>
                <a:gd name="connsiteX541" fmla="*/ 1696552 w 3903662"/>
                <a:gd name="connsiteY541" fmla="*/ 1414812 h 3205164"/>
                <a:gd name="connsiteX542" fmla="*/ 1678301 w 3903662"/>
                <a:gd name="connsiteY542" fmla="*/ 1434649 h 3205164"/>
                <a:gd name="connsiteX543" fmla="*/ 1660844 w 3903662"/>
                <a:gd name="connsiteY543" fmla="*/ 1456867 h 3205164"/>
                <a:gd name="connsiteX544" fmla="*/ 1644180 w 3903662"/>
                <a:gd name="connsiteY544" fmla="*/ 1476705 h 3205164"/>
                <a:gd name="connsiteX545" fmla="*/ 1628309 w 3903662"/>
                <a:gd name="connsiteY545" fmla="*/ 1499716 h 3205164"/>
                <a:gd name="connsiteX546" fmla="*/ 1612439 w 3903662"/>
                <a:gd name="connsiteY546" fmla="*/ 1521141 h 3205164"/>
                <a:gd name="connsiteX547" fmla="*/ 1597362 w 3903662"/>
                <a:gd name="connsiteY547" fmla="*/ 1543359 h 3205164"/>
                <a:gd name="connsiteX548" fmla="*/ 1583079 w 3903662"/>
                <a:gd name="connsiteY548" fmla="*/ 1566370 h 3205164"/>
                <a:gd name="connsiteX549" fmla="*/ 1569589 w 3903662"/>
                <a:gd name="connsiteY549" fmla="*/ 1589382 h 3205164"/>
                <a:gd name="connsiteX550" fmla="*/ 1556099 w 3903662"/>
                <a:gd name="connsiteY550" fmla="*/ 1613187 h 3205164"/>
                <a:gd name="connsiteX551" fmla="*/ 1544196 w 3903662"/>
                <a:gd name="connsiteY551" fmla="*/ 1636992 h 3205164"/>
                <a:gd name="connsiteX552" fmla="*/ 1531500 w 3903662"/>
                <a:gd name="connsiteY552" fmla="*/ 1660797 h 3205164"/>
                <a:gd name="connsiteX553" fmla="*/ 1521184 w 3903662"/>
                <a:gd name="connsiteY553" fmla="*/ 1685395 h 3205164"/>
                <a:gd name="connsiteX554" fmla="*/ 1510075 w 3903662"/>
                <a:gd name="connsiteY554" fmla="*/ 1709994 h 3205164"/>
                <a:gd name="connsiteX555" fmla="*/ 1501346 w 3903662"/>
                <a:gd name="connsiteY555" fmla="*/ 1734592 h 3205164"/>
                <a:gd name="connsiteX556" fmla="*/ 1491823 w 3903662"/>
                <a:gd name="connsiteY556" fmla="*/ 1759984 h 3205164"/>
                <a:gd name="connsiteX557" fmla="*/ 1483888 w 3903662"/>
                <a:gd name="connsiteY557" fmla="*/ 1785376 h 3205164"/>
                <a:gd name="connsiteX558" fmla="*/ 1476747 w 3903662"/>
                <a:gd name="connsiteY558" fmla="*/ 1811562 h 3205164"/>
                <a:gd name="connsiteX559" fmla="*/ 1470398 w 3903662"/>
                <a:gd name="connsiteY559" fmla="*/ 1836954 h 3205164"/>
                <a:gd name="connsiteX560" fmla="*/ 1464050 w 3903662"/>
                <a:gd name="connsiteY560" fmla="*/ 1862346 h 3205164"/>
                <a:gd name="connsiteX561" fmla="*/ 1459289 w 3903662"/>
                <a:gd name="connsiteY561" fmla="*/ 1889325 h 3205164"/>
                <a:gd name="connsiteX562" fmla="*/ 1453734 w 3903662"/>
                <a:gd name="connsiteY562" fmla="*/ 1915510 h 3205164"/>
                <a:gd name="connsiteX563" fmla="*/ 1450560 w 3903662"/>
                <a:gd name="connsiteY563" fmla="*/ 1942489 h 3205164"/>
                <a:gd name="connsiteX564" fmla="*/ 1447386 w 3903662"/>
                <a:gd name="connsiteY564" fmla="*/ 1968675 h 3205164"/>
                <a:gd name="connsiteX565" fmla="*/ 1445799 w 3903662"/>
                <a:gd name="connsiteY565" fmla="*/ 1996447 h 3205164"/>
                <a:gd name="connsiteX566" fmla="*/ 1445006 w 3903662"/>
                <a:gd name="connsiteY566" fmla="*/ 2023426 h 3205164"/>
                <a:gd name="connsiteX567" fmla="*/ 1443419 w 3903662"/>
                <a:gd name="connsiteY567" fmla="*/ 2051199 h 3205164"/>
                <a:gd name="connsiteX568" fmla="*/ 1445006 w 3903662"/>
                <a:gd name="connsiteY568" fmla="*/ 2086906 h 3205164"/>
                <a:gd name="connsiteX569" fmla="*/ 1446593 w 3903662"/>
                <a:gd name="connsiteY569" fmla="*/ 2122614 h 3205164"/>
                <a:gd name="connsiteX570" fmla="*/ 1450560 w 3903662"/>
                <a:gd name="connsiteY570" fmla="*/ 2158321 h 3205164"/>
                <a:gd name="connsiteX571" fmla="*/ 1454528 w 3903662"/>
                <a:gd name="connsiteY571" fmla="*/ 2193235 h 3205164"/>
                <a:gd name="connsiteX572" fmla="*/ 1461670 w 3903662"/>
                <a:gd name="connsiteY572" fmla="*/ 2228149 h 3205164"/>
                <a:gd name="connsiteX573" fmla="*/ 1469605 w 3903662"/>
                <a:gd name="connsiteY573" fmla="*/ 2262270 h 3205164"/>
                <a:gd name="connsiteX574" fmla="*/ 1478334 w 3903662"/>
                <a:gd name="connsiteY574" fmla="*/ 2296390 h 3205164"/>
                <a:gd name="connsiteX575" fmla="*/ 1488649 w 3903662"/>
                <a:gd name="connsiteY575" fmla="*/ 2329718 h 3205164"/>
                <a:gd name="connsiteX576" fmla="*/ 1441832 w 3903662"/>
                <a:gd name="connsiteY576" fmla="*/ 2332098 h 3205164"/>
                <a:gd name="connsiteX577" fmla="*/ 1394220 w 3903662"/>
                <a:gd name="connsiteY577" fmla="*/ 2332892 h 3205164"/>
                <a:gd name="connsiteX578" fmla="*/ 1337086 w 3903662"/>
                <a:gd name="connsiteY578" fmla="*/ 2332098 h 3205164"/>
                <a:gd name="connsiteX579" fmla="*/ 1279953 w 3903662"/>
                <a:gd name="connsiteY579" fmla="*/ 2328924 h 3205164"/>
                <a:gd name="connsiteX580" fmla="*/ 1223613 w 3903662"/>
                <a:gd name="connsiteY580" fmla="*/ 2323370 h 3205164"/>
                <a:gd name="connsiteX581" fmla="*/ 1168066 w 3903662"/>
                <a:gd name="connsiteY581" fmla="*/ 2317815 h 3205164"/>
                <a:gd name="connsiteX582" fmla="*/ 1113313 w 3903662"/>
                <a:gd name="connsiteY582" fmla="*/ 2308293 h 3205164"/>
                <a:gd name="connsiteX583" fmla="*/ 1059353 w 3903662"/>
                <a:gd name="connsiteY583" fmla="*/ 2297977 h 3205164"/>
                <a:gd name="connsiteX584" fmla="*/ 1006187 w 3903662"/>
                <a:gd name="connsiteY584" fmla="*/ 2286868 h 3205164"/>
                <a:gd name="connsiteX585" fmla="*/ 953815 w 3903662"/>
                <a:gd name="connsiteY585" fmla="*/ 2272585 h 3205164"/>
                <a:gd name="connsiteX586" fmla="*/ 930009 w 3903662"/>
                <a:gd name="connsiteY586" fmla="*/ 2266237 h 3205164"/>
                <a:gd name="connsiteX587" fmla="*/ 426122 w 3903662"/>
                <a:gd name="connsiteY587" fmla="*/ 2522538 h 3205164"/>
                <a:gd name="connsiteX588" fmla="*/ 560227 w 3903662"/>
                <a:gd name="connsiteY588" fmla="*/ 2101189 h 3205164"/>
                <a:gd name="connsiteX589" fmla="*/ 547531 w 3903662"/>
                <a:gd name="connsiteY589" fmla="*/ 2093254 h 3205164"/>
                <a:gd name="connsiteX590" fmla="*/ 517377 w 3903662"/>
                <a:gd name="connsiteY590" fmla="*/ 2072623 h 3205164"/>
                <a:gd name="connsiteX591" fmla="*/ 486430 w 3903662"/>
                <a:gd name="connsiteY591" fmla="*/ 2051199 h 3205164"/>
                <a:gd name="connsiteX592" fmla="*/ 457863 w 3903662"/>
                <a:gd name="connsiteY592" fmla="*/ 2029774 h 3205164"/>
                <a:gd name="connsiteX593" fmla="*/ 428503 w 3903662"/>
                <a:gd name="connsiteY593" fmla="*/ 2006763 h 3205164"/>
                <a:gd name="connsiteX594" fmla="*/ 399936 w 3903662"/>
                <a:gd name="connsiteY594" fmla="*/ 1984545 h 3205164"/>
                <a:gd name="connsiteX595" fmla="*/ 373750 w 3903662"/>
                <a:gd name="connsiteY595" fmla="*/ 1960740 h 3205164"/>
                <a:gd name="connsiteX596" fmla="*/ 346770 w 3903662"/>
                <a:gd name="connsiteY596" fmla="*/ 1936141 h 3205164"/>
                <a:gd name="connsiteX597" fmla="*/ 321377 w 3903662"/>
                <a:gd name="connsiteY597" fmla="*/ 1911543 h 3205164"/>
                <a:gd name="connsiteX598" fmla="*/ 296778 w 3903662"/>
                <a:gd name="connsiteY598" fmla="*/ 1886151 h 3205164"/>
                <a:gd name="connsiteX599" fmla="*/ 272972 w 3903662"/>
                <a:gd name="connsiteY599" fmla="*/ 1859172 h 3205164"/>
                <a:gd name="connsiteX600" fmla="*/ 250753 w 3903662"/>
                <a:gd name="connsiteY600" fmla="*/ 1832986 h 3205164"/>
                <a:gd name="connsiteX601" fmla="*/ 227741 w 3903662"/>
                <a:gd name="connsiteY601" fmla="*/ 1806007 h 3205164"/>
                <a:gd name="connsiteX602" fmla="*/ 207110 w 3903662"/>
                <a:gd name="connsiteY602" fmla="*/ 1777441 h 3205164"/>
                <a:gd name="connsiteX603" fmla="*/ 187272 w 3903662"/>
                <a:gd name="connsiteY603" fmla="*/ 1749668 h 3205164"/>
                <a:gd name="connsiteX604" fmla="*/ 167433 w 3903662"/>
                <a:gd name="connsiteY604" fmla="*/ 1721102 h 3205164"/>
                <a:gd name="connsiteX605" fmla="*/ 149182 w 3903662"/>
                <a:gd name="connsiteY605" fmla="*/ 1690950 h 3205164"/>
                <a:gd name="connsiteX606" fmla="*/ 131725 w 3903662"/>
                <a:gd name="connsiteY606" fmla="*/ 1661590 h 3205164"/>
                <a:gd name="connsiteX607" fmla="*/ 115061 w 3903662"/>
                <a:gd name="connsiteY607" fmla="*/ 1630644 h 3205164"/>
                <a:gd name="connsiteX608" fmla="*/ 99984 w 3903662"/>
                <a:gd name="connsiteY608" fmla="*/ 1599697 h 3205164"/>
                <a:gd name="connsiteX609" fmla="*/ 85701 w 3903662"/>
                <a:gd name="connsiteY609" fmla="*/ 1569544 h 3205164"/>
                <a:gd name="connsiteX610" fmla="*/ 72211 w 3903662"/>
                <a:gd name="connsiteY610" fmla="*/ 1537804 h 3205164"/>
                <a:gd name="connsiteX611" fmla="*/ 59514 w 3903662"/>
                <a:gd name="connsiteY611" fmla="*/ 1506064 h 3205164"/>
                <a:gd name="connsiteX612" fmla="*/ 48405 w 3903662"/>
                <a:gd name="connsiteY612" fmla="*/ 1472737 h 3205164"/>
                <a:gd name="connsiteX613" fmla="*/ 39676 w 3903662"/>
                <a:gd name="connsiteY613" fmla="*/ 1440204 h 3205164"/>
                <a:gd name="connsiteX614" fmla="*/ 30154 w 3903662"/>
                <a:gd name="connsiteY614" fmla="*/ 1407670 h 3205164"/>
                <a:gd name="connsiteX615" fmla="*/ 22219 w 3903662"/>
                <a:gd name="connsiteY615" fmla="*/ 1373550 h 3205164"/>
                <a:gd name="connsiteX616" fmla="*/ 15871 w 3903662"/>
                <a:gd name="connsiteY616" fmla="*/ 1339429 h 3205164"/>
                <a:gd name="connsiteX617" fmla="*/ 9522 w 3903662"/>
                <a:gd name="connsiteY617" fmla="*/ 1306102 h 3205164"/>
                <a:gd name="connsiteX618" fmla="*/ 5555 w 3903662"/>
                <a:gd name="connsiteY618" fmla="*/ 1271188 h 3205164"/>
                <a:gd name="connsiteX619" fmla="*/ 2381 w 3903662"/>
                <a:gd name="connsiteY619" fmla="*/ 1236274 h 3205164"/>
                <a:gd name="connsiteX620" fmla="*/ 0 w 3903662"/>
                <a:gd name="connsiteY620" fmla="*/ 1201360 h 3205164"/>
                <a:gd name="connsiteX621" fmla="*/ 0 w 3903662"/>
                <a:gd name="connsiteY621" fmla="*/ 1166446 h 3205164"/>
                <a:gd name="connsiteX622" fmla="*/ 0 w 3903662"/>
                <a:gd name="connsiteY622" fmla="*/ 1137086 h 3205164"/>
                <a:gd name="connsiteX623" fmla="*/ 2381 w 3903662"/>
                <a:gd name="connsiteY623" fmla="*/ 1106140 h 3205164"/>
                <a:gd name="connsiteX624" fmla="*/ 4761 w 3903662"/>
                <a:gd name="connsiteY624" fmla="*/ 1075987 h 3205164"/>
                <a:gd name="connsiteX625" fmla="*/ 7935 w 3903662"/>
                <a:gd name="connsiteY625" fmla="*/ 1047421 h 3205164"/>
                <a:gd name="connsiteX626" fmla="*/ 11903 w 3903662"/>
                <a:gd name="connsiteY626" fmla="*/ 1018061 h 3205164"/>
                <a:gd name="connsiteX627" fmla="*/ 15871 w 3903662"/>
                <a:gd name="connsiteY627" fmla="*/ 989495 h 3205164"/>
                <a:gd name="connsiteX628" fmla="*/ 22219 w 3903662"/>
                <a:gd name="connsiteY628" fmla="*/ 959342 h 3205164"/>
                <a:gd name="connsiteX629" fmla="*/ 27773 w 3903662"/>
                <a:gd name="connsiteY629" fmla="*/ 931570 h 3205164"/>
                <a:gd name="connsiteX630" fmla="*/ 36502 w 3903662"/>
                <a:gd name="connsiteY630" fmla="*/ 903004 h 3205164"/>
                <a:gd name="connsiteX631" fmla="*/ 44437 w 3903662"/>
                <a:gd name="connsiteY631" fmla="*/ 875231 h 3205164"/>
                <a:gd name="connsiteX632" fmla="*/ 52373 w 3903662"/>
                <a:gd name="connsiteY632" fmla="*/ 846665 h 3205164"/>
                <a:gd name="connsiteX633" fmla="*/ 62688 w 3903662"/>
                <a:gd name="connsiteY633" fmla="*/ 819686 h 3205164"/>
                <a:gd name="connsiteX634" fmla="*/ 73004 w 3903662"/>
                <a:gd name="connsiteY634" fmla="*/ 792707 h 3205164"/>
                <a:gd name="connsiteX635" fmla="*/ 84114 w 3903662"/>
                <a:gd name="connsiteY635" fmla="*/ 765728 h 3205164"/>
                <a:gd name="connsiteX636" fmla="*/ 96810 w 3903662"/>
                <a:gd name="connsiteY636" fmla="*/ 738749 h 3205164"/>
                <a:gd name="connsiteX637" fmla="*/ 110300 w 3903662"/>
                <a:gd name="connsiteY637" fmla="*/ 712564 h 3205164"/>
                <a:gd name="connsiteX638" fmla="*/ 122996 w 3903662"/>
                <a:gd name="connsiteY638" fmla="*/ 686378 h 3205164"/>
                <a:gd name="connsiteX639" fmla="*/ 138073 w 3903662"/>
                <a:gd name="connsiteY639" fmla="*/ 660986 h 3205164"/>
                <a:gd name="connsiteX640" fmla="*/ 153150 w 3903662"/>
                <a:gd name="connsiteY640" fmla="*/ 635594 h 3205164"/>
                <a:gd name="connsiteX641" fmla="*/ 168227 w 3903662"/>
                <a:gd name="connsiteY641" fmla="*/ 610996 h 3205164"/>
                <a:gd name="connsiteX642" fmla="*/ 184891 w 3903662"/>
                <a:gd name="connsiteY642" fmla="*/ 586397 h 3205164"/>
                <a:gd name="connsiteX643" fmla="*/ 202349 w 3903662"/>
                <a:gd name="connsiteY643" fmla="*/ 561799 h 3205164"/>
                <a:gd name="connsiteX644" fmla="*/ 219806 w 3903662"/>
                <a:gd name="connsiteY644" fmla="*/ 537994 h 3205164"/>
                <a:gd name="connsiteX645" fmla="*/ 238057 w 3903662"/>
                <a:gd name="connsiteY645" fmla="*/ 514189 h 3205164"/>
                <a:gd name="connsiteX646" fmla="*/ 257895 w 3903662"/>
                <a:gd name="connsiteY646" fmla="*/ 491177 h 3205164"/>
                <a:gd name="connsiteX647" fmla="*/ 276940 w 3903662"/>
                <a:gd name="connsiteY647" fmla="*/ 468166 h 3205164"/>
                <a:gd name="connsiteX648" fmla="*/ 297571 w 3903662"/>
                <a:gd name="connsiteY648" fmla="*/ 445947 h 3205164"/>
                <a:gd name="connsiteX649" fmla="*/ 318203 w 3903662"/>
                <a:gd name="connsiteY649" fmla="*/ 424523 h 3205164"/>
                <a:gd name="connsiteX650" fmla="*/ 340422 w 3903662"/>
                <a:gd name="connsiteY650" fmla="*/ 403098 h 3205164"/>
                <a:gd name="connsiteX651" fmla="*/ 361847 w 3903662"/>
                <a:gd name="connsiteY651" fmla="*/ 382467 h 3205164"/>
                <a:gd name="connsiteX652" fmla="*/ 384859 w 3903662"/>
                <a:gd name="connsiteY652" fmla="*/ 361836 h 3205164"/>
                <a:gd name="connsiteX653" fmla="*/ 408665 w 3903662"/>
                <a:gd name="connsiteY653" fmla="*/ 341205 h 3205164"/>
                <a:gd name="connsiteX654" fmla="*/ 433264 w 3903662"/>
                <a:gd name="connsiteY654" fmla="*/ 322161 h 3205164"/>
                <a:gd name="connsiteX655" fmla="*/ 456276 w 3903662"/>
                <a:gd name="connsiteY655" fmla="*/ 303117 h 3205164"/>
                <a:gd name="connsiteX656" fmla="*/ 482462 w 3903662"/>
                <a:gd name="connsiteY656" fmla="*/ 284867 h 3205164"/>
                <a:gd name="connsiteX657" fmla="*/ 507855 w 3903662"/>
                <a:gd name="connsiteY657" fmla="*/ 266616 h 3205164"/>
                <a:gd name="connsiteX658" fmla="*/ 533248 w 3903662"/>
                <a:gd name="connsiteY658" fmla="*/ 249159 h 3205164"/>
                <a:gd name="connsiteX659" fmla="*/ 560227 w 3903662"/>
                <a:gd name="connsiteY659" fmla="*/ 231702 h 3205164"/>
                <a:gd name="connsiteX660" fmla="*/ 588001 w 3903662"/>
                <a:gd name="connsiteY660" fmla="*/ 215039 h 3205164"/>
                <a:gd name="connsiteX661" fmla="*/ 615774 w 3903662"/>
                <a:gd name="connsiteY661" fmla="*/ 199169 h 3205164"/>
                <a:gd name="connsiteX662" fmla="*/ 642754 w 3903662"/>
                <a:gd name="connsiteY662" fmla="*/ 183299 h 3205164"/>
                <a:gd name="connsiteX663" fmla="*/ 672114 w 3903662"/>
                <a:gd name="connsiteY663" fmla="*/ 169016 h 3205164"/>
                <a:gd name="connsiteX664" fmla="*/ 700681 w 3903662"/>
                <a:gd name="connsiteY664" fmla="*/ 154733 h 3205164"/>
                <a:gd name="connsiteX665" fmla="*/ 730041 w 3903662"/>
                <a:gd name="connsiteY665" fmla="*/ 140450 h 3205164"/>
                <a:gd name="connsiteX666" fmla="*/ 760195 w 3903662"/>
                <a:gd name="connsiteY666" fmla="*/ 127754 h 3205164"/>
                <a:gd name="connsiteX667" fmla="*/ 789556 w 3903662"/>
                <a:gd name="connsiteY667" fmla="*/ 115058 h 3205164"/>
                <a:gd name="connsiteX668" fmla="*/ 820503 w 3903662"/>
                <a:gd name="connsiteY668" fmla="*/ 103155 h 3205164"/>
                <a:gd name="connsiteX669" fmla="*/ 852244 w 3903662"/>
                <a:gd name="connsiteY669" fmla="*/ 92046 h 3205164"/>
                <a:gd name="connsiteX670" fmla="*/ 883191 w 3903662"/>
                <a:gd name="connsiteY670" fmla="*/ 80937 h 3205164"/>
                <a:gd name="connsiteX671" fmla="*/ 914932 w 3903662"/>
                <a:gd name="connsiteY671" fmla="*/ 70622 h 3205164"/>
                <a:gd name="connsiteX672" fmla="*/ 947467 w 3903662"/>
                <a:gd name="connsiteY672" fmla="*/ 61893 h 3205164"/>
                <a:gd name="connsiteX673" fmla="*/ 980001 w 3903662"/>
                <a:gd name="connsiteY673" fmla="*/ 52371 h 3205164"/>
                <a:gd name="connsiteX674" fmla="*/ 1013329 w 3903662"/>
                <a:gd name="connsiteY674" fmla="*/ 44436 h 3205164"/>
                <a:gd name="connsiteX675" fmla="*/ 1045864 w 3903662"/>
                <a:gd name="connsiteY675" fmla="*/ 37295 h 3205164"/>
                <a:gd name="connsiteX676" fmla="*/ 1079985 w 3903662"/>
                <a:gd name="connsiteY676" fmla="*/ 29360 h 3205164"/>
                <a:gd name="connsiteX677" fmla="*/ 1113313 w 3903662"/>
                <a:gd name="connsiteY677" fmla="*/ 23805 h 3205164"/>
                <a:gd name="connsiteX678" fmla="*/ 1147434 w 3903662"/>
                <a:gd name="connsiteY678" fmla="*/ 18251 h 3205164"/>
                <a:gd name="connsiteX679" fmla="*/ 1182350 w 3903662"/>
                <a:gd name="connsiteY679" fmla="*/ 13490 h 3205164"/>
                <a:gd name="connsiteX680" fmla="*/ 1217265 w 3903662"/>
                <a:gd name="connsiteY680" fmla="*/ 9522 h 3205164"/>
                <a:gd name="connsiteX681" fmla="*/ 1252180 w 3903662"/>
                <a:gd name="connsiteY681" fmla="*/ 6348 h 3205164"/>
                <a:gd name="connsiteX682" fmla="*/ 1287095 w 3903662"/>
                <a:gd name="connsiteY682" fmla="*/ 3174 h 3205164"/>
                <a:gd name="connsiteX683" fmla="*/ 1322803 w 3903662"/>
                <a:gd name="connsiteY683" fmla="*/ 2381 h 3205164"/>
                <a:gd name="connsiteX684" fmla="*/ 1358512 w 3903662"/>
                <a:gd name="connsiteY684" fmla="*/ 794 h 32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</a:cxnLst>
              <a:rect l="l" t="t" r="r" b="b"/>
              <a:pathLst>
                <a:path w="3903662" h="3205164">
                  <a:moveTo>
                    <a:pt x="3133724" y="1558926"/>
                  </a:moveTo>
                  <a:lnTo>
                    <a:pt x="3117849" y="1559722"/>
                  </a:lnTo>
                  <a:lnTo>
                    <a:pt x="3101181" y="1562109"/>
                  </a:lnTo>
                  <a:lnTo>
                    <a:pt x="3084512" y="1566088"/>
                  </a:lnTo>
                  <a:lnTo>
                    <a:pt x="3070224" y="1570862"/>
                  </a:lnTo>
                  <a:lnTo>
                    <a:pt x="3055937" y="1578024"/>
                  </a:lnTo>
                  <a:lnTo>
                    <a:pt x="3041649" y="1586776"/>
                  </a:lnTo>
                  <a:lnTo>
                    <a:pt x="3029743" y="1595529"/>
                  </a:lnTo>
                  <a:lnTo>
                    <a:pt x="3017043" y="1605874"/>
                  </a:lnTo>
                  <a:lnTo>
                    <a:pt x="3006724" y="1617014"/>
                  </a:lnTo>
                  <a:lnTo>
                    <a:pt x="2997993" y="1629745"/>
                  </a:lnTo>
                  <a:lnTo>
                    <a:pt x="2989262" y="1643273"/>
                  </a:lnTo>
                  <a:lnTo>
                    <a:pt x="2982118" y="1656004"/>
                  </a:lnTo>
                  <a:lnTo>
                    <a:pt x="2975768" y="1671918"/>
                  </a:lnTo>
                  <a:lnTo>
                    <a:pt x="2971799" y="1687037"/>
                  </a:lnTo>
                  <a:lnTo>
                    <a:pt x="2970212" y="1702951"/>
                  </a:lnTo>
                  <a:lnTo>
                    <a:pt x="2968624" y="1718866"/>
                  </a:lnTo>
                  <a:lnTo>
                    <a:pt x="2970212" y="1735576"/>
                  </a:lnTo>
                  <a:lnTo>
                    <a:pt x="2971799" y="1750694"/>
                  </a:lnTo>
                  <a:lnTo>
                    <a:pt x="2975768" y="1766609"/>
                  </a:lnTo>
                  <a:lnTo>
                    <a:pt x="2982118" y="1781727"/>
                  </a:lnTo>
                  <a:lnTo>
                    <a:pt x="2989262" y="1796050"/>
                  </a:lnTo>
                  <a:lnTo>
                    <a:pt x="2997993" y="1808782"/>
                  </a:lnTo>
                  <a:lnTo>
                    <a:pt x="3006724" y="1820718"/>
                  </a:lnTo>
                  <a:lnTo>
                    <a:pt x="3017043" y="1833449"/>
                  </a:lnTo>
                  <a:lnTo>
                    <a:pt x="3029743" y="1843794"/>
                  </a:lnTo>
                  <a:lnTo>
                    <a:pt x="3041649" y="1852547"/>
                  </a:lnTo>
                  <a:lnTo>
                    <a:pt x="3055937" y="1859708"/>
                  </a:lnTo>
                  <a:lnTo>
                    <a:pt x="3070224" y="1866869"/>
                  </a:lnTo>
                  <a:lnTo>
                    <a:pt x="3084512" y="1872440"/>
                  </a:lnTo>
                  <a:lnTo>
                    <a:pt x="3101181" y="1876418"/>
                  </a:lnTo>
                  <a:lnTo>
                    <a:pt x="3117849" y="1879601"/>
                  </a:lnTo>
                  <a:lnTo>
                    <a:pt x="3133724" y="1879601"/>
                  </a:lnTo>
                  <a:lnTo>
                    <a:pt x="3151187" y="1879601"/>
                  </a:lnTo>
                  <a:lnTo>
                    <a:pt x="3167856" y="1876418"/>
                  </a:lnTo>
                  <a:lnTo>
                    <a:pt x="3184525" y="1872440"/>
                  </a:lnTo>
                  <a:lnTo>
                    <a:pt x="3198812" y="1866869"/>
                  </a:lnTo>
                  <a:lnTo>
                    <a:pt x="3213100" y="1859708"/>
                  </a:lnTo>
                  <a:lnTo>
                    <a:pt x="3227387" y="1852547"/>
                  </a:lnTo>
                  <a:lnTo>
                    <a:pt x="3239293" y="1843794"/>
                  </a:lnTo>
                  <a:lnTo>
                    <a:pt x="3251993" y="1833449"/>
                  </a:lnTo>
                  <a:lnTo>
                    <a:pt x="3262312" y="1820718"/>
                  </a:lnTo>
                  <a:lnTo>
                    <a:pt x="3271043" y="1808782"/>
                  </a:lnTo>
                  <a:lnTo>
                    <a:pt x="3279775" y="1796050"/>
                  </a:lnTo>
                  <a:lnTo>
                    <a:pt x="3286918" y="1781727"/>
                  </a:lnTo>
                  <a:lnTo>
                    <a:pt x="3293268" y="1766609"/>
                  </a:lnTo>
                  <a:lnTo>
                    <a:pt x="3297237" y="1750694"/>
                  </a:lnTo>
                  <a:lnTo>
                    <a:pt x="3298825" y="1735576"/>
                  </a:lnTo>
                  <a:lnTo>
                    <a:pt x="3300412" y="1718866"/>
                  </a:lnTo>
                  <a:lnTo>
                    <a:pt x="3298825" y="1702951"/>
                  </a:lnTo>
                  <a:lnTo>
                    <a:pt x="3297237" y="1687037"/>
                  </a:lnTo>
                  <a:lnTo>
                    <a:pt x="3293268" y="1671918"/>
                  </a:lnTo>
                  <a:lnTo>
                    <a:pt x="3286918" y="1656004"/>
                  </a:lnTo>
                  <a:lnTo>
                    <a:pt x="3279775" y="1643273"/>
                  </a:lnTo>
                  <a:lnTo>
                    <a:pt x="3271043" y="1629745"/>
                  </a:lnTo>
                  <a:lnTo>
                    <a:pt x="3262312" y="1617014"/>
                  </a:lnTo>
                  <a:lnTo>
                    <a:pt x="3251993" y="1605874"/>
                  </a:lnTo>
                  <a:lnTo>
                    <a:pt x="3239293" y="1595529"/>
                  </a:lnTo>
                  <a:lnTo>
                    <a:pt x="3227387" y="1586776"/>
                  </a:lnTo>
                  <a:lnTo>
                    <a:pt x="3213100" y="1578024"/>
                  </a:lnTo>
                  <a:lnTo>
                    <a:pt x="3198812" y="1570862"/>
                  </a:lnTo>
                  <a:lnTo>
                    <a:pt x="3184525" y="1566088"/>
                  </a:lnTo>
                  <a:lnTo>
                    <a:pt x="3167856" y="1562109"/>
                  </a:lnTo>
                  <a:lnTo>
                    <a:pt x="3151187" y="1559722"/>
                  </a:lnTo>
                  <a:close/>
                  <a:moveTo>
                    <a:pt x="2314179" y="1558926"/>
                  </a:moveTo>
                  <a:lnTo>
                    <a:pt x="2296675" y="1559722"/>
                  </a:lnTo>
                  <a:lnTo>
                    <a:pt x="2280762" y="1562109"/>
                  </a:lnTo>
                  <a:lnTo>
                    <a:pt x="2264848" y="1566088"/>
                  </a:lnTo>
                  <a:lnTo>
                    <a:pt x="2249731" y="1570862"/>
                  </a:lnTo>
                  <a:lnTo>
                    <a:pt x="2235409" y="1578024"/>
                  </a:lnTo>
                  <a:lnTo>
                    <a:pt x="2221883" y="1586776"/>
                  </a:lnTo>
                  <a:lnTo>
                    <a:pt x="2208357" y="1595529"/>
                  </a:lnTo>
                  <a:lnTo>
                    <a:pt x="2197218" y="1605874"/>
                  </a:lnTo>
                  <a:lnTo>
                    <a:pt x="2186079" y="1617014"/>
                  </a:lnTo>
                  <a:lnTo>
                    <a:pt x="2176531" y="1629745"/>
                  </a:lnTo>
                  <a:lnTo>
                    <a:pt x="2168574" y="1643273"/>
                  </a:lnTo>
                  <a:lnTo>
                    <a:pt x="2161413" y="1656004"/>
                  </a:lnTo>
                  <a:lnTo>
                    <a:pt x="2155844" y="1671918"/>
                  </a:lnTo>
                  <a:lnTo>
                    <a:pt x="2151866" y="1687037"/>
                  </a:lnTo>
                  <a:lnTo>
                    <a:pt x="2148683" y="1702951"/>
                  </a:lnTo>
                  <a:lnTo>
                    <a:pt x="2147887" y="1718866"/>
                  </a:lnTo>
                  <a:lnTo>
                    <a:pt x="2148683" y="1735576"/>
                  </a:lnTo>
                  <a:lnTo>
                    <a:pt x="2151866" y="1750694"/>
                  </a:lnTo>
                  <a:lnTo>
                    <a:pt x="2155844" y="1766609"/>
                  </a:lnTo>
                  <a:lnTo>
                    <a:pt x="2161413" y="1781727"/>
                  </a:lnTo>
                  <a:lnTo>
                    <a:pt x="2168574" y="1796050"/>
                  </a:lnTo>
                  <a:lnTo>
                    <a:pt x="2176531" y="1808782"/>
                  </a:lnTo>
                  <a:lnTo>
                    <a:pt x="2186079" y="1820718"/>
                  </a:lnTo>
                  <a:lnTo>
                    <a:pt x="2197218" y="1833449"/>
                  </a:lnTo>
                  <a:lnTo>
                    <a:pt x="2208357" y="1843794"/>
                  </a:lnTo>
                  <a:lnTo>
                    <a:pt x="2221883" y="1852547"/>
                  </a:lnTo>
                  <a:lnTo>
                    <a:pt x="2235409" y="1859708"/>
                  </a:lnTo>
                  <a:lnTo>
                    <a:pt x="2249731" y="1866869"/>
                  </a:lnTo>
                  <a:lnTo>
                    <a:pt x="2264848" y="1872440"/>
                  </a:lnTo>
                  <a:lnTo>
                    <a:pt x="2280762" y="1876418"/>
                  </a:lnTo>
                  <a:lnTo>
                    <a:pt x="2296675" y="1879601"/>
                  </a:lnTo>
                  <a:lnTo>
                    <a:pt x="2314179" y="1879601"/>
                  </a:lnTo>
                  <a:lnTo>
                    <a:pt x="2330888" y="1879601"/>
                  </a:lnTo>
                  <a:lnTo>
                    <a:pt x="2347597" y="1876418"/>
                  </a:lnTo>
                  <a:lnTo>
                    <a:pt x="2363510" y="1872440"/>
                  </a:lnTo>
                  <a:lnTo>
                    <a:pt x="2379423" y="1866869"/>
                  </a:lnTo>
                  <a:lnTo>
                    <a:pt x="2393745" y="1859708"/>
                  </a:lnTo>
                  <a:lnTo>
                    <a:pt x="2406475" y="1852547"/>
                  </a:lnTo>
                  <a:lnTo>
                    <a:pt x="2419205" y="1843794"/>
                  </a:lnTo>
                  <a:lnTo>
                    <a:pt x="2431140" y="1833449"/>
                  </a:lnTo>
                  <a:lnTo>
                    <a:pt x="2441484" y="1820718"/>
                  </a:lnTo>
                  <a:lnTo>
                    <a:pt x="2451827" y="1808782"/>
                  </a:lnTo>
                  <a:lnTo>
                    <a:pt x="2460580" y="1796050"/>
                  </a:lnTo>
                  <a:lnTo>
                    <a:pt x="2467740" y="1781727"/>
                  </a:lnTo>
                  <a:lnTo>
                    <a:pt x="2472514" y="1766609"/>
                  </a:lnTo>
                  <a:lnTo>
                    <a:pt x="2476493" y="1750694"/>
                  </a:lnTo>
                  <a:lnTo>
                    <a:pt x="2478880" y="1735576"/>
                  </a:lnTo>
                  <a:lnTo>
                    <a:pt x="2479675" y="1718866"/>
                  </a:lnTo>
                  <a:lnTo>
                    <a:pt x="2478880" y="1702951"/>
                  </a:lnTo>
                  <a:lnTo>
                    <a:pt x="2476493" y="1687037"/>
                  </a:lnTo>
                  <a:lnTo>
                    <a:pt x="2472514" y="1671918"/>
                  </a:lnTo>
                  <a:lnTo>
                    <a:pt x="2467740" y="1656004"/>
                  </a:lnTo>
                  <a:lnTo>
                    <a:pt x="2460580" y="1643273"/>
                  </a:lnTo>
                  <a:lnTo>
                    <a:pt x="2451827" y="1629745"/>
                  </a:lnTo>
                  <a:lnTo>
                    <a:pt x="2441484" y="1617014"/>
                  </a:lnTo>
                  <a:lnTo>
                    <a:pt x="2431140" y="1605874"/>
                  </a:lnTo>
                  <a:lnTo>
                    <a:pt x="2419205" y="1595529"/>
                  </a:lnTo>
                  <a:lnTo>
                    <a:pt x="2406475" y="1586776"/>
                  </a:lnTo>
                  <a:lnTo>
                    <a:pt x="2393745" y="1578024"/>
                  </a:lnTo>
                  <a:lnTo>
                    <a:pt x="2379423" y="1570862"/>
                  </a:lnTo>
                  <a:lnTo>
                    <a:pt x="2363510" y="1566088"/>
                  </a:lnTo>
                  <a:lnTo>
                    <a:pt x="2347597" y="1562109"/>
                  </a:lnTo>
                  <a:lnTo>
                    <a:pt x="2330888" y="1559722"/>
                  </a:lnTo>
                  <a:close/>
                  <a:moveTo>
                    <a:pt x="2694781" y="1073151"/>
                  </a:moveTo>
                  <a:lnTo>
                    <a:pt x="2725737" y="1073151"/>
                  </a:lnTo>
                  <a:lnTo>
                    <a:pt x="2755106" y="1073151"/>
                  </a:lnTo>
                  <a:lnTo>
                    <a:pt x="2786062" y="1074739"/>
                  </a:lnTo>
                  <a:lnTo>
                    <a:pt x="2816224" y="1076326"/>
                  </a:lnTo>
                  <a:lnTo>
                    <a:pt x="2845593" y="1078708"/>
                  </a:lnTo>
                  <a:lnTo>
                    <a:pt x="2874962" y="1081883"/>
                  </a:lnTo>
                  <a:lnTo>
                    <a:pt x="2905124" y="1085058"/>
                  </a:lnTo>
                  <a:lnTo>
                    <a:pt x="2933699" y="1089026"/>
                  </a:lnTo>
                  <a:lnTo>
                    <a:pt x="2962274" y="1092995"/>
                  </a:lnTo>
                  <a:lnTo>
                    <a:pt x="2990849" y="1099345"/>
                  </a:lnTo>
                  <a:lnTo>
                    <a:pt x="3020218" y="1104108"/>
                  </a:lnTo>
                  <a:lnTo>
                    <a:pt x="3074987" y="1117601"/>
                  </a:lnTo>
                  <a:lnTo>
                    <a:pt x="3130550" y="1132683"/>
                  </a:lnTo>
                  <a:lnTo>
                    <a:pt x="3183731" y="1150145"/>
                  </a:lnTo>
                  <a:lnTo>
                    <a:pt x="3236118" y="1170783"/>
                  </a:lnTo>
                  <a:lnTo>
                    <a:pt x="3287712" y="1192214"/>
                  </a:lnTo>
                  <a:lnTo>
                    <a:pt x="3336925" y="1216026"/>
                  </a:lnTo>
                  <a:lnTo>
                    <a:pt x="3383756" y="1241426"/>
                  </a:lnTo>
                  <a:lnTo>
                    <a:pt x="3429793" y="1269208"/>
                  </a:lnTo>
                  <a:lnTo>
                    <a:pt x="3475037" y="1297783"/>
                  </a:lnTo>
                  <a:lnTo>
                    <a:pt x="3517106" y="1329533"/>
                  </a:lnTo>
                  <a:lnTo>
                    <a:pt x="3558381" y="1361283"/>
                  </a:lnTo>
                  <a:lnTo>
                    <a:pt x="3597275" y="1396208"/>
                  </a:lnTo>
                  <a:lnTo>
                    <a:pt x="3616325" y="1413670"/>
                  </a:lnTo>
                  <a:lnTo>
                    <a:pt x="3633787" y="1432720"/>
                  </a:lnTo>
                  <a:lnTo>
                    <a:pt x="3652837" y="1450976"/>
                  </a:lnTo>
                  <a:lnTo>
                    <a:pt x="3670300" y="1469233"/>
                  </a:lnTo>
                  <a:lnTo>
                    <a:pt x="3686175" y="1489076"/>
                  </a:lnTo>
                  <a:lnTo>
                    <a:pt x="3702843" y="1508126"/>
                  </a:lnTo>
                  <a:lnTo>
                    <a:pt x="3717925" y="1527970"/>
                  </a:lnTo>
                  <a:lnTo>
                    <a:pt x="3732212" y="1548608"/>
                  </a:lnTo>
                  <a:lnTo>
                    <a:pt x="3748087" y="1568451"/>
                  </a:lnTo>
                  <a:lnTo>
                    <a:pt x="3761581" y="1589089"/>
                  </a:lnTo>
                  <a:lnTo>
                    <a:pt x="3774281" y="1609726"/>
                  </a:lnTo>
                  <a:lnTo>
                    <a:pt x="3787775" y="1631158"/>
                  </a:lnTo>
                  <a:lnTo>
                    <a:pt x="3798887" y="1652589"/>
                  </a:lnTo>
                  <a:lnTo>
                    <a:pt x="3811587" y="1675608"/>
                  </a:lnTo>
                  <a:lnTo>
                    <a:pt x="3821906" y="1697832"/>
                  </a:lnTo>
                  <a:lnTo>
                    <a:pt x="3832225" y="1720851"/>
                  </a:lnTo>
                  <a:lnTo>
                    <a:pt x="3840956" y="1743076"/>
                  </a:lnTo>
                  <a:lnTo>
                    <a:pt x="3850481" y="1765301"/>
                  </a:lnTo>
                  <a:lnTo>
                    <a:pt x="3858418" y="1789114"/>
                  </a:lnTo>
                  <a:lnTo>
                    <a:pt x="3867150" y="1812926"/>
                  </a:lnTo>
                  <a:lnTo>
                    <a:pt x="3872706" y="1836739"/>
                  </a:lnTo>
                  <a:lnTo>
                    <a:pt x="3879056" y="1859757"/>
                  </a:lnTo>
                  <a:lnTo>
                    <a:pt x="3885406" y="1884364"/>
                  </a:lnTo>
                  <a:lnTo>
                    <a:pt x="3890168" y="1908970"/>
                  </a:lnTo>
                  <a:lnTo>
                    <a:pt x="3894137" y="1933576"/>
                  </a:lnTo>
                  <a:lnTo>
                    <a:pt x="3897312" y="1958182"/>
                  </a:lnTo>
                  <a:lnTo>
                    <a:pt x="3899693" y="1982789"/>
                  </a:lnTo>
                  <a:lnTo>
                    <a:pt x="3902075" y="2008983"/>
                  </a:lnTo>
                  <a:lnTo>
                    <a:pt x="3902868" y="2033589"/>
                  </a:lnTo>
                  <a:lnTo>
                    <a:pt x="3903662" y="2058989"/>
                  </a:lnTo>
                  <a:lnTo>
                    <a:pt x="3902868" y="2088357"/>
                  </a:lnTo>
                  <a:lnTo>
                    <a:pt x="3902075" y="2118520"/>
                  </a:lnTo>
                  <a:lnTo>
                    <a:pt x="3898900" y="2147889"/>
                  </a:lnTo>
                  <a:lnTo>
                    <a:pt x="3895725" y="2176464"/>
                  </a:lnTo>
                  <a:lnTo>
                    <a:pt x="3890168" y="2205833"/>
                  </a:lnTo>
                  <a:lnTo>
                    <a:pt x="3885406" y="2234407"/>
                  </a:lnTo>
                  <a:lnTo>
                    <a:pt x="3878262" y="2262983"/>
                  </a:lnTo>
                  <a:lnTo>
                    <a:pt x="3871118" y="2290764"/>
                  </a:lnTo>
                  <a:lnTo>
                    <a:pt x="3862387" y="2318545"/>
                  </a:lnTo>
                  <a:lnTo>
                    <a:pt x="3852862" y="2346326"/>
                  </a:lnTo>
                  <a:lnTo>
                    <a:pt x="3842543" y="2372520"/>
                  </a:lnTo>
                  <a:lnTo>
                    <a:pt x="3830637" y="2399507"/>
                  </a:lnTo>
                  <a:lnTo>
                    <a:pt x="3819525" y="2425701"/>
                  </a:lnTo>
                  <a:lnTo>
                    <a:pt x="3806031" y="2451895"/>
                  </a:lnTo>
                  <a:lnTo>
                    <a:pt x="3791743" y="2477295"/>
                  </a:lnTo>
                  <a:lnTo>
                    <a:pt x="3777456" y="2502695"/>
                  </a:lnTo>
                  <a:lnTo>
                    <a:pt x="3762375" y="2527301"/>
                  </a:lnTo>
                  <a:lnTo>
                    <a:pt x="3745706" y="2551908"/>
                  </a:lnTo>
                  <a:lnTo>
                    <a:pt x="3728243" y="2575720"/>
                  </a:lnTo>
                  <a:lnTo>
                    <a:pt x="3710781" y="2599533"/>
                  </a:lnTo>
                  <a:lnTo>
                    <a:pt x="3692525" y="2621758"/>
                  </a:lnTo>
                  <a:lnTo>
                    <a:pt x="3672681" y="2643983"/>
                  </a:lnTo>
                  <a:lnTo>
                    <a:pt x="3652837" y="2667001"/>
                  </a:lnTo>
                  <a:lnTo>
                    <a:pt x="3632200" y="2688433"/>
                  </a:lnTo>
                  <a:lnTo>
                    <a:pt x="3610768" y="2709864"/>
                  </a:lnTo>
                  <a:lnTo>
                    <a:pt x="3587750" y="2730501"/>
                  </a:lnTo>
                  <a:lnTo>
                    <a:pt x="3565525" y="2749551"/>
                  </a:lnTo>
                  <a:lnTo>
                    <a:pt x="3541712" y="2769395"/>
                  </a:lnTo>
                  <a:lnTo>
                    <a:pt x="3517106" y="2789239"/>
                  </a:lnTo>
                  <a:lnTo>
                    <a:pt x="3492500" y="2806701"/>
                  </a:lnTo>
                  <a:lnTo>
                    <a:pt x="3467100" y="2824958"/>
                  </a:lnTo>
                  <a:lnTo>
                    <a:pt x="3441700" y="2842420"/>
                  </a:lnTo>
                  <a:lnTo>
                    <a:pt x="3429793" y="2847976"/>
                  </a:lnTo>
                  <a:lnTo>
                    <a:pt x="3544093" y="3205164"/>
                  </a:lnTo>
                  <a:lnTo>
                    <a:pt x="3118643" y="2987677"/>
                  </a:lnTo>
                  <a:lnTo>
                    <a:pt x="3098006" y="2994027"/>
                  </a:lnTo>
                  <a:lnTo>
                    <a:pt x="3053556" y="3005139"/>
                  </a:lnTo>
                  <a:lnTo>
                    <a:pt x="3008312" y="3015458"/>
                  </a:lnTo>
                  <a:lnTo>
                    <a:pt x="2963862" y="3024983"/>
                  </a:lnTo>
                  <a:lnTo>
                    <a:pt x="2916237" y="3032127"/>
                  </a:lnTo>
                  <a:lnTo>
                    <a:pt x="2870199" y="3036889"/>
                  </a:lnTo>
                  <a:lnTo>
                    <a:pt x="2821781" y="3040858"/>
                  </a:lnTo>
                  <a:lnTo>
                    <a:pt x="2774156" y="3043239"/>
                  </a:lnTo>
                  <a:lnTo>
                    <a:pt x="2725737" y="3044033"/>
                  </a:lnTo>
                  <a:lnTo>
                    <a:pt x="2694781" y="3044033"/>
                  </a:lnTo>
                  <a:lnTo>
                    <a:pt x="2665412" y="3043239"/>
                  </a:lnTo>
                  <a:lnTo>
                    <a:pt x="2634456" y="3040858"/>
                  </a:lnTo>
                  <a:lnTo>
                    <a:pt x="2604293" y="3039270"/>
                  </a:lnTo>
                  <a:lnTo>
                    <a:pt x="2574924" y="3036095"/>
                  </a:lnTo>
                  <a:lnTo>
                    <a:pt x="2546349" y="3032920"/>
                  </a:lnTo>
                  <a:lnTo>
                    <a:pt x="2516187" y="3028951"/>
                  </a:lnTo>
                  <a:lnTo>
                    <a:pt x="2487612" y="3024983"/>
                  </a:lnTo>
                  <a:lnTo>
                    <a:pt x="2459037" y="3019427"/>
                  </a:lnTo>
                  <a:lnTo>
                    <a:pt x="2431256" y="3013077"/>
                  </a:lnTo>
                  <a:lnTo>
                    <a:pt x="2374899" y="3000377"/>
                  </a:lnTo>
                  <a:lnTo>
                    <a:pt x="2320924" y="2984501"/>
                  </a:lnTo>
                  <a:lnTo>
                    <a:pt x="2266156" y="2967039"/>
                  </a:lnTo>
                  <a:lnTo>
                    <a:pt x="2215356" y="2946401"/>
                  </a:lnTo>
                  <a:lnTo>
                    <a:pt x="2163762" y="2924970"/>
                  </a:lnTo>
                  <a:lnTo>
                    <a:pt x="2114549" y="2901951"/>
                  </a:lnTo>
                  <a:lnTo>
                    <a:pt x="2066131" y="2875758"/>
                  </a:lnTo>
                  <a:lnTo>
                    <a:pt x="2020093" y="2847976"/>
                  </a:lnTo>
                  <a:lnTo>
                    <a:pt x="1976437" y="2819401"/>
                  </a:lnTo>
                  <a:lnTo>
                    <a:pt x="1932781" y="2789239"/>
                  </a:lnTo>
                  <a:lnTo>
                    <a:pt x="1892299" y="2755901"/>
                  </a:lnTo>
                  <a:lnTo>
                    <a:pt x="1853406" y="2720976"/>
                  </a:lnTo>
                  <a:lnTo>
                    <a:pt x="1834356" y="2703514"/>
                  </a:lnTo>
                  <a:lnTo>
                    <a:pt x="1816099" y="2685258"/>
                  </a:lnTo>
                  <a:lnTo>
                    <a:pt x="1798637" y="2667001"/>
                  </a:lnTo>
                  <a:lnTo>
                    <a:pt x="1781174" y="2648745"/>
                  </a:lnTo>
                  <a:lnTo>
                    <a:pt x="1763712" y="2628901"/>
                  </a:lnTo>
                  <a:lnTo>
                    <a:pt x="1748631" y="2609058"/>
                  </a:lnTo>
                  <a:lnTo>
                    <a:pt x="1731962" y="2590008"/>
                  </a:lnTo>
                  <a:lnTo>
                    <a:pt x="1717674" y="2569370"/>
                  </a:lnTo>
                  <a:lnTo>
                    <a:pt x="1703387" y="2548733"/>
                  </a:lnTo>
                  <a:lnTo>
                    <a:pt x="1689099" y="2528095"/>
                  </a:lnTo>
                  <a:lnTo>
                    <a:pt x="1675606" y="2508251"/>
                  </a:lnTo>
                  <a:lnTo>
                    <a:pt x="1663699" y="2486026"/>
                  </a:lnTo>
                  <a:lnTo>
                    <a:pt x="1650999" y="2464595"/>
                  </a:lnTo>
                  <a:lnTo>
                    <a:pt x="1639887" y="2442370"/>
                  </a:lnTo>
                  <a:lnTo>
                    <a:pt x="1628774" y="2420145"/>
                  </a:lnTo>
                  <a:lnTo>
                    <a:pt x="1618456" y="2397126"/>
                  </a:lnTo>
                  <a:lnTo>
                    <a:pt x="1608931" y="2374901"/>
                  </a:lnTo>
                  <a:lnTo>
                    <a:pt x="1600199" y="2351883"/>
                  </a:lnTo>
                  <a:lnTo>
                    <a:pt x="1591468" y="2328864"/>
                  </a:lnTo>
                  <a:lnTo>
                    <a:pt x="1584324" y="2305051"/>
                  </a:lnTo>
                  <a:lnTo>
                    <a:pt x="1577181" y="2281239"/>
                  </a:lnTo>
                  <a:lnTo>
                    <a:pt x="1570831" y="2257426"/>
                  </a:lnTo>
                  <a:lnTo>
                    <a:pt x="1565274" y="2232820"/>
                  </a:lnTo>
                  <a:lnTo>
                    <a:pt x="1560512" y="2208214"/>
                  </a:lnTo>
                  <a:lnTo>
                    <a:pt x="1556543" y="2183607"/>
                  </a:lnTo>
                  <a:lnTo>
                    <a:pt x="1552574" y="2159001"/>
                  </a:lnTo>
                  <a:lnTo>
                    <a:pt x="1550987" y="2134395"/>
                  </a:lnTo>
                  <a:lnTo>
                    <a:pt x="1548606" y="2108995"/>
                  </a:lnTo>
                  <a:lnTo>
                    <a:pt x="1547812" y="2084389"/>
                  </a:lnTo>
                  <a:lnTo>
                    <a:pt x="1546224" y="2058989"/>
                  </a:lnTo>
                  <a:lnTo>
                    <a:pt x="1547812" y="2033589"/>
                  </a:lnTo>
                  <a:lnTo>
                    <a:pt x="1548606" y="2008983"/>
                  </a:lnTo>
                  <a:lnTo>
                    <a:pt x="1550987" y="1982789"/>
                  </a:lnTo>
                  <a:lnTo>
                    <a:pt x="1552574" y="1958182"/>
                  </a:lnTo>
                  <a:lnTo>
                    <a:pt x="1556543" y="1933576"/>
                  </a:lnTo>
                  <a:lnTo>
                    <a:pt x="1560512" y="1908970"/>
                  </a:lnTo>
                  <a:lnTo>
                    <a:pt x="1565274" y="1884364"/>
                  </a:lnTo>
                  <a:lnTo>
                    <a:pt x="1570831" y="1859757"/>
                  </a:lnTo>
                  <a:lnTo>
                    <a:pt x="1577181" y="1836739"/>
                  </a:lnTo>
                  <a:lnTo>
                    <a:pt x="1584324" y="1812926"/>
                  </a:lnTo>
                  <a:lnTo>
                    <a:pt x="1591468" y="1789114"/>
                  </a:lnTo>
                  <a:lnTo>
                    <a:pt x="1600199" y="1765301"/>
                  </a:lnTo>
                  <a:lnTo>
                    <a:pt x="1608931" y="1743076"/>
                  </a:lnTo>
                  <a:lnTo>
                    <a:pt x="1618456" y="1720851"/>
                  </a:lnTo>
                  <a:lnTo>
                    <a:pt x="1628774" y="1697832"/>
                  </a:lnTo>
                  <a:lnTo>
                    <a:pt x="1639887" y="1675608"/>
                  </a:lnTo>
                  <a:lnTo>
                    <a:pt x="1650999" y="1652589"/>
                  </a:lnTo>
                  <a:lnTo>
                    <a:pt x="1663699" y="1631158"/>
                  </a:lnTo>
                  <a:lnTo>
                    <a:pt x="1675606" y="1609726"/>
                  </a:lnTo>
                  <a:lnTo>
                    <a:pt x="1689099" y="1589089"/>
                  </a:lnTo>
                  <a:lnTo>
                    <a:pt x="1703387" y="1568451"/>
                  </a:lnTo>
                  <a:lnTo>
                    <a:pt x="1717674" y="1548608"/>
                  </a:lnTo>
                  <a:lnTo>
                    <a:pt x="1731962" y="1527970"/>
                  </a:lnTo>
                  <a:lnTo>
                    <a:pt x="1748631" y="1508126"/>
                  </a:lnTo>
                  <a:lnTo>
                    <a:pt x="1763712" y="1489076"/>
                  </a:lnTo>
                  <a:lnTo>
                    <a:pt x="1781174" y="1469233"/>
                  </a:lnTo>
                  <a:lnTo>
                    <a:pt x="1798637" y="1450976"/>
                  </a:lnTo>
                  <a:lnTo>
                    <a:pt x="1816099" y="1432720"/>
                  </a:lnTo>
                  <a:lnTo>
                    <a:pt x="1834356" y="1413670"/>
                  </a:lnTo>
                  <a:lnTo>
                    <a:pt x="1853406" y="1396208"/>
                  </a:lnTo>
                  <a:lnTo>
                    <a:pt x="1892299" y="1361283"/>
                  </a:lnTo>
                  <a:lnTo>
                    <a:pt x="1932781" y="1329533"/>
                  </a:lnTo>
                  <a:lnTo>
                    <a:pt x="1976437" y="1297783"/>
                  </a:lnTo>
                  <a:lnTo>
                    <a:pt x="2020093" y="1269208"/>
                  </a:lnTo>
                  <a:lnTo>
                    <a:pt x="2066131" y="1241426"/>
                  </a:lnTo>
                  <a:lnTo>
                    <a:pt x="2114549" y="1216026"/>
                  </a:lnTo>
                  <a:lnTo>
                    <a:pt x="2163762" y="1192214"/>
                  </a:lnTo>
                  <a:lnTo>
                    <a:pt x="2215356" y="1170783"/>
                  </a:lnTo>
                  <a:lnTo>
                    <a:pt x="2266156" y="1150145"/>
                  </a:lnTo>
                  <a:lnTo>
                    <a:pt x="2320924" y="1132683"/>
                  </a:lnTo>
                  <a:lnTo>
                    <a:pt x="2374899" y="1117601"/>
                  </a:lnTo>
                  <a:lnTo>
                    <a:pt x="2431256" y="1104108"/>
                  </a:lnTo>
                  <a:lnTo>
                    <a:pt x="2459037" y="1099345"/>
                  </a:lnTo>
                  <a:lnTo>
                    <a:pt x="2487612" y="1092995"/>
                  </a:lnTo>
                  <a:lnTo>
                    <a:pt x="2516187" y="1089026"/>
                  </a:lnTo>
                  <a:lnTo>
                    <a:pt x="2546349" y="1085058"/>
                  </a:lnTo>
                  <a:lnTo>
                    <a:pt x="2574924" y="1081883"/>
                  </a:lnTo>
                  <a:lnTo>
                    <a:pt x="2604293" y="1078708"/>
                  </a:lnTo>
                  <a:lnTo>
                    <a:pt x="2634456" y="1076326"/>
                  </a:lnTo>
                  <a:lnTo>
                    <a:pt x="2665412" y="1074739"/>
                  </a:lnTo>
                  <a:close/>
                  <a:moveTo>
                    <a:pt x="1880393" y="574675"/>
                  </a:moveTo>
                  <a:lnTo>
                    <a:pt x="1859756" y="575469"/>
                  </a:lnTo>
                  <a:lnTo>
                    <a:pt x="1839912" y="578644"/>
                  </a:lnTo>
                  <a:lnTo>
                    <a:pt x="1821656" y="582613"/>
                  </a:lnTo>
                  <a:lnTo>
                    <a:pt x="1803400" y="589757"/>
                  </a:lnTo>
                  <a:lnTo>
                    <a:pt x="1785937" y="596900"/>
                  </a:lnTo>
                  <a:lnTo>
                    <a:pt x="1770062" y="607219"/>
                  </a:lnTo>
                  <a:lnTo>
                    <a:pt x="1754981" y="617538"/>
                  </a:lnTo>
                  <a:lnTo>
                    <a:pt x="1740693" y="629444"/>
                  </a:lnTo>
                  <a:lnTo>
                    <a:pt x="1727993" y="642938"/>
                  </a:lnTo>
                  <a:lnTo>
                    <a:pt x="1716881" y="658813"/>
                  </a:lnTo>
                  <a:lnTo>
                    <a:pt x="1708150" y="673894"/>
                  </a:lnTo>
                  <a:lnTo>
                    <a:pt x="1699418" y="690563"/>
                  </a:lnTo>
                  <a:lnTo>
                    <a:pt x="1692275" y="708025"/>
                  </a:lnTo>
                  <a:lnTo>
                    <a:pt x="1687512" y="726282"/>
                  </a:lnTo>
                  <a:lnTo>
                    <a:pt x="1685131" y="744538"/>
                  </a:lnTo>
                  <a:lnTo>
                    <a:pt x="1684337" y="764382"/>
                  </a:lnTo>
                  <a:lnTo>
                    <a:pt x="1685131" y="783432"/>
                  </a:lnTo>
                  <a:lnTo>
                    <a:pt x="1687512" y="801688"/>
                  </a:lnTo>
                  <a:lnTo>
                    <a:pt x="1692275" y="820738"/>
                  </a:lnTo>
                  <a:lnTo>
                    <a:pt x="1699418" y="838201"/>
                  </a:lnTo>
                  <a:lnTo>
                    <a:pt x="1708150" y="854076"/>
                  </a:lnTo>
                  <a:lnTo>
                    <a:pt x="1716881" y="869951"/>
                  </a:lnTo>
                  <a:lnTo>
                    <a:pt x="1727993" y="885032"/>
                  </a:lnTo>
                  <a:lnTo>
                    <a:pt x="1740693" y="898526"/>
                  </a:lnTo>
                  <a:lnTo>
                    <a:pt x="1754981" y="910432"/>
                  </a:lnTo>
                  <a:lnTo>
                    <a:pt x="1770062" y="920751"/>
                  </a:lnTo>
                  <a:lnTo>
                    <a:pt x="1785937" y="931069"/>
                  </a:lnTo>
                  <a:lnTo>
                    <a:pt x="1803400" y="939801"/>
                  </a:lnTo>
                  <a:lnTo>
                    <a:pt x="1821656" y="945357"/>
                  </a:lnTo>
                  <a:lnTo>
                    <a:pt x="1839912" y="949326"/>
                  </a:lnTo>
                  <a:lnTo>
                    <a:pt x="1859756" y="952501"/>
                  </a:lnTo>
                  <a:lnTo>
                    <a:pt x="1880393" y="954088"/>
                  </a:lnTo>
                  <a:lnTo>
                    <a:pt x="1899443" y="952501"/>
                  </a:lnTo>
                  <a:lnTo>
                    <a:pt x="1919287" y="949326"/>
                  </a:lnTo>
                  <a:lnTo>
                    <a:pt x="1937543" y="945357"/>
                  </a:lnTo>
                  <a:lnTo>
                    <a:pt x="1955800" y="939801"/>
                  </a:lnTo>
                  <a:lnTo>
                    <a:pt x="1973262" y="931069"/>
                  </a:lnTo>
                  <a:lnTo>
                    <a:pt x="1988343" y="920751"/>
                  </a:lnTo>
                  <a:lnTo>
                    <a:pt x="2004218" y="910432"/>
                  </a:lnTo>
                  <a:lnTo>
                    <a:pt x="2018506" y="898526"/>
                  </a:lnTo>
                  <a:lnTo>
                    <a:pt x="2030412" y="885032"/>
                  </a:lnTo>
                  <a:lnTo>
                    <a:pt x="2042318" y="869951"/>
                  </a:lnTo>
                  <a:lnTo>
                    <a:pt x="2051050" y="854076"/>
                  </a:lnTo>
                  <a:lnTo>
                    <a:pt x="2059781" y="838201"/>
                  </a:lnTo>
                  <a:lnTo>
                    <a:pt x="2066925" y="820738"/>
                  </a:lnTo>
                  <a:lnTo>
                    <a:pt x="2071687" y="801688"/>
                  </a:lnTo>
                  <a:lnTo>
                    <a:pt x="2074068" y="783432"/>
                  </a:lnTo>
                  <a:lnTo>
                    <a:pt x="2074862" y="764382"/>
                  </a:lnTo>
                  <a:lnTo>
                    <a:pt x="2074068" y="744538"/>
                  </a:lnTo>
                  <a:lnTo>
                    <a:pt x="2071687" y="726282"/>
                  </a:lnTo>
                  <a:lnTo>
                    <a:pt x="2066925" y="708025"/>
                  </a:lnTo>
                  <a:lnTo>
                    <a:pt x="2059781" y="690563"/>
                  </a:lnTo>
                  <a:lnTo>
                    <a:pt x="2051050" y="673894"/>
                  </a:lnTo>
                  <a:lnTo>
                    <a:pt x="2042318" y="658813"/>
                  </a:lnTo>
                  <a:lnTo>
                    <a:pt x="2030412" y="642938"/>
                  </a:lnTo>
                  <a:lnTo>
                    <a:pt x="2018506" y="629444"/>
                  </a:lnTo>
                  <a:lnTo>
                    <a:pt x="2004218" y="617538"/>
                  </a:lnTo>
                  <a:lnTo>
                    <a:pt x="1988343" y="607219"/>
                  </a:lnTo>
                  <a:lnTo>
                    <a:pt x="1973262" y="596900"/>
                  </a:lnTo>
                  <a:lnTo>
                    <a:pt x="1955800" y="589757"/>
                  </a:lnTo>
                  <a:lnTo>
                    <a:pt x="1937543" y="582613"/>
                  </a:lnTo>
                  <a:lnTo>
                    <a:pt x="1919287" y="578644"/>
                  </a:lnTo>
                  <a:lnTo>
                    <a:pt x="1899443" y="575469"/>
                  </a:lnTo>
                  <a:close/>
                  <a:moveTo>
                    <a:pt x="908446" y="574675"/>
                  </a:moveTo>
                  <a:lnTo>
                    <a:pt x="887767" y="575469"/>
                  </a:lnTo>
                  <a:lnTo>
                    <a:pt x="868678" y="578644"/>
                  </a:lnTo>
                  <a:lnTo>
                    <a:pt x="850385" y="582613"/>
                  </a:lnTo>
                  <a:lnTo>
                    <a:pt x="831296" y="589757"/>
                  </a:lnTo>
                  <a:lnTo>
                    <a:pt x="815389" y="596900"/>
                  </a:lnTo>
                  <a:lnTo>
                    <a:pt x="798686" y="607219"/>
                  </a:lnTo>
                  <a:lnTo>
                    <a:pt x="783574" y="617538"/>
                  </a:lnTo>
                  <a:lnTo>
                    <a:pt x="770053" y="629444"/>
                  </a:lnTo>
                  <a:lnTo>
                    <a:pt x="756532" y="642938"/>
                  </a:lnTo>
                  <a:lnTo>
                    <a:pt x="745397" y="658813"/>
                  </a:lnTo>
                  <a:lnTo>
                    <a:pt x="735853" y="673894"/>
                  </a:lnTo>
                  <a:lnTo>
                    <a:pt x="727899" y="690563"/>
                  </a:lnTo>
                  <a:lnTo>
                    <a:pt x="720741" y="708025"/>
                  </a:lnTo>
                  <a:lnTo>
                    <a:pt x="716764" y="726282"/>
                  </a:lnTo>
                  <a:lnTo>
                    <a:pt x="713583" y="744538"/>
                  </a:lnTo>
                  <a:lnTo>
                    <a:pt x="712787" y="764382"/>
                  </a:lnTo>
                  <a:lnTo>
                    <a:pt x="713583" y="783432"/>
                  </a:lnTo>
                  <a:lnTo>
                    <a:pt x="716764" y="801688"/>
                  </a:lnTo>
                  <a:lnTo>
                    <a:pt x="720741" y="820738"/>
                  </a:lnTo>
                  <a:lnTo>
                    <a:pt x="727899" y="838201"/>
                  </a:lnTo>
                  <a:lnTo>
                    <a:pt x="735853" y="854076"/>
                  </a:lnTo>
                  <a:lnTo>
                    <a:pt x="745397" y="869951"/>
                  </a:lnTo>
                  <a:lnTo>
                    <a:pt x="756532" y="885032"/>
                  </a:lnTo>
                  <a:lnTo>
                    <a:pt x="770053" y="898526"/>
                  </a:lnTo>
                  <a:lnTo>
                    <a:pt x="783574" y="910432"/>
                  </a:lnTo>
                  <a:lnTo>
                    <a:pt x="798686" y="920751"/>
                  </a:lnTo>
                  <a:lnTo>
                    <a:pt x="815389" y="931069"/>
                  </a:lnTo>
                  <a:lnTo>
                    <a:pt x="831296" y="939801"/>
                  </a:lnTo>
                  <a:lnTo>
                    <a:pt x="850385" y="945357"/>
                  </a:lnTo>
                  <a:lnTo>
                    <a:pt x="868678" y="949326"/>
                  </a:lnTo>
                  <a:lnTo>
                    <a:pt x="887767" y="952501"/>
                  </a:lnTo>
                  <a:lnTo>
                    <a:pt x="908446" y="954088"/>
                  </a:lnTo>
                  <a:lnTo>
                    <a:pt x="928330" y="952501"/>
                  </a:lnTo>
                  <a:lnTo>
                    <a:pt x="947419" y="949326"/>
                  </a:lnTo>
                  <a:lnTo>
                    <a:pt x="967303" y="945357"/>
                  </a:lnTo>
                  <a:lnTo>
                    <a:pt x="984801" y="939801"/>
                  </a:lnTo>
                  <a:lnTo>
                    <a:pt x="1002299" y="931069"/>
                  </a:lnTo>
                  <a:lnTo>
                    <a:pt x="1018206" y="920751"/>
                  </a:lnTo>
                  <a:lnTo>
                    <a:pt x="1033318" y="910432"/>
                  </a:lnTo>
                  <a:lnTo>
                    <a:pt x="1047634" y="898526"/>
                  </a:lnTo>
                  <a:lnTo>
                    <a:pt x="1059565" y="885032"/>
                  </a:lnTo>
                  <a:lnTo>
                    <a:pt x="1070700" y="869951"/>
                  </a:lnTo>
                  <a:lnTo>
                    <a:pt x="1081039" y="854076"/>
                  </a:lnTo>
                  <a:lnTo>
                    <a:pt x="1089788" y="838201"/>
                  </a:lnTo>
                  <a:lnTo>
                    <a:pt x="1095356" y="820738"/>
                  </a:lnTo>
                  <a:lnTo>
                    <a:pt x="1100923" y="801688"/>
                  </a:lnTo>
                  <a:lnTo>
                    <a:pt x="1104105" y="783432"/>
                  </a:lnTo>
                  <a:lnTo>
                    <a:pt x="1104900" y="764382"/>
                  </a:lnTo>
                  <a:lnTo>
                    <a:pt x="1104105" y="744538"/>
                  </a:lnTo>
                  <a:lnTo>
                    <a:pt x="1100923" y="726282"/>
                  </a:lnTo>
                  <a:lnTo>
                    <a:pt x="1095356" y="708025"/>
                  </a:lnTo>
                  <a:lnTo>
                    <a:pt x="1089788" y="690563"/>
                  </a:lnTo>
                  <a:lnTo>
                    <a:pt x="1081039" y="673894"/>
                  </a:lnTo>
                  <a:lnTo>
                    <a:pt x="1070700" y="658813"/>
                  </a:lnTo>
                  <a:lnTo>
                    <a:pt x="1059565" y="642938"/>
                  </a:lnTo>
                  <a:lnTo>
                    <a:pt x="1047634" y="629444"/>
                  </a:lnTo>
                  <a:lnTo>
                    <a:pt x="1033318" y="617538"/>
                  </a:lnTo>
                  <a:lnTo>
                    <a:pt x="1018206" y="607219"/>
                  </a:lnTo>
                  <a:lnTo>
                    <a:pt x="1002299" y="596900"/>
                  </a:lnTo>
                  <a:lnTo>
                    <a:pt x="984801" y="589757"/>
                  </a:lnTo>
                  <a:lnTo>
                    <a:pt x="967303" y="582613"/>
                  </a:lnTo>
                  <a:lnTo>
                    <a:pt x="947419" y="578644"/>
                  </a:lnTo>
                  <a:lnTo>
                    <a:pt x="928330" y="575469"/>
                  </a:lnTo>
                  <a:close/>
                  <a:moveTo>
                    <a:pt x="1394220" y="0"/>
                  </a:moveTo>
                  <a:lnTo>
                    <a:pt x="1427548" y="0"/>
                  </a:lnTo>
                  <a:lnTo>
                    <a:pt x="1460083" y="794"/>
                  </a:lnTo>
                  <a:lnTo>
                    <a:pt x="1491823" y="3174"/>
                  </a:lnTo>
                  <a:lnTo>
                    <a:pt x="1523564" y="4761"/>
                  </a:lnTo>
                  <a:lnTo>
                    <a:pt x="1587046" y="11109"/>
                  </a:lnTo>
                  <a:lnTo>
                    <a:pt x="1649735" y="19838"/>
                  </a:lnTo>
                  <a:lnTo>
                    <a:pt x="1710836" y="30947"/>
                  </a:lnTo>
                  <a:lnTo>
                    <a:pt x="1771937" y="42849"/>
                  </a:lnTo>
                  <a:lnTo>
                    <a:pt x="1831451" y="58719"/>
                  </a:lnTo>
                  <a:lnTo>
                    <a:pt x="1889379" y="76176"/>
                  </a:lnTo>
                  <a:lnTo>
                    <a:pt x="1946512" y="95220"/>
                  </a:lnTo>
                  <a:lnTo>
                    <a:pt x="2002059" y="116645"/>
                  </a:lnTo>
                  <a:lnTo>
                    <a:pt x="2056812" y="140450"/>
                  </a:lnTo>
                  <a:lnTo>
                    <a:pt x="2109978" y="165048"/>
                  </a:lnTo>
                  <a:lnTo>
                    <a:pt x="2160763" y="192821"/>
                  </a:lnTo>
                  <a:lnTo>
                    <a:pt x="2211549" y="221387"/>
                  </a:lnTo>
                  <a:lnTo>
                    <a:pt x="2259160" y="252333"/>
                  </a:lnTo>
                  <a:lnTo>
                    <a:pt x="2306772" y="284073"/>
                  </a:lnTo>
                  <a:lnTo>
                    <a:pt x="2352002" y="318987"/>
                  </a:lnTo>
                  <a:lnTo>
                    <a:pt x="2394853" y="353901"/>
                  </a:lnTo>
                  <a:lnTo>
                    <a:pt x="2436116" y="390402"/>
                  </a:lnTo>
                  <a:lnTo>
                    <a:pt x="2475792" y="429284"/>
                  </a:lnTo>
                  <a:lnTo>
                    <a:pt x="2513088" y="469753"/>
                  </a:lnTo>
                  <a:lnTo>
                    <a:pt x="2531339" y="489590"/>
                  </a:lnTo>
                  <a:lnTo>
                    <a:pt x="2547209" y="510221"/>
                  </a:lnTo>
                  <a:lnTo>
                    <a:pt x="2564667" y="531646"/>
                  </a:lnTo>
                  <a:lnTo>
                    <a:pt x="2581331" y="553864"/>
                  </a:lnTo>
                  <a:lnTo>
                    <a:pt x="2596407" y="575288"/>
                  </a:lnTo>
                  <a:lnTo>
                    <a:pt x="2612278" y="597506"/>
                  </a:lnTo>
                  <a:lnTo>
                    <a:pt x="2626561" y="620518"/>
                  </a:lnTo>
                  <a:lnTo>
                    <a:pt x="2640845" y="642736"/>
                  </a:lnTo>
                  <a:lnTo>
                    <a:pt x="2654335" y="666541"/>
                  </a:lnTo>
                  <a:lnTo>
                    <a:pt x="2667825" y="688759"/>
                  </a:lnTo>
                  <a:lnTo>
                    <a:pt x="2679727" y="712564"/>
                  </a:lnTo>
                  <a:lnTo>
                    <a:pt x="2690837" y="735575"/>
                  </a:lnTo>
                  <a:lnTo>
                    <a:pt x="2701946" y="760174"/>
                  </a:lnTo>
                  <a:lnTo>
                    <a:pt x="2712262" y="784772"/>
                  </a:lnTo>
                  <a:lnTo>
                    <a:pt x="2722578" y="809371"/>
                  </a:lnTo>
                  <a:lnTo>
                    <a:pt x="2732100" y="833969"/>
                  </a:lnTo>
                  <a:lnTo>
                    <a:pt x="2740035" y="858568"/>
                  </a:lnTo>
                  <a:lnTo>
                    <a:pt x="2748764" y="884753"/>
                  </a:lnTo>
                  <a:lnTo>
                    <a:pt x="2755906" y="910145"/>
                  </a:lnTo>
                  <a:lnTo>
                    <a:pt x="2761460" y="935537"/>
                  </a:lnTo>
                  <a:lnTo>
                    <a:pt x="2767808" y="961723"/>
                  </a:lnTo>
                  <a:lnTo>
                    <a:pt x="2773363" y="987908"/>
                  </a:lnTo>
                  <a:lnTo>
                    <a:pt x="2743209" y="987115"/>
                  </a:lnTo>
                  <a:lnTo>
                    <a:pt x="2713849" y="987115"/>
                  </a:lnTo>
                  <a:lnTo>
                    <a:pt x="2680521" y="987115"/>
                  </a:lnTo>
                  <a:lnTo>
                    <a:pt x="2648780" y="987908"/>
                  </a:lnTo>
                  <a:lnTo>
                    <a:pt x="2616246" y="990289"/>
                  </a:lnTo>
                  <a:lnTo>
                    <a:pt x="2584505" y="991876"/>
                  </a:lnTo>
                  <a:lnTo>
                    <a:pt x="2552764" y="995050"/>
                  </a:lnTo>
                  <a:lnTo>
                    <a:pt x="2521023" y="999017"/>
                  </a:lnTo>
                  <a:lnTo>
                    <a:pt x="2489282" y="1003778"/>
                  </a:lnTo>
                  <a:lnTo>
                    <a:pt x="2458334" y="1008539"/>
                  </a:lnTo>
                  <a:lnTo>
                    <a:pt x="2427387" y="1014094"/>
                  </a:lnTo>
                  <a:lnTo>
                    <a:pt x="2397233" y="1019648"/>
                  </a:lnTo>
                  <a:lnTo>
                    <a:pt x="2366286" y="1026790"/>
                  </a:lnTo>
                  <a:lnTo>
                    <a:pt x="2336132" y="1033931"/>
                  </a:lnTo>
                  <a:lnTo>
                    <a:pt x="2306772" y="1042660"/>
                  </a:lnTo>
                  <a:lnTo>
                    <a:pt x="2276618" y="1051388"/>
                  </a:lnTo>
                  <a:lnTo>
                    <a:pt x="2248051" y="1060910"/>
                  </a:lnTo>
                  <a:lnTo>
                    <a:pt x="2219484" y="1070432"/>
                  </a:lnTo>
                  <a:lnTo>
                    <a:pt x="2191711" y="1080748"/>
                  </a:lnTo>
                  <a:lnTo>
                    <a:pt x="2163144" y="1091857"/>
                  </a:lnTo>
                  <a:lnTo>
                    <a:pt x="2135371" y="1102966"/>
                  </a:lnTo>
                  <a:lnTo>
                    <a:pt x="2109184" y="1114868"/>
                  </a:lnTo>
                  <a:lnTo>
                    <a:pt x="2082205" y="1127564"/>
                  </a:lnTo>
                  <a:lnTo>
                    <a:pt x="2055225" y="1141054"/>
                  </a:lnTo>
                  <a:lnTo>
                    <a:pt x="2029832" y="1154543"/>
                  </a:lnTo>
                  <a:lnTo>
                    <a:pt x="2004439" y="1168826"/>
                  </a:lnTo>
                  <a:lnTo>
                    <a:pt x="1979047" y="1183109"/>
                  </a:lnTo>
                  <a:lnTo>
                    <a:pt x="1954447" y="1198186"/>
                  </a:lnTo>
                  <a:lnTo>
                    <a:pt x="1930642" y="1213262"/>
                  </a:lnTo>
                  <a:lnTo>
                    <a:pt x="1906043" y="1229926"/>
                  </a:lnTo>
                  <a:lnTo>
                    <a:pt x="1883030" y="1246589"/>
                  </a:lnTo>
                  <a:lnTo>
                    <a:pt x="1860018" y="1262459"/>
                  </a:lnTo>
                  <a:lnTo>
                    <a:pt x="1838593" y="1279916"/>
                  </a:lnTo>
                  <a:lnTo>
                    <a:pt x="1815581" y="1298960"/>
                  </a:lnTo>
                  <a:lnTo>
                    <a:pt x="1794949" y="1317211"/>
                  </a:lnTo>
                  <a:lnTo>
                    <a:pt x="1773524" y="1335461"/>
                  </a:lnTo>
                  <a:lnTo>
                    <a:pt x="1754480" y="1355299"/>
                  </a:lnTo>
                  <a:lnTo>
                    <a:pt x="1733848" y="1374343"/>
                  </a:lnTo>
                  <a:lnTo>
                    <a:pt x="1715597" y="1394181"/>
                  </a:lnTo>
                  <a:lnTo>
                    <a:pt x="1696552" y="1414812"/>
                  </a:lnTo>
                  <a:lnTo>
                    <a:pt x="1678301" y="1434649"/>
                  </a:lnTo>
                  <a:lnTo>
                    <a:pt x="1660844" y="1456867"/>
                  </a:lnTo>
                  <a:lnTo>
                    <a:pt x="1644180" y="1476705"/>
                  </a:lnTo>
                  <a:lnTo>
                    <a:pt x="1628309" y="1499716"/>
                  </a:lnTo>
                  <a:lnTo>
                    <a:pt x="1612439" y="1521141"/>
                  </a:lnTo>
                  <a:lnTo>
                    <a:pt x="1597362" y="1543359"/>
                  </a:lnTo>
                  <a:lnTo>
                    <a:pt x="1583079" y="1566370"/>
                  </a:lnTo>
                  <a:lnTo>
                    <a:pt x="1569589" y="1589382"/>
                  </a:lnTo>
                  <a:lnTo>
                    <a:pt x="1556099" y="1613187"/>
                  </a:lnTo>
                  <a:lnTo>
                    <a:pt x="1544196" y="1636992"/>
                  </a:lnTo>
                  <a:lnTo>
                    <a:pt x="1531500" y="1660797"/>
                  </a:lnTo>
                  <a:lnTo>
                    <a:pt x="1521184" y="1685395"/>
                  </a:lnTo>
                  <a:lnTo>
                    <a:pt x="1510075" y="1709994"/>
                  </a:lnTo>
                  <a:lnTo>
                    <a:pt x="1501346" y="1734592"/>
                  </a:lnTo>
                  <a:lnTo>
                    <a:pt x="1491823" y="1759984"/>
                  </a:lnTo>
                  <a:lnTo>
                    <a:pt x="1483888" y="1785376"/>
                  </a:lnTo>
                  <a:lnTo>
                    <a:pt x="1476747" y="1811562"/>
                  </a:lnTo>
                  <a:lnTo>
                    <a:pt x="1470398" y="1836954"/>
                  </a:lnTo>
                  <a:lnTo>
                    <a:pt x="1464050" y="1862346"/>
                  </a:lnTo>
                  <a:lnTo>
                    <a:pt x="1459289" y="1889325"/>
                  </a:lnTo>
                  <a:lnTo>
                    <a:pt x="1453734" y="1915510"/>
                  </a:lnTo>
                  <a:lnTo>
                    <a:pt x="1450560" y="1942489"/>
                  </a:lnTo>
                  <a:lnTo>
                    <a:pt x="1447386" y="1968675"/>
                  </a:lnTo>
                  <a:lnTo>
                    <a:pt x="1445799" y="1996447"/>
                  </a:lnTo>
                  <a:lnTo>
                    <a:pt x="1445006" y="2023426"/>
                  </a:lnTo>
                  <a:lnTo>
                    <a:pt x="1443419" y="2051199"/>
                  </a:lnTo>
                  <a:lnTo>
                    <a:pt x="1445006" y="2086906"/>
                  </a:lnTo>
                  <a:lnTo>
                    <a:pt x="1446593" y="2122614"/>
                  </a:lnTo>
                  <a:lnTo>
                    <a:pt x="1450560" y="2158321"/>
                  </a:lnTo>
                  <a:lnTo>
                    <a:pt x="1454528" y="2193235"/>
                  </a:lnTo>
                  <a:lnTo>
                    <a:pt x="1461670" y="2228149"/>
                  </a:lnTo>
                  <a:lnTo>
                    <a:pt x="1469605" y="2262270"/>
                  </a:lnTo>
                  <a:lnTo>
                    <a:pt x="1478334" y="2296390"/>
                  </a:lnTo>
                  <a:lnTo>
                    <a:pt x="1488649" y="2329718"/>
                  </a:lnTo>
                  <a:lnTo>
                    <a:pt x="1441832" y="2332098"/>
                  </a:lnTo>
                  <a:lnTo>
                    <a:pt x="1394220" y="2332892"/>
                  </a:lnTo>
                  <a:lnTo>
                    <a:pt x="1337086" y="2332098"/>
                  </a:lnTo>
                  <a:lnTo>
                    <a:pt x="1279953" y="2328924"/>
                  </a:lnTo>
                  <a:lnTo>
                    <a:pt x="1223613" y="2323370"/>
                  </a:lnTo>
                  <a:lnTo>
                    <a:pt x="1168066" y="2317815"/>
                  </a:lnTo>
                  <a:lnTo>
                    <a:pt x="1113313" y="2308293"/>
                  </a:lnTo>
                  <a:lnTo>
                    <a:pt x="1059353" y="2297977"/>
                  </a:lnTo>
                  <a:lnTo>
                    <a:pt x="1006187" y="2286868"/>
                  </a:lnTo>
                  <a:lnTo>
                    <a:pt x="953815" y="2272585"/>
                  </a:lnTo>
                  <a:lnTo>
                    <a:pt x="930009" y="2266237"/>
                  </a:lnTo>
                  <a:lnTo>
                    <a:pt x="426122" y="2522538"/>
                  </a:lnTo>
                  <a:lnTo>
                    <a:pt x="560227" y="2101189"/>
                  </a:lnTo>
                  <a:lnTo>
                    <a:pt x="547531" y="2093254"/>
                  </a:lnTo>
                  <a:lnTo>
                    <a:pt x="517377" y="2072623"/>
                  </a:lnTo>
                  <a:lnTo>
                    <a:pt x="486430" y="2051199"/>
                  </a:lnTo>
                  <a:lnTo>
                    <a:pt x="457863" y="2029774"/>
                  </a:lnTo>
                  <a:lnTo>
                    <a:pt x="428503" y="2006763"/>
                  </a:lnTo>
                  <a:lnTo>
                    <a:pt x="399936" y="1984545"/>
                  </a:lnTo>
                  <a:lnTo>
                    <a:pt x="373750" y="1960740"/>
                  </a:lnTo>
                  <a:lnTo>
                    <a:pt x="346770" y="1936141"/>
                  </a:lnTo>
                  <a:lnTo>
                    <a:pt x="321377" y="1911543"/>
                  </a:lnTo>
                  <a:lnTo>
                    <a:pt x="296778" y="1886151"/>
                  </a:lnTo>
                  <a:lnTo>
                    <a:pt x="272972" y="1859172"/>
                  </a:lnTo>
                  <a:lnTo>
                    <a:pt x="250753" y="1832986"/>
                  </a:lnTo>
                  <a:lnTo>
                    <a:pt x="227741" y="1806007"/>
                  </a:lnTo>
                  <a:lnTo>
                    <a:pt x="207110" y="1777441"/>
                  </a:lnTo>
                  <a:lnTo>
                    <a:pt x="187272" y="1749668"/>
                  </a:lnTo>
                  <a:lnTo>
                    <a:pt x="167433" y="1721102"/>
                  </a:lnTo>
                  <a:lnTo>
                    <a:pt x="149182" y="1690950"/>
                  </a:lnTo>
                  <a:lnTo>
                    <a:pt x="131725" y="1661590"/>
                  </a:lnTo>
                  <a:lnTo>
                    <a:pt x="115061" y="1630644"/>
                  </a:lnTo>
                  <a:lnTo>
                    <a:pt x="99984" y="1599697"/>
                  </a:lnTo>
                  <a:lnTo>
                    <a:pt x="85701" y="1569544"/>
                  </a:lnTo>
                  <a:lnTo>
                    <a:pt x="72211" y="1537804"/>
                  </a:lnTo>
                  <a:lnTo>
                    <a:pt x="59514" y="1506064"/>
                  </a:lnTo>
                  <a:lnTo>
                    <a:pt x="48405" y="1472737"/>
                  </a:lnTo>
                  <a:lnTo>
                    <a:pt x="39676" y="1440204"/>
                  </a:lnTo>
                  <a:lnTo>
                    <a:pt x="30154" y="1407670"/>
                  </a:lnTo>
                  <a:lnTo>
                    <a:pt x="22219" y="1373550"/>
                  </a:lnTo>
                  <a:lnTo>
                    <a:pt x="15871" y="1339429"/>
                  </a:lnTo>
                  <a:lnTo>
                    <a:pt x="9522" y="1306102"/>
                  </a:lnTo>
                  <a:lnTo>
                    <a:pt x="5555" y="1271188"/>
                  </a:lnTo>
                  <a:lnTo>
                    <a:pt x="2381" y="1236274"/>
                  </a:lnTo>
                  <a:lnTo>
                    <a:pt x="0" y="1201360"/>
                  </a:lnTo>
                  <a:lnTo>
                    <a:pt x="0" y="1166446"/>
                  </a:lnTo>
                  <a:lnTo>
                    <a:pt x="0" y="1137086"/>
                  </a:lnTo>
                  <a:lnTo>
                    <a:pt x="2381" y="1106140"/>
                  </a:lnTo>
                  <a:lnTo>
                    <a:pt x="4761" y="1075987"/>
                  </a:lnTo>
                  <a:lnTo>
                    <a:pt x="7935" y="1047421"/>
                  </a:lnTo>
                  <a:lnTo>
                    <a:pt x="11903" y="1018061"/>
                  </a:lnTo>
                  <a:lnTo>
                    <a:pt x="15871" y="989495"/>
                  </a:lnTo>
                  <a:lnTo>
                    <a:pt x="22219" y="959342"/>
                  </a:lnTo>
                  <a:lnTo>
                    <a:pt x="27773" y="931570"/>
                  </a:lnTo>
                  <a:lnTo>
                    <a:pt x="36502" y="903004"/>
                  </a:lnTo>
                  <a:lnTo>
                    <a:pt x="44437" y="875231"/>
                  </a:lnTo>
                  <a:lnTo>
                    <a:pt x="52373" y="846665"/>
                  </a:lnTo>
                  <a:lnTo>
                    <a:pt x="62688" y="819686"/>
                  </a:lnTo>
                  <a:lnTo>
                    <a:pt x="73004" y="792707"/>
                  </a:lnTo>
                  <a:lnTo>
                    <a:pt x="84114" y="765728"/>
                  </a:lnTo>
                  <a:lnTo>
                    <a:pt x="96810" y="738749"/>
                  </a:lnTo>
                  <a:lnTo>
                    <a:pt x="110300" y="712564"/>
                  </a:lnTo>
                  <a:lnTo>
                    <a:pt x="122996" y="686378"/>
                  </a:lnTo>
                  <a:lnTo>
                    <a:pt x="138073" y="660986"/>
                  </a:lnTo>
                  <a:lnTo>
                    <a:pt x="153150" y="635594"/>
                  </a:lnTo>
                  <a:lnTo>
                    <a:pt x="168227" y="610996"/>
                  </a:lnTo>
                  <a:lnTo>
                    <a:pt x="184891" y="586397"/>
                  </a:lnTo>
                  <a:lnTo>
                    <a:pt x="202349" y="561799"/>
                  </a:lnTo>
                  <a:lnTo>
                    <a:pt x="219806" y="537994"/>
                  </a:lnTo>
                  <a:lnTo>
                    <a:pt x="238057" y="514189"/>
                  </a:lnTo>
                  <a:lnTo>
                    <a:pt x="257895" y="491177"/>
                  </a:lnTo>
                  <a:lnTo>
                    <a:pt x="276940" y="468166"/>
                  </a:lnTo>
                  <a:lnTo>
                    <a:pt x="297571" y="445947"/>
                  </a:lnTo>
                  <a:lnTo>
                    <a:pt x="318203" y="424523"/>
                  </a:lnTo>
                  <a:lnTo>
                    <a:pt x="340422" y="403098"/>
                  </a:lnTo>
                  <a:lnTo>
                    <a:pt x="361847" y="382467"/>
                  </a:lnTo>
                  <a:lnTo>
                    <a:pt x="384859" y="361836"/>
                  </a:lnTo>
                  <a:lnTo>
                    <a:pt x="408665" y="341205"/>
                  </a:lnTo>
                  <a:lnTo>
                    <a:pt x="433264" y="322161"/>
                  </a:lnTo>
                  <a:lnTo>
                    <a:pt x="456276" y="303117"/>
                  </a:lnTo>
                  <a:lnTo>
                    <a:pt x="482462" y="284867"/>
                  </a:lnTo>
                  <a:lnTo>
                    <a:pt x="507855" y="266616"/>
                  </a:lnTo>
                  <a:lnTo>
                    <a:pt x="533248" y="249159"/>
                  </a:lnTo>
                  <a:lnTo>
                    <a:pt x="560227" y="231702"/>
                  </a:lnTo>
                  <a:lnTo>
                    <a:pt x="588001" y="215039"/>
                  </a:lnTo>
                  <a:lnTo>
                    <a:pt x="615774" y="199169"/>
                  </a:lnTo>
                  <a:lnTo>
                    <a:pt x="642754" y="183299"/>
                  </a:lnTo>
                  <a:lnTo>
                    <a:pt x="672114" y="169016"/>
                  </a:lnTo>
                  <a:lnTo>
                    <a:pt x="700681" y="154733"/>
                  </a:lnTo>
                  <a:lnTo>
                    <a:pt x="730041" y="140450"/>
                  </a:lnTo>
                  <a:lnTo>
                    <a:pt x="760195" y="127754"/>
                  </a:lnTo>
                  <a:lnTo>
                    <a:pt x="789556" y="115058"/>
                  </a:lnTo>
                  <a:lnTo>
                    <a:pt x="820503" y="103155"/>
                  </a:lnTo>
                  <a:lnTo>
                    <a:pt x="852244" y="92046"/>
                  </a:lnTo>
                  <a:lnTo>
                    <a:pt x="883191" y="80937"/>
                  </a:lnTo>
                  <a:lnTo>
                    <a:pt x="914932" y="70622"/>
                  </a:lnTo>
                  <a:lnTo>
                    <a:pt x="947467" y="61893"/>
                  </a:lnTo>
                  <a:lnTo>
                    <a:pt x="980001" y="52371"/>
                  </a:lnTo>
                  <a:lnTo>
                    <a:pt x="1013329" y="44436"/>
                  </a:lnTo>
                  <a:lnTo>
                    <a:pt x="1045864" y="37295"/>
                  </a:lnTo>
                  <a:lnTo>
                    <a:pt x="1079985" y="29360"/>
                  </a:lnTo>
                  <a:lnTo>
                    <a:pt x="1113313" y="23805"/>
                  </a:lnTo>
                  <a:lnTo>
                    <a:pt x="1147434" y="18251"/>
                  </a:lnTo>
                  <a:lnTo>
                    <a:pt x="1182350" y="13490"/>
                  </a:lnTo>
                  <a:lnTo>
                    <a:pt x="1217265" y="9522"/>
                  </a:lnTo>
                  <a:lnTo>
                    <a:pt x="1252180" y="6348"/>
                  </a:lnTo>
                  <a:lnTo>
                    <a:pt x="1287095" y="3174"/>
                  </a:lnTo>
                  <a:lnTo>
                    <a:pt x="1322803" y="2381"/>
                  </a:lnTo>
                  <a:lnTo>
                    <a:pt x="1358512" y="7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8" name="图片占位符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6096000" y="1299500"/>
            <a:ext cx="6096000" cy="2428875"/>
          </a:xfrm>
          <a:prstGeom prst="rect">
            <a:avLst/>
          </a:prstGeom>
          <a:gradFill>
            <a:gsLst>
              <a:gs pos="0">
                <a:srgbClr val="F52552">
                  <a:alpha val="79000"/>
                </a:srgbClr>
              </a:gs>
              <a:gs pos="62000">
                <a:srgbClr val="3B1F4D">
                  <a:alpha val="85000"/>
                </a:srgbClr>
              </a:gs>
            </a:gsLst>
            <a:lin ang="3000000" scaled="0"/>
          </a:gradFill>
        </p:spPr>
      </p:pic>
      <p:sp>
        <p:nvSpPr>
          <p:cNvPr id="49" name="圆角矩形 18"/>
          <p:cNvSpPr/>
          <p:nvPr/>
        </p:nvSpPr>
        <p:spPr>
          <a:xfrm>
            <a:off x="2492071" y="1411964"/>
            <a:ext cx="1443248" cy="32385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代用名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530058" y="1770020"/>
            <a:ext cx="3256336" cy="1184644"/>
            <a:chOff x="1054646" y="4005064"/>
            <a:chExt cx="2445891" cy="1184644"/>
          </a:xfrm>
        </p:grpSpPr>
        <p:sp>
          <p:nvSpPr>
            <p:cNvPr id="51" name="TextBox 20"/>
            <p:cNvSpPr txBox="1"/>
            <p:nvPr/>
          </p:nvSpPr>
          <p:spPr>
            <a:xfrm>
              <a:off x="1938533" y="4005064"/>
              <a:ext cx="678117" cy="30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zh-CN" altLang="en-US" sz="1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职位名称</a:t>
              </a:r>
              <a:endParaRPr lang="zh-CN" altLang="en-US" sz="1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054646" y="4365104"/>
              <a:ext cx="2445891" cy="824604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为客户服务是我们存在唯一理由，客户需求是我们发展的原动力。我们坚持以客户为中心。</a:t>
              </a:r>
              <a:endParaRPr lang="en-US" altLang="zh-CN" sz="1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243031" y="3068148"/>
            <a:ext cx="442664" cy="442664"/>
            <a:chOff x="2342593" y="4679353"/>
            <a:chExt cx="304800" cy="304800"/>
          </a:xfrm>
        </p:grpSpPr>
        <p:sp>
          <p:nvSpPr>
            <p:cNvPr id="54" name="椭圆 53"/>
            <p:cNvSpPr/>
            <p:nvPr/>
          </p:nvSpPr>
          <p:spPr>
            <a:xfrm>
              <a:off x="2342593" y="4679353"/>
              <a:ext cx="304800" cy="304800"/>
            </a:xfrm>
            <a:prstGeom prst="ellipse">
              <a:avLst/>
            </a:prstGeom>
            <a:gradFill>
              <a:gsLst>
                <a:gs pos="100000">
                  <a:srgbClr val="02CE86">
                    <a:alpha val="91000"/>
                  </a:srgbClr>
                </a:gs>
                <a:gs pos="0">
                  <a:srgbClr val="057CDE">
                    <a:alpha val="8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5" name="任意多边形 24"/>
            <p:cNvSpPr/>
            <p:nvPr/>
          </p:nvSpPr>
          <p:spPr bwMode="auto">
            <a:xfrm>
              <a:off x="2410170" y="4758865"/>
              <a:ext cx="169646" cy="145777"/>
            </a:xfrm>
            <a:custGeom>
              <a:avLst/>
              <a:gdLst>
                <a:gd name="connsiteX0" fmla="*/ 1131888 w 3463925"/>
                <a:gd name="connsiteY0" fmla="*/ 2093913 h 2976563"/>
                <a:gd name="connsiteX1" fmla="*/ 1109662 w 3463925"/>
                <a:gd name="connsiteY1" fmla="*/ 2094703 h 2976563"/>
                <a:gd name="connsiteX2" fmla="*/ 1089025 w 3463925"/>
                <a:gd name="connsiteY2" fmla="*/ 2097863 h 2976563"/>
                <a:gd name="connsiteX3" fmla="*/ 1070769 w 3463925"/>
                <a:gd name="connsiteY3" fmla="*/ 2103394 h 2976563"/>
                <a:gd name="connsiteX4" fmla="*/ 1052512 w 3463925"/>
                <a:gd name="connsiteY4" fmla="*/ 2109714 h 2976563"/>
                <a:gd name="connsiteX5" fmla="*/ 1035050 w 3463925"/>
                <a:gd name="connsiteY5" fmla="*/ 2117614 h 2976563"/>
                <a:gd name="connsiteX6" fmla="*/ 1018381 w 3463925"/>
                <a:gd name="connsiteY6" fmla="*/ 2127885 h 2976563"/>
                <a:gd name="connsiteX7" fmla="*/ 1003300 w 3463925"/>
                <a:gd name="connsiteY7" fmla="*/ 2138155 h 2976563"/>
                <a:gd name="connsiteX8" fmla="*/ 988219 w 3463925"/>
                <a:gd name="connsiteY8" fmla="*/ 2150006 h 2976563"/>
                <a:gd name="connsiteX9" fmla="*/ 976312 w 3463925"/>
                <a:gd name="connsiteY9" fmla="*/ 2163437 h 2976563"/>
                <a:gd name="connsiteX10" fmla="*/ 963612 w 3463925"/>
                <a:gd name="connsiteY10" fmla="*/ 2177657 h 2976563"/>
                <a:gd name="connsiteX11" fmla="*/ 954088 w 3463925"/>
                <a:gd name="connsiteY11" fmla="*/ 2191878 h 2976563"/>
                <a:gd name="connsiteX12" fmla="*/ 944562 w 3463925"/>
                <a:gd name="connsiteY12" fmla="*/ 2207679 h 2976563"/>
                <a:gd name="connsiteX13" fmla="*/ 937419 w 3463925"/>
                <a:gd name="connsiteY13" fmla="*/ 2223480 h 2976563"/>
                <a:gd name="connsiteX14" fmla="*/ 931069 w 3463925"/>
                <a:gd name="connsiteY14" fmla="*/ 2240071 h 2976563"/>
                <a:gd name="connsiteX15" fmla="*/ 927100 w 3463925"/>
                <a:gd name="connsiteY15" fmla="*/ 2256662 h 2976563"/>
                <a:gd name="connsiteX16" fmla="*/ 923925 w 3463925"/>
                <a:gd name="connsiteY16" fmla="*/ 2273253 h 2976563"/>
                <a:gd name="connsiteX17" fmla="*/ 923925 w 3463925"/>
                <a:gd name="connsiteY17" fmla="*/ 2289843 h 2976563"/>
                <a:gd name="connsiteX18" fmla="*/ 924719 w 3463925"/>
                <a:gd name="connsiteY18" fmla="*/ 2306434 h 2976563"/>
                <a:gd name="connsiteX19" fmla="*/ 927100 w 3463925"/>
                <a:gd name="connsiteY19" fmla="*/ 2322235 h 2976563"/>
                <a:gd name="connsiteX20" fmla="*/ 931862 w 3463925"/>
                <a:gd name="connsiteY20" fmla="*/ 2338036 h 2976563"/>
                <a:gd name="connsiteX21" fmla="*/ 938212 w 3463925"/>
                <a:gd name="connsiteY21" fmla="*/ 2352257 h 2976563"/>
                <a:gd name="connsiteX22" fmla="*/ 946944 w 3463925"/>
                <a:gd name="connsiteY22" fmla="*/ 2365687 h 2976563"/>
                <a:gd name="connsiteX23" fmla="*/ 956469 w 3463925"/>
                <a:gd name="connsiteY23" fmla="*/ 2377538 h 2976563"/>
                <a:gd name="connsiteX24" fmla="*/ 968375 w 3463925"/>
                <a:gd name="connsiteY24" fmla="*/ 2388599 h 2976563"/>
                <a:gd name="connsiteX25" fmla="*/ 980281 w 3463925"/>
                <a:gd name="connsiteY25" fmla="*/ 2398079 h 2976563"/>
                <a:gd name="connsiteX26" fmla="*/ 994569 w 3463925"/>
                <a:gd name="connsiteY26" fmla="*/ 2407560 h 2976563"/>
                <a:gd name="connsiteX27" fmla="*/ 1008856 w 3463925"/>
                <a:gd name="connsiteY27" fmla="*/ 2414670 h 2976563"/>
                <a:gd name="connsiteX28" fmla="*/ 1025525 w 3463925"/>
                <a:gd name="connsiteY28" fmla="*/ 2421780 h 2976563"/>
                <a:gd name="connsiteX29" fmla="*/ 1042988 w 3463925"/>
                <a:gd name="connsiteY29" fmla="*/ 2425731 h 2976563"/>
                <a:gd name="connsiteX30" fmla="*/ 1060450 w 3463925"/>
                <a:gd name="connsiteY30" fmla="*/ 2429681 h 2976563"/>
                <a:gd name="connsiteX31" fmla="*/ 1079500 w 3463925"/>
                <a:gd name="connsiteY31" fmla="*/ 2430471 h 2976563"/>
                <a:gd name="connsiteX32" fmla="*/ 1099344 w 3463925"/>
                <a:gd name="connsiteY32" fmla="*/ 2432051 h 2976563"/>
                <a:gd name="connsiteX33" fmla="*/ 1119188 w 3463925"/>
                <a:gd name="connsiteY33" fmla="*/ 2429681 h 2976563"/>
                <a:gd name="connsiteX34" fmla="*/ 1139031 w 3463925"/>
                <a:gd name="connsiteY34" fmla="*/ 2426521 h 2976563"/>
                <a:gd name="connsiteX35" fmla="*/ 1158875 w 3463925"/>
                <a:gd name="connsiteY35" fmla="*/ 2421780 h 2976563"/>
                <a:gd name="connsiteX36" fmla="*/ 1177131 w 3463925"/>
                <a:gd name="connsiteY36" fmla="*/ 2415460 h 2976563"/>
                <a:gd name="connsiteX37" fmla="*/ 1194594 w 3463925"/>
                <a:gd name="connsiteY37" fmla="*/ 2408350 h 2976563"/>
                <a:gd name="connsiteX38" fmla="*/ 1212056 w 3463925"/>
                <a:gd name="connsiteY38" fmla="*/ 2398869 h 2976563"/>
                <a:gd name="connsiteX39" fmla="*/ 1228725 w 3463925"/>
                <a:gd name="connsiteY39" fmla="*/ 2390179 h 2976563"/>
                <a:gd name="connsiteX40" fmla="*/ 1243806 w 3463925"/>
                <a:gd name="connsiteY40" fmla="*/ 2379118 h 2976563"/>
                <a:gd name="connsiteX41" fmla="*/ 1257300 w 3463925"/>
                <a:gd name="connsiteY41" fmla="*/ 2366478 h 2976563"/>
                <a:gd name="connsiteX42" fmla="*/ 1269206 w 3463925"/>
                <a:gd name="connsiteY42" fmla="*/ 2353047 h 2976563"/>
                <a:gd name="connsiteX43" fmla="*/ 1281112 w 3463925"/>
                <a:gd name="connsiteY43" fmla="*/ 2339616 h 2976563"/>
                <a:gd name="connsiteX44" fmla="*/ 1291431 w 3463925"/>
                <a:gd name="connsiteY44" fmla="*/ 2324605 h 2976563"/>
                <a:gd name="connsiteX45" fmla="*/ 1299369 w 3463925"/>
                <a:gd name="connsiteY45" fmla="*/ 2309594 h 2976563"/>
                <a:gd name="connsiteX46" fmla="*/ 1305719 w 3463925"/>
                <a:gd name="connsiteY46" fmla="*/ 2293794 h 2976563"/>
                <a:gd name="connsiteX47" fmla="*/ 1310481 w 3463925"/>
                <a:gd name="connsiteY47" fmla="*/ 2277993 h 2976563"/>
                <a:gd name="connsiteX48" fmla="*/ 1313656 w 3463925"/>
                <a:gd name="connsiteY48" fmla="*/ 2261402 h 2976563"/>
                <a:gd name="connsiteX49" fmla="*/ 1314450 w 3463925"/>
                <a:gd name="connsiteY49" fmla="*/ 2244811 h 2976563"/>
                <a:gd name="connsiteX50" fmla="*/ 1313656 w 3463925"/>
                <a:gd name="connsiteY50" fmla="*/ 2227430 h 2976563"/>
                <a:gd name="connsiteX51" fmla="*/ 1310481 w 3463925"/>
                <a:gd name="connsiteY51" fmla="*/ 2212419 h 2976563"/>
                <a:gd name="connsiteX52" fmla="*/ 1306512 w 3463925"/>
                <a:gd name="connsiteY52" fmla="*/ 2195828 h 2976563"/>
                <a:gd name="connsiteX53" fmla="*/ 1300162 w 3463925"/>
                <a:gd name="connsiteY53" fmla="*/ 2181608 h 2976563"/>
                <a:gd name="connsiteX54" fmla="*/ 1292225 w 3463925"/>
                <a:gd name="connsiteY54" fmla="*/ 2167387 h 2976563"/>
                <a:gd name="connsiteX55" fmla="*/ 1282700 w 3463925"/>
                <a:gd name="connsiteY55" fmla="*/ 2153956 h 2976563"/>
                <a:gd name="connsiteX56" fmla="*/ 1271588 w 3463925"/>
                <a:gd name="connsiteY56" fmla="*/ 2142896 h 2976563"/>
                <a:gd name="connsiteX57" fmla="*/ 1258094 w 3463925"/>
                <a:gd name="connsiteY57" fmla="*/ 2131835 h 2976563"/>
                <a:gd name="connsiteX58" fmla="*/ 1244600 w 3463925"/>
                <a:gd name="connsiteY58" fmla="*/ 2121564 h 2976563"/>
                <a:gd name="connsiteX59" fmla="*/ 1228725 w 3463925"/>
                <a:gd name="connsiteY59" fmla="*/ 2113664 h 2976563"/>
                <a:gd name="connsiteX60" fmla="*/ 1212056 w 3463925"/>
                <a:gd name="connsiteY60" fmla="*/ 2106554 h 2976563"/>
                <a:gd name="connsiteX61" fmla="*/ 1193800 w 3463925"/>
                <a:gd name="connsiteY61" fmla="*/ 2101023 h 2976563"/>
                <a:gd name="connsiteX62" fmla="*/ 1173956 w 3463925"/>
                <a:gd name="connsiteY62" fmla="*/ 2097073 h 2976563"/>
                <a:gd name="connsiteX63" fmla="*/ 1153319 w 3463925"/>
                <a:gd name="connsiteY63" fmla="*/ 2093913 h 2976563"/>
                <a:gd name="connsiteX64" fmla="*/ 1430769 w 3463925"/>
                <a:gd name="connsiteY64" fmla="*/ 2000250 h 2976563"/>
                <a:gd name="connsiteX65" fmla="*/ 1423588 w 3463925"/>
                <a:gd name="connsiteY65" fmla="*/ 2001040 h 2976563"/>
                <a:gd name="connsiteX66" fmla="*/ 1415609 w 3463925"/>
                <a:gd name="connsiteY66" fmla="*/ 2002619 h 2976563"/>
                <a:gd name="connsiteX67" fmla="*/ 1407630 w 3463925"/>
                <a:gd name="connsiteY67" fmla="*/ 2005778 h 2976563"/>
                <a:gd name="connsiteX68" fmla="*/ 1400449 w 3463925"/>
                <a:gd name="connsiteY68" fmla="*/ 2008937 h 2976563"/>
                <a:gd name="connsiteX69" fmla="*/ 1391672 w 3463925"/>
                <a:gd name="connsiteY69" fmla="*/ 2014466 h 2976563"/>
                <a:gd name="connsiteX70" fmla="*/ 1383693 w 3463925"/>
                <a:gd name="connsiteY70" fmla="*/ 2019204 h 2976563"/>
                <a:gd name="connsiteX71" fmla="*/ 1376512 w 3463925"/>
                <a:gd name="connsiteY71" fmla="*/ 2024733 h 2976563"/>
                <a:gd name="connsiteX72" fmla="*/ 1371724 w 3463925"/>
                <a:gd name="connsiteY72" fmla="*/ 2030261 h 2976563"/>
                <a:gd name="connsiteX73" fmla="*/ 1365341 w 3463925"/>
                <a:gd name="connsiteY73" fmla="*/ 2036579 h 2976563"/>
                <a:gd name="connsiteX74" fmla="*/ 1361351 w 3463925"/>
                <a:gd name="connsiteY74" fmla="*/ 2043687 h 2976563"/>
                <a:gd name="connsiteX75" fmla="*/ 1356564 w 3463925"/>
                <a:gd name="connsiteY75" fmla="*/ 2050795 h 2976563"/>
                <a:gd name="connsiteX76" fmla="*/ 1354170 w 3463925"/>
                <a:gd name="connsiteY76" fmla="*/ 2057903 h 2976563"/>
                <a:gd name="connsiteX77" fmla="*/ 1351777 w 3463925"/>
                <a:gd name="connsiteY77" fmla="*/ 2065011 h 2976563"/>
                <a:gd name="connsiteX78" fmla="*/ 1349383 w 3463925"/>
                <a:gd name="connsiteY78" fmla="*/ 2072119 h 2976563"/>
                <a:gd name="connsiteX79" fmla="*/ 1348585 w 3463925"/>
                <a:gd name="connsiteY79" fmla="*/ 2080806 h 2976563"/>
                <a:gd name="connsiteX80" fmla="*/ 1347787 w 3463925"/>
                <a:gd name="connsiteY80" fmla="*/ 2087914 h 2976563"/>
                <a:gd name="connsiteX81" fmla="*/ 1347787 w 3463925"/>
                <a:gd name="connsiteY81" fmla="*/ 2095022 h 2976563"/>
                <a:gd name="connsiteX82" fmla="*/ 1348585 w 3463925"/>
                <a:gd name="connsiteY82" fmla="*/ 2102919 h 2976563"/>
                <a:gd name="connsiteX83" fmla="*/ 1350979 w 3463925"/>
                <a:gd name="connsiteY83" fmla="*/ 2110027 h 2976563"/>
                <a:gd name="connsiteX84" fmla="*/ 1352574 w 3463925"/>
                <a:gd name="connsiteY84" fmla="*/ 2116345 h 2976563"/>
                <a:gd name="connsiteX85" fmla="*/ 1355766 w 3463925"/>
                <a:gd name="connsiteY85" fmla="*/ 2123453 h 2976563"/>
                <a:gd name="connsiteX86" fmla="*/ 1358958 w 3463925"/>
                <a:gd name="connsiteY86" fmla="*/ 2129771 h 2976563"/>
                <a:gd name="connsiteX87" fmla="*/ 1362947 w 3463925"/>
                <a:gd name="connsiteY87" fmla="*/ 2135300 h 2976563"/>
                <a:gd name="connsiteX88" fmla="*/ 1366937 w 3463925"/>
                <a:gd name="connsiteY88" fmla="*/ 2140828 h 2976563"/>
                <a:gd name="connsiteX89" fmla="*/ 1372522 w 3463925"/>
                <a:gd name="connsiteY89" fmla="*/ 2144777 h 2976563"/>
                <a:gd name="connsiteX90" fmla="*/ 1377310 w 3463925"/>
                <a:gd name="connsiteY90" fmla="*/ 2148726 h 2976563"/>
                <a:gd name="connsiteX91" fmla="*/ 1383693 w 3463925"/>
                <a:gd name="connsiteY91" fmla="*/ 2151885 h 2976563"/>
                <a:gd name="connsiteX92" fmla="*/ 1390076 w 3463925"/>
                <a:gd name="connsiteY92" fmla="*/ 2154254 h 2976563"/>
                <a:gd name="connsiteX93" fmla="*/ 1396459 w 3463925"/>
                <a:gd name="connsiteY93" fmla="*/ 2155833 h 2976563"/>
                <a:gd name="connsiteX94" fmla="*/ 1403640 w 3463925"/>
                <a:gd name="connsiteY94" fmla="*/ 2157413 h 2976563"/>
                <a:gd name="connsiteX95" fmla="*/ 1410822 w 3463925"/>
                <a:gd name="connsiteY95" fmla="*/ 2157413 h 2976563"/>
                <a:gd name="connsiteX96" fmla="*/ 1418003 w 3463925"/>
                <a:gd name="connsiteY96" fmla="*/ 2155833 h 2976563"/>
                <a:gd name="connsiteX97" fmla="*/ 1425184 w 3463925"/>
                <a:gd name="connsiteY97" fmla="*/ 2155044 h 2976563"/>
                <a:gd name="connsiteX98" fmla="*/ 1432365 w 3463925"/>
                <a:gd name="connsiteY98" fmla="*/ 2152674 h 2976563"/>
                <a:gd name="connsiteX99" fmla="*/ 1439546 w 3463925"/>
                <a:gd name="connsiteY99" fmla="*/ 2151095 h 2976563"/>
                <a:gd name="connsiteX100" fmla="*/ 1446727 w 3463925"/>
                <a:gd name="connsiteY100" fmla="*/ 2147936 h 2976563"/>
                <a:gd name="connsiteX101" fmla="*/ 1453908 w 3463925"/>
                <a:gd name="connsiteY101" fmla="*/ 2143987 h 2976563"/>
                <a:gd name="connsiteX102" fmla="*/ 1461090 w 3463925"/>
                <a:gd name="connsiteY102" fmla="*/ 2138459 h 2976563"/>
                <a:gd name="connsiteX103" fmla="*/ 1467473 w 3463925"/>
                <a:gd name="connsiteY103" fmla="*/ 2133720 h 2976563"/>
                <a:gd name="connsiteX104" fmla="*/ 1473058 w 3463925"/>
                <a:gd name="connsiteY104" fmla="*/ 2127402 h 2976563"/>
                <a:gd name="connsiteX105" fmla="*/ 1478644 w 3463925"/>
                <a:gd name="connsiteY105" fmla="*/ 2121084 h 2976563"/>
                <a:gd name="connsiteX106" fmla="*/ 1483431 w 3463925"/>
                <a:gd name="connsiteY106" fmla="*/ 2113976 h 2976563"/>
                <a:gd name="connsiteX107" fmla="*/ 1488218 w 3463925"/>
                <a:gd name="connsiteY107" fmla="*/ 2106868 h 2976563"/>
                <a:gd name="connsiteX108" fmla="*/ 1490612 w 3463925"/>
                <a:gd name="connsiteY108" fmla="*/ 2099760 h 2976563"/>
                <a:gd name="connsiteX109" fmla="*/ 1493804 w 3463925"/>
                <a:gd name="connsiteY109" fmla="*/ 2092652 h 2976563"/>
                <a:gd name="connsiteX110" fmla="*/ 1496995 w 3463925"/>
                <a:gd name="connsiteY110" fmla="*/ 2085544 h 2976563"/>
                <a:gd name="connsiteX111" fmla="*/ 1497793 w 3463925"/>
                <a:gd name="connsiteY111" fmla="*/ 2078437 h 2976563"/>
                <a:gd name="connsiteX112" fmla="*/ 1499389 w 3463925"/>
                <a:gd name="connsiteY112" fmla="*/ 2070539 h 2976563"/>
                <a:gd name="connsiteX113" fmla="*/ 1500187 w 3463925"/>
                <a:gd name="connsiteY113" fmla="*/ 2063431 h 2976563"/>
                <a:gd name="connsiteX114" fmla="*/ 1499389 w 3463925"/>
                <a:gd name="connsiteY114" fmla="*/ 2056323 h 2976563"/>
                <a:gd name="connsiteX115" fmla="*/ 1497793 w 3463925"/>
                <a:gd name="connsiteY115" fmla="*/ 2049215 h 2976563"/>
                <a:gd name="connsiteX116" fmla="*/ 1496995 w 3463925"/>
                <a:gd name="connsiteY116" fmla="*/ 2042107 h 2976563"/>
                <a:gd name="connsiteX117" fmla="*/ 1493804 w 3463925"/>
                <a:gd name="connsiteY117" fmla="*/ 2035789 h 2976563"/>
                <a:gd name="connsiteX118" fmla="*/ 1490612 w 3463925"/>
                <a:gd name="connsiteY118" fmla="*/ 2028681 h 2976563"/>
                <a:gd name="connsiteX119" fmla="*/ 1486623 w 3463925"/>
                <a:gd name="connsiteY119" fmla="*/ 2023153 h 2976563"/>
                <a:gd name="connsiteX120" fmla="*/ 1482633 w 3463925"/>
                <a:gd name="connsiteY120" fmla="*/ 2018415 h 2976563"/>
                <a:gd name="connsiteX121" fmla="*/ 1477846 w 3463925"/>
                <a:gd name="connsiteY121" fmla="*/ 2012886 h 2976563"/>
                <a:gd name="connsiteX122" fmla="*/ 1472260 w 3463925"/>
                <a:gd name="connsiteY122" fmla="*/ 2008937 h 2976563"/>
                <a:gd name="connsiteX123" fmla="*/ 1465877 w 3463925"/>
                <a:gd name="connsiteY123" fmla="*/ 2005778 h 2976563"/>
                <a:gd name="connsiteX124" fmla="*/ 1460292 w 3463925"/>
                <a:gd name="connsiteY124" fmla="*/ 2004199 h 2976563"/>
                <a:gd name="connsiteX125" fmla="*/ 1453111 w 3463925"/>
                <a:gd name="connsiteY125" fmla="*/ 2001830 h 2976563"/>
                <a:gd name="connsiteX126" fmla="*/ 1446727 w 3463925"/>
                <a:gd name="connsiteY126" fmla="*/ 2000250 h 2976563"/>
                <a:gd name="connsiteX127" fmla="*/ 1439546 w 3463925"/>
                <a:gd name="connsiteY127" fmla="*/ 2000250 h 2976563"/>
                <a:gd name="connsiteX128" fmla="*/ 1342170 w 3463925"/>
                <a:gd name="connsiteY128" fmla="*/ 1662113 h 2976563"/>
                <a:gd name="connsiteX129" fmla="*/ 1368326 w 3463925"/>
                <a:gd name="connsiteY129" fmla="*/ 1662113 h 2976563"/>
                <a:gd name="connsiteX130" fmla="*/ 1391311 w 3463925"/>
                <a:gd name="connsiteY130" fmla="*/ 1662908 h 2976563"/>
                <a:gd name="connsiteX131" fmla="*/ 1415090 w 3463925"/>
                <a:gd name="connsiteY131" fmla="*/ 1663703 h 2976563"/>
                <a:gd name="connsiteX132" fmla="*/ 1438075 w 3463925"/>
                <a:gd name="connsiteY132" fmla="*/ 1666088 h 2976563"/>
                <a:gd name="connsiteX133" fmla="*/ 1460268 w 3463925"/>
                <a:gd name="connsiteY133" fmla="*/ 1669268 h 2976563"/>
                <a:gd name="connsiteX134" fmla="*/ 1481668 w 3463925"/>
                <a:gd name="connsiteY134" fmla="*/ 1673244 h 2976563"/>
                <a:gd name="connsiteX135" fmla="*/ 1502276 w 3463925"/>
                <a:gd name="connsiteY135" fmla="*/ 1678014 h 2976563"/>
                <a:gd name="connsiteX136" fmla="*/ 1522884 w 3463925"/>
                <a:gd name="connsiteY136" fmla="*/ 1683579 h 2976563"/>
                <a:gd name="connsiteX137" fmla="*/ 1541907 w 3463925"/>
                <a:gd name="connsiteY137" fmla="*/ 1688350 h 2976563"/>
                <a:gd name="connsiteX138" fmla="*/ 1560929 w 3463925"/>
                <a:gd name="connsiteY138" fmla="*/ 1695505 h 2976563"/>
                <a:gd name="connsiteX139" fmla="*/ 1579159 w 3463925"/>
                <a:gd name="connsiteY139" fmla="*/ 1702661 h 2976563"/>
                <a:gd name="connsiteX140" fmla="*/ 1596596 w 3463925"/>
                <a:gd name="connsiteY140" fmla="*/ 1709816 h 2976563"/>
                <a:gd name="connsiteX141" fmla="*/ 1612449 w 3463925"/>
                <a:gd name="connsiteY141" fmla="*/ 1718562 h 2976563"/>
                <a:gd name="connsiteX142" fmla="*/ 1629093 w 3463925"/>
                <a:gd name="connsiteY142" fmla="*/ 1727307 h 2976563"/>
                <a:gd name="connsiteX143" fmla="*/ 1645738 w 3463925"/>
                <a:gd name="connsiteY143" fmla="*/ 1736848 h 2976563"/>
                <a:gd name="connsiteX144" fmla="*/ 1660005 w 3463925"/>
                <a:gd name="connsiteY144" fmla="*/ 1747184 h 2976563"/>
                <a:gd name="connsiteX145" fmla="*/ 1674272 w 3463925"/>
                <a:gd name="connsiteY145" fmla="*/ 1757519 h 2976563"/>
                <a:gd name="connsiteX146" fmla="*/ 1688539 w 3463925"/>
                <a:gd name="connsiteY146" fmla="*/ 1768650 h 2976563"/>
                <a:gd name="connsiteX147" fmla="*/ 1702013 w 3463925"/>
                <a:gd name="connsiteY147" fmla="*/ 1779781 h 2976563"/>
                <a:gd name="connsiteX148" fmla="*/ 1713902 w 3463925"/>
                <a:gd name="connsiteY148" fmla="*/ 1792501 h 2976563"/>
                <a:gd name="connsiteX149" fmla="*/ 1726584 w 3463925"/>
                <a:gd name="connsiteY149" fmla="*/ 1804427 h 2976563"/>
                <a:gd name="connsiteX150" fmla="*/ 1737680 w 3463925"/>
                <a:gd name="connsiteY150" fmla="*/ 1817148 h 2976563"/>
                <a:gd name="connsiteX151" fmla="*/ 1748777 w 3463925"/>
                <a:gd name="connsiteY151" fmla="*/ 1829869 h 2976563"/>
                <a:gd name="connsiteX152" fmla="*/ 1759081 w 3463925"/>
                <a:gd name="connsiteY152" fmla="*/ 1843385 h 2976563"/>
                <a:gd name="connsiteX153" fmla="*/ 1768592 w 3463925"/>
                <a:gd name="connsiteY153" fmla="*/ 1856901 h 2976563"/>
                <a:gd name="connsiteX154" fmla="*/ 1777311 w 3463925"/>
                <a:gd name="connsiteY154" fmla="*/ 1871212 h 2976563"/>
                <a:gd name="connsiteX155" fmla="*/ 1786030 w 3463925"/>
                <a:gd name="connsiteY155" fmla="*/ 1885523 h 2976563"/>
                <a:gd name="connsiteX156" fmla="*/ 1801882 w 3463925"/>
                <a:gd name="connsiteY156" fmla="*/ 1914144 h 2976563"/>
                <a:gd name="connsiteX157" fmla="*/ 1814563 w 3463925"/>
                <a:gd name="connsiteY157" fmla="*/ 1945151 h 2976563"/>
                <a:gd name="connsiteX158" fmla="*/ 1825660 w 3463925"/>
                <a:gd name="connsiteY158" fmla="*/ 1976158 h 2976563"/>
                <a:gd name="connsiteX159" fmla="*/ 1835171 w 3463925"/>
                <a:gd name="connsiteY159" fmla="*/ 2007165 h 2976563"/>
                <a:gd name="connsiteX160" fmla="*/ 1842304 w 3463925"/>
                <a:gd name="connsiteY160" fmla="*/ 2038967 h 2976563"/>
                <a:gd name="connsiteX161" fmla="*/ 1846268 w 3463925"/>
                <a:gd name="connsiteY161" fmla="*/ 2070770 h 2976563"/>
                <a:gd name="connsiteX162" fmla="*/ 1849438 w 3463925"/>
                <a:gd name="connsiteY162" fmla="*/ 2102572 h 2976563"/>
                <a:gd name="connsiteX163" fmla="*/ 1849438 w 3463925"/>
                <a:gd name="connsiteY163" fmla="*/ 2134374 h 2976563"/>
                <a:gd name="connsiteX164" fmla="*/ 1848645 w 3463925"/>
                <a:gd name="connsiteY164" fmla="*/ 2166176 h 2976563"/>
                <a:gd name="connsiteX165" fmla="*/ 1845475 w 3463925"/>
                <a:gd name="connsiteY165" fmla="*/ 2197183 h 2976563"/>
                <a:gd name="connsiteX166" fmla="*/ 1839927 w 3463925"/>
                <a:gd name="connsiteY166" fmla="*/ 2226600 h 2976563"/>
                <a:gd name="connsiteX167" fmla="*/ 1832793 w 3463925"/>
                <a:gd name="connsiteY167" fmla="*/ 2256812 h 2976563"/>
                <a:gd name="connsiteX168" fmla="*/ 1824867 w 3463925"/>
                <a:gd name="connsiteY168" fmla="*/ 2285434 h 2976563"/>
                <a:gd name="connsiteX169" fmla="*/ 1813771 w 3463925"/>
                <a:gd name="connsiteY169" fmla="*/ 2311670 h 2976563"/>
                <a:gd name="connsiteX170" fmla="*/ 1801089 w 3463925"/>
                <a:gd name="connsiteY170" fmla="*/ 2337907 h 2976563"/>
                <a:gd name="connsiteX171" fmla="*/ 1787615 w 3463925"/>
                <a:gd name="connsiteY171" fmla="*/ 2360963 h 2976563"/>
                <a:gd name="connsiteX172" fmla="*/ 1771763 w 3463925"/>
                <a:gd name="connsiteY172" fmla="*/ 2384020 h 2976563"/>
                <a:gd name="connsiteX173" fmla="*/ 1755118 w 3463925"/>
                <a:gd name="connsiteY173" fmla="*/ 2405486 h 2976563"/>
                <a:gd name="connsiteX174" fmla="*/ 1736888 w 3463925"/>
                <a:gd name="connsiteY174" fmla="*/ 2424568 h 2976563"/>
                <a:gd name="connsiteX175" fmla="*/ 1717073 w 3463925"/>
                <a:gd name="connsiteY175" fmla="*/ 2444444 h 2976563"/>
                <a:gd name="connsiteX176" fmla="*/ 1698050 w 3463925"/>
                <a:gd name="connsiteY176" fmla="*/ 2463525 h 2976563"/>
                <a:gd name="connsiteX177" fmla="*/ 1677442 w 3463925"/>
                <a:gd name="connsiteY177" fmla="*/ 2481016 h 2976563"/>
                <a:gd name="connsiteX178" fmla="*/ 1656042 w 3463925"/>
                <a:gd name="connsiteY178" fmla="*/ 2498507 h 2976563"/>
                <a:gd name="connsiteX179" fmla="*/ 1633056 w 3463925"/>
                <a:gd name="connsiteY179" fmla="*/ 2515203 h 2976563"/>
                <a:gd name="connsiteX180" fmla="*/ 1610071 w 3463925"/>
                <a:gd name="connsiteY180" fmla="*/ 2530309 h 2976563"/>
                <a:gd name="connsiteX181" fmla="*/ 1586293 w 3463925"/>
                <a:gd name="connsiteY181" fmla="*/ 2544620 h 2976563"/>
                <a:gd name="connsiteX182" fmla="*/ 1561722 w 3463925"/>
                <a:gd name="connsiteY182" fmla="*/ 2558136 h 2976563"/>
                <a:gd name="connsiteX183" fmla="*/ 1536358 w 3463925"/>
                <a:gd name="connsiteY183" fmla="*/ 2570857 h 2976563"/>
                <a:gd name="connsiteX184" fmla="*/ 1510202 w 3463925"/>
                <a:gd name="connsiteY184" fmla="*/ 2581988 h 2976563"/>
                <a:gd name="connsiteX185" fmla="*/ 1484046 w 3463925"/>
                <a:gd name="connsiteY185" fmla="*/ 2592323 h 2976563"/>
                <a:gd name="connsiteX186" fmla="*/ 1456305 w 3463925"/>
                <a:gd name="connsiteY186" fmla="*/ 2601864 h 2976563"/>
                <a:gd name="connsiteX187" fmla="*/ 1428564 w 3463925"/>
                <a:gd name="connsiteY187" fmla="*/ 2609815 h 2976563"/>
                <a:gd name="connsiteX188" fmla="*/ 1400823 w 3463925"/>
                <a:gd name="connsiteY188" fmla="*/ 2616175 h 2976563"/>
                <a:gd name="connsiteX189" fmla="*/ 1372289 w 3463925"/>
                <a:gd name="connsiteY189" fmla="*/ 2621740 h 2976563"/>
                <a:gd name="connsiteX190" fmla="*/ 1342170 w 3463925"/>
                <a:gd name="connsiteY190" fmla="*/ 2626511 h 2976563"/>
                <a:gd name="connsiteX191" fmla="*/ 1313636 w 3463925"/>
                <a:gd name="connsiteY191" fmla="*/ 2628896 h 2976563"/>
                <a:gd name="connsiteX192" fmla="*/ 1282724 w 3463925"/>
                <a:gd name="connsiteY192" fmla="*/ 2631281 h 2976563"/>
                <a:gd name="connsiteX193" fmla="*/ 1253398 w 3463925"/>
                <a:gd name="connsiteY193" fmla="*/ 2632076 h 2976563"/>
                <a:gd name="connsiteX194" fmla="*/ 1222486 w 3463925"/>
                <a:gd name="connsiteY194" fmla="*/ 2631281 h 2976563"/>
                <a:gd name="connsiteX195" fmla="*/ 1192367 w 3463925"/>
                <a:gd name="connsiteY195" fmla="*/ 2628101 h 2976563"/>
                <a:gd name="connsiteX196" fmla="*/ 1161455 w 3463925"/>
                <a:gd name="connsiteY196" fmla="*/ 2624921 h 2976563"/>
                <a:gd name="connsiteX197" fmla="*/ 1129751 w 3463925"/>
                <a:gd name="connsiteY197" fmla="*/ 2620150 h 2976563"/>
                <a:gd name="connsiteX198" fmla="*/ 1098047 w 3463925"/>
                <a:gd name="connsiteY198" fmla="*/ 2612995 h 2976563"/>
                <a:gd name="connsiteX199" fmla="*/ 1066343 w 3463925"/>
                <a:gd name="connsiteY199" fmla="*/ 2604249 h 2976563"/>
                <a:gd name="connsiteX200" fmla="*/ 1035431 w 3463925"/>
                <a:gd name="connsiteY200" fmla="*/ 2595504 h 2976563"/>
                <a:gd name="connsiteX201" fmla="*/ 1002934 w 3463925"/>
                <a:gd name="connsiteY201" fmla="*/ 2584373 h 2976563"/>
                <a:gd name="connsiteX202" fmla="*/ 971230 w 3463925"/>
                <a:gd name="connsiteY202" fmla="*/ 2570857 h 2976563"/>
                <a:gd name="connsiteX203" fmla="*/ 938733 w 3463925"/>
                <a:gd name="connsiteY203" fmla="*/ 2556546 h 2976563"/>
                <a:gd name="connsiteX204" fmla="*/ 907029 w 3463925"/>
                <a:gd name="connsiteY204" fmla="*/ 2539850 h 2976563"/>
                <a:gd name="connsiteX205" fmla="*/ 892762 w 3463925"/>
                <a:gd name="connsiteY205" fmla="*/ 2530309 h 2976563"/>
                <a:gd name="connsiteX206" fmla="*/ 880080 w 3463925"/>
                <a:gd name="connsiteY206" fmla="*/ 2522359 h 2976563"/>
                <a:gd name="connsiteX207" fmla="*/ 866606 w 3463925"/>
                <a:gd name="connsiteY207" fmla="*/ 2512818 h 2976563"/>
                <a:gd name="connsiteX208" fmla="*/ 855509 w 3463925"/>
                <a:gd name="connsiteY208" fmla="*/ 2503278 h 2976563"/>
                <a:gd name="connsiteX209" fmla="*/ 843620 w 3463925"/>
                <a:gd name="connsiteY209" fmla="*/ 2493737 h 2976563"/>
                <a:gd name="connsiteX210" fmla="*/ 833316 w 3463925"/>
                <a:gd name="connsiteY210" fmla="*/ 2483401 h 2976563"/>
                <a:gd name="connsiteX211" fmla="*/ 824598 w 3463925"/>
                <a:gd name="connsiteY211" fmla="*/ 2472271 h 2976563"/>
                <a:gd name="connsiteX212" fmla="*/ 815086 w 3463925"/>
                <a:gd name="connsiteY212" fmla="*/ 2461935 h 2976563"/>
                <a:gd name="connsiteX213" fmla="*/ 807160 w 3463925"/>
                <a:gd name="connsiteY213" fmla="*/ 2451599 h 2976563"/>
                <a:gd name="connsiteX214" fmla="*/ 800027 w 3463925"/>
                <a:gd name="connsiteY214" fmla="*/ 2440469 h 2976563"/>
                <a:gd name="connsiteX215" fmla="*/ 787345 w 3463925"/>
                <a:gd name="connsiteY215" fmla="*/ 2419002 h 2976563"/>
                <a:gd name="connsiteX216" fmla="*/ 777041 w 3463925"/>
                <a:gd name="connsiteY216" fmla="*/ 2396741 h 2976563"/>
                <a:gd name="connsiteX217" fmla="*/ 769115 w 3463925"/>
                <a:gd name="connsiteY217" fmla="*/ 2376864 h 2976563"/>
                <a:gd name="connsiteX218" fmla="*/ 762774 w 3463925"/>
                <a:gd name="connsiteY218" fmla="*/ 2356988 h 2976563"/>
                <a:gd name="connsiteX219" fmla="*/ 758811 w 3463925"/>
                <a:gd name="connsiteY219" fmla="*/ 2338702 h 2976563"/>
                <a:gd name="connsiteX220" fmla="*/ 755641 w 3463925"/>
                <a:gd name="connsiteY220" fmla="*/ 2322006 h 2976563"/>
                <a:gd name="connsiteX221" fmla="*/ 754056 w 3463925"/>
                <a:gd name="connsiteY221" fmla="*/ 2307695 h 2976563"/>
                <a:gd name="connsiteX222" fmla="*/ 752470 w 3463925"/>
                <a:gd name="connsiteY222" fmla="*/ 2287024 h 2976563"/>
                <a:gd name="connsiteX223" fmla="*/ 752470 w 3463925"/>
                <a:gd name="connsiteY223" fmla="*/ 2279073 h 2976563"/>
                <a:gd name="connsiteX224" fmla="*/ 751678 w 3463925"/>
                <a:gd name="connsiteY224" fmla="*/ 2272713 h 2976563"/>
                <a:gd name="connsiteX225" fmla="*/ 750885 w 3463925"/>
                <a:gd name="connsiteY225" fmla="*/ 2256812 h 2976563"/>
                <a:gd name="connsiteX226" fmla="*/ 749300 w 3463925"/>
                <a:gd name="connsiteY226" fmla="*/ 2228985 h 2976563"/>
                <a:gd name="connsiteX227" fmla="*/ 750885 w 3463925"/>
                <a:gd name="connsiteY227" fmla="*/ 2194003 h 2976563"/>
                <a:gd name="connsiteX228" fmla="*/ 752470 w 3463925"/>
                <a:gd name="connsiteY228" fmla="*/ 2173331 h 2976563"/>
                <a:gd name="connsiteX229" fmla="*/ 754848 w 3463925"/>
                <a:gd name="connsiteY229" fmla="*/ 2151865 h 2976563"/>
                <a:gd name="connsiteX230" fmla="*/ 758019 w 3463925"/>
                <a:gd name="connsiteY230" fmla="*/ 2128013 h 2976563"/>
                <a:gd name="connsiteX231" fmla="*/ 761982 w 3463925"/>
                <a:gd name="connsiteY231" fmla="*/ 2103367 h 2976563"/>
                <a:gd name="connsiteX232" fmla="*/ 766737 w 3463925"/>
                <a:gd name="connsiteY232" fmla="*/ 2078720 h 2976563"/>
                <a:gd name="connsiteX233" fmla="*/ 773078 w 3463925"/>
                <a:gd name="connsiteY233" fmla="*/ 2051688 h 2976563"/>
                <a:gd name="connsiteX234" fmla="*/ 781797 w 3463925"/>
                <a:gd name="connsiteY234" fmla="*/ 2026247 h 2976563"/>
                <a:gd name="connsiteX235" fmla="*/ 791308 w 3463925"/>
                <a:gd name="connsiteY235" fmla="*/ 1998420 h 2976563"/>
                <a:gd name="connsiteX236" fmla="*/ 803197 w 3463925"/>
                <a:gd name="connsiteY236" fmla="*/ 1972183 h 2976563"/>
                <a:gd name="connsiteX237" fmla="*/ 815086 w 3463925"/>
                <a:gd name="connsiteY237" fmla="*/ 1944356 h 2976563"/>
                <a:gd name="connsiteX238" fmla="*/ 830938 w 3463925"/>
                <a:gd name="connsiteY238" fmla="*/ 1917325 h 2976563"/>
                <a:gd name="connsiteX239" fmla="*/ 847583 w 3463925"/>
                <a:gd name="connsiteY239" fmla="*/ 1891088 h 2976563"/>
                <a:gd name="connsiteX240" fmla="*/ 867398 w 3463925"/>
                <a:gd name="connsiteY240" fmla="*/ 1864851 h 2976563"/>
                <a:gd name="connsiteX241" fmla="*/ 888799 w 3463925"/>
                <a:gd name="connsiteY241" fmla="*/ 1839410 h 2976563"/>
                <a:gd name="connsiteX242" fmla="*/ 901480 w 3463925"/>
                <a:gd name="connsiteY242" fmla="*/ 1827484 h 2976563"/>
                <a:gd name="connsiteX243" fmla="*/ 913370 w 3463925"/>
                <a:gd name="connsiteY243" fmla="*/ 1814763 h 2976563"/>
                <a:gd name="connsiteX244" fmla="*/ 926844 w 3463925"/>
                <a:gd name="connsiteY244" fmla="*/ 1803632 h 2976563"/>
                <a:gd name="connsiteX245" fmla="*/ 940318 w 3463925"/>
                <a:gd name="connsiteY245" fmla="*/ 1790911 h 2976563"/>
                <a:gd name="connsiteX246" fmla="*/ 954585 w 3463925"/>
                <a:gd name="connsiteY246" fmla="*/ 1780576 h 2976563"/>
                <a:gd name="connsiteX247" fmla="*/ 969645 w 3463925"/>
                <a:gd name="connsiteY247" fmla="*/ 1769445 h 2976563"/>
                <a:gd name="connsiteX248" fmla="*/ 985497 w 3463925"/>
                <a:gd name="connsiteY248" fmla="*/ 1759109 h 2976563"/>
                <a:gd name="connsiteX249" fmla="*/ 1002934 w 3463925"/>
                <a:gd name="connsiteY249" fmla="*/ 1748774 h 2976563"/>
                <a:gd name="connsiteX250" fmla="*/ 1020371 w 3463925"/>
                <a:gd name="connsiteY250" fmla="*/ 1740028 h 2976563"/>
                <a:gd name="connsiteX251" fmla="*/ 1037016 w 3463925"/>
                <a:gd name="connsiteY251" fmla="*/ 1730487 h 2976563"/>
                <a:gd name="connsiteX252" fmla="*/ 1056831 w 3463925"/>
                <a:gd name="connsiteY252" fmla="*/ 1721742 h 2976563"/>
                <a:gd name="connsiteX253" fmla="*/ 1076647 w 3463925"/>
                <a:gd name="connsiteY253" fmla="*/ 1712996 h 2976563"/>
                <a:gd name="connsiteX254" fmla="*/ 1096462 w 3463925"/>
                <a:gd name="connsiteY254" fmla="*/ 1705046 h 2976563"/>
                <a:gd name="connsiteX255" fmla="*/ 1118655 w 3463925"/>
                <a:gd name="connsiteY255" fmla="*/ 1697890 h 2976563"/>
                <a:gd name="connsiteX256" fmla="*/ 1140848 w 3463925"/>
                <a:gd name="connsiteY256" fmla="*/ 1691530 h 2976563"/>
                <a:gd name="connsiteX257" fmla="*/ 1163041 w 3463925"/>
                <a:gd name="connsiteY257" fmla="*/ 1685169 h 2976563"/>
                <a:gd name="connsiteX258" fmla="*/ 1186819 w 3463925"/>
                <a:gd name="connsiteY258" fmla="*/ 1680399 h 2976563"/>
                <a:gd name="connsiteX259" fmla="*/ 1212182 w 3463925"/>
                <a:gd name="connsiteY259" fmla="*/ 1674834 h 2976563"/>
                <a:gd name="connsiteX260" fmla="*/ 1238338 w 3463925"/>
                <a:gd name="connsiteY260" fmla="*/ 1670859 h 2976563"/>
                <a:gd name="connsiteX261" fmla="*/ 1264494 w 3463925"/>
                <a:gd name="connsiteY261" fmla="*/ 1666883 h 2976563"/>
                <a:gd name="connsiteX262" fmla="*/ 1291443 w 3463925"/>
                <a:gd name="connsiteY262" fmla="*/ 1664498 h 2976563"/>
                <a:gd name="connsiteX263" fmla="*/ 1317599 w 3463925"/>
                <a:gd name="connsiteY263" fmla="*/ 1662908 h 2976563"/>
                <a:gd name="connsiteX264" fmla="*/ 1432302 w 3463925"/>
                <a:gd name="connsiteY264" fmla="*/ 1412875 h 2976563"/>
                <a:gd name="connsiteX265" fmla="*/ 1379141 w 3463925"/>
                <a:gd name="connsiteY265" fmla="*/ 1415255 h 2976563"/>
                <a:gd name="connsiteX266" fmla="*/ 1325980 w 3463925"/>
                <a:gd name="connsiteY266" fmla="*/ 1418428 h 2976563"/>
                <a:gd name="connsiteX267" fmla="*/ 1272819 w 3463925"/>
                <a:gd name="connsiteY267" fmla="*/ 1423188 h 2976563"/>
                <a:gd name="connsiteX268" fmla="*/ 1220451 w 3463925"/>
                <a:gd name="connsiteY268" fmla="*/ 1429534 h 2976563"/>
                <a:gd name="connsiteX269" fmla="*/ 1168877 w 3463925"/>
                <a:gd name="connsiteY269" fmla="*/ 1437467 h 2976563"/>
                <a:gd name="connsiteX270" fmla="*/ 1118890 w 3463925"/>
                <a:gd name="connsiteY270" fmla="*/ 1447780 h 2976563"/>
                <a:gd name="connsiteX271" fmla="*/ 1068903 w 3463925"/>
                <a:gd name="connsiteY271" fmla="*/ 1458093 h 2976563"/>
                <a:gd name="connsiteX272" fmla="*/ 1020502 w 3463925"/>
                <a:gd name="connsiteY272" fmla="*/ 1470785 h 2976563"/>
                <a:gd name="connsiteX273" fmla="*/ 972895 w 3463925"/>
                <a:gd name="connsiteY273" fmla="*/ 1485065 h 2976563"/>
                <a:gd name="connsiteX274" fmla="*/ 926875 w 3463925"/>
                <a:gd name="connsiteY274" fmla="*/ 1500137 h 2976563"/>
                <a:gd name="connsiteX275" fmla="*/ 881649 w 3463925"/>
                <a:gd name="connsiteY275" fmla="*/ 1516796 h 2976563"/>
                <a:gd name="connsiteX276" fmla="*/ 838009 w 3463925"/>
                <a:gd name="connsiteY276" fmla="*/ 1534249 h 2976563"/>
                <a:gd name="connsiteX277" fmla="*/ 795956 w 3463925"/>
                <a:gd name="connsiteY277" fmla="*/ 1553288 h 2976563"/>
                <a:gd name="connsiteX278" fmla="*/ 754697 w 3463925"/>
                <a:gd name="connsiteY278" fmla="*/ 1573120 h 2976563"/>
                <a:gd name="connsiteX279" fmla="*/ 715818 w 3463925"/>
                <a:gd name="connsiteY279" fmla="*/ 1594539 h 2976563"/>
                <a:gd name="connsiteX280" fmla="*/ 677733 w 3463925"/>
                <a:gd name="connsiteY280" fmla="*/ 1616751 h 2976563"/>
                <a:gd name="connsiteX281" fmla="*/ 642028 w 3463925"/>
                <a:gd name="connsiteY281" fmla="*/ 1640549 h 2976563"/>
                <a:gd name="connsiteX282" fmla="*/ 607116 w 3463925"/>
                <a:gd name="connsiteY282" fmla="*/ 1665141 h 2976563"/>
                <a:gd name="connsiteX283" fmla="*/ 574584 w 3463925"/>
                <a:gd name="connsiteY283" fmla="*/ 1690527 h 2976563"/>
                <a:gd name="connsiteX284" fmla="*/ 543640 w 3463925"/>
                <a:gd name="connsiteY284" fmla="*/ 1717499 h 2976563"/>
                <a:gd name="connsiteX285" fmla="*/ 515076 w 3463925"/>
                <a:gd name="connsiteY285" fmla="*/ 1745264 h 2976563"/>
                <a:gd name="connsiteX286" fmla="*/ 487305 w 3463925"/>
                <a:gd name="connsiteY286" fmla="*/ 1773822 h 2976563"/>
                <a:gd name="connsiteX287" fmla="*/ 462708 w 3463925"/>
                <a:gd name="connsiteY287" fmla="*/ 1803967 h 2976563"/>
                <a:gd name="connsiteX288" fmla="*/ 438905 w 3463925"/>
                <a:gd name="connsiteY288" fmla="*/ 1833319 h 2976563"/>
                <a:gd name="connsiteX289" fmla="*/ 419069 w 3463925"/>
                <a:gd name="connsiteY289" fmla="*/ 1864257 h 2976563"/>
                <a:gd name="connsiteX290" fmla="*/ 400026 w 3463925"/>
                <a:gd name="connsiteY290" fmla="*/ 1895989 h 2976563"/>
                <a:gd name="connsiteX291" fmla="*/ 384157 w 3463925"/>
                <a:gd name="connsiteY291" fmla="*/ 1928514 h 2976563"/>
                <a:gd name="connsiteX292" fmla="*/ 369875 w 3463925"/>
                <a:gd name="connsiteY292" fmla="*/ 1961039 h 2976563"/>
                <a:gd name="connsiteX293" fmla="*/ 363527 w 3463925"/>
                <a:gd name="connsiteY293" fmla="*/ 1977698 h 2976563"/>
                <a:gd name="connsiteX294" fmla="*/ 357973 w 3463925"/>
                <a:gd name="connsiteY294" fmla="*/ 1995150 h 2976563"/>
                <a:gd name="connsiteX295" fmla="*/ 353212 w 3463925"/>
                <a:gd name="connsiteY295" fmla="*/ 2012603 h 2976563"/>
                <a:gd name="connsiteX296" fmla="*/ 349245 w 3463925"/>
                <a:gd name="connsiteY296" fmla="*/ 2029262 h 2976563"/>
                <a:gd name="connsiteX297" fmla="*/ 345278 w 3463925"/>
                <a:gd name="connsiteY297" fmla="*/ 2046714 h 2976563"/>
                <a:gd name="connsiteX298" fmla="*/ 342104 w 3463925"/>
                <a:gd name="connsiteY298" fmla="*/ 2064167 h 2976563"/>
                <a:gd name="connsiteX299" fmla="*/ 339724 w 3463925"/>
                <a:gd name="connsiteY299" fmla="*/ 2082412 h 2976563"/>
                <a:gd name="connsiteX300" fmla="*/ 338137 w 3463925"/>
                <a:gd name="connsiteY300" fmla="*/ 2099865 h 2976563"/>
                <a:gd name="connsiteX301" fmla="*/ 336550 w 3463925"/>
                <a:gd name="connsiteY301" fmla="*/ 2117317 h 2976563"/>
                <a:gd name="connsiteX302" fmla="*/ 336550 w 3463925"/>
                <a:gd name="connsiteY302" fmla="*/ 2135563 h 2976563"/>
                <a:gd name="connsiteX303" fmla="*/ 336550 w 3463925"/>
                <a:gd name="connsiteY303" fmla="*/ 2153808 h 2976563"/>
                <a:gd name="connsiteX304" fmla="*/ 338137 w 3463925"/>
                <a:gd name="connsiteY304" fmla="*/ 2171261 h 2976563"/>
                <a:gd name="connsiteX305" fmla="*/ 339724 w 3463925"/>
                <a:gd name="connsiteY305" fmla="*/ 2188713 h 2976563"/>
                <a:gd name="connsiteX306" fmla="*/ 342104 w 3463925"/>
                <a:gd name="connsiteY306" fmla="*/ 2206166 h 2976563"/>
                <a:gd name="connsiteX307" fmla="*/ 345278 w 3463925"/>
                <a:gd name="connsiteY307" fmla="*/ 2223618 h 2976563"/>
                <a:gd name="connsiteX308" fmla="*/ 349245 w 3463925"/>
                <a:gd name="connsiteY308" fmla="*/ 2241070 h 2976563"/>
                <a:gd name="connsiteX309" fmla="*/ 353212 w 3463925"/>
                <a:gd name="connsiteY309" fmla="*/ 2258523 h 2976563"/>
                <a:gd name="connsiteX310" fmla="*/ 357973 w 3463925"/>
                <a:gd name="connsiteY310" fmla="*/ 2275182 h 2976563"/>
                <a:gd name="connsiteX311" fmla="*/ 363527 w 3463925"/>
                <a:gd name="connsiteY311" fmla="*/ 2291048 h 2976563"/>
                <a:gd name="connsiteX312" fmla="*/ 369875 w 3463925"/>
                <a:gd name="connsiteY312" fmla="*/ 2307707 h 2976563"/>
                <a:gd name="connsiteX313" fmla="*/ 377016 w 3463925"/>
                <a:gd name="connsiteY313" fmla="*/ 2324366 h 2976563"/>
                <a:gd name="connsiteX314" fmla="*/ 384157 w 3463925"/>
                <a:gd name="connsiteY314" fmla="*/ 2340232 h 2976563"/>
                <a:gd name="connsiteX315" fmla="*/ 400026 w 3463925"/>
                <a:gd name="connsiteY315" fmla="*/ 2371963 h 2976563"/>
                <a:gd name="connsiteX316" fmla="*/ 419069 w 3463925"/>
                <a:gd name="connsiteY316" fmla="*/ 2402902 h 2976563"/>
                <a:gd name="connsiteX317" fmla="*/ 438905 w 3463925"/>
                <a:gd name="connsiteY317" fmla="*/ 2433047 h 2976563"/>
                <a:gd name="connsiteX318" fmla="*/ 462708 w 3463925"/>
                <a:gd name="connsiteY318" fmla="*/ 2461605 h 2976563"/>
                <a:gd name="connsiteX319" fmla="*/ 487305 w 3463925"/>
                <a:gd name="connsiteY319" fmla="*/ 2489370 h 2976563"/>
                <a:gd name="connsiteX320" fmla="*/ 515076 w 3463925"/>
                <a:gd name="connsiteY320" fmla="*/ 2515549 h 2976563"/>
                <a:gd name="connsiteX321" fmla="*/ 543640 w 3463925"/>
                <a:gd name="connsiteY321" fmla="*/ 2542521 h 2976563"/>
                <a:gd name="connsiteX322" fmla="*/ 574584 w 3463925"/>
                <a:gd name="connsiteY322" fmla="*/ 2567113 h 2976563"/>
                <a:gd name="connsiteX323" fmla="*/ 607116 w 3463925"/>
                <a:gd name="connsiteY323" fmla="*/ 2590912 h 2976563"/>
                <a:gd name="connsiteX324" fmla="*/ 642028 w 3463925"/>
                <a:gd name="connsiteY324" fmla="*/ 2613124 h 2976563"/>
                <a:gd name="connsiteX325" fmla="*/ 677733 w 3463925"/>
                <a:gd name="connsiteY325" fmla="*/ 2634543 h 2976563"/>
                <a:gd name="connsiteX326" fmla="*/ 715818 w 3463925"/>
                <a:gd name="connsiteY326" fmla="*/ 2654375 h 2976563"/>
                <a:gd name="connsiteX327" fmla="*/ 754697 w 3463925"/>
                <a:gd name="connsiteY327" fmla="*/ 2673414 h 2976563"/>
                <a:gd name="connsiteX328" fmla="*/ 795956 w 3463925"/>
                <a:gd name="connsiteY328" fmla="*/ 2690866 h 2976563"/>
                <a:gd name="connsiteX329" fmla="*/ 838009 w 3463925"/>
                <a:gd name="connsiteY329" fmla="*/ 2707525 h 2976563"/>
                <a:gd name="connsiteX330" fmla="*/ 881649 w 3463925"/>
                <a:gd name="connsiteY330" fmla="*/ 2721805 h 2976563"/>
                <a:gd name="connsiteX331" fmla="*/ 926875 w 3463925"/>
                <a:gd name="connsiteY331" fmla="*/ 2735290 h 2976563"/>
                <a:gd name="connsiteX332" fmla="*/ 972895 w 3463925"/>
                <a:gd name="connsiteY332" fmla="*/ 2746397 h 2976563"/>
                <a:gd name="connsiteX333" fmla="*/ 1020502 w 3463925"/>
                <a:gd name="connsiteY333" fmla="*/ 2756709 h 2976563"/>
                <a:gd name="connsiteX334" fmla="*/ 1068903 w 3463925"/>
                <a:gd name="connsiteY334" fmla="*/ 2766229 h 2976563"/>
                <a:gd name="connsiteX335" fmla="*/ 1118890 w 3463925"/>
                <a:gd name="connsiteY335" fmla="*/ 2773368 h 2976563"/>
                <a:gd name="connsiteX336" fmla="*/ 1168877 w 3463925"/>
                <a:gd name="connsiteY336" fmla="*/ 2778128 h 2976563"/>
                <a:gd name="connsiteX337" fmla="*/ 1220451 w 3463925"/>
                <a:gd name="connsiteY337" fmla="*/ 2781301 h 2976563"/>
                <a:gd name="connsiteX338" fmla="*/ 1272819 w 3463925"/>
                <a:gd name="connsiteY338" fmla="*/ 2782888 h 2976563"/>
                <a:gd name="connsiteX339" fmla="*/ 1325980 w 3463925"/>
                <a:gd name="connsiteY339" fmla="*/ 2782888 h 2976563"/>
                <a:gd name="connsiteX340" fmla="*/ 1379141 w 3463925"/>
                <a:gd name="connsiteY340" fmla="*/ 2782095 h 2976563"/>
                <a:gd name="connsiteX341" fmla="*/ 1432302 w 3463925"/>
                <a:gd name="connsiteY341" fmla="*/ 2778922 h 2976563"/>
                <a:gd name="connsiteX342" fmla="*/ 1485463 w 3463925"/>
                <a:gd name="connsiteY342" fmla="*/ 2773368 h 2976563"/>
                <a:gd name="connsiteX343" fmla="*/ 1537830 w 3463925"/>
                <a:gd name="connsiteY343" fmla="*/ 2766229 h 2976563"/>
                <a:gd name="connsiteX344" fmla="*/ 1589404 w 3463925"/>
                <a:gd name="connsiteY344" fmla="*/ 2757503 h 2976563"/>
                <a:gd name="connsiteX345" fmla="*/ 1640185 w 3463925"/>
                <a:gd name="connsiteY345" fmla="*/ 2746397 h 2976563"/>
                <a:gd name="connsiteX346" fmla="*/ 1689379 w 3463925"/>
                <a:gd name="connsiteY346" fmla="*/ 2733704 h 2976563"/>
                <a:gd name="connsiteX347" fmla="*/ 1737779 w 3463925"/>
                <a:gd name="connsiteY347" fmla="*/ 2719425 h 2976563"/>
                <a:gd name="connsiteX348" fmla="*/ 1786180 w 3463925"/>
                <a:gd name="connsiteY348" fmla="*/ 2704352 h 2976563"/>
                <a:gd name="connsiteX349" fmla="*/ 1832200 w 3463925"/>
                <a:gd name="connsiteY349" fmla="*/ 2687693 h 2976563"/>
                <a:gd name="connsiteX350" fmla="*/ 1877426 w 3463925"/>
                <a:gd name="connsiteY350" fmla="*/ 2668654 h 2976563"/>
                <a:gd name="connsiteX351" fmla="*/ 1920272 w 3463925"/>
                <a:gd name="connsiteY351" fmla="*/ 2648822 h 2976563"/>
                <a:gd name="connsiteX352" fmla="*/ 1963118 w 3463925"/>
                <a:gd name="connsiteY352" fmla="*/ 2627403 h 2976563"/>
                <a:gd name="connsiteX353" fmla="*/ 2003584 w 3463925"/>
                <a:gd name="connsiteY353" fmla="*/ 2605191 h 2976563"/>
                <a:gd name="connsiteX354" fmla="*/ 2043257 w 3463925"/>
                <a:gd name="connsiteY354" fmla="*/ 2581392 h 2976563"/>
                <a:gd name="connsiteX355" fmla="*/ 2081342 w 3463925"/>
                <a:gd name="connsiteY355" fmla="*/ 2556800 h 2976563"/>
                <a:gd name="connsiteX356" fmla="*/ 2117048 w 3463925"/>
                <a:gd name="connsiteY356" fmla="*/ 2529828 h 2976563"/>
                <a:gd name="connsiteX357" fmla="*/ 2151959 w 3463925"/>
                <a:gd name="connsiteY357" fmla="*/ 2503650 h 2976563"/>
                <a:gd name="connsiteX358" fmla="*/ 2184491 w 3463925"/>
                <a:gd name="connsiteY358" fmla="*/ 2475884 h 2976563"/>
                <a:gd name="connsiteX359" fmla="*/ 2215435 w 3463925"/>
                <a:gd name="connsiteY359" fmla="*/ 2445739 h 2976563"/>
                <a:gd name="connsiteX360" fmla="*/ 2243999 w 3463925"/>
                <a:gd name="connsiteY360" fmla="*/ 2416388 h 2976563"/>
                <a:gd name="connsiteX361" fmla="*/ 2271770 w 3463925"/>
                <a:gd name="connsiteY361" fmla="*/ 2385449 h 2976563"/>
                <a:gd name="connsiteX362" fmla="*/ 2296367 w 3463925"/>
                <a:gd name="connsiteY362" fmla="*/ 2355304 h 2976563"/>
                <a:gd name="connsiteX363" fmla="*/ 2320170 w 3463925"/>
                <a:gd name="connsiteY363" fmla="*/ 2321986 h 2976563"/>
                <a:gd name="connsiteX364" fmla="*/ 2340800 w 3463925"/>
                <a:gd name="connsiteY364" fmla="*/ 2289461 h 2976563"/>
                <a:gd name="connsiteX365" fmla="*/ 2359843 w 3463925"/>
                <a:gd name="connsiteY365" fmla="*/ 2256936 h 2976563"/>
                <a:gd name="connsiteX366" fmla="*/ 2376505 w 3463925"/>
                <a:gd name="connsiteY366" fmla="*/ 2222032 h 2976563"/>
                <a:gd name="connsiteX367" fmla="*/ 2389994 w 3463925"/>
                <a:gd name="connsiteY367" fmla="*/ 2187920 h 2976563"/>
                <a:gd name="connsiteX368" fmla="*/ 2401895 w 3463925"/>
                <a:gd name="connsiteY368" fmla="*/ 2153015 h 2976563"/>
                <a:gd name="connsiteX369" fmla="*/ 2405863 w 3463925"/>
                <a:gd name="connsiteY369" fmla="*/ 2135563 h 2976563"/>
                <a:gd name="connsiteX370" fmla="*/ 2411417 w 3463925"/>
                <a:gd name="connsiteY370" fmla="*/ 2118110 h 2976563"/>
                <a:gd name="connsiteX371" fmla="*/ 2414590 w 3463925"/>
                <a:gd name="connsiteY371" fmla="*/ 2099865 h 2976563"/>
                <a:gd name="connsiteX372" fmla="*/ 2416971 w 3463925"/>
                <a:gd name="connsiteY372" fmla="*/ 2082412 h 2976563"/>
                <a:gd name="connsiteX373" fmla="*/ 2419351 w 3463925"/>
                <a:gd name="connsiteY373" fmla="*/ 2064167 h 2976563"/>
                <a:gd name="connsiteX374" fmla="*/ 2421732 w 3463925"/>
                <a:gd name="connsiteY374" fmla="*/ 2046714 h 2976563"/>
                <a:gd name="connsiteX375" fmla="*/ 2422525 w 3463925"/>
                <a:gd name="connsiteY375" fmla="*/ 2027675 h 2976563"/>
                <a:gd name="connsiteX376" fmla="*/ 2422525 w 3463925"/>
                <a:gd name="connsiteY376" fmla="*/ 2010223 h 2976563"/>
                <a:gd name="connsiteX377" fmla="*/ 2422525 w 3463925"/>
                <a:gd name="connsiteY377" fmla="*/ 1991977 h 2976563"/>
                <a:gd name="connsiteX378" fmla="*/ 2421732 w 3463925"/>
                <a:gd name="connsiteY378" fmla="*/ 1974525 h 2976563"/>
                <a:gd name="connsiteX379" fmla="*/ 2419351 w 3463925"/>
                <a:gd name="connsiteY379" fmla="*/ 1957072 h 2976563"/>
                <a:gd name="connsiteX380" fmla="*/ 2416971 w 3463925"/>
                <a:gd name="connsiteY380" fmla="*/ 1939620 h 2976563"/>
                <a:gd name="connsiteX381" fmla="*/ 2414590 w 3463925"/>
                <a:gd name="connsiteY381" fmla="*/ 1923754 h 2976563"/>
                <a:gd name="connsiteX382" fmla="*/ 2411417 w 3463925"/>
                <a:gd name="connsiteY382" fmla="*/ 1906302 h 2976563"/>
                <a:gd name="connsiteX383" fmla="*/ 2405863 w 3463925"/>
                <a:gd name="connsiteY383" fmla="*/ 1889643 h 2976563"/>
                <a:gd name="connsiteX384" fmla="*/ 2401895 w 3463925"/>
                <a:gd name="connsiteY384" fmla="*/ 1872984 h 2976563"/>
                <a:gd name="connsiteX385" fmla="*/ 2395548 w 3463925"/>
                <a:gd name="connsiteY385" fmla="*/ 1857118 h 2976563"/>
                <a:gd name="connsiteX386" fmla="*/ 2389994 w 3463925"/>
                <a:gd name="connsiteY386" fmla="*/ 1841252 h 2976563"/>
                <a:gd name="connsiteX387" fmla="*/ 2383646 w 3463925"/>
                <a:gd name="connsiteY387" fmla="*/ 1826179 h 2976563"/>
                <a:gd name="connsiteX388" fmla="*/ 2376505 w 3463925"/>
                <a:gd name="connsiteY388" fmla="*/ 1811107 h 2976563"/>
                <a:gd name="connsiteX389" fmla="*/ 2367777 w 3463925"/>
                <a:gd name="connsiteY389" fmla="*/ 1795241 h 2976563"/>
                <a:gd name="connsiteX390" fmla="*/ 2359843 w 3463925"/>
                <a:gd name="connsiteY390" fmla="*/ 1780962 h 2976563"/>
                <a:gd name="connsiteX391" fmla="*/ 2340800 w 3463925"/>
                <a:gd name="connsiteY391" fmla="*/ 1751610 h 2976563"/>
                <a:gd name="connsiteX392" fmla="*/ 2320170 w 3463925"/>
                <a:gd name="connsiteY392" fmla="*/ 1723845 h 2976563"/>
                <a:gd name="connsiteX393" fmla="*/ 2296367 w 3463925"/>
                <a:gd name="connsiteY393" fmla="*/ 1696873 h 2976563"/>
                <a:gd name="connsiteX394" fmla="*/ 2271770 w 3463925"/>
                <a:gd name="connsiteY394" fmla="*/ 1671488 h 2976563"/>
                <a:gd name="connsiteX395" fmla="*/ 2243999 w 3463925"/>
                <a:gd name="connsiteY395" fmla="*/ 1646102 h 2976563"/>
                <a:gd name="connsiteX396" fmla="*/ 2215435 w 3463925"/>
                <a:gd name="connsiteY396" fmla="*/ 1622304 h 2976563"/>
                <a:gd name="connsiteX397" fmla="*/ 2184491 w 3463925"/>
                <a:gd name="connsiteY397" fmla="*/ 1600885 h 2976563"/>
                <a:gd name="connsiteX398" fmla="*/ 2151959 w 3463925"/>
                <a:gd name="connsiteY398" fmla="*/ 1579466 h 2976563"/>
                <a:gd name="connsiteX399" fmla="*/ 2117048 w 3463925"/>
                <a:gd name="connsiteY399" fmla="*/ 1558841 h 2976563"/>
                <a:gd name="connsiteX400" fmla="*/ 2081342 w 3463925"/>
                <a:gd name="connsiteY400" fmla="*/ 1540595 h 2976563"/>
                <a:gd name="connsiteX401" fmla="*/ 2043257 w 3463925"/>
                <a:gd name="connsiteY401" fmla="*/ 1521556 h 2976563"/>
                <a:gd name="connsiteX402" fmla="*/ 2003584 w 3463925"/>
                <a:gd name="connsiteY402" fmla="*/ 1505690 h 2976563"/>
                <a:gd name="connsiteX403" fmla="*/ 1963118 w 3463925"/>
                <a:gd name="connsiteY403" fmla="*/ 1491411 h 2976563"/>
                <a:gd name="connsiteX404" fmla="*/ 1920272 w 3463925"/>
                <a:gd name="connsiteY404" fmla="*/ 1476339 h 2976563"/>
                <a:gd name="connsiteX405" fmla="*/ 1877426 w 3463925"/>
                <a:gd name="connsiteY405" fmla="*/ 1464439 h 2976563"/>
                <a:gd name="connsiteX406" fmla="*/ 1832200 w 3463925"/>
                <a:gd name="connsiteY406" fmla="*/ 1453333 h 2976563"/>
                <a:gd name="connsiteX407" fmla="*/ 1786180 w 3463925"/>
                <a:gd name="connsiteY407" fmla="*/ 1443020 h 2976563"/>
                <a:gd name="connsiteX408" fmla="*/ 1737779 w 3463925"/>
                <a:gd name="connsiteY408" fmla="*/ 1435087 h 2976563"/>
                <a:gd name="connsiteX409" fmla="*/ 1689379 w 3463925"/>
                <a:gd name="connsiteY409" fmla="*/ 1427154 h 2976563"/>
                <a:gd name="connsiteX410" fmla="*/ 1640185 w 3463925"/>
                <a:gd name="connsiteY410" fmla="*/ 1421601 h 2976563"/>
                <a:gd name="connsiteX411" fmla="*/ 1589404 w 3463925"/>
                <a:gd name="connsiteY411" fmla="*/ 1417635 h 2976563"/>
                <a:gd name="connsiteX412" fmla="*/ 1537830 w 3463925"/>
                <a:gd name="connsiteY412" fmla="*/ 1414462 h 2976563"/>
                <a:gd name="connsiteX413" fmla="*/ 1485463 w 3463925"/>
                <a:gd name="connsiteY413" fmla="*/ 1412875 h 2976563"/>
                <a:gd name="connsiteX414" fmla="*/ 1402186 w 3463925"/>
                <a:gd name="connsiteY414" fmla="*/ 573088 h 2976563"/>
                <a:gd name="connsiteX415" fmla="*/ 1433928 w 3463925"/>
                <a:gd name="connsiteY415" fmla="*/ 573088 h 2976563"/>
                <a:gd name="connsiteX416" fmla="*/ 1463289 w 3463925"/>
                <a:gd name="connsiteY416" fmla="*/ 573883 h 2976563"/>
                <a:gd name="connsiteX417" fmla="*/ 1489476 w 3463925"/>
                <a:gd name="connsiteY417" fmla="*/ 577060 h 2976563"/>
                <a:gd name="connsiteX418" fmla="*/ 1514869 w 3463925"/>
                <a:gd name="connsiteY418" fmla="*/ 581031 h 2976563"/>
                <a:gd name="connsiteX419" fmla="*/ 1537882 w 3463925"/>
                <a:gd name="connsiteY419" fmla="*/ 587385 h 2976563"/>
                <a:gd name="connsiteX420" fmla="*/ 1559308 w 3463925"/>
                <a:gd name="connsiteY420" fmla="*/ 595328 h 2976563"/>
                <a:gd name="connsiteX421" fmla="*/ 1579146 w 3463925"/>
                <a:gd name="connsiteY421" fmla="*/ 604859 h 2976563"/>
                <a:gd name="connsiteX422" fmla="*/ 1597398 w 3463925"/>
                <a:gd name="connsiteY422" fmla="*/ 615185 h 2976563"/>
                <a:gd name="connsiteX423" fmla="*/ 1613268 w 3463925"/>
                <a:gd name="connsiteY423" fmla="*/ 627099 h 2976563"/>
                <a:gd name="connsiteX424" fmla="*/ 1629139 w 3463925"/>
                <a:gd name="connsiteY424" fmla="*/ 639807 h 2976563"/>
                <a:gd name="connsiteX425" fmla="*/ 1642629 w 3463925"/>
                <a:gd name="connsiteY425" fmla="*/ 653310 h 2976563"/>
                <a:gd name="connsiteX426" fmla="*/ 1654532 w 3463925"/>
                <a:gd name="connsiteY426" fmla="*/ 668401 h 2976563"/>
                <a:gd name="connsiteX427" fmla="*/ 1664848 w 3463925"/>
                <a:gd name="connsiteY427" fmla="*/ 683492 h 2976563"/>
                <a:gd name="connsiteX428" fmla="*/ 1675164 w 3463925"/>
                <a:gd name="connsiteY428" fmla="*/ 699378 h 2976563"/>
                <a:gd name="connsiteX429" fmla="*/ 1683100 w 3463925"/>
                <a:gd name="connsiteY429" fmla="*/ 716852 h 2976563"/>
                <a:gd name="connsiteX430" fmla="*/ 1690242 w 3463925"/>
                <a:gd name="connsiteY430" fmla="*/ 732737 h 2976563"/>
                <a:gd name="connsiteX431" fmla="*/ 1696590 w 3463925"/>
                <a:gd name="connsiteY431" fmla="*/ 750211 h 2976563"/>
                <a:gd name="connsiteX432" fmla="*/ 1702145 w 3463925"/>
                <a:gd name="connsiteY432" fmla="*/ 768480 h 2976563"/>
                <a:gd name="connsiteX433" fmla="*/ 1706906 w 3463925"/>
                <a:gd name="connsiteY433" fmla="*/ 785954 h 2976563"/>
                <a:gd name="connsiteX434" fmla="*/ 1710080 w 3463925"/>
                <a:gd name="connsiteY434" fmla="*/ 803428 h 2976563"/>
                <a:gd name="connsiteX435" fmla="*/ 1713254 w 3463925"/>
                <a:gd name="connsiteY435" fmla="*/ 822490 h 2976563"/>
                <a:gd name="connsiteX436" fmla="*/ 1714842 w 3463925"/>
                <a:gd name="connsiteY436" fmla="*/ 839965 h 2976563"/>
                <a:gd name="connsiteX437" fmla="*/ 1718016 w 3463925"/>
                <a:gd name="connsiteY437" fmla="*/ 874913 h 2976563"/>
                <a:gd name="connsiteX438" fmla="*/ 1718809 w 3463925"/>
                <a:gd name="connsiteY438" fmla="*/ 907478 h 2976563"/>
                <a:gd name="connsiteX439" fmla="*/ 1707700 w 3463925"/>
                <a:gd name="connsiteY439" fmla="*/ 957517 h 2976563"/>
                <a:gd name="connsiteX440" fmla="*/ 1698971 w 3463925"/>
                <a:gd name="connsiteY440" fmla="*/ 1000408 h 2976563"/>
                <a:gd name="connsiteX441" fmla="*/ 1695797 w 3463925"/>
                <a:gd name="connsiteY441" fmla="*/ 1020265 h 2976563"/>
                <a:gd name="connsiteX442" fmla="*/ 1693416 w 3463925"/>
                <a:gd name="connsiteY442" fmla="*/ 1037739 h 2976563"/>
                <a:gd name="connsiteX443" fmla="*/ 1692622 w 3463925"/>
                <a:gd name="connsiteY443" fmla="*/ 1052830 h 2976563"/>
                <a:gd name="connsiteX444" fmla="*/ 1693416 w 3463925"/>
                <a:gd name="connsiteY444" fmla="*/ 1059184 h 2976563"/>
                <a:gd name="connsiteX445" fmla="*/ 1694210 w 3463925"/>
                <a:gd name="connsiteY445" fmla="*/ 1065538 h 2976563"/>
                <a:gd name="connsiteX446" fmla="*/ 1696590 w 3463925"/>
                <a:gd name="connsiteY446" fmla="*/ 1071893 h 2976563"/>
                <a:gd name="connsiteX447" fmla="*/ 1698971 w 3463925"/>
                <a:gd name="connsiteY447" fmla="*/ 1076658 h 2976563"/>
                <a:gd name="connsiteX448" fmla="*/ 1702145 w 3463925"/>
                <a:gd name="connsiteY448" fmla="*/ 1080630 h 2976563"/>
                <a:gd name="connsiteX449" fmla="*/ 1706113 w 3463925"/>
                <a:gd name="connsiteY449" fmla="*/ 1084601 h 2976563"/>
                <a:gd name="connsiteX450" fmla="*/ 1710080 w 3463925"/>
                <a:gd name="connsiteY450" fmla="*/ 1087778 h 2976563"/>
                <a:gd name="connsiteX451" fmla="*/ 1716429 w 3463925"/>
                <a:gd name="connsiteY451" fmla="*/ 1090161 h 2976563"/>
                <a:gd name="connsiteX452" fmla="*/ 1721983 w 3463925"/>
                <a:gd name="connsiteY452" fmla="*/ 1091750 h 2976563"/>
                <a:gd name="connsiteX453" fmla="*/ 1729125 w 3463925"/>
                <a:gd name="connsiteY453" fmla="*/ 1093338 h 2976563"/>
                <a:gd name="connsiteX454" fmla="*/ 1737854 w 3463925"/>
                <a:gd name="connsiteY454" fmla="*/ 1093338 h 2976563"/>
                <a:gd name="connsiteX455" fmla="*/ 1746583 w 3463925"/>
                <a:gd name="connsiteY455" fmla="*/ 1093338 h 2976563"/>
                <a:gd name="connsiteX456" fmla="*/ 1769596 w 3463925"/>
                <a:gd name="connsiteY456" fmla="*/ 1090161 h 2976563"/>
                <a:gd name="connsiteX457" fmla="*/ 1795783 w 3463925"/>
                <a:gd name="connsiteY457" fmla="*/ 1083807 h 2976563"/>
                <a:gd name="connsiteX458" fmla="*/ 1827524 w 3463925"/>
                <a:gd name="connsiteY458" fmla="*/ 1074276 h 2976563"/>
                <a:gd name="connsiteX459" fmla="*/ 1849744 w 3463925"/>
                <a:gd name="connsiteY459" fmla="*/ 1065538 h 2976563"/>
                <a:gd name="connsiteX460" fmla="*/ 1874343 w 3463925"/>
                <a:gd name="connsiteY460" fmla="*/ 1056007 h 2976563"/>
                <a:gd name="connsiteX461" fmla="*/ 1906878 w 3463925"/>
                <a:gd name="connsiteY461" fmla="*/ 1042505 h 2976563"/>
                <a:gd name="connsiteX462" fmla="*/ 1946556 w 3463925"/>
                <a:gd name="connsiteY462" fmla="*/ 1029796 h 2976563"/>
                <a:gd name="connsiteX463" fmla="*/ 1991787 w 3463925"/>
                <a:gd name="connsiteY463" fmla="*/ 1013911 h 2976563"/>
                <a:gd name="connsiteX464" fmla="*/ 2040987 w 3463925"/>
                <a:gd name="connsiteY464" fmla="*/ 1000408 h 2976563"/>
                <a:gd name="connsiteX465" fmla="*/ 2067967 w 3463925"/>
                <a:gd name="connsiteY465" fmla="*/ 993260 h 2976563"/>
                <a:gd name="connsiteX466" fmla="*/ 2094154 w 3463925"/>
                <a:gd name="connsiteY466" fmla="*/ 987700 h 2976563"/>
                <a:gd name="connsiteX467" fmla="*/ 2121928 w 3463925"/>
                <a:gd name="connsiteY467" fmla="*/ 982140 h 2976563"/>
                <a:gd name="connsiteX468" fmla="*/ 2150496 w 3463925"/>
                <a:gd name="connsiteY468" fmla="*/ 977374 h 2976563"/>
                <a:gd name="connsiteX469" fmla="*/ 2178269 w 3463925"/>
                <a:gd name="connsiteY469" fmla="*/ 973403 h 2976563"/>
                <a:gd name="connsiteX470" fmla="*/ 2206837 w 3463925"/>
                <a:gd name="connsiteY470" fmla="*/ 970226 h 2976563"/>
                <a:gd name="connsiteX471" fmla="*/ 2236198 w 3463925"/>
                <a:gd name="connsiteY471" fmla="*/ 967843 h 2976563"/>
                <a:gd name="connsiteX472" fmla="*/ 2264765 w 3463925"/>
                <a:gd name="connsiteY472" fmla="*/ 967843 h 2976563"/>
                <a:gd name="connsiteX473" fmla="*/ 2292539 w 3463925"/>
                <a:gd name="connsiteY473" fmla="*/ 967843 h 2976563"/>
                <a:gd name="connsiteX474" fmla="*/ 2319520 w 3463925"/>
                <a:gd name="connsiteY474" fmla="*/ 970226 h 2976563"/>
                <a:gd name="connsiteX475" fmla="*/ 2347294 w 3463925"/>
                <a:gd name="connsiteY475" fmla="*/ 973403 h 2976563"/>
                <a:gd name="connsiteX476" fmla="*/ 2374274 w 3463925"/>
                <a:gd name="connsiteY476" fmla="*/ 978168 h 2976563"/>
                <a:gd name="connsiteX477" fmla="*/ 2399667 w 3463925"/>
                <a:gd name="connsiteY477" fmla="*/ 985317 h 2976563"/>
                <a:gd name="connsiteX478" fmla="*/ 2424267 w 3463925"/>
                <a:gd name="connsiteY478" fmla="*/ 993260 h 2976563"/>
                <a:gd name="connsiteX479" fmla="*/ 2448073 w 3463925"/>
                <a:gd name="connsiteY479" fmla="*/ 1005174 h 2976563"/>
                <a:gd name="connsiteX480" fmla="*/ 2459183 w 3463925"/>
                <a:gd name="connsiteY480" fmla="*/ 1010734 h 2976563"/>
                <a:gd name="connsiteX481" fmla="*/ 2470292 w 3463925"/>
                <a:gd name="connsiteY481" fmla="*/ 1017088 h 2976563"/>
                <a:gd name="connsiteX482" fmla="*/ 2480608 w 3463925"/>
                <a:gd name="connsiteY482" fmla="*/ 1024236 h 2976563"/>
                <a:gd name="connsiteX483" fmla="*/ 2490924 w 3463925"/>
                <a:gd name="connsiteY483" fmla="*/ 1032179 h 2976563"/>
                <a:gd name="connsiteX484" fmla="*/ 2501240 w 3463925"/>
                <a:gd name="connsiteY484" fmla="*/ 1040916 h 2976563"/>
                <a:gd name="connsiteX485" fmla="*/ 2510763 w 3463925"/>
                <a:gd name="connsiteY485" fmla="*/ 1049653 h 2976563"/>
                <a:gd name="connsiteX486" fmla="*/ 2525047 w 3463925"/>
                <a:gd name="connsiteY486" fmla="*/ 1065538 h 2976563"/>
                <a:gd name="connsiteX487" fmla="*/ 2536950 w 3463925"/>
                <a:gd name="connsiteY487" fmla="*/ 1080630 h 2976563"/>
                <a:gd name="connsiteX488" fmla="*/ 2548059 w 3463925"/>
                <a:gd name="connsiteY488" fmla="*/ 1096515 h 2976563"/>
                <a:gd name="connsiteX489" fmla="*/ 2557582 w 3463925"/>
                <a:gd name="connsiteY489" fmla="*/ 1112401 h 2976563"/>
                <a:gd name="connsiteX490" fmla="*/ 2565517 w 3463925"/>
                <a:gd name="connsiteY490" fmla="*/ 1129080 h 2976563"/>
                <a:gd name="connsiteX491" fmla="*/ 2572659 w 3463925"/>
                <a:gd name="connsiteY491" fmla="*/ 1144172 h 2976563"/>
                <a:gd name="connsiteX492" fmla="*/ 2578214 w 3463925"/>
                <a:gd name="connsiteY492" fmla="*/ 1160851 h 2976563"/>
                <a:gd name="connsiteX493" fmla="*/ 2582182 w 3463925"/>
                <a:gd name="connsiteY493" fmla="*/ 1177531 h 2976563"/>
                <a:gd name="connsiteX494" fmla="*/ 2585356 w 3463925"/>
                <a:gd name="connsiteY494" fmla="*/ 1193417 h 2976563"/>
                <a:gd name="connsiteX495" fmla="*/ 2587736 w 3463925"/>
                <a:gd name="connsiteY495" fmla="*/ 1210096 h 2976563"/>
                <a:gd name="connsiteX496" fmla="*/ 2589324 w 3463925"/>
                <a:gd name="connsiteY496" fmla="*/ 1225188 h 2976563"/>
                <a:gd name="connsiteX497" fmla="*/ 2589324 w 3463925"/>
                <a:gd name="connsiteY497" fmla="*/ 1241073 h 2976563"/>
                <a:gd name="connsiteX498" fmla="*/ 2589324 w 3463925"/>
                <a:gd name="connsiteY498" fmla="*/ 1256164 h 2976563"/>
                <a:gd name="connsiteX499" fmla="*/ 2588530 w 3463925"/>
                <a:gd name="connsiteY499" fmla="*/ 1271256 h 2976563"/>
                <a:gd name="connsiteX500" fmla="*/ 2586149 w 3463925"/>
                <a:gd name="connsiteY500" fmla="*/ 1287141 h 2976563"/>
                <a:gd name="connsiteX501" fmla="*/ 2584562 w 3463925"/>
                <a:gd name="connsiteY501" fmla="*/ 1301438 h 2976563"/>
                <a:gd name="connsiteX502" fmla="*/ 2578214 w 3463925"/>
                <a:gd name="connsiteY502" fmla="*/ 1327649 h 2976563"/>
                <a:gd name="connsiteX503" fmla="*/ 2571072 w 3463925"/>
                <a:gd name="connsiteY503" fmla="*/ 1353860 h 2976563"/>
                <a:gd name="connsiteX504" fmla="*/ 2563137 w 3463925"/>
                <a:gd name="connsiteY504" fmla="*/ 1375306 h 2976563"/>
                <a:gd name="connsiteX505" fmla="*/ 2555995 w 3463925"/>
                <a:gd name="connsiteY505" fmla="*/ 1394368 h 2976563"/>
                <a:gd name="connsiteX506" fmla="*/ 2548059 w 3463925"/>
                <a:gd name="connsiteY506" fmla="*/ 1410254 h 2976563"/>
                <a:gd name="connsiteX507" fmla="*/ 2542504 w 3463925"/>
                <a:gd name="connsiteY507" fmla="*/ 1421374 h 2976563"/>
                <a:gd name="connsiteX508" fmla="*/ 2536950 w 3463925"/>
                <a:gd name="connsiteY508" fmla="*/ 1431699 h 2976563"/>
                <a:gd name="connsiteX509" fmla="*/ 2533776 w 3463925"/>
                <a:gd name="connsiteY509" fmla="*/ 1434876 h 2976563"/>
                <a:gd name="connsiteX510" fmla="*/ 2529014 w 3463925"/>
                <a:gd name="connsiteY510" fmla="*/ 1443613 h 2976563"/>
                <a:gd name="connsiteX511" fmla="*/ 2525840 w 3463925"/>
                <a:gd name="connsiteY511" fmla="*/ 1449173 h 2976563"/>
                <a:gd name="connsiteX512" fmla="*/ 2522666 w 3463925"/>
                <a:gd name="connsiteY512" fmla="*/ 1456322 h 2976563"/>
                <a:gd name="connsiteX513" fmla="*/ 2521872 w 3463925"/>
                <a:gd name="connsiteY513" fmla="*/ 1463470 h 2976563"/>
                <a:gd name="connsiteX514" fmla="*/ 2521079 w 3463925"/>
                <a:gd name="connsiteY514" fmla="*/ 1471413 h 2976563"/>
                <a:gd name="connsiteX515" fmla="*/ 2521872 w 3463925"/>
                <a:gd name="connsiteY515" fmla="*/ 1480150 h 2976563"/>
                <a:gd name="connsiteX516" fmla="*/ 2525047 w 3463925"/>
                <a:gd name="connsiteY516" fmla="*/ 1488093 h 2976563"/>
                <a:gd name="connsiteX517" fmla="*/ 2529808 w 3463925"/>
                <a:gd name="connsiteY517" fmla="*/ 1497624 h 2976563"/>
                <a:gd name="connsiteX518" fmla="*/ 2538537 w 3463925"/>
                <a:gd name="connsiteY518" fmla="*/ 1504772 h 2976563"/>
                <a:gd name="connsiteX519" fmla="*/ 2550440 w 3463925"/>
                <a:gd name="connsiteY519" fmla="*/ 1512715 h 2976563"/>
                <a:gd name="connsiteX520" fmla="*/ 2564724 w 3463925"/>
                <a:gd name="connsiteY520" fmla="*/ 1519864 h 2976563"/>
                <a:gd name="connsiteX521" fmla="*/ 2584562 w 3463925"/>
                <a:gd name="connsiteY521" fmla="*/ 1526218 h 2976563"/>
                <a:gd name="connsiteX522" fmla="*/ 2606782 w 3463925"/>
                <a:gd name="connsiteY522" fmla="*/ 1532572 h 2976563"/>
                <a:gd name="connsiteX523" fmla="*/ 2621065 w 3463925"/>
                <a:gd name="connsiteY523" fmla="*/ 1534955 h 2976563"/>
                <a:gd name="connsiteX524" fmla="*/ 2636936 w 3463925"/>
                <a:gd name="connsiteY524" fmla="*/ 1539720 h 2976563"/>
                <a:gd name="connsiteX525" fmla="*/ 2652807 w 3463925"/>
                <a:gd name="connsiteY525" fmla="*/ 1544486 h 2976563"/>
                <a:gd name="connsiteX526" fmla="*/ 2670265 w 3463925"/>
                <a:gd name="connsiteY526" fmla="*/ 1550840 h 2976563"/>
                <a:gd name="connsiteX527" fmla="*/ 2690103 w 3463925"/>
                <a:gd name="connsiteY527" fmla="*/ 1557989 h 2976563"/>
                <a:gd name="connsiteX528" fmla="*/ 2709148 w 3463925"/>
                <a:gd name="connsiteY528" fmla="*/ 1565931 h 2976563"/>
                <a:gd name="connsiteX529" fmla="*/ 2729780 w 3463925"/>
                <a:gd name="connsiteY529" fmla="*/ 1576257 h 2976563"/>
                <a:gd name="connsiteX530" fmla="*/ 2750412 w 3463925"/>
                <a:gd name="connsiteY530" fmla="*/ 1586582 h 2976563"/>
                <a:gd name="connsiteX531" fmla="*/ 2771838 w 3463925"/>
                <a:gd name="connsiteY531" fmla="*/ 1599291 h 2976563"/>
                <a:gd name="connsiteX532" fmla="*/ 2793264 w 3463925"/>
                <a:gd name="connsiteY532" fmla="*/ 1611999 h 2976563"/>
                <a:gd name="connsiteX533" fmla="*/ 2813896 w 3463925"/>
                <a:gd name="connsiteY533" fmla="*/ 1626296 h 2976563"/>
                <a:gd name="connsiteX534" fmla="*/ 2835321 w 3463925"/>
                <a:gd name="connsiteY534" fmla="*/ 1642976 h 2976563"/>
                <a:gd name="connsiteX535" fmla="*/ 2855953 w 3463925"/>
                <a:gd name="connsiteY535" fmla="*/ 1659656 h 2976563"/>
                <a:gd name="connsiteX536" fmla="*/ 2876585 w 3463925"/>
                <a:gd name="connsiteY536" fmla="*/ 1677924 h 2976563"/>
                <a:gd name="connsiteX537" fmla="*/ 2894837 w 3463925"/>
                <a:gd name="connsiteY537" fmla="*/ 1698575 h 2976563"/>
                <a:gd name="connsiteX538" fmla="*/ 2913088 w 3463925"/>
                <a:gd name="connsiteY538" fmla="*/ 1719226 h 2976563"/>
                <a:gd name="connsiteX539" fmla="*/ 2930546 w 3463925"/>
                <a:gd name="connsiteY539" fmla="*/ 1741466 h 2976563"/>
                <a:gd name="connsiteX540" fmla="*/ 2947210 w 3463925"/>
                <a:gd name="connsiteY540" fmla="*/ 1766088 h 2976563"/>
                <a:gd name="connsiteX541" fmla="*/ 2961494 w 3463925"/>
                <a:gd name="connsiteY541" fmla="*/ 1791505 h 2976563"/>
                <a:gd name="connsiteX542" fmla="*/ 2974984 w 3463925"/>
                <a:gd name="connsiteY542" fmla="*/ 1818511 h 2976563"/>
                <a:gd name="connsiteX543" fmla="*/ 2986094 w 3463925"/>
                <a:gd name="connsiteY543" fmla="*/ 1847104 h 2976563"/>
                <a:gd name="connsiteX544" fmla="*/ 2995616 w 3463925"/>
                <a:gd name="connsiteY544" fmla="*/ 1877287 h 2976563"/>
                <a:gd name="connsiteX545" fmla="*/ 2998790 w 3463925"/>
                <a:gd name="connsiteY545" fmla="*/ 1892378 h 2976563"/>
                <a:gd name="connsiteX546" fmla="*/ 3002758 w 3463925"/>
                <a:gd name="connsiteY546" fmla="*/ 1909058 h 2976563"/>
                <a:gd name="connsiteX547" fmla="*/ 3004345 w 3463925"/>
                <a:gd name="connsiteY547" fmla="*/ 1924943 h 2976563"/>
                <a:gd name="connsiteX548" fmla="*/ 3006726 w 3463925"/>
                <a:gd name="connsiteY548" fmla="*/ 1941623 h 2976563"/>
                <a:gd name="connsiteX549" fmla="*/ 3007520 w 3463925"/>
                <a:gd name="connsiteY549" fmla="*/ 1959097 h 2976563"/>
                <a:gd name="connsiteX550" fmla="*/ 3008313 w 3463925"/>
                <a:gd name="connsiteY550" fmla="*/ 1976571 h 2976563"/>
                <a:gd name="connsiteX551" fmla="*/ 3008313 w 3463925"/>
                <a:gd name="connsiteY551" fmla="*/ 1994045 h 2976563"/>
                <a:gd name="connsiteX552" fmla="*/ 3008313 w 3463925"/>
                <a:gd name="connsiteY552" fmla="*/ 2012314 h 2976563"/>
                <a:gd name="connsiteX553" fmla="*/ 3006726 w 3463925"/>
                <a:gd name="connsiteY553" fmla="*/ 2030582 h 2976563"/>
                <a:gd name="connsiteX554" fmla="*/ 3004345 w 3463925"/>
                <a:gd name="connsiteY554" fmla="*/ 2050439 h 2976563"/>
                <a:gd name="connsiteX555" fmla="*/ 3002758 w 3463925"/>
                <a:gd name="connsiteY555" fmla="*/ 2069501 h 2976563"/>
                <a:gd name="connsiteX556" fmla="*/ 2998790 w 3463925"/>
                <a:gd name="connsiteY556" fmla="*/ 2090152 h 2976563"/>
                <a:gd name="connsiteX557" fmla="*/ 2994029 w 3463925"/>
                <a:gd name="connsiteY557" fmla="*/ 2110804 h 2976563"/>
                <a:gd name="connsiteX558" fmla="*/ 2989268 w 3463925"/>
                <a:gd name="connsiteY558" fmla="*/ 2131455 h 2976563"/>
                <a:gd name="connsiteX559" fmla="*/ 2982920 w 3463925"/>
                <a:gd name="connsiteY559" fmla="*/ 2152900 h 2976563"/>
                <a:gd name="connsiteX560" fmla="*/ 2975778 w 3463925"/>
                <a:gd name="connsiteY560" fmla="*/ 2174346 h 2976563"/>
                <a:gd name="connsiteX561" fmla="*/ 2967842 w 3463925"/>
                <a:gd name="connsiteY561" fmla="*/ 2197380 h 2976563"/>
                <a:gd name="connsiteX562" fmla="*/ 2959114 w 3463925"/>
                <a:gd name="connsiteY562" fmla="*/ 2219619 h 2976563"/>
                <a:gd name="connsiteX563" fmla="*/ 2949591 w 3463925"/>
                <a:gd name="connsiteY563" fmla="*/ 2241859 h 2976563"/>
                <a:gd name="connsiteX564" fmla="*/ 2939275 w 3463925"/>
                <a:gd name="connsiteY564" fmla="*/ 2265687 h 2976563"/>
                <a:gd name="connsiteX565" fmla="*/ 2927372 w 3463925"/>
                <a:gd name="connsiteY565" fmla="*/ 2289516 h 2976563"/>
                <a:gd name="connsiteX566" fmla="*/ 2915469 w 3463925"/>
                <a:gd name="connsiteY566" fmla="*/ 2311755 h 2976563"/>
                <a:gd name="connsiteX567" fmla="*/ 2901978 w 3463925"/>
                <a:gd name="connsiteY567" fmla="*/ 2335583 h 2976563"/>
                <a:gd name="connsiteX568" fmla="*/ 2887695 w 3463925"/>
                <a:gd name="connsiteY568" fmla="*/ 2357029 h 2976563"/>
                <a:gd name="connsiteX569" fmla="*/ 2873411 w 3463925"/>
                <a:gd name="connsiteY569" fmla="*/ 2380063 h 2976563"/>
                <a:gd name="connsiteX570" fmla="*/ 2858334 w 3463925"/>
                <a:gd name="connsiteY570" fmla="*/ 2401508 h 2976563"/>
                <a:gd name="connsiteX571" fmla="*/ 2842463 w 3463925"/>
                <a:gd name="connsiteY571" fmla="*/ 2421365 h 2976563"/>
                <a:gd name="connsiteX572" fmla="*/ 2826592 w 3463925"/>
                <a:gd name="connsiteY572" fmla="*/ 2443605 h 2976563"/>
                <a:gd name="connsiteX573" fmla="*/ 2809134 w 3463925"/>
                <a:gd name="connsiteY573" fmla="*/ 2463462 h 2976563"/>
                <a:gd name="connsiteX574" fmla="*/ 2790089 w 3463925"/>
                <a:gd name="connsiteY574" fmla="*/ 2483318 h 2976563"/>
                <a:gd name="connsiteX575" fmla="*/ 2771838 w 3463925"/>
                <a:gd name="connsiteY575" fmla="*/ 2503175 h 2976563"/>
                <a:gd name="connsiteX576" fmla="*/ 2752793 w 3463925"/>
                <a:gd name="connsiteY576" fmla="*/ 2522238 h 2976563"/>
                <a:gd name="connsiteX577" fmla="*/ 2732954 w 3463925"/>
                <a:gd name="connsiteY577" fmla="*/ 2540506 h 2976563"/>
                <a:gd name="connsiteX578" fmla="*/ 2712322 w 3463925"/>
                <a:gd name="connsiteY578" fmla="*/ 2559569 h 2976563"/>
                <a:gd name="connsiteX579" fmla="*/ 2691690 w 3463925"/>
                <a:gd name="connsiteY579" fmla="*/ 2577837 h 2976563"/>
                <a:gd name="connsiteX580" fmla="*/ 2670265 w 3463925"/>
                <a:gd name="connsiteY580" fmla="*/ 2595311 h 2976563"/>
                <a:gd name="connsiteX581" fmla="*/ 2648046 w 3463925"/>
                <a:gd name="connsiteY581" fmla="*/ 2612785 h 2976563"/>
                <a:gd name="connsiteX582" fmla="*/ 2625033 w 3463925"/>
                <a:gd name="connsiteY582" fmla="*/ 2630259 h 2976563"/>
                <a:gd name="connsiteX583" fmla="*/ 2579008 w 3463925"/>
                <a:gd name="connsiteY583" fmla="*/ 2662824 h 2976563"/>
                <a:gd name="connsiteX584" fmla="*/ 2531395 w 3463925"/>
                <a:gd name="connsiteY584" fmla="*/ 2693801 h 2976563"/>
                <a:gd name="connsiteX585" fmla="*/ 2480608 w 3463925"/>
                <a:gd name="connsiteY585" fmla="*/ 2723190 h 2976563"/>
                <a:gd name="connsiteX586" fmla="*/ 2429822 w 3463925"/>
                <a:gd name="connsiteY586" fmla="*/ 2750989 h 2976563"/>
                <a:gd name="connsiteX587" fmla="*/ 2375861 w 3463925"/>
                <a:gd name="connsiteY587" fmla="*/ 2776406 h 2976563"/>
                <a:gd name="connsiteX588" fmla="*/ 2321900 w 3463925"/>
                <a:gd name="connsiteY588" fmla="*/ 2802617 h 2976563"/>
                <a:gd name="connsiteX589" fmla="*/ 2266352 w 3463925"/>
                <a:gd name="connsiteY589" fmla="*/ 2824856 h 2976563"/>
                <a:gd name="connsiteX590" fmla="*/ 2210011 w 3463925"/>
                <a:gd name="connsiteY590" fmla="*/ 2846302 h 2976563"/>
                <a:gd name="connsiteX591" fmla="*/ 2152876 w 3463925"/>
                <a:gd name="connsiteY591" fmla="*/ 2866159 h 2976563"/>
                <a:gd name="connsiteX592" fmla="*/ 2095741 w 3463925"/>
                <a:gd name="connsiteY592" fmla="*/ 2884427 h 2976563"/>
                <a:gd name="connsiteX593" fmla="*/ 2036226 w 3463925"/>
                <a:gd name="connsiteY593" fmla="*/ 2901107 h 2976563"/>
                <a:gd name="connsiteX594" fmla="*/ 1977504 w 3463925"/>
                <a:gd name="connsiteY594" fmla="*/ 2916198 h 2976563"/>
                <a:gd name="connsiteX595" fmla="*/ 1917988 w 3463925"/>
                <a:gd name="connsiteY595" fmla="*/ 2929701 h 2976563"/>
                <a:gd name="connsiteX596" fmla="*/ 1858472 w 3463925"/>
                <a:gd name="connsiteY596" fmla="*/ 2940821 h 2976563"/>
                <a:gd name="connsiteX597" fmla="*/ 1798957 w 3463925"/>
                <a:gd name="connsiteY597" fmla="*/ 2951146 h 2976563"/>
                <a:gd name="connsiteX598" fmla="*/ 1739441 w 3463925"/>
                <a:gd name="connsiteY598" fmla="*/ 2959089 h 2976563"/>
                <a:gd name="connsiteX599" fmla="*/ 1679926 w 3463925"/>
                <a:gd name="connsiteY599" fmla="*/ 2966238 h 2976563"/>
                <a:gd name="connsiteX600" fmla="*/ 1620410 w 3463925"/>
                <a:gd name="connsiteY600" fmla="*/ 2971797 h 2976563"/>
                <a:gd name="connsiteX601" fmla="*/ 1562482 w 3463925"/>
                <a:gd name="connsiteY601" fmla="*/ 2974974 h 2976563"/>
                <a:gd name="connsiteX602" fmla="*/ 1504553 w 3463925"/>
                <a:gd name="connsiteY602" fmla="*/ 2976563 h 2976563"/>
                <a:gd name="connsiteX603" fmla="*/ 1447418 w 3463925"/>
                <a:gd name="connsiteY603" fmla="*/ 2976563 h 2976563"/>
                <a:gd name="connsiteX604" fmla="*/ 1391870 w 3463925"/>
                <a:gd name="connsiteY604" fmla="*/ 2974974 h 2976563"/>
                <a:gd name="connsiteX605" fmla="*/ 1337116 w 3463925"/>
                <a:gd name="connsiteY605" fmla="*/ 2971797 h 2976563"/>
                <a:gd name="connsiteX606" fmla="*/ 1284742 w 3463925"/>
                <a:gd name="connsiteY606" fmla="*/ 2966238 h 2976563"/>
                <a:gd name="connsiteX607" fmla="*/ 1232369 w 3463925"/>
                <a:gd name="connsiteY607" fmla="*/ 2961472 h 2976563"/>
                <a:gd name="connsiteX608" fmla="*/ 1177614 w 3463925"/>
                <a:gd name="connsiteY608" fmla="*/ 2955118 h 2976563"/>
                <a:gd name="connsiteX609" fmla="*/ 1123654 w 3463925"/>
                <a:gd name="connsiteY609" fmla="*/ 2947969 h 2976563"/>
                <a:gd name="connsiteX610" fmla="*/ 1069693 w 3463925"/>
                <a:gd name="connsiteY610" fmla="*/ 2940026 h 2976563"/>
                <a:gd name="connsiteX611" fmla="*/ 1014939 w 3463925"/>
                <a:gd name="connsiteY611" fmla="*/ 2929701 h 2976563"/>
                <a:gd name="connsiteX612" fmla="*/ 960978 w 3463925"/>
                <a:gd name="connsiteY612" fmla="*/ 2919375 h 2976563"/>
                <a:gd name="connsiteX613" fmla="*/ 906224 w 3463925"/>
                <a:gd name="connsiteY613" fmla="*/ 2906667 h 2976563"/>
                <a:gd name="connsiteX614" fmla="*/ 852263 w 3463925"/>
                <a:gd name="connsiteY614" fmla="*/ 2893958 h 2976563"/>
                <a:gd name="connsiteX615" fmla="*/ 797508 w 3463925"/>
                <a:gd name="connsiteY615" fmla="*/ 2879662 h 2976563"/>
                <a:gd name="connsiteX616" fmla="*/ 744341 w 3463925"/>
                <a:gd name="connsiteY616" fmla="*/ 2862982 h 2976563"/>
                <a:gd name="connsiteX617" fmla="*/ 691174 w 3463925"/>
                <a:gd name="connsiteY617" fmla="*/ 2845508 h 2976563"/>
                <a:gd name="connsiteX618" fmla="*/ 639594 w 3463925"/>
                <a:gd name="connsiteY618" fmla="*/ 2825651 h 2976563"/>
                <a:gd name="connsiteX619" fmla="*/ 588807 w 3463925"/>
                <a:gd name="connsiteY619" fmla="*/ 2805794 h 2976563"/>
                <a:gd name="connsiteX620" fmla="*/ 538021 w 3463925"/>
                <a:gd name="connsiteY620" fmla="*/ 2781966 h 2976563"/>
                <a:gd name="connsiteX621" fmla="*/ 490408 w 3463925"/>
                <a:gd name="connsiteY621" fmla="*/ 2758138 h 2976563"/>
                <a:gd name="connsiteX622" fmla="*/ 442796 w 3463925"/>
                <a:gd name="connsiteY622" fmla="*/ 2731926 h 2976563"/>
                <a:gd name="connsiteX623" fmla="*/ 419783 w 3463925"/>
                <a:gd name="connsiteY623" fmla="*/ 2718424 h 2976563"/>
                <a:gd name="connsiteX624" fmla="*/ 396770 w 3463925"/>
                <a:gd name="connsiteY624" fmla="*/ 2704127 h 2976563"/>
                <a:gd name="connsiteX625" fmla="*/ 375345 w 3463925"/>
                <a:gd name="connsiteY625" fmla="*/ 2688241 h 2976563"/>
                <a:gd name="connsiteX626" fmla="*/ 353126 w 3463925"/>
                <a:gd name="connsiteY626" fmla="*/ 2673150 h 2976563"/>
                <a:gd name="connsiteX627" fmla="*/ 332494 w 3463925"/>
                <a:gd name="connsiteY627" fmla="*/ 2658059 h 2976563"/>
                <a:gd name="connsiteX628" fmla="*/ 311068 w 3463925"/>
                <a:gd name="connsiteY628" fmla="*/ 2641379 h 2976563"/>
                <a:gd name="connsiteX629" fmla="*/ 291229 w 3463925"/>
                <a:gd name="connsiteY629" fmla="*/ 2624699 h 2976563"/>
                <a:gd name="connsiteX630" fmla="*/ 270597 w 3463925"/>
                <a:gd name="connsiteY630" fmla="*/ 2607225 h 2976563"/>
                <a:gd name="connsiteX631" fmla="*/ 251552 w 3463925"/>
                <a:gd name="connsiteY631" fmla="*/ 2588957 h 2976563"/>
                <a:gd name="connsiteX632" fmla="*/ 232507 w 3463925"/>
                <a:gd name="connsiteY632" fmla="*/ 2570689 h 2976563"/>
                <a:gd name="connsiteX633" fmla="*/ 214256 w 3463925"/>
                <a:gd name="connsiteY633" fmla="*/ 2552420 h 2976563"/>
                <a:gd name="connsiteX634" fmla="*/ 196798 w 3463925"/>
                <a:gd name="connsiteY634" fmla="*/ 2532564 h 2976563"/>
                <a:gd name="connsiteX635" fmla="*/ 180927 w 3463925"/>
                <a:gd name="connsiteY635" fmla="*/ 2511912 h 2976563"/>
                <a:gd name="connsiteX636" fmla="*/ 164263 w 3463925"/>
                <a:gd name="connsiteY636" fmla="*/ 2491261 h 2976563"/>
                <a:gd name="connsiteX637" fmla="*/ 149186 w 3463925"/>
                <a:gd name="connsiteY637" fmla="*/ 2469816 h 2976563"/>
                <a:gd name="connsiteX638" fmla="*/ 133315 w 3463925"/>
                <a:gd name="connsiteY638" fmla="*/ 2448370 h 2976563"/>
                <a:gd name="connsiteX639" fmla="*/ 119031 w 3463925"/>
                <a:gd name="connsiteY639" fmla="*/ 2426131 h 2976563"/>
                <a:gd name="connsiteX640" fmla="*/ 104747 w 3463925"/>
                <a:gd name="connsiteY640" fmla="*/ 2403097 h 2976563"/>
                <a:gd name="connsiteX641" fmla="*/ 92051 w 3463925"/>
                <a:gd name="connsiteY641" fmla="*/ 2380063 h 2976563"/>
                <a:gd name="connsiteX642" fmla="*/ 80148 w 3463925"/>
                <a:gd name="connsiteY642" fmla="*/ 2355440 h 2976563"/>
                <a:gd name="connsiteX643" fmla="*/ 69038 w 3463925"/>
                <a:gd name="connsiteY643" fmla="*/ 2330818 h 2976563"/>
                <a:gd name="connsiteX644" fmla="*/ 57928 w 3463925"/>
                <a:gd name="connsiteY644" fmla="*/ 2304607 h 2976563"/>
                <a:gd name="connsiteX645" fmla="*/ 48406 w 3463925"/>
                <a:gd name="connsiteY645" fmla="*/ 2278396 h 2976563"/>
                <a:gd name="connsiteX646" fmla="*/ 38883 w 3463925"/>
                <a:gd name="connsiteY646" fmla="*/ 2251390 h 2976563"/>
                <a:gd name="connsiteX647" fmla="*/ 30948 w 3463925"/>
                <a:gd name="connsiteY647" fmla="*/ 2223591 h 2976563"/>
                <a:gd name="connsiteX648" fmla="*/ 23013 w 3463925"/>
                <a:gd name="connsiteY648" fmla="*/ 2195791 h 2976563"/>
                <a:gd name="connsiteX649" fmla="*/ 16664 w 3463925"/>
                <a:gd name="connsiteY649" fmla="*/ 2166403 h 2976563"/>
                <a:gd name="connsiteX650" fmla="*/ 10316 w 3463925"/>
                <a:gd name="connsiteY650" fmla="*/ 2137809 h 2976563"/>
                <a:gd name="connsiteX651" fmla="*/ 6348 w 3463925"/>
                <a:gd name="connsiteY651" fmla="*/ 2106832 h 2976563"/>
                <a:gd name="connsiteX652" fmla="*/ 2381 w 3463925"/>
                <a:gd name="connsiteY652" fmla="*/ 2075856 h 2976563"/>
                <a:gd name="connsiteX653" fmla="*/ 1587 w 3463925"/>
                <a:gd name="connsiteY653" fmla="*/ 2061559 h 2976563"/>
                <a:gd name="connsiteX654" fmla="*/ 0 w 3463925"/>
                <a:gd name="connsiteY654" fmla="*/ 2044879 h 2976563"/>
                <a:gd name="connsiteX655" fmla="*/ 0 w 3463925"/>
                <a:gd name="connsiteY655" fmla="*/ 2022639 h 2976563"/>
                <a:gd name="connsiteX656" fmla="*/ 2381 w 3463925"/>
                <a:gd name="connsiteY656" fmla="*/ 1994045 h 2976563"/>
                <a:gd name="connsiteX657" fmla="*/ 5555 w 3463925"/>
                <a:gd name="connsiteY657" fmla="*/ 1959097 h 2976563"/>
                <a:gd name="connsiteX658" fmla="*/ 10316 w 3463925"/>
                <a:gd name="connsiteY658" fmla="*/ 1920178 h 2976563"/>
                <a:gd name="connsiteX659" fmla="*/ 19839 w 3463925"/>
                <a:gd name="connsiteY659" fmla="*/ 1875698 h 2976563"/>
                <a:gd name="connsiteX660" fmla="*/ 24600 w 3463925"/>
                <a:gd name="connsiteY660" fmla="*/ 1851076 h 2976563"/>
                <a:gd name="connsiteX661" fmla="*/ 30948 w 3463925"/>
                <a:gd name="connsiteY661" fmla="*/ 1826453 h 2976563"/>
                <a:gd name="connsiteX662" fmla="*/ 38883 w 3463925"/>
                <a:gd name="connsiteY662" fmla="*/ 1800242 h 2976563"/>
                <a:gd name="connsiteX663" fmla="*/ 47612 w 3463925"/>
                <a:gd name="connsiteY663" fmla="*/ 1773237 h 2976563"/>
                <a:gd name="connsiteX664" fmla="*/ 56341 w 3463925"/>
                <a:gd name="connsiteY664" fmla="*/ 1745437 h 2976563"/>
                <a:gd name="connsiteX665" fmla="*/ 67451 w 3463925"/>
                <a:gd name="connsiteY665" fmla="*/ 1716049 h 2976563"/>
                <a:gd name="connsiteX666" fmla="*/ 80148 w 3463925"/>
                <a:gd name="connsiteY666" fmla="*/ 1685867 h 2976563"/>
                <a:gd name="connsiteX667" fmla="*/ 93638 w 3463925"/>
                <a:gd name="connsiteY667" fmla="*/ 1655684 h 2976563"/>
                <a:gd name="connsiteX668" fmla="*/ 107922 w 3463925"/>
                <a:gd name="connsiteY668" fmla="*/ 1623913 h 2976563"/>
                <a:gd name="connsiteX669" fmla="*/ 124586 w 3463925"/>
                <a:gd name="connsiteY669" fmla="*/ 1590554 h 2976563"/>
                <a:gd name="connsiteX670" fmla="*/ 141250 w 3463925"/>
                <a:gd name="connsiteY670" fmla="*/ 1557989 h 2976563"/>
                <a:gd name="connsiteX671" fmla="*/ 161089 w 3463925"/>
                <a:gd name="connsiteY671" fmla="*/ 1523835 h 2976563"/>
                <a:gd name="connsiteX672" fmla="*/ 182514 w 3463925"/>
                <a:gd name="connsiteY672" fmla="*/ 1488887 h 2976563"/>
                <a:gd name="connsiteX673" fmla="*/ 205527 w 3463925"/>
                <a:gd name="connsiteY673" fmla="*/ 1453144 h 2976563"/>
                <a:gd name="connsiteX674" fmla="*/ 230127 w 3463925"/>
                <a:gd name="connsiteY674" fmla="*/ 1417402 h 2976563"/>
                <a:gd name="connsiteX675" fmla="*/ 256314 w 3463925"/>
                <a:gd name="connsiteY675" fmla="*/ 1381660 h 2976563"/>
                <a:gd name="connsiteX676" fmla="*/ 276152 w 3463925"/>
                <a:gd name="connsiteY676" fmla="*/ 1355449 h 2976563"/>
                <a:gd name="connsiteX677" fmla="*/ 298371 w 3463925"/>
                <a:gd name="connsiteY677" fmla="*/ 1326061 h 2976563"/>
                <a:gd name="connsiteX678" fmla="*/ 330113 w 3463925"/>
                <a:gd name="connsiteY678" fmla="*/ 1287141 h 2976563"/>
                <a:gd name="connsiteX679" fmla="*/ 368996 w 3463925"/>
                <a:gd name="connsiteY679" fmla="*/ 1239485 h 2976563"/>
                <a:gd name="connsiteX680" fmla="*/ 416609 w 3463925"/>
                <a:gd name="connsiteY680" fmla="*/ 1185474 h 2976563"/>
                <a:gd name="connsiteX681" fmla="*/ 469776 w 3463925"/>
                <a:gd name="connsiteY681" fmla="*/ 1126698 h 2976563"/>
                <a:gd name="connsiteX682" fmla="*/ 498344 w 3463925"/>
                <a:gd name="connsiteY682" fmla="*/ 1097309 h 2976563"/>
                <a:gd name="connsiteX683" fmla="*/ 529292 w 3463925"/>
                <a:gd name="connsiteY683" fmla="*/ 1065538 h 2976563"/>
                <a:gd name="connsiteX684" fmla="*/ 561033 w 3463925"/>
                <a:gd name="connsiteY684" fmla="*/ 1033768 h 2976563"/>
                <a:gd name="connsiteX685" fmla="*/ 594362 w 3463925"/>
                <a:gd name="connsiteY685" fmla="*/ 1001997 h 2976563"/>
                <a:gd name="connsiteX686" fmla="*/ 628484 w 3463925"/>
                <a:gd name="connsiteY686" fmla="*/ 968637 h 2976563"/>
                <a:gd name="connsiteX687" fmla="*/ 664194 w 3463925"/>
                <a:gd name="connsiteY687" fmla="*/ 936866 h 2976563"/>
                <a:gd name="connsiteX688" fmla="*/ 702284 w 3463925"/>
                <a:gd name="connsiteY688" fmla="*/ 905095 h 2976563"/>
                <a:gd name="connsiteX689" fmla="*/ 740374 w 3463925"/>
                <a:gd name="connsiteY689" fmla="*/ 873324 h 2976563"/>
                <a:gd name="connsiteX690" fmla="*/ 779257 w 3463925"/>
                <a:gd name="connsiteY690" fmla="*/ 842347 h 2976563"/>
                <a:gd name="connsiteX691" fmla="*/ 820521 w 3463925"/>
                <a:gd name="connsiteY691" fmla="*/ 812959 h 2976563"/>
                <a:gd name="connsiteX692" fmla="*/ 860992 w 3463925"/>
                <a:gd name="connsiteY692" fmla="*/ 784365 h 2976563"/>
                <a:gd name="connsiteX693" fmla="*/ 903049 w 3463925"/>
                <a:gd name="connsiteY693" fmla="*/ 755771 h 2976563"/>
                <a:gd name="connsiteX694" fmla="*/ 946694 w 3463925"/>
                <a:gd name="connsiteY694" fmla="*/ 729560 h 2976563"/>
                <a:gd name="connsiteX695" fmla="*/ 989545 w 3463925"/>
                <a:gd name="connsiteY695" fmla="*/ 704144 h 2976563"/>
                <a:gd name="connsiteX696" fmla="*/ 1033190 w 3463925"/>
                <a:gd name="connsiteY696" fmla="*/ 680315 h 2976563"/>
                <a:gd name="connsiteX697" fmla="*/ 1078422 w 3463925"/>
                <a:gd name="connsiteY697" fmla="*/ 660458 h 2976563"/>
                <a:gd name="connsiteX698" fmla="*/ 1123654 w 3463925"/>
                <a:gd name="connsiteY698" fmla="*/ 640602 h 2976563"/>
                <a:gd name="connsiteX699" fmla="*/ 1169679 w 3463925"/>
                <a:gd name="connsiteY699" fmla="*/ 623128 h 2976563"/>
                <a:gd name="connsiteX700" fmla="*/ 1214911 w 3463925"/>
                <a:gd name="connsiteY700" fmla="*/ 608831 h 2976563"/>
                <a:gd name="connsiteX701" fmla="*/ 1256968 w 3463925"/>
                <a:gd name="connsiteY701" fmla="*/ 597711 h 2976563"/>
                <a:gd name="connsiteX702" fmla="*/ 1296646 w 3463925"/>
                <a:gd name="connsiteY702" fmla="*/ 588179 h 2976563"/>
                <a:gd name="connsiteX703" fmla="*/ 1334736 w 3463925"/>
                <a:gd name="connsiteY703" fmla="*/ 581031 h 2976563"/>
                <a:gd name="connsiteX704" fmla="*/ 1369651 w 3463925"/>
                <a:gd name="connsiteY704" fmla="*/ 576265 h 2976563"/>
                <a:gd name="connsiteX705" fmla="*/ 2426493 w 3463925"/>
                <a:gd name="connsiteY705" fmla="*/ 463550 h 2976563"/>
                <a:gd name="connsiteX706" fmla="*/ 2455068 w 3463925"/>
                <a:gd name="connsiteY706" fmla="*/ 464346 h 2976563"/>
                <a:gd name="connsiteX707" fmla="*/ 2484437 w 3463925"/>
                <a:gd name="connsiteY707" fmla="*/ 465937 h 2976563"/>
                <a:gd name="connsiteX708" fmla="*/ 2513806 w 3463925"/>
                <a:gd name="connsiteY708" fmla="*/ 470709 h 2976563"/>
                <a:gd name="connsiteX709" fmla="*/ 2540793 w 3463925"/>
                <a:gd name="connsiteY709" fmla="*/ 474686 h 2976563"/>
                <a:gd name="connsiteX710" fmla="*/ 2570162 w 3463925"/>
                <a:gd name="connsiteY710" fmla="*/ 481845 h 2976563"/>
                <a:gd name="connsiteX711" fmla="*/ 2596356 w 3463925"/>
                <a:gd name="connsiteY711" fmla="*/ 489004 h 2976563"/>
                <a:gd name="connsiteX712" fmla="*/ 2623343 w 3463925"/>
                <a:gd name="connsiteY712" fmla="*/ 497754 h 2976563"/>
                <a:gd name="connsiteX713" fmla="*/ 2649537 w 3463925"/>
                <a:gd name="connsiteY713" fmla="*/ 508094 h 2976563"/>
                <a:gd name="connsiteX714" fmla="*/ 2674144 w 3463925"/>
                <a:gd name="connsiteY714" fmla="*/ 520026 h 2976563"/>
                <a:gd name="connsiteX715" fmla="*/ 2700337 w 3463925"/>
                <a:gd name="connsiteY715" fmla="*/ 532752 h 2976563"/>
                <a:gd name="connsiteX716" fmla="*/ 2723356 w 3463925"/>
                <a:gd name="connsiteY716" fmla="*/ 546275 h 2976563"/>
                <a:gd name="connsiteX717" fmla="*/ 2747169 w 3463925"/>
                <a:gd name="connsiteY717" fmla="*/ 562183 h 2976563"/>
                <a:gd name="connsiteX718" fmla="*/ 2769394 w 3463925"/>
                <a:gd name="connsiteY718" fmla="*/ 578092 h 2976563"/>
                <a:gd name="connsiteX719" fmla="*/ 2791619 w 3463925"/>
                <a:gd name="connsiteY719" fmla="*/ 594796 h 2976563"/>
                <a:gd name="connsiteX720" fmla="*/ 2811462 w 3463925"/>
                <a:gd name="connsiteY720" fmla="*/ 613091 h 2976563"/>
                <a:gd name="connsiteX721" fmla="*/ 2832100 w 3463925"/>
                <a:gd name="connsiteY721" fmla="*/ 631386 h 2976563"/>
                <a:gd name="connsiteX722" fmla="*/ 2851150 w 3463925"/>
                <a:gd name="connsiteY722" fmla="*/ 652067 h 2976563"/>
                <a:gd name="connsiteX723" fmla="*/ 2869406 w 3463925"/>
                <a:gd name="connsiteY723" fmla="*/ 672748 h 2976563"/>
                <a:gd name="connsiteX724" fmla="*/ 2886869 w 3463925"/>
                <a:gd name="connsiteY724" fmla="*/ 694224 h 2976563"/>
                <a:gd name="connsiteX725" fmla="*/ 2901950 w 3463925"/>
                <a:gd name="connsiteY725" fmla="*/ 717292 h 2976563"/>
                <a:gd name="connsiteX726" fmla="*/ 2917825 w 3463925"/>
                <a:gd name="connsiteY726" fmla="*/ 740359 h 2976563"/>
                <a:gd name="connsiteX727" fmla="*/ 2932112 w 3463925"/>
                <a:gd name="connsiteY727" fmla="*/ 765017 h 2976563"/>
                <a:gd name="connsiteX728" fmla="*/ 2944019 w 3463925"/>
                <a:gd name="connsiteY728" fmla="*/ 789676 h 2976563"/>
                <a:gd name="connsiteX729" fmla="*/ 2955131 w 3463925"/>
                <a:gd name="connsiteY729" fmla="*/ 815925 h 2976563"/>
                <a:gd name="connsiteX730" fmla="*/ 2965450 w 3463925"/>
                <a:gd name="connsiteY730" fmla="*/ 841379 h 2976563"/>
                <a:gd name="connsiteX731" fmla="*/ 2974975 w 3463925"/>
                <a:gd name="connsiteY731" fmla="*/ 867628 h 2976563"/>
                <a:gd name="connsiteX732" fmla="*/ 2982912 w 3463925"/>
                <a:gd name="connsiteY732" fmla="*/ 895468 h 2976563"/>
                <a:gd name="connsiteX733" fmla="*/ 2989262 w 3463925"/>
                <a:gd name="connsiteY733" fmla="*/ 923308 h 2976563"/>
                <a:gd name="connsiteX734" fmla="*/ 2994025 w 3463925"/>
                <a:gd name="connsiteY734" fmla="*/ 951148 h 2976563"/>
                <a:gd name="connsiteX735" fmla="*/ 2997200 w 3463925"/>
                <a:gd name="connsiteY735" fmla="*/ 979783 h 2976563"/>
                <a:gd name="connsiteX736" fmla="*/ 3000375 w 3463925"/>
                <a:gd name="connsiteY736" fmla="*/ 1010009 h 2976563"/>
                <a:gd name="connsiteX737" fmla="*/ 3000375 w 3463925"/>
                <a:gd name="connsiteY737" fmla="*/ 1039440 h 2976563"/>
                <a:gd name="connsiteX738" fmla="*/ 2999581 w 3463925"/>
                <a:gd name="connsiteY738" fmla="*/ 1066485 h 2976563"/>
                <a:gd name="connsiteX739" fmla="*/ 2997200 w 3463925"/>
                <a:gd name="connsiteY739" fmla="*/ 1092734 h 2976563"/>
                <a:gd name="connsiteX740" fmla="*/ 2998788 w 3463925"/>
                <a:gd name="connsiteY740" fmla="*/ 1097506 h 2976563"/>
                <a:gd name="connsiteX741" fmla="*/ 2997200 w 3463925"/>
                <a:gd name="connsiteY741" fmla="*/ 1099893 h 2976563"/>
                <a:gd name="connsiteX742" fmla="*/ 2996406 w 3463925"/>
                <a:gd name="connsiteY742" fmla="*/ 1103074 h 2976563"/>
                <a:gd name="connsiteX743" fmla="*/ 2996406 w 3463925"/>
                <a:gd name="connsiteY743" fmla="*/ 1112620 h 2976563"/>
                <a:gd name="connsiteX744" fmla="*/ 2995612 w 3463925"/>
                <a:gd name="connsiteY744" fmla="*/ 1112620 h 2976563"/>
                <a:gd name="connsiteX745" fmla="*/ 2993231 w 3463925"/>
                <a:gd name="connsiteY745" fmla="*/ 1123756 h 2976563"/>
                <a:gd name="connsiteX746" fmla="*/ 2990056 w 3463925"/>
                <a:gd name="connsiteY746" fmla="*/ 1134096 h 2976563"/>
                <a:gd name="connsiteX747" fmla="*/ 2986088 w 3463925"/>
                <a:gd name="connsiteY747" fmla="*/ 1144437 h 2976563"/>
                <a:gd name="connsiteX748" fmla="*/ 2982119 w 3463925"/>
                <a:gd name="connsiteY748" fmla="*/ 1153982 h 2976563"/>
                <a:gd name="connsiteX749" fmla="*/ 2976562 w 3463925"/>
                <a:gd name="connsiteY749" fmla="*/ 1162732 h 2976563"/>
                <a:gd name="connsiteX750" fmla="*/ 2971006 w 3463925"/>
                <a:gd name="connsiteY750" fmla="*/ 1171481 h 2976563"/>
                <a:gd name="connsiteX751" fmla="*/ 2963862 w 3463925"/>
                <a:gd name="connsiteY751" fmla="*/ 1179436 h 2976563"/>
                <a:gd name="connsiteX752" fmla="*/ 2956719 w 3463925"/>
                <a:gd name="connsiteY752" fmla="*/ 1186594 h 2976563"/>
                <a:gd name="connsiteX753" fmla="*/ 2947987 w 3463925"/>
                <a:gd name="connsiteY753" fmla="*/ 1193753 h 2976563"/>
                <a:gd name="connsiteX754" fmla="*/ 2940050 w 3463925"/>
                <a:gd name="connsiteY754" fmla="*/ 1198526 h 2976563"/>
                <a:gd name="connsiteX755" fmla="*/ 2930525 w 3463925"/>
                <a:gd name="connsiteY755" fmla="*/ 1204094 h 2976563"/>
                <a:gd name="connsiteX756" fmla="*/ 2921794 w 3463925"/>
                <a:gd name="connsiteY756" fmla="*/ 1208866 h 2976563"/>
                <a:gd name="connsiteX757" fmla="*/ 2911475 w 3463925"/>
                <a:gd name="connsiteY757" fmla="*/ 1212048 h 2976563"/>
                <a:gd name="connsiteX758" fmla="*/ 2900362 w 3463925"/>
                <a:gd name="connsiteY758" fmla="*/ 1214434 h 2976563"/>
                <a:gd name="connsiteX759" fmla="*/ 2890044 w 3463925"/>
                <a:gd name="connsiteY759" fmla="*/ 1216025 h 2976563"/>
                <a:gd name="connsiteX760" fmla="*/ 2878137 w 3463925"/>
                <a:gd name="connsiteY760" fmla="*/ 1216025 h 2976563"/>
                <a:gd name="connsiteX761" fmla="*/ 2866231 w 3463925"/>
                <a:gd name="connsiteY761" fmla="*/ 1216025 h 2976563"/>
                <a:gd name="connsiteX762" fmla="*/ 2855119 w 3463925"/>
                <a:gd name="connsiteY762" fmla="*/ 1214434 h 2976563"/>
                <a:gd name="connsiteX763" fmla="*/ 2842419 w 3463925"/>
                <a:gd name="connsiteY763" fmla="*/ 1211253 h 2976563"/>
                <a:gd name="connsiteX764" fmla="*/ 2832100 w 3463925"/>
                <a:gd name="connsiteY764" fmla="*/ 1207276 h 2976563"/>
                <a:gd name="connsiteX765" fmla="*/ 2820987 w 3463925"/>
                <a:gd name="connsiteY765" fmla="*/ 1201708 h 2976563"/>
                <a:gd name="connsiteX766" fmla="*/ 2811462 w 3463925"/>
                <a:gd name="connsiteY766" fmla="*/ 1196140 h 2976563"/>
                <a:gd name="connsiteX767" fmla="*/ 2802731 w 3463925"/>
                <a:gd name="connsiteY767" fmla="*/ 1189776 h 2976563"/>
                <a:gd name="connsiteX768" fmla="*/ 2794000 w 3463925"/>
                <a:gd name="connsiteY768" fmla="*/ 1181026 h 2976563"/>
                <a:gd name="connsiteX769" fmla="*/ 2786062 w 3463925"/>
                <a:gd name="connsiteY769" fmla="*/ 1173072 h 2976563"/>
                <a:gd name="connsiteX770" fmla="*/ 2778919 w 3463925"/>
                <a:gd name="connsiteY770" fmla="*/ 1164322 h 2976563"/>
                <a:gd name="connsiteX771" fmla="*/ 2772569 w 3463925"/>
                <a:gd name="connsiteY771" fmla="*/ 1153982 h 2976563"/>
                <a:gd name="connsiteX772" fmla="*/ 2768600 w 3463925"/>
                <a:gd name="connsiteY772" fmla="*/ 1143641 h 2976563"/>
                <a:gd name="connsiteX773" fmla="*/ 2764631 w 3463925"/>
                <a:gd name="connsiteY773" fmla="*/ 1131710 h 2976563"/>
                <a:gd name="connsiteX774" fmla="*/ 2761456 w 3463925"/>
                <a:gd name="connsiteY774" fmla="*/ 1120574 h 2976563"/>
                <a:gd name="connsiteX775" fmla="*/ 2759869 w 3463925"/>
                <a:gd name="connsiteY775" fmla="*/ 1109438 h 2976563"/>
                <a:gd name="connsiteX776" fmla="*/ 2758281 w 3463925"/>
                <a:gd name="connsiteY776" fmla="*/ 1097506 h 2976563"/>
                <a:gd name="connsiteX777" fmla="*/ 2759869 w 3463925"/>
                <a:gd name="connsiteY777" fmla="*/ 1092734 h 2976563"/>
                <a:gd name="connsiteX778" fmla="*/ 2760662 w 3463925"/>
                <a:gd name="connsiteY778" fmla="*/ 1090348 h 2976563"/>
                <a:gd name="connsiteX779" fmla="*/ 2761456 w 3463925"/>
                <a:gd name="connsiteY779" fmla="*/ 1082393 h 2976563"/>
                <a:gd name="connsiteX780" fmla="*/ 2758281 w 3463925"/>
                <a:gd name="connsiteY780" fmla="*/ 1082393 h 2976563"/>
                <a:gd name="connsiteX781" fmla="*/ 2760662 w 3463925"/>
                <a:gd name="connsiteY781" fmla="*/ 1060917 h 2976563"/>
                <a:gd name="connsiteX782" fmla="*/ 2761456 w 3463925"/>
                <a:gd name="connsiteY782" fmla="*/ 1039440 h 2976563"/>
                <a:gd name="connsiteX783" fmla="*/ 2761456 w 3463925"/>
                <a:gd name="connsiteY783" fmla="*/ 1021941 h 2976563"/>
                <a:gd name="connsiteX784" fmla="*/ 2759869 w 3463925"/>
                <a:gd name="connsiteY784" fmla="*/ 1004441 h 2976563"/>
                <a:gd name="connsiteX785" fmla="*/ 2757487 w 3463925"/>
                <a:gd name="connsiteY785" fmla="*/ 988533 h 2976563"/>
                <a:gd name="connsiteX786" fmla="*/ 2754312 w 3463925"/>
                <a:gd name="connsiteY786" fmla="*/ 971829 h 2976563"/>
                <a:gd name="connsiteX787" fmla="*/ 2751137 w 3463925"/>
                <a:gd name="connsiteY787" fmla="*/ 955125 h 2976563"/>
                <a:gd name="connsiteX788" fmla="*/ 2746375 w 3463925"/>
                <a:gd name="connsiteY788" fmla="*/ 939216 h 2976563"/>
                <a:gd name="connsiteX789" fmla="*/ 2740819 w 3463925"/>
                <a:gd name="connsiteY789" fmla="*/ 923308 h 2976563"/>
                <a:gd name="connsiteX790" fmla="*/ 2735262 w 3463925"/>
                <a:gd name="connsiteY790" fmla="*/ 908195 h 2976563"/>
                <a:gd name="connsiteX791" fmla="*/ 2728912 w 3463925"/>
                <a:gd name="connsiteY791" fmla="*/ 893877 h 2976563"/>
                <a:gd name="connsiteX792" fmla="*/ 2720181 w 3463925"/>
                <a:gd name="connsiteY792" fmla="*/ 879559 h 2976563"/>
                <a:gd name="connsiteX793" fmla="*/ 2713037 w 3463925"/>
                <a:gd name="connsiteY793" fmla="*/ 865241 h 2976563"/>
                <a:gd name="connsiteX794" fmla="*/ 2704306 w 3463925"/>
                <a:gd name="connsiteY794" fmla="*/ 851719 h 2976563"/>
                <a:gd name="connsiteX795" fmla="*/ 2694781 w 3463925"/>
                <a:gd name="connsiteY795" fmla="*/ 838197 h 2976563"/>
                <a:gd name="connsiteX796" fmla="*/ 2684462 w 3463925"/>
                <a:gd name="connsiteY796" fmla="*/ 826265 h 2976563"/>
                <a:gd name="connsiteX797" fmla="*/ 2674144 w 3463925"/>
                <a:gd name="connsiteY797" fmla="*/ 813539 h 2976563"/>
                <a:gd name="connsiteX798" fmla="*/ 2663031 w 3463925"/>
                <a:gd name="connsiteY798" fmla="*/ 801607 h 2976563"/>
                <a:gd name="connsiteX799" fmla="*/ 2651918 w 3463925"/>
                <a:gd name="connsiteY799" fmla="*/ 789676 h 2976563"/>
                <a:gd name="connsiteX800" fmla="*/ 2639218 w 3463925"/>
                <a:gd name="connsiteY800" fmla="*/ 779335 h 2976563"/>
                <a:gd name="connsiteX801" fmla="*/ 2626518 w 3463925"/>
                <a:gd name="connsiteY801" fmla="*/ 768995 h 2976563"/>
                <a:gd name="connsiteX802" fmla="*/ 2613818 w 3463925"/>
                <a:gd name="connsiteY802" fmla="*/ 760245 h 2976563"/>
                <a:gd name="connsiteX803" fmla="*/ 2599531 w 3463925"/>
                <a:gd name="connsiteY803" fmla="*/ 752291 h 2976563"/>
                <a:gd name="connsiteX804" fmla="*/ 2586037 w 3463925"/>
                <a:gd name="connsiteY804" fmla="*/ 743541 h 2976563"/>
                <a:gd name="connsiteX805" fmla="*/ 2570956 w 3463925"/>
                <a:gd name="connsiteY805" fmla="*/ 736382 h 2976563"/>
                <a:gd name="connsiteX806" fmla="*/ 2556668 w 3463925"/>
                <a:gd name="connsiteY806" fmla="*/ 729223 h 2976563"/>
                <a:gd name="connsiteX807" fmla="*/ 2540793 w 3463925"/>
                <a:gd name="connsiteY807" fmla="*/ 722860 h 2976563"/>
                <a:gd name="connsiteX808" fmla="*/ 2525712 w 3463925"/>
                <a:gd name="connsiteY808" fmla="*/ 718087 h 2976563"/>
                <a:gd name="connsiteX809" fmla="*/ 2509043 w 3463925"/>
                <a:gd name="connsiteY809" fmla="*/ 714110 h 2976563"/>
                <a:gd name="connsiteX810" fmla="*/ 2493962 w 3463925"/>
                <a:gd name="connsiteY810" fmla="*/ 710133 h 2976563"/>
                <a:gd name="connsiteX811" fmla="*/ 2476500 w 3463925"/>
                <a:gd name="connsiteY811" fmla="*/ 706951 h 2976563"/>
                <a:gd name="connsiteX812" fmla="*/ 2459831 w 3463925"/>
                <a:gd name="connsiteY812" fmla="*/ 704565 h 2976563"/>
                <a:gd name="connsiteX813" fmla="*/ 2442368 w 3463925"/>
                <a:gd name="connsiteY813" fmla="*/ 703770 h 2976563"/>
                <a:gd name="connsiteX814" fmla="*/ 2426493 w 3463925"/>
                <a:gd name="connsiteY814" fmla="*/ 702974 h 2976563"/>
                <a:gd name="connsiteX815" fmla="*/ 2413793 w 3463925"/>
                <a:gd name="connsiteY815" fmla="*/ 702974 h 2976563"/>
                <a:gd name="connsiteX816" fmla="*/ 2401887 w 3463925"/>
                <a:gd name="connsiteY816" fmla="*/ 700588 h 2976563"/>
                <a:gd name="connsiteX817" fmla="*/ 2390775 w 3463925"/>
                <a:gd name="connsiteY817" fmla="*/ 697406 h 2976563"/>
                <a:gd name="connsiteX818" fmla="*/ 2378868 w 3463925"/>
                <a:gd name="connsiteY818" fmla="*/ 693429 h 2976563"/>
                <a:gd name="connsiteX819" fmla="*/ 2368550 w 3463925"/>
                <a:gd name="connsiteY819" fmla="*/ 687861 h 2976563"/>
                <a:gd name="connsiteX820" fmla="*/ 2359025 w 3463925"/>
                <a:gd name="connsiteY820" fmla="*/ 682293 h 2976563"/>
                <a:gd name="connsiteX821" fmla="*/ 2349500 w 3463925"/>
                <a:gd name="connsiteY821" fmla="*/ 675930 h 2976563"/>
                <a:gd name="connsiteX822" fmla="*/ 2341562 w 3463925"/>
                <a:gd name="connsiteY822" fmla="*/ 667975 h 2976563"/>
                <a:gd name="connsiteX823" fmla="*/ 2334418 w 3463925"/>
                <a:gd name="connsiteY823" fmla="*/ 659226 h 2976563"/>
                <a:gd name="connsiteX824" fmla="*/ 2326481 w 3463925"/>
                <a:gd name="connsiteY824" fmla="*/ 650476 h 2976563"/>
                <a:gd name="connsiteX825" fmla="*/ 2320925 w 3463925"/>
                <a:gd name="connsiteY825" fmla="*/ 640135 h 2976563"/>
                <a:gd name="connsiteX826" fmla="*/ 2315368 w 3463925"/>
                <a:gd name="connsiteY826" fmla="*/ 629795 h 2976563"/>
                <a:gd name="connsiteX827" fmla="*/ 2311400 w 3463925"/>
                <a:gd name="connsiteY827" fmla="*/ 618659 h 2976563"/>
                <a:gd name="connsiteX828" fmla="*/ 2308225 w 3463925"/>
                <a:gd name="connsiteY828" fmla="*/ 606727 h 2976563"/>
                <a:gd name="connsiteX829" fmla="*/ 2307431 w 3463925"/>
                <a:gd name="connsiteY829" fmla="*/ 595591 h 2976563"/>
                <a:gd name="connsiteX830" fmla="*/ 2306637 w 3463925"/>
                <a:gd name="connsiteY830" fmla="*/ 583660 h 2976563"/>
                <a:gd name="connsiteX831" fmla="*/ 2307431 w 3463925"/>
                <a:gd name="connsiteY831" fmla="*/ 570933 h 2976563"/>
                <a:gd name="connsiteX832" fmla="*/ 2308225 w 3463925"/>
                <a:gd name="connsiteY832" fmla="*/ 559002 h 2976563"/>
                <a:gd name="connsiteX833" fmla="*/ 2311400 w 3463925"/>
                <a:gd name="connsiteY833" fmla="*/ 547070 h 2976563"/>
                <a:gd name="connsiteX834" fmla="*/ 2315368 w 3463925"/>
                <a:gd name="connsiteY834" fmla="*/ 535934 h 2976563"/>
                <a:gd name="connsiteX835" fmla="*/ 2320925 w 3463925"/>
                <a:gd name="connsiteY835" fmla="*/ 525594 h 2976563"/>
                <a:gd name="connsiteX836" fmla="*/ 2326481 w 3463925"/>
                <a:gd name="connsiteY836" fmla="*/ 515253 h 2976563"/>
                <a:gd name="connsiteX837" fmla="*/ 2334418 w 3463925"/>
                <a:gd name="connsiteY837" fmla="*/ 507299 h 2976563"/>
                <a:gd name="connsiteX838" fmla="*/ 2341562 w 3463925"/>
                <a:gd name="connsiteY838" fmla="*/ 497754 h 2976563"/>
                <a:gd name="connsiteX839" fmla="*/ 2349500 w 3463925"/>
                <a:gd name="connsiteY839" fmla="*/ 490595 h 2976563"/>
                <a:gd name="connsiteX840" fmla="*/ 2359025 w 3463925"/>
                <a:gd name="connsiteY840" fmla="*/ 483436 h 2976563"/>
                <a:gd name="connsiteX841" fmla="*/ 2368550 w 3463925"/>
                <a:gd name="connsiteY841" fmla="*/ 477868 h 2976563"/>
                <a:gd name="connsiteX842" fmla="*/ 2378868 w 3463925"/>
                <a:gd name="connsiteY842" fmla="*/ 472300 h 2976563"/>
                <a:gd name="connsiteX843" fmla="*/ 2390775 w 3463925"/>
                <a:gd name="connsiteY843" fmla="*/ 468323 h 2976563"/>
                <a:gd name="connsiteX844" fmla="*/ 2401887 w 3463925"/>
                <a:gd name="connsiteY844" fmla="*/ 465141 h 2976563"/>
                <a:gd name="connsiteX845" fmla="*/ 2413793 w 3463925"/>
                <a:gd name="connsiteY845" fmla="*/ 464346 h 2976563"/>
                <a:gd name="connsiteX846" fmla="*/ 2426494 w 3463925"/>
                <a:gd name="connsiteY846" fmla="*/ 0 h 2976563"/>
                <a:gd name="connsiteX847" fmla="*/ 2452688 w 3463925"/>
                <a:gd name="connsiteY847" fmla="*/ 794 h 2976563"/>
                <a:gd name="connsiteX848" fmla="*/ 2479675 w 3463925"/>
                <a:gd name="connsiteY848" fmla="*/ 1589 h 2976563"/>
                <a:gd name="connsiteX849" fmla="*/ 2505075 w 3463925"/>
                <a:gd name="connsiteY849" fmla="*/ 3177 h 2976563"/>
                <a:gd name="connsiteX850" fmla="*/ 2532062 w 3463925"/>
                <a:gd name="connsiteY850" fmla="*/ 5560 h 2976563"/>
                <a:gd name="connsiteX851" fmla="*/ 2557462 w 3463925"/>
                <a:gd name="connsiteY851" fmla="*/ 8737 h 2976563"/>
                <a:gd name="connsiteX852" fmla="*/ 2584450 w 3463925"/>
                <a:gd name="connsiteY852" fmla="*/ 11914 h 2976563"/>
                <a:gd name="connsiteX853" fmla="*/ 2609850 w 3463925"/>
                <a:gd name="connsiteY853" fmla="*/ 15885 h 2976563"/>
                <a:gd name="connsiteX854" fmla="*/ 2634456 w 3463925"/>
                <a:gd name="connsiteY854" fmla="*/ 21444 h 2976563"/>
                <a:gd name="connsiteX855" fmla="*/ 2659856 w 3463925"/>
                <a:gd name="connsiteY855" fmla="*/ 26210 h 2976563"/>
                <a:gd name="connsiteX856" fmla="*/ 2684462 w 3463925"/>
                <a:gd name="connsiteY856" fmla="*/ 32563 h 2976563"/>
                <a:gd name="connsiteX857" fmla="*/ 2709069 w 3463925"/>
                <a:gd name="connsiteY857" fmla="*/ 39711 h 2976563"/>
                <a:gd name="connsiteX858" fmla="*/ 2733675 w 3463925"/>
                <a:gd name="connsiteY858" fmla="*/ 46859 h 2976563"/>
                <a:gd name="connsiteX859" fmla="*/ 2758281 w 3463925"/>
                <a:gd name="connsiteY859" fmla="*/ 54802 h 2976563"/>
                <a:gd name="connsiteX860" fmla="*/ 2782094 w 3463925"/>
                <a:gd name="connsiteY860" fmla="*/ 63538 h 2976563"/>
                <a:gd name="connsiteX861" fmla="*/ 2805906 w 3463925"/>
                <a:gd name="connsiteY861" fmla="*/ 72274 h 2976563"/>
                <a:gd name="connsiteX862" fmla="*/ 2828925 w 3463925"/>
                <a:gd name="connsiteY862" fmla="*/ 81805 h 2976563"/>
                <a:gd name="connsiteX863" fmla="*/ 2852738 w 3463925"/>
                <a:gd name="connsiteY863" fmla="*/ 92130 h 2976563"/>
                <a:gd name="connsiteX864" fmla="*/ 2875756 w 3463925"/>
                <a:gd name="connsiteY864" fmla="*/ 102455 h 2976563"/>
                <a:gd name="connsiteX865" fmla="*/ 2920206 w 3463925"/>
                <a:gd name="connsiteY865" fmla="*/ 126281 h 2976563"/>
                <a:gd name="connsiteX866" fmla="*/ 2963862 w 3463925"/>
                <a:gd name="connsiteY866" fmla="*/ 150902 h 2976563"/>
                <a:gd name="connsiteX867" fmla="*/ 3005931 w 3463925"/>
                <a:gd name="connsiteY867" fmla="*/ 177906 h 2976563"/>
                <a:gd name="connsiteX868" fmla="*/ 3046412 w 3463925"/>
                <a:gd name="connsiteY868" fmla="*/ 207292 h 2976563"/>
                <a:gd name="connsiteX869" fmla="*/ 3085306 w 3463925"/>
                <a:gd name="connsiteY869" fmla="*/ 237473 h 2976563"/>
                <a:gd name="connsiteX870" fmla="*/ 3123406 w 3463925"/>
                <a:gd name="connsiteY870" fmla="*/ 270830 h 2976563"/>
                <a:gd name="connsiteX871" fmla="*/ 3159125 w 3463925"/>
                <a:gd name="connsiteY871" fmla="*/ 304187 h 2976563"/>
                <a:gd name="connsiteX872" fmla="*/ 3194050 w 3463925"/>
                <a:gd name="connsiteY872" fmla="*/ 340721 h 2976563"/>
                <a:gd name="connsiteX873" fmla="*/ 3225800 w 3463925"/>
                <a:gd name="connsiteY873" fmla="*/ 378050 h 2976563"/>
                <a:gd name="connsiteX874" fmla="*/ 3257550 w 3463925"/>
                <a:gd name="connsiteY874" fmla="*/ 416967 h 2976563"/>
                <a:gd name="connsiteX875" fmla="*/ 3286919 w 3463925"/>
                <a:gd name="connsiteY875" fmla="*/ 458266 h 2976563"/>
                <a:gd name="connsiteX876" fmla="*/ 3313112 w 3463925"/>
                <a:gd name="connsiteY876" fmla="*/ 500360 h 2976563"/>
                <a:gd name="connsiteX877" fmla="*/ 3338512 w 3463925"/>
                <a:gd name="connsiteY877" fmla="*/ 544836 h 2976563"/>
                <a:gd name="connsiteX878" fmla="*/ 3361531 w 3463925"/>
                <a:gd name="connsiteY878" fmla="*/ 588518 h 2976563"/>
                <a:gd name="connsiteX879" fmla="*/ 3371850 w 3463925"/>
                <a:gd name="connsiteY879" fmla="*/ 612345 h 2976563"/>
                <a:gd name="connsiteX880" fmla="*/ 3382169 w 3463925"/>
                <a:gd name="connsiteY880" fmla="*/ 634583 h 2976563"/>
                <a:gd name="connsiteX881" fmla="*/ 3392488 w 3463925"/>
                <a:gd name="connsiteY881" fmla="*/ 658410 h 2976563"/>
                <a:gd name="connsiteX882" fmla="*/ 3400425 w 3463925"/>
                <a:gd name="connsiteY882" fmla="*/ 682237 h 2976563"/>
                <a:gd name="connsiteX883" fmla="*/ 3409950 w 3463925"/>
                <a:gd name="connsiteY883" fmla="*/ 705269 h 2976563"/>
                <a:gd name="connsiteX884" fmla="*/ 3417094 w 3463925"/>
                <a:gd name="connsiteY884" fmla="*/ 729890 h 2976563"/>
                <a:gd name="connsiteX885" fmla="*/ 3424238 w 3463925"/>
                <a:gd name="connsiteY885" fmla="*/ 754511 h 2976563"/>
                <a:gd name="connsiteX886" fmla="*/ 3431381 w 3463925"/>
                <a:gd name="connsiteY886" fmla="*/ 779132 h 2976563"/>
                <a:gd name="connsiteX887" fmla="*/ 3436938 w 3463925"/>
                <a:gd name="connsiteY887" fmla="*/ 803753 h 2976563"/>
                <a:gd name="connsiteX888" fmla="*/ 3442494 w 3463925"/>
                <a:gd name="connsiteY888" fmla="*/ 829962 h 2976563"/>
                <a:gd name="connsiteX889" fmla="*/ 3447256 w 3463925"/>
                <a:gd name="connsiteY889" fmla="*/ 855377 h 2976563"/>
                <a:gd name="connsiteX890" fmla="*/ 3451225 w 3463925"/>
                <a:gd name="connsiteY890" fmla="*/ 880792 h 2976563"/>
                <a:gd name="connsiteX891" fmla="*/ 3455988 w 3463925"/>
                <a:gd name="connsiteY891" fmla="*/ 907001 h 2976563"/>
                <a:gd name="connsiteX892" fmla="*/ 3459162 w 3463925"/>
                <a:gd name="connsiteY892" fmla="*/ 932416 h 2976563"/>
                <a:gd name="connsiteX893" fmla="*/ 3460750 w 3463925"/>
                <a:gd name="connsiteY893" fmla="*/ 958626 h 2976563"/>
                <a:gd name="connsiteX894" fmla="*/ 3463131 w 3463925"/>
                <a:gd name="connsiteY894" fmla="*/ 985629 h 2976563"/>
                <a:gd name="connsiteX895" fmla="*/ 3463925 w 3463925"/>
                <a:gd name="connsiteY895" fmla="*/ 1012633 h 2976563"/>
                <a:gd name="connsiteX896" fmla="*/ 3463925 w 3463925"/>
                <a:gd name="connsiteY896" fmla="*/ 1038842 h 2976563"/>
                <a:gd name="connsiteX897" fmla="*/ 3463131 w 3463925"/>
                <a:gd name="connsiteY897" fmla="*/ 1077759 h 2976563"/>
                <a:gd name="connsiteX898" fmla="*/ 3460750 w 3463925"/>
                <a:gd name="connsiteY898" fmla="*/ 1116676 h 2976563"/>
                <a:gd name="connsiteX899" fmla="*/ 3456781 w 3463925"/>
                <a:gd name="connsiteY899" fmla="*/ 1155593 h 2976563"/>
                <a:gd name="connsiteX900" fmla="*/ 3451225 w 3463925"/>
                <a:gd name="connsiteY900" fmla="*/ 1193715 h 2976563"/>
                <a:gd name="connsiteX901" fmla="*/ 3449638 w 3463925"/>
                <a:gd name="connsiteY901" fmla="*/ 1211188 h 2976563"/>
                <a:gd name="connsiteX902" fmla="*/ 3446462 w 3463925"/>
                <a:gd name="connsiteY902" fmla="*/ 1227867 h 2976563"/>
                <a:gd name="connsiteX903" fmla="*/ 3446462 w 3463925"/>
                <a:gd name="connsiteY903" fmla="*/ 1228661 h 2976563"/>
                <a:gd name="connsiteX904" fmla="*/ 3442494 w 3463925"/>
                <a:gd name="connsiteY904" fmla="*/ 1239780 h 2976563"/>
                <a:gd name="connsiteX905" fmla="*/ 3438525 w 3463925"/>
                <a:gd name="connsiteY905" fmla="*/ 1251693 h 2976563"/>
                <a:gd name="connsiteX906" fmla="*/ 3432969 w 3463925"/>
                <a:gd name="connsiteY906" fmla="*/ 1262018 h 2976563"/>
                <a:gd name="connsiteX907" fmla="*/ 3426619 w 3463925"/>
                <a:gd name="connsiteY907" fmla="*/ 1271549 h 2976563"/>
                <a:gd name="connsiteX908" fmla="*/ 3421062 w 3463925"/>
                <a:gd name="connsiteY908" fmla="*/ 1281080 h 2976563"/>
                <a:gd name="connsiteX909" fmla="*/ 3413919 w 3463925"/>
                <a:gd name="connsiteY909" fmla="*/ 1289022 h 2976563"/>
                <a:gd name="connsiteX910" fmla="*/ 3405188 w 3463925"/>
                <a:gd name="connsiteY910" fmla="*/ 1298553 h 2976563"/>
                <a:gd name="connsiteX911" fmla="*/ 3396456 w 3463925"/>
                <a:gd name="connsiteY911" fmla="*/ 1305701 h 2976563"/>
                <a:gd name="connsiteX912" fmla="*/ 3386931 w 3463925"/>
                <a:gd name="connsiteY912" fmla="*/ 1312849 h 2976563"/>
                <a:gd name="connsiteX913" fmla="*/ 3376612 w 3463925"/>
                <a:gd name="connsiteY913" fmla="*/ 1318408 h 2976563"/>
                <a:gd name="connsiteX914" fmla="*/ 3366294 w 3463925"/>
                <a:gd name="connsiteY914" fmla="*/ 1323968 h 2976563"/>
                <a:gd name="connsiteX915" fmla="*/ 3355181 w 3463925"/>
                <a:gd name="connsiteY915" fmla="*/ 1327939 h 2976563"/>
                <a:gd name="connsiteX916" fmla="*/ 3344069 w 3463925"/>
                <a:gd name="connsiteY916" fmla="*/ 1331116 h 2976563"/>
                <a:gd name="connsiteX917" fmla="*/ 3332956 w 3463925"/>
                <a:gd name="connsiteY917" fmla="*/ 1334293 h 2976563"/>
                <a:gd name="connsiteX918" fmla="*/ 3320256 w 3463925"/>
                <a:gd name="connsiteY918" fmla="*/ 1335881 h 2976563"/>
                <a:gd name="connsiteX919" fmla="*/ 3308350 w 3463925"/>
                <a:gd name="connsiteY919" fmla="*/ 1336675 h 2976563"/>
                <a:gd name="connsiteX920" fmla="*/ 3292475 w 3463925"/>
                <a:gd name="connsiteY920" fmla="*/ 1335881 h 2976563"/>
                <a:gd name="connsiteX921" fmla="*/ 3278981 w 3463925"/>
                <a:gd name="connsiteY921" fmla="*/ 1333498 h 2976563"/>
                <a:gd name="connsiteX922" fmla="*/ 3264694 w 3463925"/>
                <a:gd name="connsiteY922" fmla="*/ 1330321 h 2976563"/>
                <a:gd name="connsiteX923" fmla="*/ 3251994 w 3463925"/>
                <a:gd name="connsiteY923" fmla="*/ 1325556 h 2976563"/>
                <a:gd name="connsiteX924" fmla="*/ 3239294 w 3463925"/>
                <a:gd name="connsiteY924" fmla="*/ 1319202 h 2976563"/>
                <a:gd name="connsiteX925" fmla="*/ 3228181 w 3463925"/>
                <a:gd name="connsiteY925" fmla="*/ 1312054 h 2976563"/>
                <a:gd name="connsiteX926" fmla="*/ 3217069 w 3463925"/>
                <a:gd name="connsiteY926" fmla="*/ 1303318 h 2976563"/>
                <a:gd name="connsiteX927" fmla="*/ 3206750 w 3463925"/>
                <a:gd name="connsiteY927" fmla="*/ 1294581 h 2976563"/>
                <a:gd name="connsiteX928" fmla="*/ 3197225 w 3463925"/>
                <a:gd name="connsiteY928" fmla="*/ 1284257 h 2976563"/>
                <a:gd name="connsiteX929" fmla="*/ 3189288 w 3463925"/>
                <a:gd name="connsiteY929" fmla="*/ 1273137 h 2976563"/>
                <a:gd name="connsiteX930" fmla="*/ 3182144 w 3463925"/>
                <a:gd name="connsiteY930" fmla="*/ 1262018 h 2976563"/>
                <a:gd name="connsiteX931" fmla="*/ 3175794 w 3463925"/>
                <a:gd name="connsiteY931" fmla="*/ 1248517 h 2976563"/>
                <a:gd name="connsiteX932" fmla="*/ 3171031 w 3463925"/>
                <a:gd name="connsiteY932" fmla="*/ 1235809 h 2976563"/>
                <a:gd name="connsiteX933" fmla="*/ 3167856 w 3463925"/>
                <a:gd name="connsiteY933" fmla="*/ 1221513 h 2976563"/>
                <a:gd name="connsiteX934" fmla="*/ 3165475 w 3463925"/>
                <a:gd name="connsiteY934" fmla="*/ 1207217 h 2976563"/>
                <a:gd name="connsiteX935" fmla="*/ 3164681 w 3463925"/>
                <a:gd name="connsiteY935" fmla="*/ 1192921 h 2976563"/>
                <a:gd name="connsiteX936" fmla="*/ 3164681 w 3463925"/>
                <a:gd name="connsiteY936" fmla="*/ 1184979 h 2976563"/>
                <a:gd name="connsiteX937" fmla="*/ 3165475 w 3463925"/>
                <a:gd name="connsiteY937" fmla="*/ 1176242 h 2976563"/>
                <a:gd name="connsiteX938" fmla="*/ 3164681 w 3463925"/>
                <a:gd name="connsiteY938" fmla="*/ 1176242 h 2976563"/>
                <a:gd name="connsiteX939" fmla="*/ 3169444 w 3463925"/>
                <a:gd name="connsiteY939" fmla="*/ 1142885 h 2976563"/>
                <a:gd name="connsiteX940" fmla="*/ 3173412 w 3463925"/>
                <a:gd name="connsiteY940" fmla="*/ 1107939 h 2976563"/>
                <a:gd name="connsiteX941" fmla="*/ 3175794 w 3463925"/>
                <a:gd name="connsiteY941" fmla="*/ 1072994 h 2976563"/>
                <a:gd name="connsiteX942" fmla="*/ 3176588 w 3463925"/>
                <a:gd name="connsiteY942" fmla="*/ 1038842 h 2976563"/>
                <a:gd name="connsiteX943" fmla="*/ 3175794 w 3463925"/>
                <a:gd name="connsiteY943" fmla="*/ 999925 h 2976563"/>
                <a:gd name="connsiteX944" fmla="*/ 3172619 w 3463925"/>
                <a:gd name="connsiteY944" fmla="*/ 961803 h 2976563"/>
                <a:gd name="connsiteX945" fmla="*/ 3168650 w 3463925"/>
                <a:gd name="connsiteY945" fmla="*/ 924474 h 2976563"/>
                <a:gd name="connsiteX946" fmla="*/ 3161506 w 3463925"/>
                <a:gd name="connsiteY946" fmla="*/ 887146 h 2976563"/>
                <a:gd name="connsiteX947" fmla="*/ 3153569 w 3463925"/>
                <a:gd name="connsiteY947" fmla="*/ 851406 h 2976563"/>
                <a:gd name="connsiteX948" fmla="*/ 3143250 w 3463925"/>
                <a:gd name="connsiteY948" fmla="*/ 815666 h 2976563"/>
                <a:gd name="connsiteX949" fmla="*/ 3130550 w 3463925"/>
                <a:gd name="connsiteY949" fmla="*/ 780720 h 2976563"/>
                <a:gd name="connsiteX950" fmla="*/ 3117056 w 3463925"/>
                <a:gd name="connsiteY950" fmla="*/ 746569 h 2976563"/>
                <a:gd name="connsiteX951" fmla="*/ 3102769 w 3463925"/>
                <a:gd name="connsiteY951" fmla="*/ 712417 h 2976563"/>
                <a:gd name="connsiteX952" fmla="*/ 3085306 w 3463925"/>
                <a:gd name="connsiteY952" fmla="*/ 680648 h 2976563"/>
                <a:gd name="connsiteX953" fmla="*/ 3067844 w 3463925"/>
                <a:gd name="connsiteY953" fmla="*/ 648879 h 2976563"/>
                <a:gd name="connsiteX954" fmla="*/ 3048794 w 3463925"/>
                <a:gd name="connsiteY954" fmla="*/ 619493 h 2976563"/>
                <a:gd name="connsiteX955" fmla="*/ 3027362 w 3463925"/>
                <a:gd name="connsiteY955" fmla="*/ 589313 h 2976563"/>
                <a:gd name="connsiteX956" fmla="*/ 3005931 w 3463925"/>
                <a:gd name="connsiteY956" fmla="*/ 560721 h 2976563"/>
                <a:gd name="connsiteX957" fmla="*/ 2982119 w 3463925"/>
                <a:gd name="connsiteY957" fmla="*/ 534511 h 2976563"/>
                <a:gd name="connsiteX958" fmla="*/ 2956719 w 3463925"/>
                <a:gd name="connsiteY958" fmla="*/ 507508 h 2976563"/>
                <a:gd name="connsiteX959" fmla="*/ 2930525 w 3463925"/>
                <a:gd name="connsiteY959" fmla="*/ 482887 h 2976563"/>
                <a:gd name="connsiteX960" fmla="*/ 2902744 w 3463925"/>
                <a:gd name="connsiteY960" fmla="*/ 459060 h 2976563"/>
                <a:gd name="connsiteX961" fmla="*/ 2875756 w 3463925"/>
                <a:gd name="connsiteY961" fmla="*/ 436822 h 2976563"/>
                <a:gd name="connsiteX962" fmla="*/ 2845594 w 3463925"/>
                <a:gd name="connsiteY962" fmla="*/ 416172 h 2976563"/>
                <a:gd name="connsiteX963" fmla="*/ 2814638 w 3463925"/>
                <a:gd name="connsiteY963" fmla="*/ 395523 h 2976563"/>
                <a:gd name="connsiteX964" fmla="*/ 2782888 w 3463925"/>
                <a:gd name="connsiteY964" fmla="*/ 378050 h 2976563"/>
                <a:gd name="connsiteX965" fmla="*/ 2751138 w 3463925"/>
                <a:gd name="connsiteY965" fmla="*/ 362165 h 2976563"/>
                <a:gd name="connsiteX966" fmla="*/ 2717800 w 3463925"/>
                <a:gd name="connsiteY966" fmla="*/ 346281 h 2976563"/>
                <a:gd name="connsiteX967" fmla="*/ 2683669 w 3463925"/>
                <a:gd name="connsiteY967" fmla="*/ 332779 h 2976563"/>
                <a:gd name="connsiteX968" fmla="*/ 2648744 w 3463925"/>
                <a:gd name="connsiteY968" fmla="*/ 320866 h 2976563"/>
                <a:gd name="connsiteX969" fmla="*/ 2613025 w 3463925"/>
                <a:gd name="connsiteY969" fmla="*/ 310541 h 2976563"/>
                <a:gd name="connsiteX970" fmla="*/ 2577306 w 3463925"/>
                <a:gd name="connsiteY970" fmla="*/ 302599 h 2976563"/>
                <a:gd name="connsiteX971" fmla="*/ 2540000 w 3463925"/>
                <a:gd name="connsiteY971" fmla="*/ 296245 h 2976563"/>
                <a:gd name="connsiteX972" fmla="*/ 2501900 w 3463925"/>
                <a:gd name="connsiteY972" fmla="*/ 291480 h 2976563"/>
                <a:gd name="connsiteX973" fmla="*/ 2464594 w 3463925"/>
                <a:gd name="connsiteY973" fmla="*/ 288303 h 2976563"/>
                <a:gd name="connsiteX974" fmla="*/ 2426494 w 3463925"/>
                <a:gd name="connsiteY974" fmla="*/ 286714 h 2976563"/>
                <a:gd name="connsiteX975" fmla="*/ 2410619 w 3463925"/>
                <a:gd name="connsiteY975" fmla="*/ 286714 h 2976563"/>
                <a:gd name="connsiteX976" fmla="*/ 2396331 w 3463925"/>
                <a:gd name="connsiteY976" fmla="*/ 283537 h 2976563"/>
                <a:gd name="connsiteX977" fmla="*/ 2383631 w 3463925"/>
                <a:gd name="connsiteY977" fmla="*/ 281155 h 2976563"/>
                <a:gd name="connsiteX978" fmla="*/ 2370138 w 3463925"/>
                <a:gd name="connsiteY978" fmla="*/ 275595 h 2976563"/>
                <a:gd name="connsiteX979" fmla="*/ 2357438 w 3463925"/>
                <a:gd name="connsiteY979" fmla="*/ 269241 h 2976563"/>
                <a:gd name="connsiteX980" fmla="*/ 2345531 w 3463925"/>
                <a:gd name="connsiteY980" fmla="*/ 262093 h 2976563"/>
                <a:gd name="connsiteX981" fmla="*/ 2335212 w 3463925"/>
                <a:gd name="connsiteY981" fmla="*/ 254151 h 2976563"/>
                <a:gd name="connsiteX982" fmla="*/ 2324894 w 3463925"/>
                <a:gd name="connsiteY982" fmla="*/ 244621 h 2976563"/>
                <a:gd name="connsiteX983" fmla="*/ 2315369 w 3463925"/>
                <a:gd name="connsiteY983" fmla="*/ 234296 h 2976563"/>
                <a:gd name="connsiteX984" fmla="*/ 2307431 w 3463925"/>
                <a:gd name="connsiteY984" fmla="*/ 224765 h 2976563"/>
                <a:gd name="connsiteX985" fmla="*/ 2300288 w 3463925"/>
                <a:gd name="connsiteY985" fmla="*/ 212057 h 2976563"/>
                <a:gd name="connsiteX986" fmla="*/ 2293938 w 3463925"/>
                <a:gd name="connsiteY986" fmla="*/ 200144 h 2976563"/>
                <a:gd name="connsiteX987" fmla="*/ 2289175 w 3463925"/>
                <a:gd name="connsiteY987" fmla="*/ 186642 h 2976563"/>
                <a:gd name="connsiteX988" fmla="*/ 2286000 w 3463925"/>
                <a:gd name="connsiteY988" fmla="*/ 173141 h 2976563"/>
                <a:gd name="connsiteX989" fmla="*/ 2282825 w 3463925"/>
                <a:gd name="connsiteY989" fmla="*/ 158845 h 2976563"/>
                <a:gd name="connsiteX990" fmla="*/ 2282825 w 3463925"/>
                <a:gd name="connsiteY990" fmla="*/ 143754 h 2976563"/>
                <a:gd name="connsiteX991" fmla="*/ 2282825 w 3463925"/>
                <a:gd name="connsiteY991" fmla="*/ 128664 h 2976563"/>
                <a:gd name="connsiteX992" fmla="*/ 2286000 w 3463925"/>
                <a:gd name="connsiteY992" fmla="*/ 114368 h 2976563"/>
                <a:gd name="connsiteX993" fmla="*/ 2289175 w 3463925"/>
                <a:gd name="connsiteY993" fmla="*/ 101661 h 2976563"/>
                <a:gd name="connsiteX994" fmla="*/ 2293938 w 3463925"/>
                <a:gd name="connsiteY994" fmla="*/ 88159 h 2976563"/>
                <a:gd name="connsiteX995" fmla="*/ 2300288 w 3463925"/>
                <a:gd name="connsiteY995" fmla="*/ 75451 h 2976563"/>
                <a:gd name="connsiteX996" fmla="*/ 2307431 w 3463925"/>
                <a:gd name="connsiteY996" fmla="*/ 63538 h 2976563"/>
                <a:gd name="connsiteX997" fmla="*/ 2315369 w 3463925"/>
                <a:gd name="connsiteY997" fmla="*/ 52419 h 2976563"/>
                <a:gd name="connsiteX998" fmla="*/ 2324894 w 3463925"/>
                <a:gd name="connsiteY998" fmla="*/ 42094 h 2976563"/>
                <a:gd name="connsiteX999" fmla="*/ 2335212 w 3463925"/>
                <a:gd name="connsiteY999" fmla="*/ 32563 h 2976563"/>
                <a:gd name="connsiteX1000" fmla="*/ 2345531 w 3463925"/>
                <a:gd name="connsiteY1000" fmla="*/ 24621 h 2976563"/>
                <a:gd name="connsiteX1001" fmla="*/ 2357438 w 3463925"/>
                <a:gd name="connsiteY1001" fmla="*/ 17473 h 2976563"/>
                <a:gd name="connsiteX1002" fmla="*/ 2370138 w 3463925"/>
                <a:gd name="connsiteY1002" fmla="*/ 11119 h 2976563"/>
                <a:gd name="connsiteX1003" fmla="*/ 2383631 w 3463925"/>
                <a:gd name="connsiteY1003" fmla="*/ 7148 h 2976563"/>
                <a:gd name="connsiteX1004" fmla="*/ 2396331 w 3463925"/>
                <a:gd name="connsiteY1004" fmla="*/ 3177 h 2976563"/>
                <a:gd name="connsiteX1005" fmla="*/ 2410619 w 3463925"/>
                <a:gd name="connsiteY1005" fmla="*/ 794 h 297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</a:cxnLst>
              <a:rect l="l" t="t" r="r" b="b"/>
              <a:pathLst>
                <a:path w="3463925" h="2976563">
                  <a:moveTo>
                    <a:pt x="1131888" y="2093913"/>
                  </a:moveTo>
                  <a:lnTo>
                    <a:pt x="1109662" y="2094703"/>
                  </a:lnTo>
                  <a:lnTo>
                    <a:pt x="1089025" y="2097863"/>
                  </a:lnTo>
                  <a:lnTo>
                    <a:pt x="1070769" y="2103394"/>
                  </a:lnTo>
                  <a:lnTo>
                    <a:pt x="1052512" y="2109714"/>
                  </a:lnTo>
                  <a:lnTo>
                    <a:pt x="1035050" y="2117614"/>
                  </a:lnTo>
                  <a:lnTo>
                    <a:pt x="1018381" y="2127885"/>
                  </a:lnTo>
                  <a:lnTo>
                    <a:pt x="1003300" y="2138155"/>
                  </a:lnTo>
                  <a:lnTo>
                    <a:pt x="988219" y="2150006"/>
                  </a:lnTo>
                  <a:lnTo>
                    <a:pt x="976312" y="2163437"/>
                  </a:lnTo>
                  <a:lnTo>
                    <a:pt x="963612" y="2177657"/>
                  </a:lnTo>
                  <a:lnTo>
                    <a:pt x="954088" y="2191878"/>
                  </a:lnTo>
                  <a:lnTo>
                    <a:pt x="944562" y="2207679"/>
                  </a:lnTo>
                  <a:lnTo>
                    <a:pt x="937419" y="2223480"/>
                  </a:lnTo>
                  <a:lnTo>
                    <a:pt x="931069" y="2240071"/>
                  </a:lnTo>
                  <a:lnTo>
                    <a:pt x="927100" y="2256662"/>
                  </a:lnTo>
                  <a:lnTo>
                    <a:pt x="923925" y="2273253"/>
                  </a:lnTo>
                  <a:lnTo>
                    <a:pt x="923925" y="2289843"/>
                  </a:lnTo>
                  <a:lnTo>
                    <a:pt x="924719" y="2306434"/>
                  </a:lnTo>
                  <a:lnTo>
                    <a:pt x="927100" y="2322235"/>
                  </a:lnTo>
                  <a:lnTo>
                    <a:pt x="931862" y="2338036"/>
                  </a:lnTo>
                  <a:lnTo>
                    <a:pt x="938212" y="2352257"/>
                  </a:lnTo>
                  <a:lnTo>
                    <a:pt x="946944" y="2365687"/>
                  </a:lnTo>
                  <a:lnTo>
                    <a:pt x="956469" y="2377538"/>
                  </a:lnTo>
                  <a:lnTo>
                    <a:pt x="968375" y="2388599"/>
                  </a:lnTo>
                  <a:lnTo>
                    <a:pt x="980281" y="2398079"/>
                  </a:lnTo>
                  <a:lnTo>
                    <a:pt x="994569" y="2407560"/>
                  </a:lnTo>
                  <a:lnTo>
                    <a:pt x="1008856" y="2414670"/>
                  </a:lnTo>
                  <a:lnTo>
                    <a:pt x="1025525" y="2421780"/>
                  </a:lnTo>
                  <a:lnTo>
                    <a:pt x="1042988" y="2425731"/>
                  </a:lnTo>
                  <a:lnTo>
                    <a:pt x="1060450" y="2429681"/>
                  </a:lnTo>
                  <a:lnTo>
                    <a:pt x="1079500" y="2430471"/>
                  </a:lnTo>
                  <a:lnTo>
                    <a:pt x="1099344" y="2432051"/>
                  </a:lnTo>
                  <a:lnTo>
                    <a:pt x="1119188" y="2429681"/>
                  </a:lnTo>
                  <a:lnTo>
                    <a:pt x="1139031" y="2426521"/>
                  </a:lnTo>
                  <a:lnTo>
                    <a:pt x="1158875" y="2421780"/>
                  </a:lnTo>
                  <a:lnTo>
                    <a:pt x="1177131" y="2415460"/>
                  </a:lnTo>
                  <a:lnTo>
                    <a:pt x="1194594" y="2408350"/>
                  </a:lnTo>
                  <a:lnTo>
                    <a:pt x="1212056" y="2398869"/>
                  </a:lnTo>
                  <a:lnTo>
                    <a:pt x="1228725" y="2390179"/>
                  </a:lnTo>
                  <a:lnTo>
                    <a:pt x="1243806" y="2379118"/>
                  </a:lnTo>
                  <a:lnTo>
                    <a:pt x="1257300" y="2366478"/>
                  </a:lnTo>
                  <a:lnTo>
                    <a:pt x="1269206" y="2353047"/>
                  </a:lnTo>
                  <a:lnTo>
                    <a:pt x="1281112" y="2339616"/>
                  </a:lnTo>
                  <a:lnTo>
                    <a:pt x="1291431" y="2324605"/>
                  </a:lnTo>
                  <a:lnTo>
                    <a:pt x="1299369" y="2309594"/>
                  </a:lnTo>
                  <a:lnTo>
                    <a:pt x="1305719" y="2293794"/>
                  </a:lnTo>
                  <a:lnTo>
                    <a:pt x="1310481" y="2277993"/>
                  </a:lnTo>
                  <a:lnTo>
                    <a:pt x="1313656" y="2261402"/>
                  </a:lnTo>
                  <a:lnTo>
                    <a:pt x="1314450" y="2244811"/>
                  </a:lnTo>
                  <a:lnTo>
                    <a:pt x="1313656" y="2227430"/>
                  </a:lnTo>
                  <a:lnTo>
                    <a:pt x="1310481" y="2212419"/>
                  </a:lnTo>
                  <a:lnTo>
                    <a:pt x="1306512" y="2195828"/>
                  </a:lnTo>
                  <a:lnTo>
                    <a:pt x="1300162" y="2181608"/>
                  </a:lnTo>
                  <a:lnTo>
                    <a:pt x="1292225" y="2167387"/>
                  </a:lnTo>
                  <a:lnTo>
                    <a:pt x="1282700" y="2153956"/>
                  </a:lnTo>
                  <a:lnTo>
                    <a:pt x="1271588" y="2142896"/>
                  </a:lnTo>
                  <a:lnTo>
                    <a:pt x="1258094" y="2131835"/>
                  </a:lnTo>
                  <a:lnTo>
                    <a:pt x="1244600" y="2121564"/>
                  </a:lnTo>
                  <a:lnTo>
                    <a:pt x="1228725" y="2113664"/>
                  </a:lnTo>
                  <a:lnTo>
                    <a:pt x="1212056" y="2106554"/>
                  </a:lnTo>
                  <a:lnTo>
                    <a:pt x="1193800" y="2101023"/>
                  </a:lnTo>
                  <a:lnTo>
                    <a:pt x="1173956" y="2097073"/>
                  </a:lnTo>
                  <a:lnTo>
                    <a:pt x="1153319" y="2093913"/>
                  </a:lnTo>
                  <a:close/>
                  <a:moveTo>
                    <a:pt x="1430769" y="2000250"/>
                  </a:moveTo>
                  <a:lnTo>
                    <a:pt x="1423588" y="2001040"/>
                  </a:lnTo>
                  <a:lnTo>
                    <a:pt x="1415609" y="2002619"/>
                  </a:lnTo>
                  <a:lnTo>
                    <a:pt x="1407630" y="2005778"/>
                  </a:lnTo>
                  <a:lnTo>
                    <a:pt x="1400449" y="2008937"/>
                  </a:lnTo>
                  <a:lnTo>
                    <a:pt x="1391672" y="2014466"/>
                  </a:lnTo>
                  <a:lnTo>
                    <a:pt x="1383693" y="2019204"/>
                  </a:lnTo>
                  <a:lnTo>
                    <a:pt x="1376512" y="2024733"/>
                  </a:lnTo>
                  <a:lnTo>
                    <a:pt x="1371724" y="2030261"/>
                  </a:lnTo>
                  <a:lnTo>
                    <a:pt x="1365341" y="2036579"/>
                  </a:lnTo>
                  <a:lnTo>
                    <a:pt x="1361351" y="2043687"/>
                  </a:lnTo>
                  <a:lnTo>
                    <a:pt x="1356564" y="2050795"/>
                  </a:lnTo>
                  <a:lnTo>
                    <a:pt x="1354170" y="2057903"/>
                  </a:lnTo>
                  <a:lnTo>
                    <a:pt x="1351777" y="2065011"/>
                  </a:lnTo>
                  <a:lnTo>
                    <a:pt x="1349383" y="2072119"/>
                  </a:lnTo>
                  <a:lnTo>
                    <a:pt x="1348585" y="2080806"/>
                  </a:lnTo>
                  <a:lnTo>
                    <a:pt x="1347787" y="2087914"/>
                  </a:lnTo>
                  <a:lnTo>
                    <a:pt x="1347787" y="2095022"/>
                  </a:lnTo>
                  <a:lnTo>
                    <a:pt x="1348585" y="2102919"/>
                  </a:lnTo>
                  <a:lnTo>
                    <a:pt x="1350979" y="2110027"/>
                  </a:lnTo>
                  <a:lnTo>
                    <a:pt x="1352574" y="2116345"/>
                  </a:lnTo>
                  <a:lnTo>
                    <a:pt x="1355766" y="2123453"/>
                  </a:lnTo>
                  <a:lnTo>
                    <a:pt x="1358958" y="2129771"/>
                  </a:lnTo>
                  <a:lnTo>
                    <a:pt x="1362947" y="2135300"/>
                  </a:lnTo>
                  <a:lnTo>
                    <a:pt x="1366937" y="2140828"/>
                  </a:lnTo>
                  <a:lnTo>
                    <a:pt x="1372522" y="2144777"/>
                  </a:lnTo>
                  <a:lnTo>
                    <a:pt x="1377310" y="2148726"/>
                  </a:lnTo>
                  <a:lnTo>
                    <a:pt x="1383693" y="2151885"/>
                  </a:lnTo>
                  <a:lnTo>
                    <a:pt x="1390076" y="2154254"/>
                  </a:lnTo>
                  <a:lnTo>
                    <a:pt x="1396459" y="2155833"/>
                  </a:lnTo>
                  <a:lnTo>
                    <a:pt x="1403640" y="2157413"/>
                  </a:lnTo>
                  <a:lnTo>
                    <a:pt x="1410822" y="2157413"/>
                  </a:lnTo>
                  <a:lnTo>
                    <a:pt x="1418003" y="2155833"/>
                  </a:lnTo>
                  <a:lnTo>
                    <a:pt x="1425184" y="2155044"/>
                  </a:lnTo>
                  <a:lnTo>
                    <a:pt x="1432365" y="2152674"/>
                  </a:lnTo>
                  <a:lnTo>
                    <a:pt x="1439546" y="2151095"/>
                  </a:lnTo>
                  <a:lnTo>
                    <a:pt x="1446727" y="2147936"/>
                  </a:lnTo>
                  <a:lnTo>
                    <a:pt x="1453908" y="2143987"/>
                  </a:lnTo>
                  <a:lnTo>
                    <a:pt x="1461090" y="2138459"/>
                  </a:lnTo>
                  <a:lnTo>
                    <a:pt x="1467473" y="2133720"/>
                  </a:lnTo>
                  <a:lnTo>
                    <a:pt x="1473058" y="2127402"/>
                  </a:lnTo>
                  <a:lnTo>
                    <a:pt x="1478644" y="2121084"/>
                  </a:lnTo>
                  <a:lnTo>
                    <a:pt x="1483431" y="2113976"/>
                  </a:lnTo>
                  <a:lnTo>
                    <a:pt x="1488218" y="2106868"/>
                  </a:lnTo>
                  <a:lnTo>
                    <a:pt x="1490612" y="2099760"/>
                  </a:lnTo>
                  <a:lnTo>
                    <a:pt x="1493804" y="2092652"/>
                  </a:lnTo>
                  <a:lnTo>
                    <a:pt x="1496995" y="2085544"/>
                  </a:lnTo>
                  <a:lnTo>
                    <a:pt x="1497793" y="2078437"/>
                  </a:lnTo>
                  <a:lnTo>
                    <a:pt x="1499389" y="2070539"/>
                  </a:lnTo>
                  <a:lnTo>
                    <a:pt x="1500187" y="2063431"/>
                  </a:lnTo>
                  <a:lnTo>
                    <a:pt x="1499389" y="2056323"/>
                  </a:lnTo>
                  <a:lnTo>
                    <a:pt x="1497793" y="2049215"/>
                  </a:lnTo>
                  <a:lnTo>
                    <a:pt x="1496995" y="2042107"/>
                  </a:lnTo>
                  <a:lnTo>
                    <a:pt x="1493804" y="2035789"/>
                  </a:lnTo>
                  <a:lnTo>
                    <a:pt x="1490612" y="2028681"/>
                  </a:lnTo>
                  <a:lnTo>
                    <a:pt x="1486623" y="2023153"/>
                  </a:lnTo>
                  <a:lnTo>
                    <a:pt x="1482633" y="2018415"/>
                  </a:lnTo>
                  <a:lnTo>
                    <a:pt x="1477846" y="2012886"/>
                  </a:lnTo>
                  <a:lnTo>
                    <a:pt x="1472260" y="2008937"/>
                  </a:lnTo>
                  <a:lnTo>
                    <a:pt x="1465877" y="2005778"/>
                  </a:lnTo>
                  <a:lnTo>
                    <a:pt x="1460292" y="2004199"/>
                  </a:lnTo>
                  <a:lnTo>
                    <a:pt x="1453111" y="2001830"/>
                  </a:lnTo>
                  <a:lnTo>
                    <a:pt x="1446727" y="2000250"/>
                  </a:lnTo>
                  <a:lnTo>
                    <a:pt x="1439546" y="2000250"/>
                  </a:lnTo>
                  <a:close/>
                  <a:moveTo>
                    <a:pt x="1342170" y="1662113"/>
                  </a:moveTo>
                  <a:lnTo>
                    <a:pt x="1368326" y="1662113"/>
                  </a:lnTo>
                  <a:lnTo>
                    <a:pt x="1391311" y="1662908"/>
                  </a:lnTo>
                  <a:lnTo>
                    <a:pt x="1415090" y="1663703"/>
                  </a:lnTo>
                  <a:lnTo>
                    <a:pt x="1438075" y="1666088"/>
                  </a:lnTo>
                  <a:lnTo>
                    <a:pt x="1460268" y="1669268"/>
                  </a:lnTo>
                  <a:lnTo>
                    <a:pt x="1481668" y="1673244"/>
                  </a:lnTo>
                  <a:lnTo>
                    <a:pt x="1502276" y="1678014"/>
                  </a:lnTo>
                  <a:lnTo>
                    <a:pt x="1522884" y="1683579"/>
                  </a:lnTo>
                  <a:lnTo>
                    <a:pt x="1541907" y="1688350"/>
                  </a:lnTo>
                  <a:lnTo>
                    <a:pt x="1560929" y="1695505"/>
                  </a:lnTo>
                  <a:lnTo>
                    <a:pt x="1579159" y="1702661"/>
                  </a:lnTo>
                  <a:lnTo>
                    <a:pt x="1596596" y="1709816"/>
                  </a:lnTo>
                  <a:lnTo>
                    <a:pt x="1612449" y="1718562"/>
                  </a:lnTo>
                  <a:lnTo>
                    <a:pt x="1629093" y="1727307"/>
                  </a:lnTo>
                  <a:lnTo>
                    <a:pt x="1645738" y="1736848"/>
                  </a:lnTo>
                  <a:lnTo>
                    <a:pt x="1660005" y="1747184"/>
                  </a:lnTo>
                  <a:lnTo>
                    <a:pt x="1674272" y="1757519"/>
                  </a:lnTo>
                  <a:lnTo>
                    <a:pt x="1688539" y="1768650"/>
                  </a:lnTo>
                  <a:lnTo>
                    <a:pt x="1702013" y="1779781"/>
                  </a:lnTo>
                  <a:lnTo>
                    <a:pt x="1713902" y="1792501"/>
                  </a:lnTo>
                  <a:lnTo>
                    <a:pt x="1726584" y="1804427"/>
                  </a:lnTo>
                  <a:lnTo>
                    <a:pt x="1737680" y="1817148"/>
                  </a:lnTo>
                  <a:lnTo>
                    <a:pt x="1748777" y="1829869"/>
                  </a:lnTo>
                  <a:lnTo>
                    <a:pt x="1759081" y="1843385"/>
                  </a:lnTo>
                  <a:lnTo>
                    <a:pt x="1768592" y="1856901"/>
                  </a:lnTo>
                  <a:lnTo>
                    <a:pt x="1777311" y="1871212"/>
                  </a:lnTo>
                  <a:lnTo>
                    <a:pt x="1786030" y="1885523"/>
                  </a:lnTo>
                  <a:lnTo>
                    <a:pt x="1801882" y="1914144"/>
                  </a:lnTo>
                  <a:lnTo>
                    <a:pt x="1814563" y="1945151"/>
                  </a:lnTo>
                  <a:lnTo>
                    <a:pt x="1825660" y="1976158"/>
                  </a:lnTo>
                  <a:lnTo>
                    <a:pt x="1835171" y="2007165"/>
                  </a:lnTo>
                  <a:lnTo>
                    <a:pt x="1842304" y="2038967"/>
                  </a:lnTo>
                  <a:lnTo>
                    <a:pt x="1846268" y="2070770"/>
                  </a:lnTo>
                  <a:lnTo>
                    <a:pt x="1849438" y="2102572"/>
                  </a:lnTo>
                  <a:lnTo>
                    <a:pt x="1849438" y="2134374"/>
                  </a:lnTo>
                  <a:lnTo>
                    <a:pt x="1848645" y="2166176"/>
                  </a:lnTo>
                  <a:lnTo>
                    <a:pt x="1845475" y="2197183"/>
                  </a:lnTo>
                  <a:lnTo>
                    <a:pt x="1839927" y="2226600"/>
                  </a:lnTo>
                  <a:lnTo>
                    <a:pt x="1832793" y="2256812"/>
                  </a:lnTo>
                  <a:lnTo>
                    <a:pt x="1824867" y="2285434"/>
                  </a:lnTo>
                  <a:lnTo>
                    <a:pt x="1813771" y="2311670"/>
                  </a:lnTo>
                  <a:lnTo>
                    <a:pt x="1801089" y="2337907"/>
                  </a:lnTo>
                  <a:lnTo>
                    <a:pt x="1787615" y="2360963"/>
                  </a:lnTo>
                  <a:lnTo>
                    <a:pt x="1771763" y="2384020"/>
                  </a:lnTo>
                  <a:lnTo>
                    <a:pt x="1755118" y="2405486"/>
                  </a:lnTo>
                  <a:lnTo>
                    <a:pt x="1736888" y="2424568"/>
                  </a:lnTo>
                  <a:lnTo>
                    <a:pt x="1717073" y="2444444"/>
                  </a:lnTo>
                  <a:lnTo>
                    <a:pt x="1698050" y="2463525"/>
                  </a:lnTo>
                  <a:lnTo>
                    <a:pt x="1677442" y="2481016"/>
                  </a:lnTo>
                  <a:lnTo>
                    <a:pt x="1656042" y="2498507"/>
                  </a:lnTo>
                  <a:lnTo>
                    <a:pt x="1633056" y="2515203"/>
                  </a:lnTo>
                  <a:lnTo>
                    <a:pt x="1610071" y="2530309"/>
                  </a:lnTo>
                  <a:lnTo>
                    <a:pt x="1586293" y="2544620"/>
                  </a:lnTo>
                  <a:lnTo>
                    <a:pt x="1561722" y="2558136"/>
                  </a:lnTo>
                  <a:lnTo>
                    <a:pt x="1536358" y="2570857"/>
                  </a:lnTo>
                  <a:lnTo>
                    <a:pt x="1510202" y="2581988"/>
                  </a:lnTo>
                  <a:lnTo>
                    <a:pt x="1484046" y="2592323"/>
                  </a:lnTo>
                  <a:lnTo>
                    <a:pt x="1456305" y="2601864"/>
                  </a:lnTo>
                  <a:lnTo>
                    <a:pt x="1428564" y="2609815"/>
                  </a:lnTo>
                  <a:lnTo>
                    <a:pt x="1400823" y="2616175"/>
                  </a:lnTo>
                  <a:lnTo>
                    <a:pt x="1372289" y="2621740"/>
                  </a:lnTo>
                  <a:lnTo>
                    <a:pt x="1342170" y="2626511"/>
                  </a:lnTo>
                  <a:lnTo>
                    <a:pt x="1313636" y="2628896"/>
                  </a:lnTo>
                  <a:lnTo>
                    <a:pt x="1282724" y="2631281"/>
                  </a:lnTo>
                  <a:lnTo>
                    <a:pt x="1253398" y="2632076"/>
                  </a:lnTo>
                  <a:lnTo>
                    <a:pt x="1222486" y="2631281"/>
                  </a:lnTo>
                  <a:lnTo>
                    <a:pt x="1192367" y="2628101"/>
                  </a:lnTo>
                  <a:lnTo>
                    <a:pt x="1161455" y="2624921"/>
                  </a:lnTo>
                  <a:lnTo>
                    <a:pt x="1129751" y="2620150"/>
                  </a:lnTo>
                  <a:lnTo>
                    <a:pt x="1098047" y="2612995"/>
                  </a:lnTo>
                  <a:lnTo>
                    <a:pt x="1066343" y="2604249"/>
                  </a:lnTo>
                  <a:lnTo>
                    <a:pt x="1035431" y="2595504"/>
                  </a:lnTo>
                  <a:lnTo>
                    <a:pt x="1002934" y="2584373"/>
                  </a:lnTo>
                  <a:lnTo>
                    <a:pt x="971230" y="2570857"/>
                  </a:lnTo>
                  <a:lnTo>
                    <a:pt x="938733" y="2556546"/>
                  </a:lnTo>
                  <a:lnTo>
                    <a:pt x="907029" y="2539850"/>
                  </a:lnTo>
                  <a:lnTo>
                    <a:pt x="892762" y="2530309"/>
                  </a:lnTo>
                  <a:lnTo>
                    <a:pt x="880080" y="2522359"/>
                  </a:lnTo>
                  <a:lnTo>
                    <a:pt x="866606" y="2512818"/>
                  </a:lnTo>
                  <a:lnTo>
                    <a:pt x="855509" y="2503278"/>
                  </a:lnTo>
                  <a:lnTo>
                    <a:pt x="843620" y="2493737"/>
                  </a:lnTo>
                  <a:lnTo>
                    <a:pt x="833316" y="2483401"/>
                  </a:lnTo>
                  <a:lnTo>
                    <a:pt x="824598" y="2472271"/>
                  </a:lnTo>
                  <a:lnTo>
                    <a:pt x="815086" y="2461935"/>
                  </a:lnTo>
                  <a:lnTo>
                    <a:pt x="807160" y="2451599"/>
                  </a:lnTo>
                  <a:lnTo>
                    <a:pt x="800027" y="2440469"/>
                  </a:lnTo>
                  <a:lnTo>
                    <a:pt x="787345" y="2419002"/>
                  </a:lnTo>
                  <a:lnTo>
                    <a:pt x="777041" y="2396741"/>
                  </a:lnTo>
                  <a:lnTo>
                    <a:pt x="769115" y="2376864"/>
                  </a:lnTo>
                  <a:lnTo>
                    <a:pt x="762774" y="2356988"/>
                  </a:lnTo>
                  <a:lnTo>
                    <a:pt x="758811" y="2338702"/>
                  </a:lnTo>
                  <a:lnTo>
                    <a:pt x="755641" y="2322006"/>
                  </a:lnTo>
                  <a:lnTo>
                    <a:pt x="754056" y="2307695"/>
                  </a:lnTo>
                  <a:lnTo>
                    <a:pt x="752470" y="2287024"/>
                  </a:lnTo>
                  <a:lnTo>
                    <a:pt x="752470" y="2279073"/>
                  </a:lnTo>
                  <a:lnTo>
                    <a:pt x="751678" y="2272713"/>
                  </a:lnTo>
                  <a:lnTo>
                    <a:pt x="750885" y="2256812"/>
                  </a:lnTo>
                  <a:lnTo>
                    <a:pt x="749300" y="2228985"/>
                  </a:lnTo>
                  <a:lnTo>
                    <a:pt x="750885" y="2194003"/>
                  </a:lnTo>
                  <a:lnTo>
                    <a:pt x="752470" y="2173331"/>
                  </a:lnTo>
                  <a:lnTo>
                    <a:pt x="754848" y="2151865"/>
                  </a:lnTo>
                  <a:lnTo>
                    <a:pt x="758019" y="2128013"/>
                  </a:lnTo>
                  <a:lnTo>
                    <a:pt x="761982" y="2103367"/>
                  </a:lnTo>
                  <a:lnTo>
                    <a:pt x="766737" y="2078720"/>
                  </a:lnTo>
                  <a:lnTo>
                    <a:pt x="773078" y="2051688"/>
                  </a:lnTo>
                  <a:lnTo>
                    <a:pt x="781797" y="2026247"/>
                  </a:lnTo>
                  <a:lnTo>
                    <a:pt x="791308" y="1998420"/>
                  </a:lnTo>
                  <a:lnTo>
                    <a:pt x="803197" y="1972183"/>
                  </a:lnTo>
                  <a:lnTo>
                    <a:pt x="815086" y="1944356"/>
                  </a:lnTo>
                  <a:lnTo>
                    <a:pt x="830938" y="1917325"/>
                  </a:lnTo>
                  <a:lnTo>
                    <a:pt x="847583" y="1891088"/>
                  </a:lnTo>
                  <a:lnTo>
                    <a:pt x="867398" y="1864851"/>
                  </a:lnTo>
                  <a:lnTo>
                    <a:pt x="888799" y="1839410"/>
                  </a:lnTo>
                  <a:lnTo>
                    <a:pt x="901480" y="1827484"/>
                  </a:lnTo>
                  <a:lnTo>
                    <a:pt x="913370" y="1814763"/>
                  </a:lnTo>
                  <a:lnTo>
                    <a:pt x="926844" y="1803632"/>
                  </a:lnTo>
                  <a:lnTo>
                    <a:pt x="940318" y="1790911"/>
                  </a:lnTo>
                  <a:lnTo>
                    <a:pt x="954585" y="1780576"/>
                  </a:lnTo>
                  <a:lnTo>
                    <a:pt x="969645" y="1769445"/>
                  </a:lnTo>
                  <a:lnTo>
                    <a:pt x="985497" y="1759109"/>
                  </a:lnTo>
                  <a:lnTo>
                    <a:pt x="1002934" y="1748774"/>
                  </a:lnTo>
                  <a:lnTo>
                    <a:pt x="1020371" y="1740028"/>
                  </a:lnTo>
                  <a:lnTo>
                    <a:pt x="1037016" y="1730487"/>
                  </a:lnTo>
                  <a:lnTo>
                    <a:pt x="1056831" y="1721742"/>
                  </a:lnTo>
                  <a:lnTo>
                    <a:pt x="1076647" y="1712996"/>
                  </a:lnTo>
                  <a:lnTo>
                    <a:pt x="1096462" y="1705046"/>
                  </a:lnTo>
                  <a:lnTo>
                    <a:pt x="1118655" y="1697890"/>
                  </a:lnTo>
                  <a:lnTo>
                    <a:pt x="1140848" y="1691530"/>
                  </a:lnTo>
                  <a:lnTo>
                    <a:pt x="1163041" y="1685169"/>
                  </a:lnTo>
                  <a:lnTo>
                    <a:pt x="1186819" y="1680399"/>
                  </a:lnTo>
                  <a:lnTo>
                    <a:pt x="1212182" y="1674834"/>
                  </a:lnTo>
                  <a:lnTo>
                    <a:pt x="1238338" y="1670859"/>
                  </a:lnTo>
                  <a:lnTo>
                    <a:pt x="1264494" y="1666883"/>
                  </a:lnTo>
                  <a:lnTo>
                    <a:pt x="1291443" y="1664498"/>
                  </a:lnTo>
                  <a:lnTo>
                    <a:pt x="1317599" y="1662908"/>
                  </a:lnTo>
                  <a:close/>
                  <a:moveTo>
                    <a:pt x="1432302" y="1412875"/>
                  </a:moveTo>
                  <a:lnTo>
                    <a:pt x="1379141" y="1415255"/>
                  </a:lnTo>
                  <a:lnTo>
                    <a:pt x="1325980" y="1418428"/>
                  </a:lnTo>
                  <a:lnTo>
                    <a:pt x="1272819" y="1423188"/>
                  </a:lnTo>
                  <a:lnTo>
                    <a:pt x="1220451" y="1429534"/>
                  </a:lnTo>
                  <a:lnTo>
                    <a:pt x="1168877" y="1437467"/>
                  </a:lnTo>
                  <a:lnTo>
                    <a:pt x="1118890" y="1447780"/>
                  </a:lnTo>
                  <a:lnTo>
                    <a:pt x="1068903" y="1458093"/>
                  </a:lnTo>
                  <a:lnTo>
                    <a:pt x="1020502" y="1470785"/>
                  </a:lnTo>
                  <a:lnTo>
                    <a:pt x="972895" y="1485065"/>
                  </a:lnTo>
                  <a:lnTo>
                    <a:pt x="926875" y="1500137"/>
                  </a:lnTo>
                  <a:lnTo>
                    <a:pt x="881649" y="1516796"/>
                  </a:lnTo>
                  <a:lnTo>
                    <a:pt x="838009" y="1534249"/>
                  </a:lnTo>
                  <a:lnTo>
                    <a:pt x="795956" y="1553288"/>
                  </a:lnTo>
                  <a:lnTo>
                    <a:pt x="754697" y="1573120"/>
                  </a:lnTo>
                  <a:lnTo>
                    <a:pt x="715818" y="1594539"/>
                  </a:lnTo>
                  <a:lnTo>
                    <a:pt x="677733" y="1616751"/>
                  </a:lnTo>
                  <a:lnTo>
                    <a:pt x="642028" y="1640549"/>
                  </a:lnTo>
                  <a:lnTo>
                    <a:pt x="607116" y="1665141"/>
                  </a:lnTo>
                  <a:lnTo>
                    <a:pt x="574584" y="1690527"/>
                  </a:lnTo>
                  <a:lnTo>
                    <a:pt x="543640" y="1717499"/>
                  </a:lnTo>
                  <a:lnTo>
                    <a:pt x="515076" y="1745264"/>
                  </a:lnTo>
                  <a:lnTo>
                    <a:pt x="487305" y="1773822"/>
                  </a:lnTo>
                  <a:lnTo>
                    <a:pt x="462708" y="1803967"/>
                  </a:lnTo>
                  <a:lnTo>
                    <a:pt x="438905" y="1833319"/>
                  </a:lnTo>
                  <a:lnTo>
                    <a:pt x="419069" y="1864257"/>
                  </a:lnTo>
                  <a:lnTo>
                    <a:pt x="400026" y="1895989"/>
                  </a:lnTo>
                  <a:lnTo>
                    <a:pt x="384157" y="1928514"/>
                  </a:lnTo>
                  <a:lnTo>
                    <a:pt x="369875" y="1961039"/>
                  </a:lnTo>
                  <a:lnTo>
                    <a:pt x="363527" y="1977698"/>
                  </a:lnTo>
                  <a:lnTo>
                    <a:pt x="357973" y="1995150"/>
                  </a:lnTo>
                  <a:lnTo>
                    <a:pt x="353212" y="2012603"/>
                  </a:lnTo>
                  <a:lnTo>
                    <a:pt x="349245" y="2029262"/>
                  </a:lnTo>
                  <a:lnTo>
                    <a:pt x="345278" y="2046714"/>
                  </a:lnTo>
                  <a:lnTo>
                    <a:pt x="342104" y="2064167"/>
                  </a:lnTo>
                  <a:lnTo>
                    <a:pt x="339724" y="2082412"/>
                  </a:lnTo>
                  <a:lnTo>
                    <a:pt x="338137" y="2099865"/>
                  </a:lnTo>
                  <a:lnTo>
                    <a:pt x="336550" y="2117317"/>
                  </a:lnTo>
                  <a:lnTo>
                    <a:pt x="336550" y="2135563"/>
                  </a:lnTo>
                  <a:lnTo>
                    <a:pt x="336550" y="2153808"/>
                  </a:lnTo>
                  <a:lnTo>
                    <a:pt x="338137" y="2171261"/>
                  </a:lnTo>
                  <a:lnTo>
                    <a:pt x="339724" y="2188713"/>
                  </a:lnTo>
                  <a:lnTo>
                    <a:pt x="342104" y="2206166"/>
                  </a:lnTo>
                  <a:lnTo>
                    <a:pt x="345278" y="2223618"/>
                  </a:lnTo>
                  <a:lnTo>
                    <a:pt x="349245" y="2241070"/>
                  </a:lnTo>
                  <a:lnTo>
                    <a:pt x="353212" y="2258523"/>
                  </a:lnTo>
                  <a:lnTo>
                    <a:pt x="357973" y="2275182"/>
                  </a:lnTo>
                  <a:lnTo>
                    <a:pt x="363527" y="2291048"/>
                  </a:lnTo>
                  <a:lnTo>
                    <a:pt x="369875" y="2307707"/>
                  </a:lnTo>
                  <a:lnTo>
                    <a:pt x="377016" y="2324366"/>
                  </a:lnTo>
                  <a:lnTo>
                    <a:pt x="384157" y="2340232"/>
                  </a:lnTo>
                  <a:lnTo>
                    <a:pt x="400026" y="2371963"/>
                  </a:lnTo>
                  <a:lnTo>
                    <a:pt x="419069" y="2402902"/>
                  </a:lnTo>
                  <a:lnTo>
                    <a:pt x="438905" y="2433047"/>
                  </a:lnTo>
                  <a:lnTo>
                    <a:pt x="462708" y="2461605"/>
                  </a:lnTo>
                  <a:lnTo>
                    <a:pt x="487305" y="2489370"/>
                  </a:lnTo>
                  <a:lnTo>
                    <a:pt x="515076" y="2515549"/>
                  </a:lnTo>
                  <a:lnTo>
                    <a:pt x="543640" y="2542521"/>
                  </a:lnTo>
                  <a:lnTo>
                    <a:pt x="574584" y="2567113"/>
                  </a:lnTo>
                  <a:lnTo>
                    <a:pt x="607116" y="2590912"/>
                  </a:lnTo>
                  <a:lnTo>
                    <a:pt x="642028" y="2613124"/>
                  </a:lnTo>
                  <a:lnTo>
                    <a:pt x="677733" y="2634543"/>
                  </a:lnTo>
                  <a:lnTo>
                    <a:pt x="715818" y="2654375"/>
                  </a:lnTo>
                  <a:lnTo>
                    <a:pt x="754697" y="2673414"/>
                  </a:lnTo>
                  <a:lnTo>
                    <a:pt x="795956" y="2690866"/>
                  </a:lnTo>
                  <a:lnTo>
                    <a:pt x="838009" y="2707525"/>
                  </a:lnTo>
                  <a:lnTo>
                    <a:pt x="881649" y="2721805"/>
                  </a:lnTo>
                  <a:lnTo>
                    <a:pt x="926875" y="2735290"/>
                  </a:lnTo>
                  <a:lnTo>
                    <a:pt x="972895" y="2746397"/>
                  </a:lnTo>
                  <a:lnTo>
                    <a:pt x="1020502" y="2756709"/>
                  </a:lnTo>
                  <a:lnTo>
                    <a:pt x="1068903" y="2766229"/>
                  </a:lnTo>
                  <a:lnTo>
                    <a:pt x="1118890" y="2773368"/>
                  </a:lnTo>
                  <a:lnTo>
                    <a:pt x="1168877" y="2778128"/>
                  </a:lnTo>
                  <a:lnTo>
                    <a:pt x="1220451" y="2781301"/>
                  </a:lnTo>
                  <a:lnTo>
                    <a:pt x="1272819" y="2782888"/>
                  </a:lnTo>
                  <a:lnTo>
                    <a:pt x="1325980" y="2782888"/>
                  </a:lnTo>
                  <a:lnTo>
                    <a:pt x="1379141" y="2782095"/>
                  </a:lnTo>
                  <a:lnTo>
                    <a:pt x="1432302" y="2778922"/>
                  </a:lnTo>
                  <a:lnTo>
                    <a:pt x="1485463" y="2773368"/>
                  </a:lnTo>
                  <a:lnTo>
                    <a:pt x="1537830" y="2766229"/>
                  </a:lnTo>
                  <a:lnTo>
                    <a:pt x="1589404" y="2757503"/>
                  </a:lnTo>
                  <a:lnTo>
                    <a:pt x="1640185" y="2746397"/>
                  </a:lnTo>
                  <a:lnTo>
                    <a:pt x="1689379" y="2733704"/>
                  </a:lnTo>
                  <a:lnTo>
                    <a:pt x="1737779" y="2719425"/>
                  </a:lnTo>
                  <a:lnTo>
                    <a:pt x="1786180" y="2704352"/>
                  </a:lnTo>
                  <a:lnTo>
                    <a:pt x="1832200" y="2687693"/>
                  </a:lnTo>
                  <a:lnTo>
                    <a:pt x="1877426" y="2668654"/>
                  </a:lnTo>
                  <a:lnTo>
                    <a:pt x="1920272" y="2648822"/>
                  </a:lnTo>
                  <a:lnTo>
                    <a:pt x="1963118" y="2627403"/>
                  </a:lnTo>
                  <a:lnTo>
                    <a:pt x="2003584" y="2605191"/>
                  </a:lnTo>
                  <a:lnTo>
                    <a:pt x="2043257" y="2581392"/>
                  </a:lnTo>
                  <a:lnTo>
                    <a:pt x="2081342" y="2556800"/>
                  </a:lnTo>
                  <a:lnTo>
                    <a:pt x="2117048" y="2529828"/>
                  </a:lnTo>
                  <a:lnTo>
                    <a:pt x="2151959" y="2503650"/>
                  </a:lnTo>
                  <a:lnTo>
                    <a:pt x="2184491" y="2475884"/>
                  </a:lnTo>
                  <a:lnTo>
                    <a:pt x="2215435" y="2445739"/>
                  </a:lnTo>
                  <a:lnTo>
                    <a:pt x="2243999" y="2416388"/>
                  </a:lnTo>
                  <a:lnTo>
                    <a:pt x="2271770" y="2385449"/>
                  </a:lnTo>
                  <a:lnTo>
                    <a:pt x="2296367" y="2355304"/>
                  </a:lnTo>
                  <a:lnTo>
                    <a:pt x="2320170" y="2321986"/>
                  </a:lnTo>
                  <a:lnTo>
                    <a:pt x="2340800" y="2289461"/>
                  </a:lnTo>
                  <a:lnTo>
                    <a:pt x="2359843" y="2256936"/>
                  </a:lnTo>
                  <a:lnTo>
                    <a:pt x="2376505" y="2222032"/>
                  </a:lnTo>
                  <a:lnTo>
                    <a:pt x="2389994" y="2187920"/>
                  </a:lnTo>
                  <a:lnTo>
                    <a:pt x="2401895" y="2153015"/>
                  </a:lnTo>
                  <a:lnTo>
                    <a:pt x="2405863" y="2135563"/>
                  </a:lnTo>
                  <a:lnTo>
                    <a:pt x="2411417" y="2118110"/>
                  </a:lnTo>
                  <a:lnTo>
                    <a:pt x="2414590" y="2099865"/>
                  </a:lnTo>
                  <a:lnTo>
                    <a:pt x="2416971" y="2082412"/>
                  </a:lnTo>
                  <a:lnTo>
                    <a:pt x="2419351" y="2064167"/>
                  </a:lnTo>
                  <a:lnTo>
                    <a:pt x="2421732" y="2046714"/>
                  </a:lnTo>
                  <a:lnTo>
                    <a:pt x="2422525" y="2027675"/>
                  </a:lnTo>
                  <a:lnTo>
                    <a:pt x="2422525" y="2010223"/>
                  </a:lnTo>
                  <a:lnTo>
                    <a:pt x="2422525" y="1991977"/>
                  </a:lnTo>
                  <a:lnTo>
                    <a:pt x="2421732" y="1974525"/>
                  </a:lnTo>
                  <a:lnTo>
                    <a:pt x="2419351" y="1957072"/>
                  </a:lnTo>
                  <a:lnTo>
                    <a:pt x="2416971" y="1939620"/>
                  </a:lnTo>
                  <a:lnTo>
                    <a:pt x="2414590" y="1923754"/>
                  </a:lnTo>
                  <a:lnTo>
                    <a:pt x="2411417" y="1906302"/>
                  </a:lnTo>
                  <a:lnTo>
                    <a:pt x="2405863" y="1889643"/>
                  </a:lnTo>
                  <a:lnTo>
                    <a:pt x="2401895" y="1872984"/>
                  </a:lnTo>
                  <a:lnTo>
                    <a:pt x="2395548" y="1857118"/>
                  </a:lnTo>
                  <a:lnTo>
                    <a:pt x="2389994" y="1841252"/>
                  </a:lnTo>
                  <a:lnTo>
                    <a:pt x="2383646" y="1826179"/>
                  </a:lnTo>
                  <a:lnTo>
                    <a:pt x="2376505" y="1811107"/>
                  </a:lnTo>
                  <a:lnTo>
                    <a:pt x="2367777" y="1795241"/>
                  </a:lnTo>
                  <a:lnTo>
                    <a:pt x="2359843" y="1780962"/>
                  </a:lnTo>
                  <a:lnTo>
                    <a:pt x="2340800" y="1751610"/>
                  </a:lnTo>
                  <a:lnTo>
                    <a:pt x="2320170" y="1723845"/>
                  </a:lnTo>
                  <a:lnTo>
                    <a:pt x="2296367" y="1696873"/>
                  </a:lnTo>
                  <a:lnTo>
                    <a:pt x="2271770" y="1671488"/>
                  </a:lnTo>
                  <a:lnTo>
                    <a:pt x="2243999" y="1646102"/>
                  </a:lnTo>
                  <a:lnTo>
                    <a:pt x="2215435" y="1622304"/>
                  </a:lnTo>
                  <a:lnTo>
                    <a:pt x="2184491" y="1600885"/>
                  </a:lnTo>
                  <a:lnTo>
                    <a:pt x="2151959" y="1579466"/>
                  </a:lnTo>
                  <a:lnTo>
                    <a:pt x="2117048" y="1558841"/>
                  </a:lnTo>
                  <a:lnTo>
                    <a:pt x="2081342" y="1540595"/>
                  </a:lnTo>
                  <a:lnTo>
                    <a:pt x="2043257" y="1521556"/>
                  </a:lnTo>
                  <a:lnTo>
                    <a:pt x="2003584" y="1505690"/>
                  </a:lnTo>
                  <a:lnTo>
                    <a:pt x="1963118" y="1491411"/>
                  </a:lnTo>
                  <a:lnTo>
                    <a:pt x="1920272" y="1476339"/>
                  </a:lnTo>
                  <a:lnTo>
                    <a:pt x="1877426" y="1464439"/>
                  </a:lnTo>
                  <a:lnTo>
                    <a:pt x="1832200" y="1453333"/>
                  </a:lnTo>
                  <a:lnTo>
                    <a:pt x="1786180" y="1443020"/>
                  </a:lnTo>
                  <a:lnTo>
                    <a:pt x="1737779" y="1435087"/>
                  </a:lnTo>
                  <a:lnTo>
                    <a:pt x="1689379" y="1427154"/>
                  </a:lnTo>
                  <a:lnTo>
                    <a:pt x="1640185" y="1421601"/>
                  </a:lnTo>
                  <a:lnTo>
                    <a:pt x="1589404" y="1417635"/>
                  </a:lnTo>
                  <a:lnTo>
                    <a:pt x="1537830" y="1414462"/>
                  </a:lnTo>
                  <a:lnTo>
                    <a:pt x="1485463" y="1412875"/>
                  </a:lnTo>
                  <a:close/>
                  <a:moveTo>
                    <a:pt x="1402186" y="573088"/>
                  </a:moveTo>
                  <a:lnTo>
                    <a:pt x="1433928" y="573088"/>
                  </a:lnTo>
                  <a:lnTo>
                    <a:pt x="1463289" y="573883"/>
                  </a:lnTo>
                  <a:lnTo>
                    <a:pt x="1489476" y="577060"/>
                  </a:lnTo>
                  <a:lnTo>
                    <a:pt x="1514869" y="581031"/>
                  </a:lnTo>
                  <a:lnTo>
                    <a:pt x="1537882" y="587385"/>
                  </a:lnTo>
                  <a:lnTo>
                    <a:pt x="1559308" y="595328"/>
                  </a:lnTo>
                  <a:lnTo>
                    <a:pt x="1579146" y="604859"/>
                  </a:lnTo>
                  <a:lnTo>
                    <a:pt x="1597398" y="615185"/>
                  </a:lnTo>
                  <a:lnTo>
                    <a:pt x="1613268" y="627099"/>
                  </a:lnTo>
                  <a:lnTo>
                    <a:pt x="1629139" y="639807"/>
                  </a:lnTo>
                  <a:lnTo>
                    <a:pt x="1642629" y="653310"/>
                  </a:lnTo>
                  <a:lnTo>
                    <a:pt x="1654532" y="668401"/>
                  </a:lnTo>
                  <a:lnTo>
                    <a:pt x="1664848" y="683492"/>
                  </a:lnTo>
                  <a:lnTo>
                    <a:pt x="1675164" y="699378"/>
                  </a:lnTo>
                  <a:lnTo>
                    <a:pt x="1683100" y="716852"/>
                  </a:lnTo>
                  <a:lnTo>
                    <a:pt x="1690242" y="732737"/>
                  </a:lnTo>
                  <a:lnTo>
                    <a:pt x="1696590" y="750211"/>
                  </a:lnTo>
                  <a:lnTo>
                    <a:pt x="1702145" y="768480"/>
                  </a:lnTo>
                  <a:lnTo>
                    <a:pt x="1706906" y="785954"/>
                  </a:lnTo>
                  <a:lnTo>
                    <a:pt x="1710080" y="803428"/>
                  </a:lnTo>
                  <a:lnTo>
                    <a:pt x="1713254" y="822490"/>
                  </a:lnTo>
                  <a:lnTo>
                    <a:pt x="1714842" y="839965"/>
                  </a:lnTo>
                  <a:lnTo>
                    <a:pt x="1718016" y="874913"/>
                  </a:lnTo>
                  <a:lnTo>
                    <a:pt x="1718809" y="907478"/>
                  </a:lnTo>
                  <a:lnTo>
                    <a:pt x="1707700" y="957517"/>
                  </a:lnTo>
                  <a:lnTo>
                    <a:pt x="1698971" y="1000408"/>
                  </a:lnTo>
                  <a:lnTo>
                    <a:pt x="1695797" y="1020265"/>
                  </a:lnTo>
                  <a:lnTo>
                    <a:pt x="1693416" y="1037739"/>
                  </a:lnTo>
                  <a:lnTo>
                    <a:pt x="1692622" y="1052830"/>
                  </a:lnTo>
                  <a:lnTo>
                    <a:pt x="1693416" y="1059184"/>
                  </a:lnTo>
                  <a:lnTo>
                    <a:pt x="1694210" y="1065538"/>
                  </a:lnTo>
                  <a:lnTo>
                    <a:pt x="1696590" y="1071893"/>
                  </a:lnTo>
                  <a:lnTo>
                    <a:pt x="1698971" y="1076658"/>
                  </a:lnTo>
                  <a:lnTo>
                    <a:pt x="1702145" y="1080630"/>
                  </a:lnTo>
                  <a:lnTo>
                    <a:pt x="1706113" y="1084601"/>
                  </a:lnTo>
                  <a:lnTo>
                    <a:pt x="1710080" y="1087778"/>
                  </a:lnTo>
                  <a:lnTo>
                    <a:pt x="1716429" y="1090161"/>
                  </a:lnTo>
                  <a:lnTo>
                    <a:pt x="1721983" y="1091750"/>
                  </a:lnTo>
                  <a:lnTo>
                    <a:pt x="1729125" y="1093338"/>
                  </a:lnTo>
                  <a:lnTo>
                    <a:pt x="1737854" y="1093338"/>
                  </a:lnTo>
                  <a:lnTo>
                    <a:pt x="1746583" y="1093338"/>
                  </a:lnTo>
                  <a:lnTo>
                    <a:pt x="1769596" y="1090161"/>
                  </a:lnTo>
                  <a:lnTo>
                    <a:pt x="1795783" y="1083807"/>
                  </a:lnTo>
                  <a:lnTo>
                    <a:pt x="1827524" y="1074276"/>
                  </a:lnTo>
                  <a:lnTo>
                    <a:pt x="1849744" y="1065538"/>
                  </a:lnTo>
                  <a:lnTo>
                    <a:pt x="1874343" y="1056007"/>
                  </a:lnTo>
                  <a:lnTo>
                    <a:pt x="1906878" y="1042505"/>
                  </a:lnTo>
                  <a:lnTo>
                    <a:pt x="1946556" y="1029796"/>
                  </a:lnTo>
                  <a:lnTo>
                    <a:pt x="1991787" y="1013911"/>
                  </a:lnTo>
                  <a:lnTo>
                    <a:pt x="2040987" y="1000408"/>
                  </a:lnTo>
                  <a:lnTo>
                    <a:pt x="2067967" y="993260"/>
                  </a:lnTo>
                  <a:lnTo>
                    <a:pt x="2094154" y="987700"/>
                  </a:lnTo>
                  <a:lnTo>
                    <a:pt x="2121928" y="982140"/>
                  </a:lnTo>
                  <a:lnTo>
                    <a:pt x="2150496" y="977374"/>
                  </a:lnTo>
                  <a:lnTo>
                    <a:pt x="2178269" y="973403"/>
                  </a:lnTo>
                  <a:lnTo>
                    <a:pt x="2206837" y="970226"/>
                  </a:lnTo>
                  <a:lnTo>
                    <a:pt x="2236198" y="967843"/>
                  </a:lnTo>
                  <a:lnTo>
                    <a:pt x="2264765" y="967843"/>
                  </a:lnTo>
                  <a:lnTo>
                    <a:pt x="2292539" y="967843"/>
                  </a:lnTo>
                  <a:lnTo>
                    <a:pt x="2319520" y="970226"/>
                  </a:lnTo>
                  <a:lnTo>
                    <a:pt x="2347294" y="973403"/>
                  </a:lnTo>
                  <a:lnTo>
                    <a:pt x="2374274" y="978168"/>
                  </a:lnTo>
                  <a:lnTo>
                    <a:pt x="2399667" y="985317"/>
                  </a:lnTo>
                  <a:lnTo>
                    <a:pt x="2424267" y="993260"/>
                  </a:lnTo>
                  <a:lnTo>
                    <a:pt x="2448073" y="1005174"/>
                  </a:lnTo>
                  <a:lnTo>
                    <a:pt x="2459183" y="1010734"/>
                  </a:lnTo>
                  <a:lnTo>
                    <a:pt x="2470292" y="1017088"/>
                  </a:lnTo>
                  <a:lnTo>
                    <a:pt x="2480608" y="1024236"/>
                  </a:lnTo>
                  <a:lnTo>
                    <a:pt x="2490924" y="1032179"/>
                  </a:lnTo>
                  <a:lnTo>
                    <a:pt x="2501240" y="1040916"/>
                  </a:lnTo>
                  <a:lnTo>
                    <a:pt x="2510763" y="1049653"/>
                  </a:lnTo>
                  <a:lnTo>
                    <a:pt x="2525047" y="1065538"/>
                  </a:lnTo>
                  <a:lnTo>
                    <a:pt x="2536950" y="1080630"/>
                  </a:lnTo>
                  <a:lnTo>
                    <a:pt x="2548059" y="1096515"/>
                  </a:lnTo>
                  <a:lnTo>
                    <a:pt x="2557582" y="1112401"/>
                  </a:lnTo>
                  <a:lnTo>
                    <a:pt x="2565517" y="1129080"/>
                  </a:lnTo>
                  <a:lnTo>
                    <a:pt x="2572659" y="1144172"/>
                  </a:lnTo>
                  <a:lnTo>
                    <a:pt x="2578214" y="1160851"/>
                  </a:lnTo>
                  <a:lnTo>
                    <a:pt x="2582182" y="1177531"/>
                  </a:lnTo>
                  <a:lnTo>
                    <a:pt x="2585356" y="1193417"/>
                  </a:lnTo>
                  <a:lnTo>
                    <a:pt x="2587736" y="1210096"/>
                  </a:lnTo>
                  <a:lnTo>
                    <a:pt x="2589324" y="1225188"/>
                  </a:lnTo>
                  <a:lnTo>
                    <a:pt x="2589324" y="1241073"/>
                  </a:lnTo>
                  <a:lnTo>
                    <a:pt x="2589324" y="1256164"/>
                  </a:lnTo>
                  <a:lnTo>
                    <a:pt x="2588530" y="1271256"/>
                  </a:lnTo>
                  <a:lnTo>
                    <a:pt x="2586149" y="1287141"/>
                  </a:lnTo>
                  <a:lnTo>
                    <a:pt x="2584562" y="1301438"/>
                  </a:lnTo>
                  <a:lnTo>
                    <a:pt x="2578214" y="1327649"/>
                  </a:lnTo>
                  <a:lnTo>
                    <a:pt x="2571072" y="1353860"/>
                  </a:lnTo>
                  <a:lnTo>
                    <a:pt x="2563137" y="1375306"/>
                  </a:lnTo>
                  <a:lnTo>
                    <a:pt x="2555995" y="1394368"/>
                  </a:lnTo>
                  <a:lnTo>
                    <a:pt x="2548059" y="1410254"/>
                  </a:lnTo>
                  <a:lnTo>
                    <a:pt x="2542504" y="1421374"/>
                  </a:lnTo>
                  <a:lnTo>
                    <a:pt x="2536950" y="1431699"/>
                  </a:lnTo>
                  <a:lnTo>
                    <a:pt x="2533776" y="1434876"/>
                  </a:lnTo>
                  <a:lnTo>
                    <a:pt x="2529014" y="1443613"/>
                  </a:lnTo>
                  <a:lnTo>
                    <a:pt x="2525840" y="1449173"/>
                  </a:lnTo>
                  <a:lnTo>
                    <a:pt x="2522666" y="1456322"/>
                  </a:lnTo>
                  <a:lnTo>
                    <a:pt x="2521872" y="1463470"/>
                  </a:lnTo>
                  <a:lnTo>
                    <a:pt x="2521079" y="1471413"/>
                  </a:lnTo>
                  <a:lnTo>
                    <a:pt x="2521872" y="1480150"/>
                  </a:lnTo>
                  <a:lnTo>
                    <a:pt x="2525047" y="1488093"/>
                  </a:lnTo>
                  <a:lnTo>
                    <a:pt x="2529808" y="1497624"/>
                  </a:lnTo>
                  <a:lnTo>
                    <a:pt x="2538537" y="1504772"/>
                  </a:lnTo>
                  <a:lnTo>
                    <a:pt x="2550440" y="1512715"/>
                  </a:lnTo>
                  <a:lnTo>
                    <a:pt x="2564724" y="1519864"/>
                  </a:lnTo>
                  <a:lnTo>
                    <a:pt x="2584562" y="1526218"/>
                  </a:lnTo>
                  <a:lnTo>
                    <a:pt x="2606782" y="1532572"/>
                  </a:lnTo>
                  <a:lnTo>
                    <a:pt x="2621065" y="1534955"/>
                  </a:lnTo>
                  <a:lnTo>
                    <a:pt x="2636936" y="1539720"/>
                  </a:lnTo>
                  <a:lnTo>
                    <a:pt x="2652807" y="1544486"/>
                  </a:lnTo>
                  <a:lnTo>
                    <a:pt x="2670265" y="1550840"/>
                  </a:lnTo>
                  <a:lnTo>
                    <a:pt x="2690103" y="1557989"/>
                  </a:lnTo>
                  <a:lnTo>
                    <a:pt x="2709148" y="1565931"/>
                  </a:lnTo>
                  <a:lnTo>
                    <a:pt x="2729780" y="1576257"/>
                  </a:lnTo>
                  <a:lnTo>
                    <a:pt x="2750412" y="1586582"/>
                  </a:lnTo>
                  <a:lnTo>
                    <a:pt x="2771838" y="1599291"/>
                  </a:lnTo>
                  <a:lnTo>
                    <a:pt x="2793264" y="1611999"/>
                  </a:lnTo>
                  <a:lnTo>
                    <a:pt x="2813896" y="1626296"/>
                  </a:lnTo>
                  <a:lnTo>
                    <a:pt x="2835321" y="1642976"/>
                  </a:lnTo>
                  <a:lnTo>
                    <a:pt x="2855953" y="1659656"/>
                  </a:lnTo>
                  <a:lnTo>
                    <a:pt x="2876585" y="1677924"/>
                  </a:lnTo>
                  <a:lnTo>
                    <a:pt x="2894837" y="1698575"/>
                  </a:lnTo>
                  <a:lnTo>
                    <a:pt x="2913088" y="1719226"/>
                  </a:lnTo>
                  <a:lnTo>
                    <a:pt x="2930546" y="1741466"/>
                  </a:lnTo>
                  <a:lnTo>
                    <a:pt x="2947210" y="1766088"/>
                  </a:lnTo>
                  <a:lnTo>
                    <a:pt x="2961494" y="1791505"/>
                  </a:lnTo>
                  <a:lnTo>
                    <a:pt x="2974984" y="1818511"/>
                  </a:lnTo>
                  <a:lnTo>
                    <a:pt x="2986094" y="1847104"/>
                  </a:lnTo>
                  <a:lnTo>
                    <a:pt x="2995616" y="1877287"/>
                  </a:lnTo>
                  <a:lnTo>
                    <a:pt x="2998790" y="1892378"/>
                  </a:lnTo>
                  <a:lnTo>
                    <a:pt x="3002758" y="1909058"/>
                  </a:lnTo>
                  <a:lnTo>
                    <a:pt x="3004345" y="1924943"/>
                  </a:lnTo>
                  <a:lnTo>
                    <a:pt x="3006726" y="1941623"/>
                  </a:lnTo>
                  <a:lnTo>
                    <a:pt x="3007520" y="1959097"/>
                  </a:lnTo>
                  <a:lnTo>
                    <a:pt x="3008313" y="1976571"/>
                  </a:lnTo>
                  <a:lnTo>
                    <a:pt x="3008313" y="1994045"/>
                  </a:lnTo>
                  <a:lnTo>
                    <a:pt x="3008313" y="2012314"/>
                  </a:lnTo>
                  <a:lnTo>
                    <a:pt x="3006726" y="2030582"/>
                  </a:lnTo>
                  <a:lnTo>
                    <a:pt x="3004345" y="2050439"/>
                  </a:lnTo>
                  <a:lnTo>
                    <a:pt x="3002758" y="2069501"/>
                  </a:lnTo>
                  <a:lnTo>
                    <a:pt x="2998790" y="2090152"/>
                  </a:lnTo>
                  <a:lnTo>
                    <a:pt x="2994029" y="2110804"/>
                  </a:lnTo>
                  <a:lnTo>
                    <a:pt x="2989268" y="2131455"/>
                  </a:lnTo>
                  <a:lnTo>
                    <a:pt x="2982920" y="2152900"/>
                  </a:lnTo>
                  <a:lnTo>
                    <a:pt x="2975778" y="2174346"/>
                  </a:lnTo>
                  <a:lnTo>
                    <a:pt x="2967842" y="2197380"/>
                  </a:lnTo>
                  <a:lnTo>
                    <a:pt x="2959114" y="2219619"/>
                  </a:lnTo>
                  <a:lnTo>
                    <a:pt x="2949591" y="2241859"/>
                  </a:lnTo>
                  <a:lnTo>
                    <a:pt x="2939275" y="2265687"/>
                  </a:lnTo>
                  <a:lnTo>
                    <a:pt x="2927372" y="2289516"/>
                  </a:lnTo>
                  <a:lnTo>
                    <a:pt x="2915469" y="2311755"/>
                  </a:lnTo>
                  <a:lnTo>
                    <a:pt x="2901978" y="2335583"/>
                  </a:lnTo>
                  <a:lnTo>
                    <a:pt x="2887695" y="2357029"/>
                  </a:lnTo>
                  <a:lnTo>
                    <a:pt x="2873411" y="2380063"/>
                  </a:lnTo>
                  <a:lnTo>
                    <a:pt x="2858334" y="2401508"/>
                  </a:lnTo>
                  <a:lnTo>
                    <a:pt x="2842463" y="2421365"/>
                  </a:lnTo>
                  <a:lnTo>
                    <a:pt x="2826592" y="2443605"/>
                  </a:lnTo>
                  <a:lnTo>
                    <a:pt x="2809134" y="2463462"/>
                  </a:lnTo>
                  <a:lnTo>
                    <a:pt x="2790089" y="2483318"/>
                  </a:lnTo>
                  <a:lnTo>
                    <a:pt x="2771838" y="2503175"/>
                  </a:lnTo>
                  <a:lnTo>
                    <a:pt x="2752793" y="2522238"/>
                  </a:lnTo>
                  <a:lnTo>
                    <a:pt x="2732954" y="2540506"/>
                  </a:lnTo>
                  <a:lnTo>
                    <a:pt x="2712322" y="2559569"/>
                  </a:lnTo>
                  <a:lnTo>
                    <a:pt x="2691690" y="2577837"/>
                  </a:lnTo>
                  <a:lnTo>
                    <a:pt x="2670265" y="2595311"/>
                  </a:lnTo>
                  <a:lnTo>
                    <a:pt x="2648046" y="2612785"/>
                  </a:lnTo>
                  <a:lnTo>
                    <a:pt x="2625033" y="2630259"/>
                  </a:lnTo>
                  <a:lnTo>
                    <a:pt x="2579008" y="2662824"/>
                  </a:lnTo>
                  <a:lnTo>
                    <a:pt x="2531395" y="2693801"/>
                  </a:lnTo>
                  <a:lnTo>
                    <a:pt x="2480608" y="2723190"/>
                  </a:lnTo>
                  <a:lnTo>
                    <a:pt x="2429822" y="2750989"/>
                  </a:lnTo>
                  <a:lnTo>
                    <a:pt x="2375861" y="2776406"/>
                  </a:lnTo>
                  <a:lnTo>
                    <a:pt x="2321900" y="2802617"/>
                  </a:lnTo>
                  <a:lnTo>
                    <a:pt x="2266352" y="2824856"/>
                  </a:lnTo>
                  <a:lnTo>
                    <a:pt x="2210011" y="2846302"/>
                  </a:lnTo>
                  <a:lnTo>
                    <a:pt x="2152876" y="2866159"/>
                  </a:lnTo>
                  <a:lnTo>
                    <a:pt x="2095741" y="2884427"/>
                  </a:lnTo>
                  <a:lnTo>
                    <a:pt x="2036226" y="2901107"/>
                  </a:lnTo>
                  <a:lnTo>
                    <a:pt x="1977504" y="2916198"/>
                  </a:lnTo>
                  <a:lnTo>
                    <a:pt x="1917988" y="2929701"/>
                  </a:lnTo>
                  <a:lnTo>
                    <a:pt x="1858472" y="2940821"/>
                  </a:lnTo>
                  <a:lnTo>
                    <a:pt x="1798957" y="2951146"/>
                  </a:lnTo>
                  <a:lnTo>
                    <a:pt x="1739441" y="2959089"/>
                  </a:lnTo>
                  <a:lnTo>
                    <a:pt x="1679926" y="2966238"/>
                  </a:lnTo>
                  <a:lnTo>
                    <a:pt x="1620410" y="2971797"/>
                  </a:lnTo>
                  <a:lnTo>
                    <a:pt x="1562482" y="2974974"/>
                  </a:lnTo>
                  <a:lnTo>
                    <a:pt x="1504553" y="2976563"/>
                  </a:lnTo>
                  <a:lnTo>
                    <a:pt x="1447418" y="2976563"/>
                  </a:lnTo>
                  <a:lnTo>
                    <a:pt x="1391870" y="2974974"/>
                  </a:lnTo>
                  <a:lnTo>
                    <a:pt x="1337116" y="2971797"/>
                  </a:lnTo>
                  <a:lnTo>
                    <a:pt x="1284742" y="2966238"/>
                  </a:lnTo>
                  <a:lnTo>
                    <a:pt x="1232369" y="2961472"/>
                  </a:lnTo>
                  <a:lnTo>
                    <a:pt x="1177614" y="2955118"/>
                  </a:lnTo>
                  <a:lnTo>
                    <a:pt x="1123654" y="2947969"/>
                  </a:lnTo>
                  <a:lnTo>
                    <a:pt x="1069693" y="2940026"/>
                  </a:lnTo>
                  <a:lnTo>
                    <a:pt x="1014939" y="2929701"/>
                  </a:lnTo>
                  <a:lnTo>
                    <a:pt x="960978" y="2919375"/>
                  </a:lnTo>
                  <a:lnTo>
                    <a:pt x="906224" y="2906667"/>
                  </a:lnTo>
                  <a:lnTo>
                    <a:pt x="852263" y="2893958"/>
                  </a:lnTo>
                  <a:lnTo>
                    <a:pt x="797508" y="2879662"/>
                  </a:lnTo>
                  <a:lnTo>
                    <a:pt x="744341" y="2862982"/>
                  </a:lnTo>
                  <a:lnTo>
                    <a:pt x="691174" y="2845508"/>
                  </a:lnTo>
                  <a:lnTo>
                    <a:pt x="639594" y="2825651"/>
                  </a:lnTo>
                  <a:lnTo>
                    <a:pt x="588807" y="2805794"/>
                  </a:lnTo>
                  <a:lnTo>
                    <a:pt x="538021" y="2781966"/>
                  </a:lnTo>
                  <a:lnTo>
                    <a:pt x="490408" y="2758138"/>
                  </a:lnTo>
                  <a:lnTo>
                    <a:pt x="442796" y="2731926"/>
                  </a:lnTo>
                  <a:lnTo>
                    <a:pt x="419783" y="2718424"/>
                  </a:lnTo>
                  <a:lnTo>
                    <a:pt x="396770" y="2704127"/>
                  </a:lnTo>
                  <a:lnTo>
                    <a:pt x="375345" y="2688241"/>
                  </a:lnTo>
                  <a:lnTo>
                    <a:pt x="353126" y="2673150"/>
                  </a:lnTo>
                  <a:lnTo>
                    <a:pt x="332494" y="2658059"/>
                  </a:lnTo>
                  <a:lnTo>
                    <a:pt x="311068" y="2641379"/>
                  </a:lnTo>
                  <a:lnTo>
                    <a:pt x="291229" y="2624699"/>
                  </a:lnTo>
                  <a:lnTo>
                    <a:pt x="270597" y="2607225"/>
                  </a:lnTo>
                  <a:lnTo>
                    <a:pt x="251552" y="2588957"/>
                  </a:lnTo>
                  <a:lnTo>
                    <a:pt x="232507" y="2570689"/>
                  </a:lnTo>
                  <a:lnTo>
                    <a:pt x="214256" y="2552420"/>
                  </a:lnTo>
                  <a:lnTo>
                    <a:pt x="196798" y="2532564"/>
                  </a:lnTo>
                  <a:lnTo>
                    <a:pt x="180927" y="2511912"/>
                  </a:lnTo>
                  <a:lnTo>
                    <a:pt x="164263" y="2491261"/>
                  </a:lnTo>
                  <a:lnTo>
                    <a:pt x="149186" y="2469816"/>
                  </a:lnTo>
                  <a:lnTo>
                    <a:pt x="133315" y="2448370"/>
                  </a:lnTo>
                  <a:lnTo>
                    <a:pt x="119031" y="2426131"/>
                  </a:lnTo>
                  <a:lnTo>
                    <a:pt x="104747" y="2403097"/>
                  </a:lnTo>
                  <a:lnTo>
                    <a:pt x="92051" y="2380063"/>
                  </a:lnTo>
                  <a:lnTo>
                    <a:pt x="80148" y="2355440"/>
                  </a:lnTo>
                  <a:lnTo>
                    <a:pt x="69038" y="2330818"/>
                  </a:lnTo>
                  <a:lnTo>
                    <a:pt x="57928" y="2304607"/>
                  </a:lnTo>
                  <a:lnTo>
                    <a:pt x="48406" y="2278396"/>
                  </a:lnTo>
                  <a:lnTo>
                    <a:pt x="38883" y="2251390"/>
                  </a:lnTo>
                  <a:lnTo>
                    <a:pt x="30948" y="2223591"/>
                  </a:lnTo>
                  <a:lnTo>
                    <a:pt x="23013" y="2195791"/>
                  </a:lnTo>
                  <a:lnTo>
                    <a:pt x="16664" y="2166403"/>
                  </a:lnTo>
                  <a:lnTo>
                    <a:pt x="10316" y="2137809"/>
                  </a:lnTo>
                  <a:lnTo>
                    <a:pt x="6348" y="2106832"/>
                  </a:lnTo>
                  <a:lnTo>
                    <a:pt x="2381" y="2075856"/>
                  </a:lnTo>
                  <a:lnTo>
                    <a:pt x="1587" y="2061559"/>
                  </a:lnTo>
                  <a:lnTo>
                    <a:pt x="0" y="2044879"/>
                  </a:lnTo>
                  <a:lnTo>
                    <a:pt x="0" y="2022639"/>
                  </a:lnTo>
                  <a:lnTo>
                    <a:pt x="2381" y="1994045"/>
                  </a:lnTo>
                  <a:lnTo>
                    <a:pt x="5555" y="1959097"/>
                  </a:lnTo>
                  <a:lnTo>
                    <a:pt x="10316" y="1920178"/>
                  </a:lnTo>
                  <a:lnTo>
                    <a:pt x="19839" y="1875698"/>
                  </a:lnTo>
                  <a:lnTo>
                    <a:pt x="24600" y="1851076"/>
                  </a:lnTo>
                  <a:lnTo>
                    <a:pt x="30948" y="1826453"/>
                  </a:lnTo>
                  <a:lnTo>
                    <a:pt x="38883" y="1800242"/>
                  </a:lnTo>
                  <a:lnTo>
                    <a:pt x="47612" y="1773237"/>
                  </a:lnTo>
                  <a:lnTo>
                    <a:pt x="56341" y="1745437"/>
                  </a:lnTo>
                  <a:lnTo>
                    <a:pt x="67451" y="1716049"/>
                  </a:lnTo>
                  <a:lnTo>
                    <a:pt x="80148" y="1685867"/>
                  </a:lnTo>
                  <a:lnTo>
                    <a:pt x="93638" y="1655684"/>
                  </a:lnTo>
                  <a:lnTo>
                    <a:pt x="107922" y="1623913"/>
                  </a:lnTo>
                  <a:lnTo>
                    <a:pt x="124586" y="1590554"/>
                  </a:lnTo>
                  <a:lnTo>
                    <a:pt x="141250" y="1557989"/>
                  </a:lnTo>
                  <a:lnTo>
                    <a:pt x="161089" y="1523835"/>
                  </a:lnTo>
                  <a:lnTo>
                    <a:pt x="182514" y="1488887"/>
                  </a:lnTo>
                  <a:lnTo>
                    <a:pt x="205527" y="1453144"/>
                  </a:lnTo>
                  <a:lnTo>
                    <a:pt x="230127" y="1417402"/>
                  </a:lnTo>
                  <a:lnTo>
                    <a:pt x="256314" y="1381660"/>
                  </a:lnTo>
                  <a:lnTo>
                    <a:pt x="276152" y="1355449"/>
                  </a:lnTo>
                  <a:lnTo>
                    <a:pt x="298371" y="1326061"/>
                  </a:lnTo>
                  <a:lnTo>
                    <a:pt x="330113" y="1287141"/>
                  </a:lnTo>
                  <a:lnTo>
                    <a:pt x="368996" y="1239485"/>
                  </a:lnTo>
                  <a:lnTo>
                    <a:pt x="416609" y="1185474"/>
                  </a:lnTo>
                  <a:lnTo>
                    <a:pt x="469776" y="1126698"/>
                  </a:lnTo>
                  <a:lnTo>
                    <a:pt x="498344" y="1097309"/>
                  </a:lnTo>
                  <a:lnTo>
                    <a:pt x="529292" y="1065538"/>
                  </a:lnTo>
                  <a:lnTo>
                    <a:pt x="561033" y="1033768"/>
                  </a:lnTo>
                  <a:lnTo>
                    <a:pt x="594362" y="1001997"/>
                  </a:lnTo>
                  <a:lnTo>
                    <a:pt x="628484" y="968637"/>
                  </a:lnTo>
                  <a:lnTo>
                    <a:pt x="664194" y="936866"/>
                  </a:lnTo>
                  <a:lnTo>
                    <a:pt x="702284" y="905095"/>
                  </a:lnTo>
                  <a:lnTo>
                    <a:pt x="740374" y="873324"/>
                  </a:lnTo>
                  <a:lnTo>
                    <a:pt x="779257" y="842347"/>
                  </a:lnTo>
                  <a:lnTo>
                    <a:pt x="820521" y="812959"/>
                  </a:lnTo>
                  <a:lnTo>
                    <a:pt x="860992" y="784365"/>
                  </a:lnTo>
                  <a:lnTo>
                    <a:pt x="903049" y="755771"/>
                  </a:lnTo>
                  <a:lnTo>
                    <a:pt x="946694" y="729560"/>
                  </a:lnTo>
                  <a:lnTo>
                    <a:pt x="989545" y="704144"/>
                  </a:lnTo>
                  <a:lnTo>
                    <a:pt x="1033190" y="680315"/>
                  </a:lnTo>
                  <a:lnTo>
                    <a:pt x="1078422" y="660458"/>
                  </a:lnTo>
                  <a:lnTo>
                    <a:pt x="1123654" y="640602"/>
                  </a:lnTo>
                  <a:lnTo>
                    <a:pt x="1169679" y="623128"/>
                  </a:lnTo>
                  <a:lnTo>
                    <a:pt x="1214911" y="608831"/>
                  </a:lnTo>
                  <a:lnTo>
                    <a:pt x="1256968" y="597711"/>
                  </a:lnTo>
                  <a:lnTo>
                    <a:pt x="1296646" y="588179"/>
                  </a:lnTo>
                  <a:lnTo>
                    <a:pt x="1334736" y="581031"/>
                  </a:lnTo>
                  <a:lnTo>
                    <a:pt x="1369651" y="576265"/>
                  </a:lnTo>
                  <a:close/>
                  <a:moveTo>
                    <a:pt x="2426493" y="463550"/>
                  </a:moveTo>
                  <a:lnTo>
                    <a:pt x="2455068" y="464346"/>
                  </a:lnTo>
                  <a:lnTo>
                    <a:pt x="2484437" y="465937"/>
                  </a:lnTo>
                  <a:lnTo>
                    <a:pt x="2513806" y="470709"/>
                  </a:lnTo>
                  <a:lnTo>
                    <a:pt x="2540793" y="474686"/>
                  </a:lnTo>
                  <a:lnTo>
                    <a:pt x="2570162" y="481845"/>
                  </a:lnTo>
                  <a:lnTo>
                    <a:pt x="2596356" y="489004"/>
                  </a:lnTo>
                  <a:lnTo>
                    <a:pt x="2623343" y="497754"/>
                  </a:lnTo>
                  <a:lnTo>
                    <a:pt x="2649537" y="508094"/>
                  </a:lnTo>
                  <a:lnTo>
                    <a:pt x="2674144" y="520026"/>
                  </a:lnTo>
                  <a:lnTo>
                    <a:pt x="2700337" y="532752"/>
                  </a:lnTo>
                  <a:lnTo>
                    <a:pt x="2723356" y="546275"/>
                  </a:lnTo>
                  <a:lnTo>
                    <a:pt x="2747169" y="562183"/>
                  </a:lnTo>
                  <a:lnTo>
                    <a:pt x="2769394" y="578092"/>
                  </a:lnTo>
                  <a:lnTo>
                    <a:pt x="2791619" y="594796"/>
                  </a:lnTo>
                  <a:lnTo>
                    <a:pt x="2811462" y="613091"/>
                  </a:lnTo>
                  <a:lnTo>
                    <a:pt x="2832100" y="631386"/>
                  </a:lnTo>
                  <a:lnTo>
                    <a:pt x="2851150" y="652067"/>
                  </a:lnTo>
                  <a:lnTo>
                    <a:pt x="2869406" y="672748"/>
                  </a:lnTo>
                  <a:lnTo>
                    <a:pt x="2886869" y="694224"/>
                  </a:lnTo>
                  <a:lnTo>
                    <a:pt x="2901950" y="717292"/>
                  </a:lnTo>
                  <a:lnTo>
                    <a:pt x="2917825" y="740359"/>
                  </a:lnTo>
                  <a:lnTo>
                    <a:pt x="2932112" y="765017"/>
                  </a:lnTo>
                  <a:lnTo>
                    <a:pt x="2944019" y="789676"/>
                  </a:lnTo>
                  <a:lnTo>
                    <a:pt x="2955131" y="815925"/>
                  </a:lnTo>
                  <a:lnTo>
                    <a:pt x="2965450" y="841379"/>
                  </a:lnTo>
                  <a:lnTo>
                    <a:pt x="2974975" y="867628"/>
                  </a:lnTo>
                  <a:lnTo>
                    <a:pt x="2982912" y="895468"/>
                  </a:lnTo>
                  <a:lnTo>
                    <a:pt x="2989262" y="923308"/>
                  </a:lnTo>
                  <a:lnTo>
                    <a:pt x="2994025" y="951148"/>
                  </a:lnTo>
                  <a:lnTo>
                    <a:pt x="2997200" y="979783"/>
                  </a:lnTo>
                  <a:lnTo>
                    <a:pt x="3000375" y="1010009"/>
                  </a:lnTo>
                  <a:lnTo>
                    <a:pt x="3000375" y="1039440"/>
                  </a:lnTo>
                  <a:lnTo>
                    <a:pt x="2999581" y="1066485"/>
                  </a:lnTo>
                  <a:lnTo>
                    <a:pt x="2997200" y="1092734"/>
                  </a:lnTo>
                  <a:lnTo>
                    <a:pt x="2998788" y="1097506"/>
                  </a:lnTo>
                  <a:lnTo>
                    <a:pt x="2997200" y="1099893"/>
                  </a:lnTo>
                  <a:lnTo>
                    <a:pt x="2996406" y="1103074"/>
                  </a:lnTo>
                  <a:lnTo>
                    <a:pt x="2996406" y="1112620"/>
                  </a:lnTo>
                  <a:lnTo>
                    <a:pt x="2995612" y="1112620"/>
                  </a:lnTo>
                  <a:lnTo>
                    <a:pt x="2993231" y="1123756"/>
                  </a:lnTo>
                  <a:lnTo>
                    <a:pt x="2990056" y="1134096"/>
                  </a:lnTo>
                  <a:lnTo>
                    <a:pt x="2986088" y="1144437"/>
                  </a:lnTo>
                  <a:lnTo>
                    <a:pt x="2982119" y="1153982"/>
                  </a:lnTo>
                  <a:lnTo>
                    <a:pt x="2976562" y="1162732"/>
                  </a:lnTo>
                  <a:lnTo>
                    <a:pt x="2971006" y="1171481"/>
                  </a:lnTo>
                  <a:lnTo>
                    <a:pt x="2963862" y="1179436"/>
                  </a:lnTo>
                  <a:lnTo>
                    <a:pt x="2956719" y="1186594"/>
                  </a:lnTo>
                  <a:lnTo>
                    <a:pt x="2947987" y="1193753"/>
                  </a:lnTo>
                  <a:lnTo>
                    <a:pt x="2940050" y="1198526"/>
                  </a:lnTo>
                  <a:lnTo>
                    <a:pt x="2930525" y="1204094"/>
                  </a:lnTo>
                  <a:lnTo>
                    <a:pt x="2921794" y="1208866"/>
                  </a:lnTo>
                  <a:lnTo>
                    <a:pt x="2911475" y="1212048"/>
                  </a:lnTo>
                  <a:lnTo>
                    <a:pt x="2900362" y="1214434"/>
                  </a:lnTo>
                  <a:lnTo>
                    <a:pt x="2890044" y="1216025"/>
                  </a:lnTo>
                  <a:lnTo>
                    <a:pt x="2878137" y="1216025"/>
                  </a:lnTo>
                  <a:lnTo>
                    <a:pt x="2866231" y="1216025"/>
                  </a:lnTo>
                  <a:lnTo>
                    <a:pt x="2855119" y="1214434"/>
                  </a:lnTo>
                  <a:lnTo>
                    <a:pt x="2842419" y="1211253"/>
                  </a:lnTo>
                  <a:lnTo>
                    <a:pt x="2832100" y="1207276"/>
                  </a:lnTo>
                  <a:lnTo>
                    <a:pt x="2820987" y="1201708"/>
                  </a:lnTo>
                  <a:lnTo>
                    <a:pt x="2811462" y="1196140"/>
                  </a:lnTo>
                  <a:lnTo>
                    <a:pt x="2802731" y="1189776"/>
                  </a:lnTo>
                  <a:lnTo>
                    <a:pt x="2794000" y="1181026"/>
                  </a:lnTo>
                  <a:lnTo>
                    <a:pt x="2786062" y="1173072"/>
                  </a:lnTo>
                  <a:lnTo>
                    <a:pt x="2778919" y="1164322"/>
                  </a:lnTo>
                  <a:lnTo>
                    <a:pt x="2772569" y="1153982"/>
                  </a:lnTo>
                  <a:lnTo>
                    <a:pt x="2768600" y="1143641"/>
                  </a:lnTo>
                  <a:lnTo>
                    <a:pt x="2764631" y="1131710"/>
                  </a:lnTo>
                  <a:lnTo>
                    <a:pt x="2761456" y="1120574"/>
                  </a:lnTo>
                  <a:lnTo>
                    <a:pt x="2759869" y="1109438"/>
                  </a:lnTo>
                  <a:lnTo>
                    <a:pt x="2758281" y="1097506"/>
                  </a:lnTo>
                  <a:lnTo>
                    <a:pt x="2759869" y="1092734"/>
                  </a:lnTo>
                  <a:lnTo>
                    <a:pt x="2760662" y="1090348"/>
                  </a:lnTo>
                  <a:lnTo>
                    <a:pt x="2761456" y="1082393"/>
                  </a:lnTo>
                  <a:lnTo>
                    <a:pt x="2758281" y="1082393"/>
                  </a:lnTo>
                  <a:lnTo>
                    <a:pt x="2760662" y="1060917"/>
                  </a:lnTo>
                  <a:lnTo>
                    <a:pt x="2761456" y="1039440"/>
                  </a:lnTo>
                  <a:lnTo>
                    <a:pt x="2761456" y="1021941"/>
                  </a:lnTo>
                  <a:lnTo>
                    <a:pt x="2759869" y="1004441"/>
                  </a:lnTo>
                  <a:lnTo>
                    <a:pt x="2757487" y="988533"/>
                  </a:lnTo>
                  <a:lnTo>
                    <a:pt x="2754312" y="971829"/>
                  </a:lnTo>
                  <a:lnTo>
                    <a:pt x="2751137" y="955125"/>
                  </a:lnTo>
                  <a:lnTo>
                    <a:pt x="2746375" y="939216"/>
                  </a:lnTo>
                  <a:lnTo>
                    <a:pt x="2740819" y="923308"/>
                  </a:lnTo>
                  <a:lnTo>
                    <a:pt x="2735262" y="908195"/>
                  </a:lnTo>
                  <a:lnTo>
                    <a:pt x="2728912" y="893877"/>
                  </a:lnTo>
                  <a:lnTo>
                    <a:pt x="2720181" y="879559"/>
                  </a:lnTo>
                  <a:lnTo>
                    <a:pt x="2713037" y="865241"/>
                  </a:lnTo>
                  <a:lnTo>
                    <a:pt x="2704306" y="851719"/>
                  </a:lnTo>
                  <a:lnTo>
                    <a:pt x="2694781" y="838197"/>
                  </a:lnTo>
                  <a:lnTo>
                    <a:pt x="2684462" y="826265"/>
                  </a:lnTo>
                  <a:lnTo>
                    <a:pt x="2674144" y="813539"/>
                  </a:lnTo>
                  <a:lnTo>
                    <a:pt x="2663031" y="801607"/>
                  </a:lnTo>
                  <a:lnTo>
                    <a:pt x="2651918" y="789676"/>
                  </a:lnTo>
                  <a:lnTo>
                    <a:pt x="2639218" y="779335"/>
                  </a:lnTo>
                  <a:lnTo>
                    <a:pt x="2626518" y="768995"/>
                  </a:lnTo>
                  <a:lnTo>
                    <a:pt x="2613818" y="760245"/>
                  </a:lnTo>
                  <a:lnTo>
                    <a:pt x="2599531" y="752291"/>
                  </a:lnTo>
                  <a:lnTo>
                    <a:pt x="2586037" y="743541"/>
                  </a:lnTo>
                  <a:lnTo>
                    <a:pt x="2570956" y="736382"/>
                  </a:lnTo>
                  <a:lnTo>
                    <a:pt x="2556668" y="729223"/>
                  </a:lnTo>
                  <a:lnTo>
                    <a:pt x="2540793" y="722860"/>
                  </a:lnTo>
                  <a:lnTo>
                    <a:pt x="2525712" y="718087"/>
                  </a:lnTo>
                  <a:lnTo>
                    <a:pt x="2509043" y="714110"/>
                  </a:lnTo>
                  <a:lnTo>
                    <a:pt x="2493962" y="710133"/>
                  </a:lnTo>
                  <a:lnTo>
                    <a:pt x="2476500" y="706951"/>
                  </a:lnTo>
                  <a:lnTo>
                    <a:pt x="2459831" y="704565"/>
                  </a:lnTo>
                  <a:lnTo>
                    <a:pt x="2442368" y="703770"/>
                  </a:lnTo>
                  <a:lnTo>
                    <a:pt x="2426493" y="702974"/>
                  </a:lnTo>
                  <a:lnTo>
                    <a:pt x="2413793" y="702974"/>
                  </a:lnTo>
                  <a:lnTo>
                    <a:pt x="2401887" y="700588"/>
                  </a:lnTo>
                  <a:lnTo>
                    <a:pt x="2390775" y="697406"/>
                  </a:lnTo>
                  <a:lnTo>
                    <a:pt x="2378868" y="693429"/>
                  </a:lnTo>
                  <a:lnTo>
                    <a:pt x="2368550" y="687861"/>
                  </a:lnTo>
                  <a:lnTo>
                    <a:pt x="2359025" y="682293"/>
                  </a:lnTo>
                  <a:lnTo>
                    <a:pt x="2349500" y="675930"/>
                  </a:lnTo>
                  <a:lnTo>
                    <a:pt x="2341562" y="667975"/>
                  </a:lnTo>
                  <a:lnTo>
                    <a:pt x="2334418" y="659226"/>
                  </a:lnTo>
                  <a:lnTo>
                    <a:pt x="2326481" y="650476"/>
                  </a:lnTo>
                  <a:lnTo>
                    <a:pt x="2320925" y="640135"/>
                  </a:lnTo>
                  <a:lnTo>
                    <a:pt x="2315368" y="629795"/>
                  </a:lnTo>
                  <a:lnTo>
                    <a:pt x="2311400" y="618659"/>
                  </a:lnTo>
                  <a:lnTo>
                    <a:pt x="2308225" y="606727"/>
                  </a:lnTo>
                  <a:lnTo>
                    <a:pt x="2307431" y="595591"/>
                  </a:lnTo>
                  <a:lnTo>
                    <a:pt x="2306637" y="583660"/>
                  </a:lnTo>
                  <a:lnTo>
                    <a:pt x="2307431" y="570933"/>
                  </a:lnTo>
                  <a:lnTo>
                    <a:pt x="2308225" y="559002"/>
                  </a:lnTo>
                  <a:lnTo>
                    <a:pt x="2311400" y="547070"/>
                  </a:lnTo>
                  <a:lnTo>
                    <a:pt x="2315368" y="535934"/>
                  </a:lnTo>
                  <a:lnTo>
                    <a:pt x="2320925" y="525594"/>
                  </a:lnTo>
                  <a:lnTo>
                    <a:pt x="2326481" y="515253"/>
                  </a:lnTo>
                  <a:lnTo>
                    <a:pt x="2334418" y="507299"/>
                  </a:lnTo>
                  <a:lnTo>
                    <a:pt x="2341562" y="497754"/>
                  </a:lnTo>
                  <a:lnTo>
                    <a:pt x="2349500" y="490595"/>
                  </a:lnTo>
                  <a:lnTo>
                    <a:pt x="2359025" y="483436"/>
                  </a:lnTo>
                  <a:lnTo>
                    <a:pt x="2368550" y="477868"/>
                  </a:lnTo>
                  <a:lnTo>
                    <a:pt x="2378868" y="472300"/>
                  </a:lnTo>
                  <a:lnTo>
                    <a:pt x="2390775" y="468323"/>
                  </a:lnTo>
                  <a:lnTo>
                    <a:pt x="2401887" y="465141"/>
                  </a:lnTo>
                  <a:lnTo>
                    <a:pt x="2413793" y="464346"/>
                  </a:lnTo>
                  <a:close/>
                  <a:moveTo>
                    <a:pt x="2426494" y="0"/>
                  </a:moveTo>
                  <a:lnTo>
                    <a:pt x="2452688" y="794"/>
                  </a:lnTo>
                  <a:lnTo>
                    <a:pt x="2479675" y="1589"/>
                  </a:lnTo>
                  <a:lnTo>
                    <a:pt x="2505075" y="3177"/>
                  </a:lnTo>
                  <a:lnTo>
                    <a:pt x="2532062" y="5560"/>
                  </a:lnTo>
                  <a:lnTo>
                    <a:pt x="2557462" y="8737"/>
                  </a:lnTo>
                  <a:lnTo>
                    <a:pt x="2584450" y="11914"/>
                  </a:lnTo>
                  <a:lnTo>
                    <a:pt x="2609850" y="15885"/>
                  </a:lnTo>
                  <a:lnTo>
                    <a:pt x="2634456" y="21444"/>
                  </a:lnTo>
                  <a:lnTo>
                    <a:pt x="2659856" y="26210"/>
                  </a:lnTo>
                  <a:lnTo>
                    <a:pt x="2684462" y="32563"/>
                  </a:lnTo>
                  <a:lnTo>
                    <a:pt x="2709069" y="39711"/>
                  </a:lnTo>
                  <a:lnTo>
                    <a:pt x="2733675" y="46859"/>
                  </a:lnTo>
                  <a:lnTo>
                    <a:pt x="2758281" y="54802"/>
                  </a:lnTo>
                  <a:lnTo>
                    <a:pt x="2782094" y="63538"/>
                  </a:lnTo>
                  <a:lnTo>
                    <a:pt x="2805906" y="72274"/>
                  </a:lnTo>
                  <a:lnTo>
                    <a:pt x="2828925" y="81805"/>
                  </a:lnTo>
                  <a:lnTo>
                    <a:pt x="2852738" y="92130"/>
                  </a:lnTo>
                  <a:lnTo>
                    <a:pt x="2875756" y="102455"/>
                  </a:lnTo>
                  <a:lnTo>
                    <a:pt x="2920206" y="126281"/>
                  </a:lnTo>
                  <a:lnTo>
                    <a:pt x="2963862" y="150902"/>
                  </a:lnTo>
                  <a:lnTo>
                    <a:pt x="3005931" y="177906"/>
                  </a:lnTo>
                  <a:lnTo>
                    <a:pt x="3046412" y="207292"/>
                  </a:lnTo>
                  <a:lnTo>
                    <a:pt x="3085306" y="237473"/>
                  </a:lnTo>
                  <a:lnTo>
                    <a:pt x="3123406" y="270830"/>
                  </a:lnTo>
                  <a:lnTo>
                    <a:pt x="3159125" y="304187"/>
                  </a:lnTo>
                  <a:lnTo>
                    <a:pt x="3194050" y="340721"/>
                  </a:lnTo>
                  <a:lnTo>
                    <a:pt x="3225800" y="378050"/>
                  </a:lnTo>
                  <a:lnTo>
                    <a:pt x="3257550" y="416967"/>
                  </a:lnTo>
                  <a:lnTo>
                    <a:pt x="3286919" y="458266"/>
                  </a:lnTo>
                  <a:lnTo>
                    <a:pt x="3313112" y="500360"/>
                  </a:lnTo>
                  <a:lnTo>
                    <a:pt x="3338512" y="544836"/>
                  </a:lnTo>
                  <a:lnTo>
                    <a:pt x="3361531" y="588518"/>
                  </a:lnTo>
                  <a:lnTo>
                    <a:pt x="3371850" y="612345"/>
                  </a:lnTo>
                  <a:lnTo>
                    <a:pt x="3382169" y="634583"/>
                  </a:lnTo>
                  <a:lnTo>
                    <a:pt x="3392488" y="658410"/>
                  </a:lnTo>
                  <a:lnTo>
                    <a:pt x="3400425" y="682237"/>
                  </a:lnTo>
                  <a:lnTo>
                    <a:pt x="3409950" y="705269"/>
                  </a:lnTo>
                  <a:lnTo>
                    <a:pt x="3417094" y="729890"/>
                  </a:lnTo>
                  <a:lnTo>
                    <a:pt x="3424238" y="754511"/>
                  </a:lnTo>
                  <a:lnTo>
                    <a:pt x="3431381" y="779132"/>
                  </a:lnTo>
                  <a:lnTo>
                    <a:pt x="3436938" y="803753"/>
                  </a:lnTo>
                  <a:lnTo>
                    <a:pt x="3442494" y="829962"/>
                  </a:lnTo>
                  <a:lnTo>
                    <a:pt x="3447256" y="855377"/>
                  </a:lnTo>
                  <a:lnTo>
                    <a:pt x="3451225" y="880792"/>
                  </a:lnTo>
                  <a:lnTo>
                    <a:pt x="3455988" y="907001"/>
                  </a:lnTo>
                  <a:lnTo>
                    <a:pt x="3459162" y="932416"/>
                  </a:lnTo>
                  <a:lnTo>
                    <a:pt x="3460750" y="958626"/>
                  </a:lnTo>
                  <a:lnTo>
                    <a:pt x="3463131" y="985629"/>
                  </a:lnTo>
                  <a:lnTo>
                    <a:pt x="3463925" y="1012633"/>
                  </a:lnTo>
                  <a:lnTo>
                    <a:pt x="3463925" y="1038842"/>
                  </a:lnTo>
                  <a:lnTo>
                    <a:pt x="3463131" y="1077759"/>
                  </a:lnTo>
                  <a:lnTo>
                    <a:pt x="3460750" y="1116676"/>
                  </a:lnTo>
                  <a:lnTo>
                    <a:pt x="3456781" y="1155593"/>
                  </a:lnTo>
                  <a:lnTo>
                    <a:pt x="3451225" y="1193715"/>
                  </a:lnTo>
                  <a:lnTo>
                    <a:pt x="3449638" y="1211188"/>
                  </a:lnTo>
                  <a:lnTo>
                    <a:pt x="3446462" y="1227867"/>
                  </a:lnTo>
                  <a:lnTo>
                    <a:pt x="3446462" y="1228661"/>
                  </a:lnTo>
                  <a:lnTo>
                    <a:pt x="3442494" y="1239780"/>
                  </a:lnTo>
                  <a:lnTo>
                    <a:pt x="3438525" y="1251693"/>
                  </a:lnTo>
                  <a:lnTo>
                    <a:pt x="3432969" y="1262018"/>
                  </a:lnTo>
                  <a:lnTo>
                    <a:pt x="3426619" y="1271549"/>
                  </a:lnTo>
                  <a:lnTo>
                    <a:pt x="3421062" y="1281080"/>
                  </a:lnTo>
                  <a:lnTo>
                    <a:pt x="3413919" y="1289022"/>
                  </a:lnTo>
                  <a:lnTo>
                    <a:pt x="3405188" y="1298553"/>
                  </a:lnTo>
                  <a:lnTo>
                    <a:pt x="3396456" y="1305701"/>
                  </a:lnTo>
                  <a:lnTo>
                    <a:pt x="3386931" y="1312849"/>
                  </a:lnTo>
                  <a:lnTo>
                    <a:pt x="3376612" y="1318408"/>
                  </a:lnTo>
                  <a:lnTo>
                    <a:pt x="3366294" y="1323968"/>
                  </a:lnTo>
                  <a:lnTo>
                    <a:pt x="3355181" y="1327939"/>
                  </a:lnTo>
                  <a:lnTo>
                    <a:pt x="3344069" y="1331116"/>
                  </a:lnTo>
                  <a:lnTo>
                    <a:pt x="3332956" y="1334293"/>
                  </a:lnTo>
                  <a:lnTo>
                    <a:pt x="3320256" y="1335881"/>
                  </a:lnTo>
                  <a:lnTo>
                    <a:pt x="3308350" y="1336675"/>
                  </a:lnTo>
                  <a:lnTo>
                    <a:pt x="3292475" y="1335881"/>
                  </a:lnTo>
                  <a:lnTo>
                    <a:pt x="3278981" y="1333498"/>
                  </a:lnTo>
                  <a:lnTo>
                    <a:pt x="3264694" y="1330321"/>
                  </a:lnTo>
                  <a:lnTo>
                    <a:pt x="3251994" y="1325556"/>
                  </a:lnTo>
                  <a:lnTo>
                    <a:pt x="3239294" y="1319202"/>
                  </a:lnTo>
                  <a:lnTo>
                    <a:pt x="3228181" y="1312054"/>
                  </a:lnTo>
                  <a:lnTo>
                    <a:pt x="3217069" y="1303318"/>
                  </a:lnTo>
                  <a:lnTo>
                    <a:pt x="3206750" y="1294581"/>
                  </a:lnTo>
                  <a:lnTo>
                    <a:pt x="3197225" y="1284257"/>
                  </a:lnTo>
                  <a:lnTo>
                    <a:pt x="3189288" y="1273137"/>
                  </a:lnTo>
                  <a:lnTo>
                    <a:pt x="3182144" y="1262018"/>
                  </a:lnTo>
                  <a:lnTo>
                    <a:pt x="3175794" y="1248517"/>
                  </a:lnTo>
                  <a:lnTo>
                    <a:pt x="3171031" y="1235809"/>
                  </a:lnTo>
                  <a:lnTo>
                    <a:pt x="3167856" y="1221513"/>
                  </a:lnTo>
                  <a:lnTo>
                    <a:pt x="3165475" y="1207217"/>
                  </a:lnTo>
                  <a:lnTo>
                    <a:pt x="3164681" y="1192921"/>
                  </a:lnTo>
                  <a:lnTo>
                    <a:pt x="3164681" y="1184979"/>
                  </a:lnTo>
                  <a:lnTo>
                    <a:pt x="3165475" y="1176242"/>
                  </a:lnTo>
                  <a:lnTo>
                    <a:pt x="3164681" y="1176242"/>
                  </a:lnTo>
                  <a:lnTo>
                    <a:pt x="3169444" y="1142885"/>
                  </a:lnTo>
                  <a:lnTo>
                    <a:pt x="3173412" y="1107939"/>
                  </a:lnTo>
                  <a:lnTo>
                    <a:pt x="3175794" y="1072994"/>
                  </a:lnTo>
                  <a:lnTo>
                    <a:pt x="3176588" y="1038842"/>
                  </a:lnTo>
                  <a:lnTo>
                    <a:pt x="3175794" y="999925"/>
                  </a:lnTo>
                  <a:lnTo>
                    <a:pt x="3172619" y="961803"/>
                  </a:lnTo>
                  <a:lnTo>
                    <a:pt x="3168650" y="924474"/>
                  </a:lnTo>
                  <a:lnTo>
                    <a:pt x="3161506" y="887146"/>
                  </a:lnTo>
                  <a:lnTo>
                    <a:pt x="3153569" y="851406"/>
                  </a:lnTo>
                  <a:lnTo>
                    <a:pt x="3143250" y="815666"/>
                  </a:lnTo>
                  <a:lnTo>
                    <a:pt x="3130550" y="780720"/>
                  </a:lnTo>
                  <a:lnTo>
                    <a:pt x="3117056" y="746569"/>
                  </a:lnTo>
                  <a:lnTo>
                    <a:pt x="3102769" y="712417"/>
                  </a:lnTo>
                  <a:lnTo>
                    <a:pt x="3085306" y="680648"/>
                  </a:lnTo>
                  <a:lnTo>
                    <a:pt x="3067844" y="648879"/>
                  </a:lnTo>
                  <a:lnTo>
                    <a:pt x="3048794" y="619493"/>
                  </a:lnTo>
                  <a:lnTo>
                    <a:pt x="3027362" y="589313"/>
                  </a:lnTo>
                  <a:lnTo>
                    <a:pt x="3005931" y="560721"/>
                  </a:lnTo>
                  <a:lnTo>
                    <a:pt x="2982119" y="534511"/>
                  </a:lnTo>
                  <a:lnTo>
                    <a:pt x="2956719" y="507508"/>
                  </a:lnTo>
                  <a:lnTo>
                    <a:pt x="2930525" y="482887"/>
                  </a:lnTo>
                  <a:lnTo>
                    <a:pt x="2902744" y="459060"/>
                  </a:lnTo>
                  <a:lnTo>
                    <a:pt x="2875756" y="436822"/>
                  </a:lnTo>
                  <a:lnTo>
                    <a:pt x="2845594" y="416172"/>
                  </a:lnTo>
                  <a:lnTo>
                    <a:pt x="2814638" y="395523"/>
                  </a:lnTo>
                  <a:lnTo>
                    <a:pt x="2782888" y="378050"/>
                  </a:lnTo>
                  <a:lnTo>
                    <a:pt x="2751138" y="362165"/>
                  </a:lnTo>
                  <a:lnTo>
                    <a:pt x="2717800" y="346281"/>
                  </a:lnTo>
                  <a:lnTo>
                    <a:pt x="2683669" y="332779"/>
                  </a:lnTo>
                  <a:lnTo>
                    <a:pt x="2648744" y="320866"/>
                  </a:lnTo>
                  <a:lnTo>
                    <a:pt x="2613025" y="310541"/>
                  </a:lnTo>
                  <a:lnTo>
                    <a:pt x="2577306" y="302599"/>
                  </a:lnTo>
                  <a:lnTo>
                    <a:pt x="2540000" y="296245"/>
                  </a:lnTo>
                  <a:lnTo>
                    <a:pt x="2501900" y="291480"/>
                  </a:lnTo>
                  <a:lnTo>
                    <a:pt x="2464594" y="288303"/>
                  </a:lnTo>
                  <a:lnTo>
                    <a:pt x="2426494" y="286714"/>
                  </a:lnTo>
                  <a:lnTo>
                    <a:pt x="2410619" y="286714"/>
                  </a:lnTo>
                  <a:lnTo>
                    <a:pt x="2396331" y="283537"/>
                  </a:lnTo>
                  <a:lnTo>
                    <a:pt x="2383631" y="281155"/>
                  </a:lnTo>
                  <a:lnTo>
                    <a:pt x="2370138" y="275595"/>
                  </a:lnTo>
                  <a:lnTo>
                    <a:pt x="2357438" y="269241"/>
                  </a:lnTo>
                  <a:lnTo>
                    <a:pt x="2345531" y="262093"/>
                  </a:lnTo>
                  <a:lnTo>
                    <a:pt x="2335212" y="254151"/>
                  </a:lnTo>
                  <a:lnTo>
                    <a:pt x="2324894" y="244621"/>
                  </a:lnTo>
                  <a:lnTo>
                    <a:pt x="2315369" y="234296"/>
                  </a:lnTo>
                  <a:lnTo>
                    <a:pt x="2307431" y="224765"/>
                  </a:lnTo>
                  <a:lnTo>
                    <a:pt x="2300288" y="212057"/>
                  </a:lnTo>
                  <a:lnTo>
                    <a:pt x="2293938" y="200144"/>
                  </a:lnTo>
                  <a:lnTo>
                    <a:pt x="2289175" y="186642"/>
                  </a:lnTo>
                  <a:lnTo>
                    <a:pt x="2286000" y="173141"/>
                  </a:lnTo>
                  <a:lnTo>
                    <a:pt x="2282825" y="158845"/>
                  </a:lnTo>
                  <a:lnTo>
                    <a:pt x="2282825" y="143754"/>
                  </a:lnTo>
                  <a:lnTo>
                    <a:pt x="2282825" y="128664"/>
                  </a:lnTo>
                  <a:lnTo>
                    <a:pt x="2286000" y="114368"/>
                  </a:lnTo>
                  <a:lnTo>
                    <a:pt x="2289175" y="101661"/>
                  </a:lnTo>
                  <a:lnTo>
                    <a:pt x="2293938" y="88159"/>
                  </a:lnTo>
                  <a:lnTo>
                    <a:pt x="2300288" y="75451"/>
                  </a:lnTo>
                  <a:lnTo>
                    <a:pt x="2307431" y="63538"/>
                  </a:lnTo>
                  <a:lnTo>
                    <a:pt x="2315369" y="52419"/>
                  </a:lnTo>
                  <a:lnTo>
                    <a:pt x="2324894" y="42094"/>
                  </a:lnTo>
                  <a:lnTo>
                    <a:pt x="2335212" y="32563"/>
                  </a:lnTo>
                  <a:lnTo>
                    <a:pt x="2345531" y="24621"/>
                  </a:lnTo>
                  <a:lnTo>
                    <a:pt x="2357438" y="17473"/>
                  </a:lnTo>
                  <a:lnTo>
                    <a:pt x="2370138" y="11119"/>
                  </a:lnTo>
                  <a:lnTo>
                    <a:pt x="2383631" y="7148"/>
                  </a:lnTo>
                  <a:lnTo>
                    <a:pt x="2396331" y="3177"/>
                  </a:lnTo>
                  <a:lnTo>
                    <a:pt x="2410619" y="7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594959" y="3068148"/>
            <a:ext cx="442664" cy="442664"/>
            <a:chOff x="1973778" y="4679353"/>
            <a:chExt cx="304800" cy="304800"/>
          </a:xfrm>
        </p:grpSpPr>
        <p:sp>
          <p:nvSpPr>
            <p:cNvPr id="57" name="椭圆 56"/>
            <p:cNvSpPr/>
            <p:nvPr/>
          </p:nvSpPr>
          <p:spPr>
            <a:xfrm>
              <a:off x="1973778" y="4679353"/>
              <a:ext cx="304800" cy="304800"/>
            </a:xfrm>
            <a:prstGeom prst="ellipse">
              <a:avLst/>
            </a:prstGeom>
            <a:gradFill>
              <a:gsLst>
                <a:gs pos="100000">
                  <a:srgbClr val="02CE86">
                    <a:alpha val="91000"/>
                  </a:srgbClr>
                </a:gs>
                <a:gs pos="0">
                  <a:srgbClr val="057CDE">
                    <a:alpha val="8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8" name="任意多边形 27"/>
            <p:cNvSpPr/>
            <p:nvPr/>
          </p:nvSpPr>
          <p:spPr bwMode="auto">
            <a:xfrm>
              <a:off x="2030587" y="4753267"/>
              <a:ext cx="191182" cy="156973"/>
            </a:xfrm>
            <a:custGeom>
              <a:avLst/>
              <a:gdLst>
                <a:gd name="connsiteX0" fmla="*/ 3133724 w 3903662"/>
                <a:gd name="connsiteY0" fmla="*/ 1558926 h 3205164"/>
                <a:gd name="connsiteX1" fmla="*/ 3117849 w 3903662"/>
                <a:gd name="connsiteY1" fmla="*/ 1559722 h 3205164"/>
                <a:gd name="connsiteX2" fmla="*/ 3101181 w 3903662"/>
                <a:gd name="connsiteY2" fmla="*/ 1562109 h 3205164"/>
                <a:gd name="connsiteX3" fmla="*/ 3084512 w 3903662"/>
                <a:gd name="connsiteY3" fmla="*/ 1566088 h 3205164"/>
                <a:gd name="connsiteX4" fmla="*/ 3070224 w 3903662"/>
                <a:gd name="connsiteY4" fmla="*/ 1570862 h 3205164"/>
                <a:gd name="connsiteX5" fmla="*/ 3055937 w 3903662"/>
                <a:gd name="connsiteY5" fmla="*/ 1578024 h 3205164"/>
                <a:gd name="connsiteX6" fmla="*/ 3041649 w 3903662"/>
                <a:gd name="connsiteY6" fmla="*/ 1586776 h 3205164"/>
                <a:gd name="connsiteX7" fmla="*/ 3029743 w 3903662"/>
                <a:gd name="connsiteY7" fmla="*/ 1595529 h 3205164"/>
                <a:gd name="connsiteX8" fmla="*/ 3017043 w 3903662"/>
                <a:gd name="connsiteY8" fmla="*/ 1605874 h 3205164"/>
                <a:gd name="connsiteX9" fmla="*/ 3006724 w 3903662"/>
                <a:gd name="connsiteY9" fmla="*/ 1617014 h 3205164"/>
                <a:gd name="connsiteX10" fmla="*/ 2997993 w 3903662"/>
                <a:gd name="connsiteY10" fmla="*/ 1629745 h 3205164"/>
                <a:gd name="connsiteX11" fmla="*/ 2989262 w 3903662"/>
                <a:gd name="connsiteY11" fmla="*/ 1643273 h 3205164"/>
                <a:gd name="connsiteX12" fmla="*/ 2982118 w 3903662"/>
                <a:gd name="connsiteY12" fmla="*/ 1656004 h 3205164"/>
                <a:gd name="connsiteX13" fmla="*/ 2975768 w 3903662"/>
                <a:gd name="connsiteY13" fmla="*/ 1671918 h 3205164"/>
                <a:gd name="connsiteX14" fmla="*/ 2971799 w 3903662"/>
                <a:gd name="connsiteY14" fmla="*/ 1687037 h 3205164"/>
                <a:gd name="connsiteX15" fmla="*/ 2970212 w 3903662"/>
                <a:gd name="connsiteY15" fmla="*/ 1702951 h 3205164"/>
                <a:gd name="connsiteX16" fmla="*/ 2968624 w 3903662"/>
                <a:gd name="connsiteY16" fmla="*/ 1718866 h 3205164"/>
                <a:gd name="connsiteX17" fmla="*/ 2970212 w 3903662"/>
                <a:gd name="connsiteY17" fmla="*/ 1735576 h 3205164"/>
                <a:gd name="connsiteX18" fmla="*/ 2971799 w 3903662"/>
                <a:gd name="connsiteY18" fmla="*/ 1750694 h 3205164"/>
                <a:gd name="connsiteX19" fmla="*/ 2975768 w 3903662"/>
                <a:gd name="connsiteY19" fmla="*/ 1766609 h 3205164"/>
                <a:gd name="connsiteX20" fmla="*/ 2982118 w 3903662"/>
                <a:gd name="connsiteY20" fmla="*/ 1781727 h 3205164"/>
                <a:gd name="connsiteX21" fmla="*/ 2989262 w 3903662"/>
                <a:gd name="connsiteY21" fmla="*/ 1796050 h 3205164"/>
                <a:gd name="connsiteX22" fmla="*/ 2997993 w 3903662"/>
                <a:gd name="connsiteY22" fmla="*/ 1808782 h 3205164"/>
                <a:gd name="connsiteX23" fmla="*/ 3006724 w 3903662"/>
                <a:gd name="connsiteY23" fmla="*/ 1820718 h 3205164"/>
                <a:gd name="connsiteX24" fmla="*/ 3017043 w 3903662"/>
                <a:gd name="connsiteY24" fmla="*/ 1833449 h 3205164"/>
                <a:gd name="connsiteX25" fmla="*/ 3029743 w 3903662"/>
                <a:gd name="connsiteY25" fmla="*/ 1843794 h 3205164"/>
                <a:gd name="connsiteX26" fmla="*/ 3041649 w 3903662"/>
                <a:gd name="connsiteY26" fmla="*/ 1852547 h 3205164"/>
                <a:gd name="connsiteX27" fmla="*/ 3055937 w 3903662"/>
                <a:gd name="connsiteY27" fmla="*/ 1859708 h 3205164"/>
                <a:gd name="connsiteX28" fmla="*/ 3070224 w 3903662"/>
                <a:gd name="connsiteY28" fmla="*/ 1866869 h 3205164"/>
                <a:gd name="connsiteX29" fmla="*/ 3084512 w 3903662"/>
                <a:gd name="connsiteY29" fmla="*/ 1872440 h 3205164"/>
                <a:gd name="connsiteX30" fmla="*/ 3101181 w 3903662"/>
                <a:gd name="connsiteY30" fmla="*/ 1876418 h 3205164"/>
                <a:gd name="connsiteX31" fmla="*/ 3117849 w 3903662"/>
                <a:gd name="connsiteY31" fmla="*/ 1879601 h 3205164"/>
                <a:gd name="connsiteX32" fmla="*/ 3133724 w 3903662"/>
                <a:gd name="connsiteY32" fmla="*/ 1879601 h 3205164"/>
                <a:gd name="connsiteX33" fmla="*/ 3151187 w 3903662"/>
                <a:gd name="connsiteY33" fmla="*/ 1879601 h 3205164"/>
                <a:gd name="connsiteX34" fmla="*/ 3167856 w 3903662"/>
                <a:gd name="connsiteY34" fmla="*/ 1876418 h 3205164"/>
                <a:gd name="connsiteX35" fmla="*/ 3184525 w 3903662"/>
                <a:gd name="connsiteY35" fmla="*/ 1872440 h 3205164"/>
                <a:gd name="connsiteX36" fmla="*/ 3198812 w 3903662"/>
                <a:gd name="connsiteY36" fmla="*/ 1866869 h 3205164"/>
                <a:gd name="connsiteX37" fmla="*/ 3213100 w 3903662"/>
                <a:gd name="connsiteY37" fmla="*/ 1859708 h 3205164"/>
                <a:gd name="connsiteX38" fmla="*/ 3227387 w 3903662"/>
                <a:gd name="connsiteY38" fmla="*/ 1852547 h 3205164"/>
                <a:gd name="connsiteX39" fmla="*/ 3239293 w 3903662"/>
                <a:gd name="connsiteY39" fmla="*/ 1843794 h 3205164"/>
                <a:gd name="connsiteX40" fmla="*/ 3251993 w 3903662"/>
                <a:gd name="connsiteY40" fmla="*/ 1833449 h 3205164"/>
                <a:gd name="connsiteX41" fmla="*/ 3262312 w 3903662"/>
                <a:gd name="connsiteY41" fmla="*/ 1820718 h 3205164"/>
                <a:gd name="connsiteX42" fmla="*/ 3271043 w 3903662"/>
                <a:gd name="connsiteY42" fmla="*/ 1808782 h 3205164"/>
                <a:gd name="connsiteX43" fmla="*/ 3279775 w 3903662"/>
                <a:gd name="connsiteY43" fmla="*/ 1796050 h 3205164"/>
                <a:gd name="connsiteX44" fmla="*/ 3286918 w 3903662"/>
                <a:gd name="connsiteY44" fmla="*/ 1781727 h 3205164"/>
                <a:gd name="connsiteX45" fmla="*/ 3293268 w 3903662"/>
                <a:gd name="connsiteY45" fmla="*/ 1766609 h 3205164"/>
                <a:gd name="connsiteX46" fmla="*/ 3297237 w 3903662"/>
                <a:gd name="connsiteY46" fmla="*/ 1750694 h 3205164"/>
                <a:gd name="connsiteX47" fmla="*/ 3298825 w 3903662"/>
                <a:gd name="connsiteY47" fmla="*/ 1735576 h 3205164"/>
                <a:gd name="connsiteX48" fmla="*/ 3300412 w 3903662"/>
                <a:gd name="connsiteY48" fmla="*/ 1718866 h 3205164"/>
                <a:gd name="connsiteX49" fmla="*/ 3298825 w 3903662"/>
                <a:gd name="connsiteY49" fmla="*/ 1702951 h 3205164"/>
                <a:gd name="connsiteX50" fmla="*/ 3297237 w 3903662"/>
                <a:gd name="connsiteY50" fmla="*/ 1687037 h 3205164"/>
                <a:gd name="connsiteX51" fmla="*/ 3293268 w 3903662"/>
                <a:gd name="connsiteY51" fmla="*/ 1671918 h 3205164"/>
                <a:gd name="connsiteX52" fmla="*/ 3286918 w 3903662"/>
                <a:gd name="connsiteY52" fmla="*/ 1656004 h 3205164"/>
                <a:gd name="connsiteX53" fmla="*/ 3279775 w 3903662"/>
                <a:gd name="connsiteY53" fmla="*/ 1643273 h 3205164"/>
                <a:gd name="connsiteX54" fmla="*/ 3271043 w 3903662"/>
                <a:gd name="connsiteY54" fmla="*/ 1629745 h 3205164"/>
                <a:gd name="connsiteX55" fmla="*/ 3262312 w 3903662"/>
                <a:gd name="connsiteY55" fmla="*/ 1617014 h 3205164"/>
                <a:gd name="connsiteX56" fmla="*/ 3251993 w 3903662"/>
                <a:gd name="connsiteY56" fmla="*/ 1605874 h 3205164"/>
                <a:gd name="connsiteX57" fmla="*/ 3239293 w 3903662"/>
                <a:gd name="connsiteY57" fmla="*/ 1595529 h 3205164"/>
                <a:gd name="connsiteX58" fmla="*/ 3227387 w 3903662"/>
                <a:gd name="connsiteY58" fmla="*/ 1586776 h 3205164"/>
                <a:gd name="connsiteX59" fmla="*/ 3213100 w 3903662"/>
                <a:gd name="connsiteY59" fmla="*/ 1578024 h 3205164"/>
                <a:gd name="connsiteX60" fmla="*/ 3198812 w 3903662"/>
                <a:gd name="connsiteY60" fmla="*/ 1570862 h 3205164"/>
                <a:gd name="connsiteX61" fmla="*/ 3184525 w 3903662"/>
                <a:gd name="connsiteY61" fmla="*/ 1566088 h 3205164"/>
                <a:gd name="connsiteX62" fmla="*/ 3167856 w 3903662"/>
                <a:gd name="connsiteY62" fmla="*/ 1562109 h 3205164"/>
                <a:gd name="connsiteX63" fmla="*/ 3151187 w 3903662"/>
                <a:gd name="connsiteY63" fmla="*/ 1559722 h 3205164"/>
                <a:gd name="connsiteX64" fmla="*/ 2314179 w 3903662"/>
                <a:gd name="connsiteY64" fmla="*/ 1558926 h 3205164"/>
                <a:gd name="connsiteX65" fmla="*/ 2296675 w 3903662"/>
                <a:gd name="connsiteY65" fmla="*/ 1559722 h 3205164"/>
                <a:gd name="connsiteX66" fmla="*/ 2280762 w 3903662"/>
                <a:gd name="connsiteY66" fmla="*/ 1562109 h 3205164"/>
                <a:gd name="connsiteX67" fmla="*/ 2264848 w 3903662"/>
                <a:gd name="connsiteY67" fmla="*/ 1566088 h 3205164"/>
                <a:gd name="connsiteX68" fmla="*/ 2249731 w 3903662"/>
                <a:gd name="connsiteY68" fmla="*/ 1570862 h 3205164"/>
                <a:gd name="connsiteX69" fmla="*/ 2235409 w 3903662"/>
                <a:gd name="connsiteY69" fmla="*/ 1578024 h 3205164"/>
                <a:gd name="connsiteX70" fmla="*/ 2221883 w 3903662"/>
                <a:gd name="connsiteY70" fmla="*/ 1586776 h 3205164"/>
                <a:gd name="connsiteX71" fmla="*/ 2208357 w 3903662"/>
                <a:gd name="connsiteY71" fmla="*/ 1595529 h 3205164"/>
                <a:gd name="connsiteX72" fmla="*/ 2197218 w 3903662"/>
                <a:gd name="connsiteY72" fmla="*/ 1605874 h 3205164"/>
                <a:gd name="connsiteX73" fmla="*/ 2186079 w 3903662"/>
                <a:gd name="connsiteY73" fmla="*/ 1617014 h 3205164"/>
                <a:gd name="connsiteX74" fmla="*/ 2176531 w 3903662"/>
                <a:gd name="connsiteY74" fmla="*/ 1629745 h 3205164"/>
                <a:gd name="connsiteX75" fmla="*/ 2168574 w 3903662"/>
                <a:gd name="connsiteY75" fmla="*/ 1643273 h 3205164"/>
                <a:gd name="connsiteX76" fmla="*/ 2161413 w 3903662"/>
                <a:gd name="connsiteY76" fmla="*/ 1656004 h 3205164"/>
                <a:gd name="connsiteX77" fmla="*/ 2155844 w 3903662"/>
                <a:gd name="connsiteY77" fmla="*/ 1671918 h 3205164"/>
                <a:gd name="connsiteX78" fmla="*/ 2151866 w 3903662"/>
                <a:gd name="connsiteY78" fmla="*/ 1687037 h 3205164"/>
                <a:gd name="connsiteX79" fmla="*/ 2148683 w 3903662"/>
                <a:gd name="connsiteY79" fmla="*/ 1702951 h 3205164"/>
                <a:gd name="connsiteX80" fmla="*/ 2147887 w 3903662"/>
                <a:gd name="connsiteY80" fmla="*/ 1718866 h 3205164"/>
                <a:gd name="connsiteX81" fmla="*/ 2148683 w 3903662"/>
                <a:gd name="connsiteY81" fmla="*/ 1735576 h 3205164"/>
                <a:gd name="connsiteX82" fmla="*/ 2151866 w 3903662"/>
                <a:gd name="connsiteY82" fmla="*/ 1750694 h 3205164"/>
                <a:gd name="connsiteX83" fmla="*/ 2155844 w 3903662"/>
                <a:gd name="connsiteY83" fmla="*/ 1766609 h 3205164"/>
                <a:gd name="connsiteX84" fmla="*/ 2161413 w 3903662"/>
                <a:gd name="connsiteY84" fmla="*/ 1781727 h 3205164"/>
                <a:gd name="connsiteX85" fmla="*/ 2168574 w 3903662"/>
                <a:gd name="connsiteY85" fmla="*/ 1796050 h 3205164"/>
                <a:gd name="connsiteX86" fmla="*/ 2176531 w 3903662"/>
                <a:gd name="connsiteY86" fmla="*/ 1808782 h 3205164"/>
                <a:gd name="connsiteX87" fmla="*/ 2186079 w 3903662"/>
                <a:gd name="connsiteY87" fmla="*/ 1820718 h 3205164"/>
                <a:gd name="connsiteX88" fmla="*/ 2197218 w 3903662"/>
                <a:gd name="connsiteY88" fmla="*/ 1833449 h 3205164"/>
                <a:gd name="connsiteX89" fmla="*/ 2208357 w 3903662"/>
                <a:gd name="connsiteY89" fmla="*/ 1843794 h 3205164"/>
                <a:gd name="connsiteX90" fmla="*/ 2221883 w 3903662"/>
                <a:gd name="connsiteY90" fmla="*/ 1852547 h 3205164"/>
                <a:gd name="connsiteX91" fmla="*/ 2235409 w 3903662"/>
                <a:gd name="connsiteY91" fmla="*/ 1859708 h 3205164"/>
                <a:gd name="connsiteX92" fmla="*/ 2249731 w 3903662"/>
                <a:gd name="connsiteY92" fmla="*/ 1866869 h 3205164"/>
                <a:gd name="connsiteX93" fmla="*/ 2264848 w 3903662"/>
                <a:gd name="connsiteY93" fmla="*/ 1872440 h 3205164"/>
                <a:gd name="connsiteX94" fmla="*/ 2280762 w 3903662"/>
                <a:gd name="connsiteY94" fmla="*/ 1876418 h 3205164"/>
                <a:gd name="connsiteX95" fmla="*/ 2296675 w 3903662"/>
                <a:gd name="connsiteY95" fmla="*/ 1879601 h 3205164"/>
                <a:gd name="connsiteX96" fmla="*/ 2314179 w 3903662"/>
                <a:gd name="connsiteY96" fmla="*/ 1879601 h 3205164"/>
                <a:gd name="connsiteX97" fmla="*/ 2330888 w 3903662"/>
                <a:gd name="connsiteY97" fmla="*/ 1879601 h 3205164"/>
                <a:gd name="connsiteX98" fmla="*/ 2347597 w 3903662"/>
                <a:gd name="connsiteY98" fmla="*/ 1876418 h 3205164"/>
                <a:gd name="connsiteX99" fmla="*/ 2363510 w 3903662"/>
                <a:gd name="connsiteY99" fmla="*/ 1872440 h 3205164"/>
                <a:gd name="connsiteX100" fmla="*/ 2379423 w 3903662"/>
                <a:gd name="connsiteY100" fmla="*/ 1866869 h 3205164"/>
                <a:gd name="connsiteX101" fmla="*/ 2393745 w 3903662"/>
                <a:gd name="connsiteY101" fmla="*/ 1859708 h 3205164"/>
                <a:gd name="connsiteX102" fmla="*/ 2406475 w 3903662"/>
                <a:gd name="connsiteY102" fmla="*/ 1852547 h 3205164"/>
                <a:gd name="connsiteX103" fmla="*/ 2419205 w 3903662"/>
                <a:gd name="connsiteY103" fmla="*/ 1843794 h 3205164"/>
                <a:gd name="connsiteX104" fmla="*/ 2431140 w 3903662"/>
                <a:gd name="connsiteY104" fmla="*/ 1833449 h 3205164"/>
                <a:gd name="connsiteX105" fmla="*/ 2441484 w 3903662"/>
                <a:gd name="connsiteY105" fmla="*/ 1820718 h 3205164"/>
                <a:gd name="connsiteX106" fmla="*/ 2451827 w 3903662"/>
                <a:gd name="connsiteY106" fmla="*/ 1808782 h 3205164"/>
                <a:gd name="connsiteX107" fmla="*/ 2460580 w 3903662"/>
                <a:gd name="connsiteY107" fmla="*/ 1796050 h 3205164"/>
                <a:gd name="connsiteX108" fmla="*/ 2467740 w 3903662"/>
                <a:gd name="connsiteY108" fmla="*/ 1781727 h 3205164"/>
                <a:gd name="connsiteX109" fmla="*/ 2472514 w 3903662"/>
                <a:gd name="connsiteY109" fmla="*/ 1766609 h 3205164"/>
                <a:gd name="connsiteX110" fmla="*/ 2476493 w 3903662"/>
                <a:gd name="connsiteY110" fmla="*/ 1750694 h 3205164"/>
                <a:gd name="connsiteX111" fmla="*/ 2478880 w 3903662"/>
                <a:gd name="connsiteY111" fmla="*/ 1735576 h 3205164"/>
                <a:gd name="connsiteX112" fmla="*/ 2479675 w 3903662"/>
                <a:gd name="connsiteY112" fmla="*/ 1718866 h 3205164"/>
                <a:gd name="connsiteX113" fmla="*/ 2478880 w 3903662"/>
                <a:gd name="connsiteY113" fmla="*/ 1702951 h 3205164"/>
                <a:gd name="connsiteX114" fmla="*/ 2476493 w 3903662"/>
                <a:gd name="connsiteY114" fmla="*/ 1687037 h 3205164"/>
                <a:gd name="connsiteX115" fmla="*/ 2472514 w 3903662"/>
                <a:gd name="connsiteY115" fmla="*/ 1671918 h 3205164"/>
                <a:gd name="connsiteX116" fmla="*/ 2467740 w 3903662"/>
                <a:gd name="connsiteY116" fmla="*/ 1656004 h 3205164"/>
                <a:gd name="connsiteX117" fmla="*/ 2460580 w 3903662"/>
                <a:gd name="connsiteY117" fmla="*/ 1643273 h 3205164"/>
                <a:gd name="connsiteX118" fmla="*/ 2451827 w 3903662"/>
                <a:gd name="connsiteY118" fmla="*/ 1629745 h 3205164"/>
                <a:gd name="connsiteX119" fmla="*/ 2441484 w 3903662"/>
                <a:gd name="connsiteY119" fmla="*/ 1617014 h 3205164"/>
                <a:gd name="connsiteX120" fmla="*/ 2431140 w 3903662"/>
                <a:gd name="connsiteY120" fmla="*/ 1605874 h 3205164"/>
                <a:gd name="connsiteX121" fmla="*/ 2419205 w 3903662"/>
                <a:gd name="connsiteY121" fmla="*/ 1595529 h 3205164"/>
                <a:gd name="connsiteX122" fmla="*/ 2406475 w 3903662"/>
                <a:gd name="connsiteY122" fmla="*/ 1586776 h 3205164"/>
                <a:gd name="connsiteX123" fmla="*/ 2393745 w 3903662"/>
                <a:gd name="connsiteY123" fmla="*/ 1578024 h 3205164"/>
                <a:gd name="connsiteX124" fmla="*/ 2379423 w 3903662"/>
                <a:gd name="connsiteY124" fmla="*/ 1570862 h 3205164"/>
                <a:gd name="connsiteX125" fmla="*/ 2363510 w 3903662"/>
                <a:gd name="connsiteY125" fmla="*/ 1566088 h 3205164"/>
                <a:gd name="connsiteX126" fmla="*/ 2347597 w 3903662"/>
                <a:gd name="connsiteY126" fmla="*/ 1562109 h 3205164"/>
                <a:gd name="connsiteX127" fmla="*/ 2330888 w 3903662"/>
                <a:gd name="connsiteY127" fmla="*/ 1559722 h 3205164"/>
                <a:gd name="connsiteX128" fmla="*/ 2694781 w 3903662"/>
                <a:gd name="connsiteY128" fmla="*/ 1073151 h 3205164"/>
                <a:gd name="connsiteX129" fmla="*/ 2725737 w 3903662"/>
                <a:gd name="connsiteY129" fmla="*/ 1073151 h 3205164"/>
                <a:gd name="connsiteX130" fmla="*/ 2755106 w 3903662"/>
                <a:gd name="connsiteY130" fmla="*/ 1073151 h 3205164"/>
                <a:gd name="connsiteX131" fmla="*/ 2786062 w 3903662"/>
                <a:gd name="connsiteY131" fmla="*/ 1074739 h 3205164"/>
                <a:gd name="connsiteX132" fmla="*/ 2816224 w 3903662"/>
                <a:gd name="connsiteY132" fmla="*/ 1076326 h 3205164"/>
                <a:gd name="connsiteX133" fmla="*/ 2845593 w 3903662"/>
                <a:gd name="connsiteY133" fmla="*/ 1078708 h 3205164"/>
                <a:gd name="connsiteX134" fmla="*/ 2874962 w 3903662"/>
                <a:gd name="connsiteY134" fmla="*/ 1081883 h 3205164"/>
                <a:gd name="connsiteX135" fmla="*/ 2905124 w 3903662"/>
                <a:gd name="connsiteY135" fmla="*/ 1085058 h 3205164"/>
                <a:gd name="connsiteX136" fmla="*/ 2933699 w 3903662"/>
                <a:gd name="connsiteY136" fmla="*/ 1089026 h 3205164"/>
                <a:gd name="connsiteX137" fmla="*/ 2962274 w 3903662"/>
                <a:gd name="connsiteY137" fmla="*/ 1092995 h 3205164"/>
                <a:gd name="connsiteX138" fmla="*/ 2990849 w 3903662"/>
                <a:gd name="connsiteY138" fmla="*/ 1099345 h 3205164"/>
                <a:gd name="connsiteX139" fmla="*/ 3020218 w 3903662"/>
                <a:gd name="connsiteY139" fmla="*/ 1104108 h 3205164"/>
                <a:gd name="connsiteX140" fmla="*/ 3074987 w 3903662"/>
                <a:gd name="connsiteY140" fmla="*/ 1117601 h 3205164"/>
                <a:gd name="connsiteX141" fmla="*/ 3130550 w 3903662"/>
                <a:gd name="connsiteY141" fmla="*/ 1132683 h 3205164"/>
                <a:gd name="connsiteX142" fmla="*/ 3183731 w 3903662"/>
                <a:gd name="connsiteY142" fmla="*/ 1150145 h 3205164"/>
                <a:gd name="connsiteX143" fmla="*/ 3236118 w 3903662"/>
                <a:gd name="connsiteY143" fmla="*/ 1170783 h 3205164"/>
                <a:gd name="connsiteX144" fmla="*/ 3287712 w 3903662"/>
                <a:gd name="connsiteY144" fmla="*/ 1192214 h 3205164"/>
                <a:gd name="connsiteX145" fmla="*/ 3336925 w 3903662"/>
                <a:gd name="connsiteY145" fmla="*/ 1216026 h 3205164"/>
                <a:gd name="connsiteX146" fmla="*/ 3383756 w 3903662"/>
                <a:gd name="connsiteY146" fmla="*/ 1241426 h 3205164"/>
                <a:gd name="connsiteX147" fmla="*/ 3429793 w 3903662"/>
                <a:gd name="connsiteY147" fmla="*/ 1269208 h 3205164"/>
                <a:gd name="connsiteX148" fmla="*/ 3475037 w 3903662"/>
                <a:gd name="connsiteY148" fmla="*/ 1297783 h 3205164"/>
                <a:gd name="connsiteX149" fmla="*/ 3517106 w 3903662"/>
                <a:gd name="connsiteY149" fmla="*/ 1329533 h 3205164"/>
                <a:gd name="connsiteX150" fmla="*/ 3558381 w 3903662"/>
                <a:gd name="connsiteY150" fmla="*/ 1361283 h 3205164"/>
                <a:gd name="connsiteX151" fmla="*/ 3597275 w 3903662"/>
                <a:gd name="connsiteY151" fmla="*/ 1396208 h 3205164"/>
                <a:gd name="connsiteX152" fmla="*/ 3616325 w 3903662"/>
                <a:gd name="connsiteY152" fmla="*/ 1413670 h 3205164"/>
                <a:gd name="connsiteX153" fmla="*/ 3633787 w 3903662"/>
                <a:gd name="connsiteY153" fmla="*/ 1432720 h 3205164"/>
                <a:gd name="connsiteX154" fmla="*/ 3652837 w 3903662"/>
                <a:gd name="connsiteY154" fmla="*/ 1450976 h 3205164"/>
                <a:gd name="connsiteX155" fmla="*/ 3670300 w 3903662"/>
                <a:gd name="connsiteY155" fmla="*/ 1469233 h 3205164"/>
                <a:gd name="connsiteX156" fmla="*/ 3686175 w 3903662"/>
                <a:gd name="connsiteY156" fmla="*/ 1489076 h 3205164"/>
                <a:gd name="connsiteX157" fmla="*/ 3702843 w 3903662"/>
                <a:gd name="connsiteY157" fmla="*/ 1508126 h 3205164"/>
                <a:gd name="connsiteX158" fmla="*/ 3717925 w 3903662"/>
                <a:gd name="connsiteY158" fmla="*/ 1527970 h 3205164"/>
                <a:gd name="connsiteX159" fmla="*/ 3732212 w 3903662"/>
                <a:gd name="connsiteY159" fmla="*/ 1548608 h 3205164"/>
                <a:gd name="connsiteX160" fmla="*/ 3748087 w 3903662"/>
                <a:gd name="connsiteY160" fmla="*/ 1568451 h 3205164"/>
                <a:gd name="connsiteX161" fmla="*/ 3761581 w 3903662"/>
                <a:gd name="connsiteY161" fmla="*/ 1589089 h 3205164"/>
                <a:gd name="connsiteX162" fmla="*/ 3774281 w 3903662"/>
                <a:gd name="connsiteY162" fmla="*/ 1609726 h 3205164"/>
                <a:gd name="connsiteX163" fmla="*/ 3787775 w 3903662"/>
                <a:gd name="connsiteY163" fmla="*/ 1631158 h 3205164"/>
                <a:gd name="connsiteX164" fmla="*/ 3798887 w 3903662"/>
                <a:gd name="connsiteY164" fmla="*/ 1652589 h 3205164"/>
                <a:gd name="connsiteX165" fmla="*/ 3811587 w 3903662"/>
                <a:gd name="connsiteY165" fmla="*/ 1675608 h 3205164"/>
                <a:gd name="connsiteX166" fmla="*/ 3821906 w 3903662"/>
                <a:gd name="connsiteY166" fmla="*/ 1697832 h 3205164"/>
                <a:gd name="connsiteX167" fmla="*/ 3832225 w 3903662"/>
                <a:gd name="connsiteY167" fmla="*/ 1720851 h 3205164"/>
                <a:gd name="connsiteX168" fmla="*/ 3840956 w 3903662"/>
                <a:gd name="connsiteY168" fmla="*/ 1743076 h 3205164"/>
                <a:gd name="connsiteX169" fmla="*/ 3850481 w 3903662"/>
                <a:gd name="connsiteY169" fmla="*/ 1765301 h 3205164"/>
                <a:gd name="connsiteX170" fmla="*/ 3858418 w 3903662"/>
                <a:gd name="connsiteY170" fmla="*/ 1789114 h 3205164"/>
                <a:gd name="connsiteX171" fmla="*/ 3867150 w 3903662"/>
                <a:gd name="connsiteY171" fmla="*/ 1812926 h 3205164"/>
                <a:gd name="connsiteX172" fmla="*/ 3872706 w 3903662"/>
                <a:gd name="connsiteY172" fmla="*/ 1836739 h 3205164"/>
                <a:gd name="connsiteX173" fmla="*/ 3879056 w 3903662"/>
                <a:gd name="connsiteY173" fmla="*/ 1859757 h 3205164"/>
                <a:gd name="connsiteX174" fmla="*/ 3885406 w 3903662"/>
                <a:gd name="connsiteY174" fmla="*/ 1884364 h 3205164"/>
                <a:gd name="connsiteX175" fmla="*/ 3890168 w 3903662"/>
                <a:gd name="connsiteY175" fmla="*/ 1908970 h 3205164"/>
                <a:gd name="connsiteX176" fmla="*/ 3894137 w 3903662"/>
                <a:gd name="connsiteY176" fmla="*/ 1933576 h 3205164"/>
                <a:gd name="connsiteX177" fmla="*/ 3897312 w 3903662"/>
                <a:gd name="connsiteY177" fmla="*/ 1958182 h 3205164"/>
                <a:gd name="connsiteX178" fmla="*/ 3899693 w 3903662"/>
                <a:gd name="connsiteY178" fmla="*/ 1982789 h 3205164"/>
                <a:gd name="connsiteX179" fmla="*/ 3902075 w 3903662"/>
                <a:gd name="connsiteY179" fmla="*/ 2008983 h 3205164"/>
                <a:gd name="connsiteX180" fmla="*/ 3902868 w 3903662"/>
                <a:gd name="connsiteY180" fmla="*/ 2033589 h 3205164"/>
                <a:gd name="connsiteX181" fmla="*/ 3903662 w 3903662"/>
                <a:gd name="connsiteY181" fmla="*/ 2058989 h 3205164"/>
                <a:gd name="connsiteX182" fmla="*/ 3902868 w 3903662"/>
                <a:gd name="connsiteY182" fmla="*/ 2088357 h 3205164"/>
                <a:gd name="connsiteX183" fmla="*/ 3902075 w 3903662"/>
                <a:gd name="connsiteY183" fmla="*/ 2118520 h 3205164"/>
                <a:gd name="connsiteX184" fmla="*/ 3898900 w 3903662"/>
                <a:gd name="connsiteY184" fmla="*/ 2147889 h 3205164"/>
                <a:gd name="connsiteX185" fmla="*/ 3895725 w 3903662"/>
                <a:gd name="connsiteY185" fmla="*/ 2176464 h 3205164"/>
                <a:gd name="connsiteX186" fmla="*/ 3890168 w 3903662"/>
                <a:gd name="connsiteY186" fmla="*/ 2205833 h 3205164"/>
                <a:gd name="connsiteX187" fmla="*/ 3885406 w 3903662"/>
                <a:gd name="connsiteY187" fmla="*/ 2234407 h 3205164"/>
                <a:gd name="connsiteX188" fmla="*/ 3878262 w 3903662"/>
                <a:gd name="connsiteY188" fmla="*/ 2262983 h 3205164"/>
                <a:gd name="connsiteX189" fmla="*/ 3871118 w 3903662"/>
                <a:gd name="connsiteY189" fmla="*/ 2290764 h 3205164"/>
                <a:gd name="connsiteX190" fmla="*/ 3862387 w 3903662"/>
                <a:gd name="connsiteY190" fmla="*/ 2318545 h 3205164"/>
                <a:gd name="connsiteX191" fmla="*/ 3852862 w 3903662"/>
                <a:gd name="connsiteY191" fmla="*/ 2346326 h 3205164"/>
                <a:gd name="connsiteX192" fmla="*/ 3842543 w 3903662"/>
                <a:gd name="connsiteY192" fmla="*/ 2372520 h 3205164"/>
                <a:gd name="connsiteX193" fmla="*/ 3830637 w 3903662"/>
                <a:gd name="connsiteY193" fmla="*/ 2399507 h 3205164"/>
                <a:gd name="connsiteX194" fmla="*/ 3819525 w 3903662"/>
                <a:gd name="connsiteY194" fmla="*/ 2425701 h 3205164"/>
                <a:gd name="connsiteX195" fmla="*/ 3806031 w 3903662"/>
                <a:gd name="connsiteY195" fmla="*/ 2451895 h 3205164"/>
                <a:gd name="connsiteX196" fmla="*/ 3791743 w 3903662"/>
                <a:gd name="connsiteY196" fmla="*/ 2477295 h 3205164"/>
                <a:gd name="connsiteX197" fmla="*/ 3777456 w 3903662"/>
                <a:gd name="connsiteY197" fmla="*/ 2502695 h 3205164"/>
                <a:gd name="connsiteX198" fmla="*/ 3762375 w 3903662"/>
                <a:gd name="connsiteY198" fmla="*/ 2527301 h 3205164"/>
                <a:gd name="connsiteX199" fmla="*/ 3745706 w 3903662"/>
                <a:gd name="connsiteY199" fmla="*/ 2551908 h 3205164"/>
                <a:gd name="connsiteX200" fmla="*/ 3728243 w 3903662"/>
                <a:gd name="connsiteY200" fmla="*/ 2575720 h 3205164"/>
                <a:gd name="connsiteX201" fmla="*/ 3710781 w 3903662"/>
                <a:gd name="connsiteY201" fmla="*/ 2599533 h 3205164"/>
                <a:gd name="connsiteX202" fmla="*/ 3692525 w 3903662"/>
                <a:gd name="connsiteY202" fmla="*/ 2621758 h 3205164"/>
                <a:gd name="connsiteX203" fmla="*/ 3672681 w 3903662"/>
                <a:gd name="connsiteY203" fmla="*/ 2643983 h 3205164"/>
                <a:gd name="connsiteX204" fmla="*/ 3652837 w 3903662"/>
                <a:gd name="connsiteY204" fmla="*/ 2667001 h 3205164"/>
                <a:gd name="connsiteX205" fmla="*/ 3632200 w 3903662"/>
                <a:gd name="connsiteY205" fmla="*/ 2688433 h 3205164"/>
                <a:gd name="connsiteX206" fmla="*/ 3610768 w 3903662"/>
                <a:gd name="connsiteY206" fmla="*/ 2709864 h 3205164"/>
                <a:gd name="connsiteX207" fmla="*/ 3587750 w 3903662"/>
                <a:gd name="connsiteY207" fmla="*/ 2730501 h 3205164"/>
                <a:gd name="connsiteX208" fmla="*/ 3565525 w 3903662"/>
                <a:gd name="connsiteY208" fmla="*/ 2749551 h 3205164"/>
                <a:gd name="connsiteX209" fmla="*/ 3541712 w 3903662"/>
                <a:gd name="connsiteY209" fmla="*/ 2769395 h 3205164"/>
                <a:gd name="connsiteX210" fmla="*/ 3517106 w 3903662"/>
                <a:gd name="connsiteY210" fmla="*/ 2789239 h 3205164"/>
                <a:gd name="connsiteX211" fmla="*/ 3492500 w 3903662"/>
                <a:gd name="connsiteY211" fmla="*/ 2806701 h 3205164"/>
                <a:gd name="connsiteX212" fmla="*/ 3467100 w 3903662"/>
                <a:gd name="connsiteY212" fmla="*/ 2824958 h 3205164"/>
                <a:gd name="connsiteX213" fmla="*/ 3441700 w 3903662"/>
                <a:gd name="connsiteY213" fmla="*/ 2842420 h 3205164"/>
                <a:gd name="connsiteX214" fmla="*/ 3429793 w 3903662"/>
                <a:gd name="connsiteY214" fmla="*/ 2847976 h 3205164"/>
                <a:gd name="connsiteX215" fmla="*/ 3544093 w 3903662"/>
                <a:gd name="connsiteY215" fmla="*/ 3205164 h 3205164"/>
                <a:gd name="connsiteX216" fmla="*/ 3118643 w 3903662"/>
                <a:gd name="connsiteY216" fmla="*/ 2987677 h 3205164"/>
                <a:gd name="connsiteX217" fmla="*/ 3098006 w 3903662"/>
                <a:gd name="connsiteY217" fmla="*/ 2994027 h 3205164"/>
                <a:gd name="connsiteX218" fmla="*/ 3053556 w 3903662"/>
                <a:gd name="connsiteY218" fmla="*/ 3005139 h 3205164"/>
                <a:gd name="connsiteX219" fmla="*/ 3008312 w 3903662"/>
                <a:gd name="connsiteY219" fmla="*/ 3015458 h 3205164"/>
                <a:gd name="connsiteX220" fmla="*/ 2963862 w 3903662"/>
                <a:gd name="connsiteY220" fmla="*/ 3024983 h 3205164"/>
                <a:gd name="connsiteX221" fmla="*/ 2916237 w 3903662"/>
                <a:gd name="connsiteY221" fmla="*/ 3032127 h 3205164"/>
                <a:gd name="connsiteX222" fmla="*/ 2870199 w 3903662"/>
                <a:gd name="connsiteY222" fmla="*/ 3036889 h 3205164"/>
                <a:gd name="connsiteX223" fmla="*/ 2821781 w 3903662"/>
                <a:gd name="connsiteY223" fmla="*/ 3040858 h 3205164"/>
                <a:gd name="connsiteX224" fmla="*/ 2774156 w 3903662"/>
                <a:gd name="connsiteY224" fmla="*/ 3043239 h 3205164"/>
                <a:gd name="connsiteX225" fmla="*/ 2725737 w 3903662"/>
                <a:gd name="connsiteY225" fmla="*/ 3044033 h 3205164"/>
                <a:gd name="connsiteX226" fmla="*/ 2694781 w 3903662"/>
                <a:gd name="connsiteY226" fmla="*/ 3044033 h 3205164"/>
                <a:gd name="connsiteX227" fmla="*/ 2665412 w 3903662"/>
                <a:gd name="connsiteY227" fmla="*/ 3043239 h 3205164"/>
                <a:gd name="connsiteX228" fmla="*/ 2634456 w 3903662"/>
                <a:gd name="connsiteY228" fmla="*/ 3040858 h 3205164"/>
                <a:gd name="connsiteX229" fmla="*/ 2604293 w 3903662"/>
                <a:gd name="connsiteY229" fmla="*/ 3039270 h 3205164"/>
                <a:gd name="connsiteX230" fmla="*/ 2574924 w 3903662"/>
                <a:gd name="connsiteY230" fmla="*/ 3036095 h 3205164"/>
                <a:gd name="connsiteX231" fmla="*/ 2546349 w 3903662"/>
                <a:gd name="connsiteY231" fmla="*/ 3032920 h 3205164"/>
                <a:gd name="connsiteX232" fmla="*/ 2516187 w 3903662"/>
                <a:gd name="connsiteY232" fmla="*/ 3028951 h 3205164"/>
                <a:gd name="connsiteX233" fmla="*/ 2487612 w 3903662"/>
                <a:gd name="connsiteY233" fmla="*/ 3024983 h 3205164"/>
                <a:gd name="connsiteX234" fmla="*/ 2459037 w 3903662"/>
                <a:gd name="connsiteY234" fmla="*/ 3019427 h 3205164"/>
                <a:gd name="connsiteX235" fmla="*/ 2431256 w 3903662"/>
                <a:gd name="connsiteY235" fmla="*/ 3013077 h 3205164"/>
                <a:gd name="connsiteX236" fmla="*/ 2374899 w 3903662"/>
                <a:gd name="connsiteY236" fmla="*/ 3000377 h 3205164"/>
                <a:gd name="connsiteX237" fmla="*/ 2320924 w 3903662"/>
                <a:gd name="connsiteY237" fmla="*/ 2984501 h 3205164"/>
                <a:gd name="connsiteX238" fmla="*/ 2266156 w 3903662"/>
                <a:gd name="connsiteY238" fmla="*/ 2967039 h 3205164"/>
                <a:gd name="connsiteX239" fmla="*/ 2215356 w 3903662"/>
                <a:gd name="connsiteY239" fmla="*/ 2946401 h 3205164"/>
                <a:gd name="connsiteX240" fmla="*/ 2163762 w 3903662"/>
                <a:gd name="connsiteY240" fmla="*/ 2924970 h 3205164"/>
                <a:gd name="connsiteX241" fmla="*/ 2114549 w 3903662"/>
                <a:gd name="connsiteY241" fmla="*/ 2901951 h 3205164"/>
                <a:gd name="connsiteX242" fmla="*/ 2066131 w 3903662"/>
                <a:gd name="connsiteY242" fmla="*/ 2875758 h 3205164"/>
                <a:gd name="connsiteX243" fmla="*/ 2020093 w 3903662"/>
                <a:gd name="connsiteY243" fmla="*/ 2847976 h 3205164"/>
                <a:gd name="connsiteX244" fmla="*/ 1976437 w 3903662"/>
                <a:gd name="connsiteY244" fmla="*/ 2819401 h 3205164"/>
                <a:gd name="connsiteX245" fmla="*/ 1932781 w 3903662"/>
                <a:gd name="connsiteY245" fmla="*/ 2789239 h 3205164"/>
                <a:gd name="connsiteX246" fmla="*/ 1892299 w 3903662"/>
                <a:gd name="connsiteY246" fmla="*/ 2755901 h 3205164"/>
                <a:gd name="connsiteX247" fmla="*/ 1853406 w 3903662"/>
                <a:gd name="connsiteY247" fmla="*/ 2720976 h 3205164"/>
                <a:gd name="connsiteX248" fmla="*/ 1834356 w 3903662"/>
                <a:gd name="connsiteY248" fmla="*/ 2703514 h 3205164"/>
                <a:gd name="connsiteX249" fmla="*/ 1816099 w 3903662"/>
                <a:gd name="connsiteY249" fmla="*/ 2685258 h 3205164"/>
                <a:gd name="connsiteX250" fmla="*/ 1798637 w 3903662"/>
                <a:gd name="connsiteY250" fmla="*/ 2667001 h 3205164"/>
                <a:gd name="connsiteX251" fmla="*/ 1781174 w 3903662"/>
                <a:gd name="connsiteY251" fmla="*/ 2648745 h 3205164"/>
                <a:gd name="connsiteX252" fmla="*/ 1763712 w 3903662"/>
                <a:gd name="connsiteY252" fmla="*/ 2628901 h 3205164"/>
                <a:gd name="connsiteX253" fmla="*/ 1748631 w 3903662"/>
                <a:gd name="connsiteY253" fmla="*/ 2609058 h 3205164"/>
                <a:gd name="connsiteX254" fmla="*/ 1731962 w 3903662"/>
                <a:gd name="connsiteY254" fmla="*/ 2590008 h 3205164"/>
                <a:gd name="connsiteX255" fmla="*/ 1717674 w 3903662"/>
                <a:gd name="connsiteY255" fmla="*/ 2569370 h 3205164"/>
                <a:gd name="connsiteX256" fmla="*/ 1703387 w 3903662"/>
                <a:gd name="connsiteY256" fmla="*/ 2548733 h 3205164"/>
                <a:gd name="connsiteX257" fmla="*/ 1689099 w 3903662"/>
                <a:gd name="connsiteY257" fmla="*/ 2528095 h 3205164"/>
                <a:gd name="connsiteX258" fmla="*/ 1675606 w 3903662"/>
                <a:gd name="connsiteY258" fmla="*/ 2508251 h 3205164"/>
                <a:gd name="connsiteX259" fmla="*/ 1663699 w 3903662"/>
                <a:gd name="connsiteY259" fmla="*/ 2486026 h 3205164"/>
                <a:gd name="connsiteX260" fmla="*/ 1650999 w 3903662"/>
                <a:gd name="connsiteY260" fmla="*/ 2464595 h 3205164"/>
                <a:gd name="connsiteX261" fmla="*/ 1639887 w 3903662"/>
                <a:gd name="connsiteY261" fmla="*/ 2442370 h 3205164"/>
                <a:gd name="connsiteX262" fmla="*/ 1628774 w 3903662"/>
                <a:gd name="connsiteY262" fmla="*/ 2420145 h 3205164"/>
                <a:gd name="connsiteX263" fmla="*/ 1618456 w 3903662"/>
                <a:gd name="connsiteY263" fmla="*/ 2397126 h 3205164"/>
                <a:gd name="connsiteX264" fmla="*/ 1608931 w 3903662"/>
                <a:gd name="connsiteY264" fmla="*/ 2374901 h 3205164"/>
                <a:gd name="connsiteX265" fmla="*/ 1600199 w 3903662"/>
                <a:gd name="connsiteY265" fmla="*/ 2351883 h 3205164"/>
                <a:gd name="connsiteX266" fmla="*/ 1591468 w 3903662"/>
                <a:gd name="connsiteY266" fmla="*/ 2328864 h 3205164"/>
                <a:gd name="connsiteX267" fmla="*/ 1584324 w 3903662"/>
                <a:gd name="connsiteY267" fmla="*/ 2305051 h 3205164"/>
                <a:gd name="connsiteX268" fmla="*/ 1577181 w 3903662"/>
                <a:gd name="connsiteY268" fmla="*/ 2281239 h 3205164"/>
                <a:gd name="connsiteX269" fmla="*/ 1570831 w 3903662"/>
                <a:gd name="connsiteY269" fmla="*/ 2257426 h 3205164"/>
                <a:gd name="connsiteX270" fmla="*/ 1565274 w 3903662"/>
                <a:gd name="connsiteY270" fmla="*/ 2232820 h 3205164"/>
                <a:gd name="connsiteX271" fmla="*/ 1560512 w 3903662"/>
                <a:gd name="connsiteY271" fmla="*/ 2208214 h 3205164"/>
                <a:gd name="connsiteX272" fmla="*/ 1556543 w 3903662"/>
                <a:gd name="connsiteY272" fmla="*/ 2183607 h 3205164"/>
                <a:gd name="connsiteX273" fmla="*/ 1552574 w 3903662"/>
                <a:gd name="connsiteY273" fmla="*/ 2159001 h 3205164"/>
                <a:gd name="connsiteX274" fmla="*/ 1550987 w 3903662"/>
                <a:gd name="connsiteY274" fmla="*/ 2134395 h 3205164"/>
                <a:gd name="connsiteX275" fmla="*/ 1548606 w 3903662"/>
                <a:gd name="connsiteY275" fmla="*/ 2108995 h 3205164"/>
                <a:gd name="connsiteX276" fmla="*/ 1547812 w 3903662"/>
                <a:gd name="connsiteY276" fmla="*/ 2084389 h 3205164"/>
                <a:gd name="connsiteX277" fmla="*/ 1546224 w 3903662"/>
                <a:gd name="connsiteY277" fmla="*/ 2058989 h 3205164"/>
                <a:gd name="connsiteX278" fmla="*/ 1547812 w 3903662"/>
                <a:gd name="connsiteY278" fmla="*/ 2033589 h 3205164"/>
                <a:gd name="connsiteX279" fmla="*/ 1548606 w 3903662"/>
                <a:gd name="connsiteY279" fmla="*/ 2008983 h 3205164"/>
                <a:gd name="connsiteX280" fmla="*/ 1550987 w 3903662"/>
                <a:gd name="connsiteY280" fmla="*/ 1982789 h 3205164"/>
                <a:gd name="connsiteX281" fmla="*/ 1552574 w 3903662"/>
                <a:gd name="connsiteY281" fmla="*/ 1958182 h 3205164"/>
                <a:gd name="connsiteX282" fmla="*/ 1556543 w 3903662"/>
                <a:gd name="connsiteY282" fmla="*/ 1933576 h 3205164"/>
                <a:gd name="connsiteX283" fmla="*/ 1560512 w 3903662"/>
                <a:gd name="connsiteY283" fmla="*/ 1908970 h 3205164"/>
                <a:gd name="connsiteX284" fmla="*/ 1565274 w 3903662"/>
                <a:gd name="connsiteY284" fmla="*/ 1884364 h 3205164"/>
                <a:gd name="connsiteX285" fmla="*/ 1570831 w 3903662"/>
                <a:gd name="connsiteY285" fmla="*/ 1859757 h 3205164"/>
                <a:gd name="connsiteX286" fmla="*/ 1577181 w 3903662"/>
                <a:gd name="connsiteY286" fmla="*/ 1836739 h 3205164"/>
                <a:gd name="connsiteX287" fmla="*/ 1584324 w 3903662"/>
                <a:gd name="connsiteY287" fmla="*/ 1812926 h 3205164"/>
                <a:gd name="connsiteX288" fmla="*/ 1591468 w 3903662"/>
                <a:gd name="connsiteY288" fmla="*/ 1789114 h 3205164"/>
                <a:gd name="connsiteX289" fmla="*/ 1600199 w 3903662"/>
                <a:gd name="connsiteY289" fmla="*/ 1765301 h 3205164"/>
                <a:gd name="connsiteX290" fmla="*/ 1608931 w 3903662"/>
                <a:gd name="connsiteY290" fmla="*/ 1743076 h 3205164"/>
                <a:gd name="connsiteX291" fmla="*/ 1618456 w 3903662"/>
                <a:gd name="connsiteY291" fmla="*/ 1720851 h 3205164"/>
                <a:gd name="connsiteX292" fmla="*/ 1628774 w 3903662"/>
                <a:gd name="connsiteY292" fmla="*/ 1697832 h 3205164"/>
                <a:gd name="connsiteX293" fmla="*/ 1639887 w 3903662"/>
                <a:gd name="connsiteY293" fmla="*/ 1675608 h 3205164"/>
                <a:gd name="connsiteX294" fmla="*/ 1650999 w 3903662"/>
                <a:gd name="connsiteY294" fmla="*/ 1652589 h 3205164"/>
                <a:gd name="connsiteX295" fmla="*/ 1663699 w 3903662"/>
                <a:gd name="connsiteY295" fmla="*/ 1631158 h 3205164"/>
                <a:gd name="connsiteX296" fmla="*/ 1675606 w 3903662"/>
                <a:gd name="connsiteY296" fmla="*/ 1609726 h 3205164"/>
                <a:gd name="connsiteX297" fmla="*/ 1689099 w 3903662"/>
                <a:gd name="connsiteY297" fmla="*/ 1589089 h 3205164"/>
                <a:gd name="connsiteX298" fmla="*/ 1703387 w 3903662"/>
                <a:gd name="connsiteY298" fmla="*/ 1568451 h 3205164"/>
                <a:gd name="connsiteX299" fmla="*/ 1717674 w 3903662"/>
                <a:gd name="connsiteY299" fmla="*/ 1548608 h 3205164"/>
                <a:gd name="connsiteX300" fmla="*/ 1731962 w 3903662"/>
                <a:gd name="connsiteY300" fmla="*/ 1527970 h 3205164"/>
                <a:gd name="connsiteX301" fmla="*/ 1748631 w 3903662"/>
                <a:gd name="connsiteY301" fmla="*/ 1508126 h 3205164"/>
                <a:gd name="connsiteX302" fmla="*/ 1763712 w 3903662"/>
                <a:gd name="connsiteY302" fmla="*/ 1489076 h 3205164"/>
                <a:gd name="connsiteX303" fmla="*/ 1781174 w 3903662"/>
                <a:gd name="connsiteY303" fmla="*/ 1469233 h 3205164"/>
                <a:gd name="connsiteX304" fmla="*/ 1798637 w 3903662"/>
                <a:gd name="connsiteY304" fmla="*/ 1450976 h 3205164"/>
                <a:gd name="connsiteX305" fmla="*/ 1816099 w 3903662"/>
                <a:gd name="connsiteY305" fmla="*/ 1432720 h 3205164"/>
                <a:gd name="connsiteX306" fmla="*/ 1834356 w 3903662"/>
                <a:gd name="connsiteY306" fmla="*/ 1413670 h 3205164"/>
                <a:gd name="connsiteX307" fmla="*/ 1853406 w 3903662"/>
                <a:gd name="connsiteY307" fmla="*/ 1396208 h 3205164"/>
                <a:gd name="connsiteX308" fmla="*/ 1892299 w 3903662"/>
                <a:gd name="connsiteY308" fmla="*/ 1361283 h 3205164"/>
                <a:gd name="connsiteX309" fmla="*/ 1932781 w 3903662"/>
                <a:gd name="connsiteY309" fmla="*/ 1329533 h 3205164"/>
                <a:gd name="connsiteX310" fmla="*/ 1976437 w 3903662"/>
                <a:gd name="connsiteY310" fmla="*/ 1297783 h 3205164"/>
                <a:gd name="connsiteX311" fmla="*/ 2020093 w 3903662"/>
                <a:gd name="connsiteY311" fmla="*/ 1269208 h 3205164"/>
                <a:gd name="connsiteX312" fmla="*/ 2066131 w 3903662"/>
                <a:gd name="connsiteY312" fmla="*/ 1241426 h 3205164"/>
                <a:gd name="connsiteX313" fmla="*/ 2114549 w 3903662"/>
                <a:gd name="connsiteY313" fmla="*/ 1216026 h 3205164"/>
                <a:gd name="connsiteX314" fmla="*/ 2163762 w 3903662"/>
                <a:gd name="connsiteY314" fmla="*/ 1192214 h 3205164"/>
                <a:gd name="connsiteX315" fmla="*/ 2215356 w 3903662"/>
                <a:gd name="connsiteY315" fmla="*/ 1170783 h 3205164"/>
                <a:gd name="connsiteX316" fmla="*/ 2266156 w 3903662"/>
                <a:gd name="connsiteY316" fmla="*/ 1150145 h 3205164"/>
                <a:gd name="connsiteX317" fmla="*/ 2320924 w 3903662"/>
                <a:gd name="connsiteY317" fmla="*/ 1132683 h 3205164"/>
                <a:gd name="connsiteX318" fmla="*/ 2374899 w 3903662"/>
                <a:gd name="connsiteY318" fmla="*/ 1117601 h 3205164"/>
                <a:gd name="connsiteX319" fmla="*/ 2431256 w 3903662"/>
                <a:gd name="connsiteY319" fmla="*/ 1104108 h 3205164"/>
                <a:gd name="connsiteX320" fmla="*/ 2459037 w 3903662"/>
                <a:gd name="connsiteY320" fmla="*/ 1099345 h 3205164"/>
                <a:gd name="connsiteX321" fmla="*/ 2487612 w 3903662"/>
                <a:gd name="connsiteY321" fmla="*/ 1092995 h 3205164"/>
                <a:gd name="connsiteX322" fmla="*/ 2516187 w 3903662"/>
                <a:gd name="connsiteY322" fmla="*/ 1089026 h 3205164"/>
                <a:gd name="connsiteX323" fmla="*/ 2546349 w 3903662"/>
                <a:gd name="connsiteY323" fmla="*/ 1085058 h 3205164"/>
                <a:gd name="connsiteX324" fmla="*/ 2574924 w 3903662"/>
                <a:gd name="connsiteY324" fmla="*/ 1081883 h 3205164"/>
                <a:gd name="connsiteX325" fmla="*/ 2604293 w 3903662"/>
                <a:gd name="connsiteY325" fmla="*/ 1078708 h 3205164"/>
                <a:gd name="connsiteX326" fmla="*/ 2634456 w 3903662"/>
                <a:gd name="connsiteY326" fmla="*/ 1076326 h 3205164"/>
                <a:gd name="connsiteX327" fmla="*/ 2665412 w 3903662"/>
                <a:gd name="connsiteY327" fmla="*/ 1074739 h 3205164"/>
                <a:gd name="connsiteX328" fmla="*/ 1880393 w 3903662"/>
                <a:gd name="connsiteY328" fmla="*/ 574675 h 3205164"/>
                <a:gd name="connsiteX329" fmla="*/ 1859756 w 3903662"/>
                <a:gd name="connsiteY329" fmla="*/ 575469 h 3205164"/>
                <a:gd name="connsiteX330" fmla="*/ 1839912 w 3903662"/>
                <a:gd name="connsiteY330" fmla="*/ 578644 h 3205164"/>
                <a:gd name="connsiteX331" fmla="*/ 1821656 w 3903662"/>
                <a:gd name="connsiteY331" fmla="*/ 582613 h 3205164"/>
                <a:gd name="connsiteX332" fmla="*/ 1803400 w 3903662"/>
                <a:gd name="connsiteY332" fmla="*/ 589757 h 3205164"/>
                <a:gd name="connsiteX333" fmla="*/ 1785937 w 3903662"/>
                <a:gd name="connsiteY333" fmla="*/ 596900 h 3205164"/>
                <a:gd name="connsiteX334" fmla="*/ 1770062 w 3903662"/>
                <a:gd name="connsiteY334" fmla="*/ 607219 h 3205164"/>
                <a:gd name="connsiteX335" fmla="*/ 1754981 w 3903662"/>
                <a:gd name="connsiteY335" fmla="*/ 617538 h 3205164"/>
                <a:gd name="connsiteX336" fmla="*/ 1740693 w 3903662"/>
                <a:gd name="connsiteY336" fmla="*/ 629444 h 3205164"/>
                <a:gd name="connsiteX337" fmla="*/ 1727993 w 3903662"/>
                <a:gd name="connsiteY337" fmla="*/ 642938 h 3205164"/>
                <a:gd name="connsiteX338" fmla="*/ 1716881 w 3903662"/>
                <a:gd name="connsiteY338" fmla="*/ 658813 h 3205164"/>
                <a:gd name="connsiteX339" fmla="*/ 1708150 w 3903662"/>
                <a:gd name="connsiteY339" fmla="*/ 673894 h 3205164"/>
                <a:gd name="connsiteX340" fmla="*/ 1699418 w 3903662"/>
                <a:gd name="connsiteY340" fmla="*/ 690563 h 3205164"/>
                <a:gd name="connsiteX341" fmla="*/ 1692275 w 3903662"/>
                <a:gd name="connsiteY341" fmla="*/ 708025 h 3205164"/>
                <a:gd name="connsiteX342" fmla="*/ 1687512 w 3903662"/>
                <a:gd name="connsiteY342" fmla="*/ 726282 h 3205164"/>
                <a:gd name="connsiteX343" fmla="*/ 1685131 w 3903662"/>
                <a:gd name="connsiteY343" fmla="*/ 744538 h 3205164"/>
                <a:gd name="connsiteX344" fmla="*/ 1684337 w 3903662"/>
                <a:gd name="connsiteY344" fmla="*/ 764382 h 3205164"/>
                <a:gd name="connsiteX345" fmla="*/ 1685131 w 3903662"/>
                <a:gd name="connsiteY345" fmla="*/ 783432 h 3205164"/>
                <a:gd name="connsiteX346" fmla="*/ 1687512 w 3903662"/>
                <a:gd name="connsiteY346" fmla="*/ 801688 h 3205164"/>
                <a:gd name="connsiteX347" fmla="*/ 1692275 w 3903662"/>
                <a:gd name="connsiteY347" fmla="*/ 820738 h 3205164"/>
                <a:gd name="connsiteX348" fmla="*/ 1699418 w 3903662"/>
                <a:gd name="connsiteY348" fmla="*/ 838201 h 3205164"/>
                <a:gd name="connsiteX349" fmla="*/ 1708150 w 3903662"/>
                <a:gd name="connsiteY349" fmla="*/ 854076 h 3205164"/>
                <a:gd name="connsiteX350" fmla="*/ 1716881 w 3903662"/>
                <a:gd name="connsiteY350" fmla="*/ 869951 h 3205164"/>
                <a:gd name="connsiteX351" fmla="*/ 1727993 w 3903662"/>
                <a:gd name="connsiteY351" fmla="*/ 885032 h 3205164"/>
                <a:gd name="connsiteX352" fmla="*/ 1740693 w 3903662"/>
                <a:gd name="connsiteY352" fmla="*/ 898526 h 3205164"/>
                <a:gd name="connsiteX353" fmla="*/ 1754981 w 3903662"/>
                <a:gd name="connsiteY353" fmla="*/ 910432 h 3205164"/>
                <a:gd name="connsiteX354" fmla="*/ 1770062 w 3903662"/>
                <a:gd name="connsiteY354" fmla="*/ 920751 h 3205164"/>
                <a:gd name="connsiteX355" fmla="*/ 1785937 w 3903662"/>
                <a:gd name="connsiteY355" fmla="*/ 931069 h 3205164"/>
                <a:gd name="connsiteX356" fmla="*/ 1803400 w 3903662"/>
                <a:gd name="connsiteY356" fmla="*/ 939801 h 3205164"/>
                <a:gd name="connsiteX357" fmla="*/ 1821656 w 3903662"/>
                <a:gd name="connsiteY357" fmla="*/ 945357 h 3205164"/>
                <a:gd name="connsiteX358" fmla="*/ 1839912 w 3903662"/>
                <a:gd name="connsiteY358" fmla="*/ 949326 h 3205164"/>
                <a:gd name="connsiteX359" fmla="*/ 1859756 w 3903662"/>
                <a:gd name="connsiteY359" fmla="*/ 952501 h 3205164"/>
                <a:gd name="connsiteX360" fmla="*/ 1880393 w 3903662"/>
                <a:gd name="connsiteY360" fmla="*/ 954088 h 3205164"/>
                <a:gd name="connsiteX361" fmla="*/ 1899443 w 3903662"/>
                <a:gd name="connsiteY361" fmla="*/ 952501 h 3205164"/>
                <a:gd name="connsiteX362" fmla="*/ 1919287 w 3903662"/>
                <a:gd name="connsiteY362" fmla="*/ 949326 h 3205164"/>
                <a:gd name="connsiteX363" fmla="*/ 1937543 w 3903662"/>
                <a:gd name="connsiteY363" fmla="*/ 945357 h 3205164"/>
                <a:gd name="connsiteX364" fmla="*/ 1955800 w 3903662"/>
                <a:gd name="connsiteY364" fmla="*/ 939801 h 3205164"/>
                <a:gd name="connsiteX365" fmla="*/ 1973262 w 3903662"/>
                <a:gd name="connsiteY365" fmla="*/ 931069 h 3205164"/>
                <a:gd name="connsiteX366" fmla="*/ 1988343 w 3903662"/>
                <a:gd name="connsiteY366" fmla="*/ 920751 h 3205164"/>
                <a:gd name="connsiteX367" fmla="*/ 2004218 w 3903662"/>
                <a:gd name="connsiteY367" fmla="*/ 910432 h 3205164"/>
                <a:gd name="connsiteX368" fmla="*/ 2018506 w 3903662"/>
                <a:gd name="connsiteY368" fmla="*/ 898526 h 3205164"/>
                <a:gd name="connsiteX369" fmla="*/ 2030412 w 3903662"/>
                <a:gd name="connsiteY369" fmla="*/ 885032 h 3205164"/>
                <a:gd name="connsiteX370" fmla="*/ 2042318 w 3903662"/>
                <a:gd name="connsiteY370" fmla="*/ 869951 h 3205164"/>
                <a:gd name="connsiteX371" fmla="*/ 2051050 w 3903662"/>
                <a:gd name="connsiteY371" fmla="*/ 854076 h 3205164"/>
                <a:gd name="connsiteX372" fmla="*/ 2059781 w 3903662"/>
                <a:gd name="connsiteY372" fmla="*/ 838201 h 3205164"/>
                <a:gd name="connsiteX373" fmla="*/ 2066925 w 3903662"/>
                <a:gd name="connsiteY373" fmla="*/ 820738 h 3205164"/>
                <a:gd name="connsiteX374" fmla="*/ 2071687 w 3903662"/>
                <a:gd name="connsiteY374" fmla="*/ 801688 h 3205164"/>
                <a:gd name="connsiteX375" fmla="*/ 2074068 w 3903662"/>
                <a:gd name="connsiteY375" fmla="*/ 783432 h 3205164"/>
                <a:gd name="connsiteX376" fmla="*/ 2074862 w 3903662"/>
                <a:gd name="connsiteY376" fmla="*/ 764382 h 3205164"/>
                <a:gd name="connsiteX377" fmla="*/ 2074068 w 3903662"/>
                <a:gd name="connsiteY377" fmla="*/ 744538 h 3205164"/>
                <a:gd name="connsiteX378" fmla="*/ 2071687 w 3903662"/>
                <a:gd name="connsiteY378" fmla="*/ 726282 h 3205164"/>
                <a:gd name="connsiteX379" fmla="*/ 2066925 w 3903662"/>
                <a:gd name="connsiteY379" fmla="*/ 708025 h 3205164"/>
                <a:gd name="connsiteX380" fmla="*/ 2059781 w 3903662"/>
                <a:gd name="connsiteY380" fmla="*/ 690563 h 3205164"/>
                <a:gd name="connsiteX381" fmla="*/ 2051050 w 3903662"/>
                <a:gd name="connsiteY381" fmla="*/ 673894 h 3205164"/>
                <a:gd name="connsiteX382" fmla="*/ 2042318 w 3903662"/>
                <a:gd name="connsiteY382" fmla="*/ 658813 h 3205164"/>
                <a:gd name="connsiteX383" fmla="*/ 2030412 w 3903662"/>
                <a:gd name="connsiteY383" fmla="*/ 642938 h 3205164"/>
                <a:gd name="connsiteX384" fmla="*/ 2018506 w 3903662"/>
                <a:gd name="connsiteY384" fmla="*/ 629444 h 3205164"/>
                <a:gd name="connsiteX385" fmla="*/ 2004218 w 3903662"/>
                <a:gd name="connsiteY385" fmla="*/ 617538 h 3205164"/>
                <a:gd name="connsiteX386" fmla="*/ 1988343 w 3903662"/>
                <a:gd name="connsiteY386" fmla="*/ 607219 h 3205164"/>
                <a:gd name="connsiteX387" fmla="*/ 1973262 w 3903662"/>
                <a:gd name="connsiteY387" fmla="*/ 596900 h 3205164"/>
                <a:gd name="connsiteX388" fmla="*/ 1955800 w 3903662"/>
                <a:gd name="connsiteY388" fmla="*/ 589757 h 3205164"/>
                <a:gd name="connsiteX389" fmla="*/ 1937543 w 3903662"/>
                <a:gd name="connsiteY389" fmla="*/ 582613 h 3205164"/>
                <a:gd name="connsiteX390" fmla="*/ 1919287 w 3903662"/>
                <a:gd name="connsiteY390" fmla="*/ 578644 h 3205164"/>
                <a:gd name="connsiteX391" fmla="*/ 1899443 w 3903662"/>
                <a:gd name="connsiteY391" fmla="*/ 575469 h 3205164"/>
                <a:gd name="connsiteX392" fmla="*/ 908446 w 3903662"/>
                <a:gd name="connsiteY392" fmla="*/ 574675 h 3205164"/>
                <a:gd name="connsiteX393" fmla="*/ 887767 w 3903662"/>
                <a:gd name="connsiteY393" fmla="*/ 575469 h 3205164"/>
                <a:gd name="connsiteX394" fmla="*/ 868678 w 3903662"/>
                <a:gd name="connsiteY394" fmla="*/ 578644 h 3205164"/>
                <a:gd name="connsiteX395" fmla="*/ 850385 w 3903662"/>
                <a:gd name="connsiteY395" fmla="*/ 582613 h 3205164"/>
                <a:gd name="connsiteX396" fmla="*/ 831296 w 3903662"/>
                <a:gd name="connsiteY396" fmla="*/ 589757 h 3205164"/>
                <a:gd name="connsiteX397" fmla="*/ 815389 w 3903662"/>
                <a:gd name="connsiteY397" fmla="*/ 596900 h 3205164"/>
                <a:gd name="connsiteX398" fmla="*/ 798686 w 3903662"/>
                <a:gd name="connsiteY398" fmla="*/ 607219 h 3205164"/>
                <a:gd name="connsiteX399" fmla="*/ 783574 w 3903662"/>
                <a:gd name="connsiteY399" fmla="*/ 617538 h 3205164"/>
                <a:gd name="connsiteX400" fmla="*/ 770053 w 3903662"/>
                <a:gd name="connsiteY400" fmla="*/ 629444 h 3205164"/>
                <a:gd name="connsiteX401" fmla="*/ 756532 w 3903662"/>
                <a:gd name="connsiteY401" fmla="*/ 642938 h 3205164"/>
                <a:gd name="connsiteX402" fmla="*/ 745397 w 3903662"/>
                <a:gd name="connsiteY402" fmla="*/ 658813 h 3205164"/>
                <a:gd name="connsiteX403" fmla="*/ 735853 w 3903662"/>
                <a:gd name="connsiteY403" fmla="*/ 673894 h 3205164"/>
                <a:gd name="connsiteX404" fmla="*/ 727899 w 3903662"/>
                <a:gd name="connsiteY404" fmla="*/ 690563 h 3205164"/>
                <a:gd name="connsiteX405" fmla="*/ 720741 w 3903662"/>
                <a:gd name="connsiteY405" fmla="*/ 708025 h 3205164"/>
                <a:gd name="connsiteX406" fmla="*/ 716764 w 3903662"/>
                <a:gd name="connsiteY406" fmla="*/ 726282 h 3205164"/>
                <a:gd name="connsiteX407" fmla="*/ 713583 w 3903662"/>
                <a:gd name="connsiteY407" fmla="*/ 744538 h 3205164"/>
                <a:gd name="connsiteX408" fmla="*/ 712787 w 3903662"/>
                <a:gd name="connsiteY408" fmla="*/ 764382 h 3205164"/>
                <a:gd name="connsiteX409" fmla="*/ 713583 w 3903662"/>
                <a:gd name="connsiteY409" fmla="*/ 783432 h 3205164"/>
                <a:gd name="connsiteX410" fmla="*/ 716764 w 3903662"/>
                <a:gd name="connsiteY410" fmla="*/ 801688 h 3205164"/>
                <a:gd name="connsiteX411" fmla="*/ 720741 w 3903662"/>
                <a:gd name="connsiteY411" fmla="*/ 820738 h 3205164"/>
                <a:gd name="connsiteX412" fmla="*/ 727899 w 3903662"/>
                <a:gd name="connsiteY412" fmla="*/ 838201 h 3205164"/>
                <a:gd name="connsiteX413" fmla="*/ 735853 w 3903662"/>
                <a:gd name="connsiteY413" fmla="*/ 854076 h 3205164"/>
                <a:gd name="connsiteX414" fmla="*/ 745397 w 3903662"/>
                <a:gd name="connsiteY414" fmla="*/ 869951 h 3205164"/>
                <a:gd name="connsiteX415" fmla="*/ 756532 w 3903662"/>
                <a:gd name="connsiteY415" fmla="*/ 885032 h 3205164"/>
                <a:gd name="connsiteX416" fmla="*/ 770053 w 3903662"/>
                <a:gd name="connsiteY416" fmla="*/ 898526 h 3205164"/>
                <a:gd name="connsiteX417" fmla="*/ 783574 w 3903662"/>
                <a:gd name="connsiteY417" fmla="*/ 910432 h 3205164"/>
                <a:gd name="connsiteX418" fmla="*/ 798686 w 3903662"/>
                <a:gd name="connsiteY418" fmla="*/ 920751 h 3205164"/>
                <a:gd name="connsiteX419" fmla="*/ 815389 w 3903662"/>
                <a:gd name="connsiteY419" fmla="*/ 931069 h 3205164"/>
                <a:gd name="connsiteX420" fmla="*/ 831296 w 3903662"/>
                <a:gd name="connsiteY420" fmla="*/ 939801 h 3205164"/>
                <a:gd name="connsiteX421" fmla="*/ 850385 w 3903662"/>
                <a:gd name="connsiteY421" fmla="*/ 945357 h 3205164"/>
                <a:gd name="connsiteX422" fmla="*/ 868678 w 3903662"/>
                <a:gd name="connsiteY422" fmla="*/ 949326 h 3205164"/>
                <a:gd name="connsiteX423" fmla="*/ 887767 w 3903662"/>
                <a:gd name="connsiteY423" fmla="*/ 952501 h 3205164"/>
                <a:gd name="connsiteX424" fmla="*/ 908446 w 3903662"/>
                <a:gd name="connsiteY424" fmla="*/ 954088 h 3205164"/>
                <a:gd name="connsiteX425" fmla="*/ 928330 w 3903662"/>
                <a:gd name="connsiteY425" fmla="*/ 952501 h 3205164"/>
                <a:gd name="connsiteX426" fmla="*/ 947419 w 3903662"/>
                <a:gd name="connsiteY426" fmla="*/ 949326 h 3205164"/>
                <a:gd name="connsiteX427" fmla="*/ 967303 w 3903662"/>
                <a:gd name="connsiteY427" fmla="*/ 945357 h 3205164"/>
                <a:gd name="connsiteX428" fmla="*/ 984801 w 3903662"/>
                <a:gd name="connsiteY428" fmla="*/ 939801 h 3205164"/>
                <a:gd name="connsiteX429" fmla="*/ 1002299 w 3903662"/>
                <a:gd name="connsiteY429" fmla="*/ 931069 h 3205164"/>
                <a:gd name="connsiteX430" fmla="*/ 1018206 w 3903662"/>
                <a:gd name="connsiteY430" fmla="*/ 920751 h 3205164"/>
                <a:gd name="connsiteX431" fmla="*/ 1033318 w 3903662"/>
                <a:gd name="connsiteY431" fmla="*/ 910432 h 3205164"/>
                <a:gd name="connsiteX432" fmla="*/ 1047634 w 3903662"/>
                <a:gd name="connsiteY432" fmla="*/ 898526 h 3205164"/>
                <a:gd name="connsiteX433" fmla="*/ 1059565 w 3903662"/>
                <a:gd name="connsiteY433" fmla="*/ 885032 h 3205164"/>
                <a:gd name="connsiteX434" fmla="*/ 1070700 w 3903662"/>
                <a:gd name="connsiteY434" fmla="*/ 869951 h 3205164"/>
                <a:gd name="connsiteX435" fmla="*/ 1081039 w 3903662"/>
                <a:gd name="connsiteY435" fmla="*/ 854076 h 3205164"/>
                <a:gd name="connsiteX436" fmla="*/ 1089788 w 3903662"/>
                <a:gd name="connsiteY436" fmla="*/ 838201 h 3205164"/>
                <a:gd name="connsiteX437" fmla="*/ 1095356 w 3903662"/>
                <a:gd name="connsiteY437" fmla="*/ 820738 h 3205164"/>
                <a:gd name="connsiteX438" fmla="*/ 1100923 w 3903662"/>
                <a:gd name="connsiteY438" fmla="*/ 801688 h 3205164"/>
                <a:gd name="connsiteX439" fmla="*/ 1104105 w 3903662"/>
                <a:gd name="connsiteY439" fmla="*/ 783432 h 3205164"/>
                <a:gd name="connsiteX440" fmla="*/ 1104900 w 3903662"/>
                <a:gd name="connsiteY440" fmla="*/ 764382 h 3205164"/>
                <a:gd name="connsiteX441" fmla="*/ 1104105 w 3903662"/>
                <a:gd name="connsiteY441" fmla="*/ 744538 h 3205164"/>
                <a:gd name="connsiteX442" fmla="*/ 1100923 w 3903662"/>
                <a:gd name="connsiteY442" fmla="*/ 726282 h 3205164"/>
                <a:gd name="connsiteX443" fmla="*/ 1095356 w 3903662"/>
                <a:gd name="connsiteY443" fmla="*/ 708025 h 3205164"/>
                <a:gd name="connsiteX444" fmla="*/ 1089788 w 3903662"/>
                <a:gd name="connsiteY444" fmla="*/ 690563 h 3205164"/>
                <a:gd name="connsiteX445" fmla="*/ 1081039 w 3903662"/>
                <a:gd name="connsiteY445" fmla="*/ 673894 h 3205164"/>
                <a:gd name="connsiteX446" fmla="*/ 1070700 w 3903662"/>
                <a:gd name="connsiteY446" fmla="*/ 658813 h 3205164"/>
                <a:gd name="connsiteX447" fmla="*/ 1059565 w 3903662"/>
                <a:gd name="connsiteY447" fmla="*/ 642938 h 3205164"/>
                <a:gd name="connsiteX448" fmla="*/ 1047634 w 3903662"/>
                <a:gd name="connsiteY448" fmla="*/ 629444 h 3205164"/>
                <a:gd name="connsiteX449" fmla="*/ 1033318 w 3903662"/>
                <a:gd name="connsiteY449" fmla="*/ 617538 h 3205164"/>
                <a:gd name="connsiteX450" fmla="*/ 1018206 w 3903662"/>
                <a:gd name="connsiteY450" fmla="*/ 607219 h 3205164"/>
                <a:gd name="connsiteX451" fmla="*/ 1002299 w 3903662"/>
                <a:gd name="connsiteY451" fmla="*/ 596900 h 3205164"/>
                <a:gd name="connsiteX452" fmla="*/ 984801 w 3903662"/>
                <a:gd name="connsiteY452" fmla="*/ 589757 h 3205164"/>
                <a:gd name="connsiteX453" fmla="*/ 967303 w 3903662"/>
                <a:gd name="connsiteY453" fmla="*/ 582613 h 3205164"/>
                <a:gd name="connsiteX454" fmla="*/ 947419 w 3903662"/>
                <a:gd name="connsiteY454" fmla="*/ 578644 h 3205164"/>
                <a:gd name="connsiteX455" fmla="*/ 928330 w 3903662"/>
                <a:gd name="connsiteY455" fmla="*/ 575469 h 3205164"/>
                <a:gd name="connsiteX456" fmla="*/ 1394220 w 3903662"/>
                <a:gd name="connsiteY456" fmla="*/ 0 h 3205164"/>
                <a:gd name="connsiteX457" fmla="*/ 1427548 w 3903662"/>
                <a:gd name="connsiteY457" fmla="*/ 0 h 3205164"/>
                <a:gd name="connsiteX458" fmla="*/ 1460083 w 3903662"/>
                <a:gd name="connsiteY458" fmla="*/ 794 h 3205164"/>
                <a:gd name="connsiteX459" fmla="*/ 1491823 w 3903662"/>
                <a:gd name="connsiteY459" fmla="*/ 3174 h 3205164"/>
                <a:gd name="connsiteX460" fmla="*/ 1523564 w 3903662"/>
                <a:gd name="connsiteY460" fmla="*/ 4761 h 3205164"/>
                <a:gd name="connsiteX461" fmla="*/ 1587046 w 3903662"/>
                <a:gd name="connsiteY461" fmla="*/ 11109 h 3205164"/>
                <a:gd name="connsiteX462" fmla="*/ 1649735 w 3903662"/>
                <a:gd name="connsiteY462" fmla="*/ 19838 h 3205164"/>
                <a:gd name="connsiteX463" fmla="*/ 1710836 w 3903662"/>
                <a:gd name="connsiteY463" fmla="*/ 30947 h 3205164"/>
                <a:gd name="connsiteX464" fmla="*/ 1771937 w 3903662"/>
                <a:gd name="connsiteY464" fmla="*/ 42849 h 3205164"/>
                <a:gd name="connsiteX465" fmla="*/ 1831451 w 3903662"/>
                <a:gd name="connsiteY465" fmla="*/ 58719 h 3205164"/>
                <a:gd name="connsiteX466" fmla="*/ 1889379 w 3903662"/>
                <a:gd name="connsiteY466" fmla="*/ 76176 h 3205164"/>
                <a:gd name="connsiteX467" fmla="*/ 1946512 w 3903662"/>
                <a:gd name="connsiteY467" fmla="*/ 95220 h 3205164"/>
                <a:gd name="connsiteX468" fmla="*/ 2002059 w 3903662"/>
                <a:gd name="connsiteY468" fmla="*/ 116645 h 3205164"/>
                <a:gd name="connsiteX469" fmla="*/ 2056812 w 3903662"/>
                <a:gd name="connsiteY469" fmla="*/ 140450 h 3205164"/>
                <a:gd name="connsiteX470" fmla="*/ 2109978 w 3903662"/>
                <a:gd name="connsiteY470" fmla="*/ 165048 h 3205164"/>
                <a:gd name="connsiteX471" fmla="*/ 2160763 w 3903662"/>
                <a:gd name="connsiteY471" fmla="*/ 192821 h 3205164"/>
                <a:gd name="connsiteX472" fmla="*/ 2211549 w 3903662"/>
                <a:gd name="connsiteY472" fmla="*/ 221387 h 3205164"/>
                <a:gd name="connsiteX473" fmla="*/ 2259160 w 3903662"/>
                <a:gd name="connsiteY473" fmla="*/ 252333 h 3205164"/>
                <a:gd name="connsiteX474" fmla="*/ 2306772 w 3903662"/>
                <a:gd name="connsiteY474" fmla="*/ 284073 h 3205164"/>
                <a:gd name="connsiteX475" fmla="*/ 2352002 w 3903662"/>
                <a:gd name="connsiteY475" fmla="*/ 318987 h 3205164"/>
                <a:gd name="connsiteX476" fmla="*/ 2394853 w 3903662"/>
                <a:gd name="connsiteY476" fmla="*/ 353901 h 3205164"/>
                <a:gd name="connsiteX477" fmla="*/ 2436116 w 3903662"/>
                <a:gd name="connsiteY477" fmla="*/ 390402 h 3205164"/>
                <a:gd name="connsiteX478" fmla="*/ 2475792 w 3903662"/>
                <a:gd name="connsiteY478" fmla="*/ 429284 h 3205164"/>
                <a:gd name="connsiteX479" fmla="*/ 2513088 w 3903662"/>
                <a:gd name="connsiteY479" fmla="*/ 469753 h 3205164"/>
                <a:gd name="connsiteX480" fmla="*/ 2531339 w 3903662"/>
                <a:gd name="connsiteY480" fmla="*/ 489590 h 3205164"/>
                <a:gd name="connsiteX481" fmla="*/ 2547209 w 3903662"/>
                <a:gd name="connsiteY481" fmla="*/ 510221 h 3205164"/>
                <a:gd name="connsiteX482" fmla="*/ 2564667 w 3903662"/>
                <a:gd name="connsiteY482" fmla="*/ 531646 h 3205164"/>
                <a:gd name="connsiteX483" fmla="*/ 2581331 w 3903662"/>
                <a:gd name="connsiteY483" fmla="*/ 553864 h 3205164"/>
                <a:gd name="connsiteX484" fmla="*/ 2596407 w 3903662"/>
                <a:gd name="connsiteY484" fmla="*/ 575288 h 3205164"/>
                <a:gd name="connsiteX485" fmla="*/ 2612278 w 3903662"/>
                <a:gd name="connsiteY485" fmla="*/ 597506 h 3205164"/>
                <a:gd name="connsiteX486" fmla="*/ 2626561 w 3903662"/>
                <a:gd name="connsiteY486" fmla="*/ 620518 h 3205164"/>
                <a:gd name="connsiteX487" fmla="*/ 2640845 w 3903662"/>
                <a:gd name="connsiteY487" fmla="*/ 642736 h 3205164"/>
                <a:gd name="connsiteX488" fmla="*/ 2654335 w 3903662"/>
                <a:gd name="connsiteY488" fmla="*/ 666541 h 3205164"/>
                <a:gd name="connsiteX489" fmla="*/ 2667825 w 3903662"/>
                <a:gd name="connsiteY489" fmla="*/ 688759 h 3205164"/>
                <a:gd name="connsiteX490" fmla="*/ 2679727 w 3903662"/>
                <a:gd name="connsiteY490" fmla="*/ 712564 h 3205164"/>
                <a:gd name="connsiteX491" fmla="*/ 2690837 w 3903662"/>
                <a:gd name="connsiteY491" fmla="*/ 735575 h 3205164"/>
                <a:gd name="connsiteX492" fmla="*/ 2701946 w 3903662"/>
                <a:gd name="connsiteY492" fmla="*/ 760174 h 3205164"/>
                <a:gd name="connsiteX493" fmla="*/ 2712262 w 3903662"/>
                <a:gd name="connsiteY493" fmla="*/ 784772 h 3205164"/>
                <a:gd name="connsiteX494" fmla="*/ 2722578 w 3903662"/>
                <a:gd name="connsiteY494" fmla="*/ 809371 h 3205164"/>
                <a:gd name="connsiteX495" fmla="*/ 2732100 w 3903662"/>
                <a:gd name="connsiteY495" fmla="*/ 833969 h 3205164"/>
                <a:gd name="connsiteX496" fmla="*/ 2740035 w 3903662"/>
                <a:gd name="connsiteY496" fmla="*/ 858568 h 3205164"/>
                <a:gd name="connsiteX497" fmla="*/ 2748764 w 3903662"/>
                <a:gd name="connsiteY497" fmla="*/ 884753 h 3205164"/>
                <a:gd name="connsiteX498" fmla="*/ 2755906 w 3903662"/>
                <a:gd name="connsiteY498" fmla="*/ 910145 h 3205164"/>
                <a:gd name="connsiteX499" fmla="*/ 2761460 w 3903662"/>
                <a:gd name="connsiteY499" fmla="*/ 935537 h 3205164"/>
                <a:gd name="connsiteX500" fmla="*/ 2767808 w 3903662"/>
                <a:gd name="connsiteY500" fmla="*/ 961723 h 3205164"/>
                <a:gd name="connsiteX501" fmla="*/ 2773363 w 3903662"/>
                <a:gd name="connsiteY501" fmla="*/ 987908 h 3205164"/>
                <a:gd name="connsiteX502" fmla="*/ 2743209 w 3903662"/>
                <a:gd name="connsiteY502" fmla="*/ 987115 h 3205164"/>
                <a:gd name="connsiteX503" fmla="*/ 2713849 w 3903662"/>
                <a:gd name="connsiteY503" fmla="*/ 987115 h 3205164"/>
                <a:gd name="connsiteX504" fmla="*/ 2680521 w 3903662"/>
                <a:gd name="connsiteY504" fmla="*/ 987115 h 3205164"/>
                <a:gd name="connsiteX505" fmla="*/ 2648780 w 3903662"/>
                <a:gd name="connsiteY505" fmla="*/ 987908 h 3205164"/>
                <a:gd name="connsiteX506" fmla="*/ 2616246 w 3903662"/>
                <a:gd name="connsiteY506" fmla="*/ 990289 h 3205164"/>
                <a:gd name="connsiteX507" fmla="*/ 2584505 w 3903662"/>
                <a:gd name="connsiteY507" fmla="*/ 991876 h 3205164"/>
                <a:gd name="connsiteX508" fmla="*/ 2552764 w 3903662"/>
                <a:gd name="connsiteY508" fmla="*/ 995050 h 3205164"/>
                <a:gd name="connsiteX509" fmla="*/ 2521023 w 3903662"/>
                <a:gd name="connsiteY509" fmla="*/ 999017 h 3205164"/>
                <a:gd name="connsiteX510" fmla="*/ 2489282 w 3903662"/>
                <a:gd name="connsiteY510" fmla="*/ 1003778 h 3205164"/>
                <a:gd name="connsiteX511" fmla="*/ 2458334 w 3903662"/>
                <a:gd name="connsiteY511" fmla="*/ 1008539 h 3205164"/>
                <a:gd name="connsiteX512" fmla="*/ 2427387 w 3903662"/>
                <a:gd name="connsiteY512" fmla="*/ 1014094 h 3205164"/>
                <a:gd name="connsiteX513" fmla="*/ 2397233 w 3903662"/>
                <a:gd name="connsiteY513" fmla="*/ 1019648 h 3205164"/>
                <a:gd name="connsiteX514" fmla="*/ 2366286 w 3903662"/>
                <a:gd name="connsiteY514" fmla="*/ 1026790 h 3205164"/>
                <a:gd name="connsiteX515" fmla="*/ 2336132 w 3903662"/>
                <a:gd name="connsiteY515" fmla="*/ 1033931 h 3205164"/>
                <a:gd name="connsiteX516" fmla="*/ 2306772 w 3903662"/>
                <a:gd name="connsiteY516" fmla="*/ 1042660 h 3205164"/>
                <a:gd name="connsiteX517" fmla="*/ 2276618 w 3903662"/>
                <a:gd name="connsiteY517" fmla="*/ 1051388 h 3205164"/>
                <a:gd name="connsiteX518" fmla="*/ 2248051 w 3903662"/>
                <a:gd name="connsiteY518" fmla="*/ 1060910 h 3205164"/>
                <a:gd name="connsiteX519" fmla="*/ 2219484 w 3903662"/>
                <a:gd name="connsiteY519" fmla="*/ 1070432 h 3205164"/>
                <a:gd name="connsiteX520" fmla="*/ 2191711 w 3903662"/>
                <a:gd name="connsiteY520" fmla="*/ 1080748 h 3205164"/>
                <a:gd name="connsiteX521" fmla="*/ 2163144 w 3903662"/>
                <a:gd name="connsiteY521" fmla="*/ 1091857 h 3205164"/>
                <a:gd name="connsiteX522" fmla="*/ 2135371 w 3903662"/>
                <a:gd name="connsiteY522" fmla="*/ 1102966 h 3205164"/>
                <a:gd name="connsiteX523" fmla="*/ 2109184 w 3903662"/>
                <a:gd name="connsiteY523" fmla="*/ 1114868 h 3205164"/>
                <a:gd name="connsiteX524" fmla="*/ 2082205 w 3903662"/>
                <a:gd name="connsiteY524" fmla="*/ 1127564 h 3205164"/>
                <a:gd name="connsiteX525" fmla="*/ 2055225 w 3903662"/>
                <a:gd name="connsiteY525" fmla="*/ 1141054 h 3205164"/>
                <a:gd name="connsiteX526" fmla="*/ 2029832 w 3903662"/>
                <a:gd name="connsiteY526" fmla="*/ 1154543 h 3205164"/>
                <a:gd name="connsiteX527" fmla="*/ 2004439 w 3903662"/>
                <a:gd name="connsiteY527" fmla="*/ 1168826 h 3205164"/>
                <a:gd name="connsiteX528" fmla="*/ 1979047 w 3903662"/>
                <a:gd name="connsiteY528" fmla="*/ 1183109 h 3205164"/>
                <a:gd name="connsiteX529" fmla="*/ 1954447 w 3903662"/>
                <a:gd name="connsiteY529" fmla="*/ 1198186 h 3205164"/>
                <a:gd name="connsiteX530" fmla="*/ 1930642 w 3903662"/>
                <a:gd name="connsiteY530" fmla="*/ 1213262 h 3205164"/>
                <a:gd name="connsiteX531" fmla="*/ 1906043 w 3903662"/>
                <a:gd name="connsiteY531" fmla="*/ 1229926 h 3205164"/>
                <a:gd name="connsiteX532" fmla="*/ 1883030 w 3903662"/>
                <a:gd name="connsiteY532" fmla="*/ 1246589 h 3205164"/>
                <a:gd name="connsiteX533" fmla="*/ 1860018 w 3903662"/>
                <a:gd name="connsiteY533" fmla="*/ 1262459 h 3205164"/>
                <a:gd name="connsiteX534" fmla="*/ 1838593 w 3903662"/>
                <a:gd name="connsiteY534" fmla="*/ 1279916 h 3205164"/>
                <a:gd name="connsiteX535" fmla="*/ 1815581 w 3903662"/>
                <a:gd name="connsiteY535" fmla="*/ 1298960 h 3205164"/>
                <a:gd name="connsiteX536" fmla="*/ 1794949 w 3903662"/>
                <a:gd name="connsiteY536" fmla="*/ 1317211 h 3205164"/>
                <a:gd name="connsiteX537" fmla="*/ 1773524 w 3903662"/>
                <a:gd name="connsiteY537" fmla="*/ 1335461 h 3205164"/>
                <a:gd name="connsiteX538" fmla="*/ 1754480 w 3903662"/>
                <a:gd name="connsiteY538" fmla="*/ 1355299 h 3205164"/>
                <a:gd name="connsiteX539" fmla="*/ 1733848 w 3903662"/>
                <a:gd name="connsiteY539" fmla="*/ 1374343 h 3205164"/>
                <a:gd name="connsiteX540" fmla="*/ 1715597 w 3903662"/>
                <a:gd name="connsiteY540" fmla="*/ 1394181 h 3205164"/>
                <a:gd name="connsiteX541" fmla="*/ 1696552 w 3903662"/>
                <a:gd name="connsiteY541" fmla="*/ 1414812 h 3205164"/>
                <a:gd name="connsiteX542" fmla="*/ 1678301 w 3903662"/>
                <a:gd name="connsiteY542" fmla="*/ 1434649 h 3205164"/>
                <a:gd name="connsiteX543" fmla="*/ 1660844 w 3903662"/>
                <a:gd name="connsiteY543" fmla="*/ 1456867 h 3205164"/>
                <a:gd name="connsiteX544" fmla="*/ 1644180 w 3903662"/>
                <a:gd name="connsiteY544" fmla="*/ 1476705 h 3205164"/>
                <a:gd name="connsiteX545" fmla="*/ 1628309 w 3903662"/>
                <a:gd name="connsiteY545" fmla="*/ 1499716 h 3205164"/>
                <a:gd name="connsiteX546" fmla="*/ 1612439 w 3903662"/>
                <a:gd name="connsiteY546" fmla="*/ 1521141 h 3205164"/>
                <a:gd name="connsiteX547" fmla="*/ 1597362 w 3903662"/>
                <a:gd name="connsiteY547" fmla="*/ 1543359 h 3205164"/>
                <a:gd name="connsiteX548" fmla="*/ 1583079 w 3903662"/>
                <a:gd name="connsiteY548" fmla="*/ 1566370 h 3205164"/>
                <a:gd name="connsiteX549" fmla="*/ 1569589 w 3903662"/>
                <a:gd name="connsiteY549" fmla="*/ 1589382 h 3205164"/>
                <a:gd name="connsiteX550" fmla="*/ 1556099 w 3903662"/>
                <a:gd name="connsiteY550" fmla="*/ 1613187 h 3205164"/>
                <a:gd name="connsiteX551" fmla="*/ 1544196 w 3903662"/>
                <a:gd name="connsiteY551" fmla="*/ 1636992 h 3205164"/>
                <a:gd name="connsiteX552" fmla="*/ 1531500 w 3903662"/>
                <a:gd name="connsiteY552" fmla="*/ 1660797 h 3205164"/>
                <a:gd name="connsiteX553" fmla="*/ 1521184 w 3903662"/>
                <a:gd name="connsiteY553" fmla="*/ 1685395 h 3205164"/>
                <a:gd name="connsiteX554" fmla="*/ 1510075 w 3903662"/>
                <a:gd name="connsiteY554" fmla="*/ 1709994 h 3205164"/>
                <a:gd name="connsiteX555" fmla="*/ 1501346 w 3903662"/>
                <a:gd name="connsiteY555" fmla="*/ 1734592 h 3205164"/>
                <a:gd name="connsiteX556" fmla="*/ 1491823 w 3903662"/>
                <a:gd name="connsiteY556" fmla="*/ 1759984 h 3205164"/>
                <a:gd name="connsiteX557" fmla="*/ 1483888 w 3903662"/>
                <a:gd name="connsiteY557" fmla="*/ 1785376 h 3205164"/>
                <a:gd name="connsiteX558" fmla="*/ 1476747 w 3903662"/>
                <a:gd name="connsiteY558" fmla="*/ 1811562 h 3205164"/>
                <a:gd name="connsiteX559" fmla="*/ 1470398 w 3903662"/>
                <a:gd name="connsiteY559" fmla="*/ 1836954 h 3205164"/>
                <a:gd name="connsiteX560" fmla="*/ 1464050 w 3903662"/>
                <a:gd name="connsiteY560" fmla="*/ 1862346 h 3205164"/>
                <a:gd name="connsiteX561" fmla="*/ 1459289 w 3903662"/>
                <a:gd name="connsiteY561" fmla="*/ 1889325 h 3205164"/>
                <a:gd name="connsiteX562" fmla="*/ 1453734 w 3903662"/>
                <a:gd name="connsiteY562" fmla="*/ 1915510 h 3205164"/>
                <a:gd name="connsiteX563" fmla="*/ 1450560 w 3903662"/>
                <a:gd name="connsiteY563" fmla="*/ 1942489 h 3205164"/>
                <a:gd name="connsiteX564" fmla="*/ 1447386 w 3903662"/>
                <a:gd name="connsiteY564" fmla="*/ 1968675 h 3205164"/>
                <a:gd name="connsiteX565" fmla="*/ 1445799 w 3903662"/>
                <a:gd name="connsiteY565" fmla="*/ 1996447 h 3205164"/>
                <a:gd name="connsiteX566" fmla="*/ 1445006 w 3903662"/>
                <a:gd name="connsiteY566" fmla="*/ 2023426 h 3205164"/>
                <a:gd name="connsiteX567" fmla="*/ 1443419 w 3903662"/>
                <a:gd name="connsiteY567" fmla="*/ 2051199 h 3205164"/>
                <a:gd name="connsiteX568" fmla="*/ 1445006 w 3903662"/>
                <a:gd name="connsiteY568" fmla="*/ 2086906 h 3205164"/>
                <a:gd name="connsiteX569" fmla="*/ 1446593 w 3903662"/>
                <a:gd name="connsiteY569" fmla="*/ 2122614 h 3205164"/>
                <a:gd name="connsiteX570" fmla="*/ 1450560 w 3903662"/>
                <a:gd name="connsiteY570" fmla="*/ 2158321 h 3205164"/>
                <a:gd name="connsiteX571" fmla="*/ 1454528 w 3903662"/>
                <a:gd name="connsiteY571" fmla="*/ 2193235 h 3205164"/>
                <a:gd name="connsiteX572" fmla="*/ 1461670 w 3903662"/>
                <a:gd name="connsiteY572" fmla="*/ 2228149 h 3205164"/>
                <a:gd name="connsiteX573" fmla="*/ 1469605 w 3903662"/>
                <a:gd name="connsiteY573" fmla="*/ 2262270 h 3205164"/>
                <a:gd name="connsiteX574" fmla="*/ 1478334 w 3903662"/>
                <a:gd name="connsiteY574" fmla="*/ 2296390 h 3205164"/>
                <a:gd name="connsiteX575" fmla="*/ 1488649 w 3903662"/>
                <a:gd name="connsiteY575" fmla="*/ 2329718 h 3205164"/>
                <a:gd name="connsiteX576" fmla="*/ 1441832 w 3903662"/>
                <a:gd name="connsiteY576" fmla="*/ 2332098 h 3205164"/>
                <a:gd name="connsiteX577" fmla="*/ 1394220 w 3903662"/>
                <a:gd name="connsiteY577" fmla="*/ 2332892 h 3205164"/>
                <a:gd name="connsiteX578" fmla="*/ 1337086 w 3903662"/>
                <a:gd name="connsiteY578" fmla="*/ 2332098 h 3205164"/>
                <a:gd name="connsiteX579" fmla="*/ 1279953 w 3903662"/>
                <a:gd name="connsiteY579" fmla="*/ 2328924 h 3205164"/>
                <a:gd name="connsiteX580" fmla="*/ 1223613 w 3903662"/>
                <a:gd name="connsiteY580" fmla="*/ 2323370 h 3205164"/>
                <a:gd name="connsiteX581" fmla="*/ 1168066 w 3903662"/>
                <a:gd name="connsiteY581" fmla="*/ 2317815 h 3205164"/>
                <a:gd name="connsiteX582" fmla="*/ 1113313 w 3903662"/>
                <a:gd name="connsiteY582" fmla="*/ 2308293 h 3205164"/>
                <a:gd name="connsiteX583" fmla="*/ 1059353 w 3903662"/>
                <a:gd name="connsiteY583" fmla="*/ 2297977 h 3205164"/>
                <a:gd name="connsiteX584" fmla="*/ 1006187 w 3903662"/>
                <a:gd name="connsiteY584" fmla="*/ 2286868 h 3205164"/>
                <a:gd name="connsiteX585" fmla="*/ 953815 w 3903662"/>
                <a:gd name="connsiteY585" fmla="*/ 2272585 h 3205164"/>
                <a:gd name="connsiteX586" fmla="*/ 930009 w 3903662"/>
                <a:gd name="connsiteY586" fmla="*/ 2266237 h 3205164"/>
                <a:gd name="connsiteX587" fmla="*/ 426122 w 3903662"/>
                <a:gd name="connsiteY587" fmla="*/ 2522538 h 3205164"/>
                <a:gd name="connsiteX588" fmla="*/ 560227 w 3903662"/>
                <a:gd name="connsiteY588" fmla="*/ 2101189 h 3205164"/>
                <a:gd name="connsiteX589" fmla="*/ 547531 w 3903662"/>
                <a:gd name="connsiteY589" fmla="*/ 2093254 h 3205164"/>
                <a:gd name="connsiteX590" fmla="*/ 517377 w 3903662"/>
                <a:gd name="connsiteY590" fmla="*/ 2072623 h 3205164"/>
                <a:gd name="connsiteX591" fmla="*/ 486430 w 3903662"/>
                <a:gd name="connsiteY591" fmla="*/ 2051199 h 3205164"/>
                <a:gd name="connsiteX592" fmla="*/ 457863 w 3903662"/>
                <a:gd name="connsiteY592" fmla="*/ 2029774 h 3205164"/>
                <a:gd name="connsiteX593" fmla="*/ 428503 w 3903662"/>
                <a:gd name="connsiteY593" fmla="*/ 2006763 h 3205164"/>
                <a:gd name="connsiteX594" fmla="*/ 399936 w 3903662"/>
                <a:gd name="connsiteY594" fmla="*/ 1984545 h 3205164"/>
                <a:gd name="connsiteX595" fmla="*/ 373750 w 3903662"/>
                <a:gd name="connsiteY595" fmla="*/ 1960740 h 3205164"/>
                <a:gd name="connsiteX596" fmla="*/ 346770 w 3903662"/>
                <a:gd name="connsiteY596" fmla="*/ 1936141 h 3205164"/>
                <a:gd name="connsiteX597" fmla="*/ 321377 w 3903662"/>
                <a:gd name="connsiteY597" fmla="*/ 1911543 h 3205164"/>
                <a:gd name="connsiteX598" fmla="*/ 296778 w 3903662"/>
                <a:gd name="connsiteY598" fmla="*/ 1886151 h 3205164"/>
                <a:gd name="connsiteX599" fmla="*/ 272972 w 3903662"/>
                <a:gd name="connsiteY599" fmla="*/ 1859172 h 3205164"/>
                <a:gd name="connsiteX600" fmla="*/ 250753 w 3903662"/>
                <a:gd name="connsiteY600" fmla="*/ 1832986 h 3205164"/>
                <a:gd name="connsiteX601" fmla="*/ 227741 w 3903662"/>
                <a:gd name="connsiteY601" fmla="*/ 1806007 h 3205164"/>
                <a:gd name="connsiteX602" fmla="*/ 207110 w 3903662"/>
                <a:gd name="connsiteY602" fmla="*/ 1777441 h 3205164"/>
                <a:gd name="connsiteX603" fmla="*/ 187272 w 3903662"/>
                <a:gd name="connsiteY603" fmla="*/ 1749668 h 3205164"/>
                <a:gd name="connsiteX604" fmla="*/ 167433 w 3903662"/>
                <a:gd name="connsiteY604" fmla="*/ 1721102 h 3205164"/>
                <a:gd name="connsiteX605" fmla="*/ 149182 w 3903662"/>
                <a:gd name="connsiteY605" fmla="*/ 1690950 h 3205164"/>
                <a:gd name="connsiteX606" fmla="*/ 131725 w 3903662"/>
                <a:gd name="connsiteY606" fmla="*/ 1661590 h 3205164"/>
                <a:gd name="connsiteX607" fmla="*/ 115061 w 3903662"/>
                <a:gd name="connsiteY607" fmla="*/ 1630644 h 3205164"/>
                <a:gd name="connsiteX608" fmla="*/ 99984 w 3903662"/>
                <a:gd name="connsiteY608" fmla="*/ 1599697 h 3205164"/>
                <a:gd name="connsiteX609" fmla="*/ 85701 w 3903662"/>
                <a:gd name="connsiteY609" fmla="*/ 1569544 h 3205164"/>
                <a:gd name="connsiteX610" fmla="*/ 72211 w 3903662"/>
                <a:gd name="connsiteY610" fmla="*/ 1537804 h 3205164"/>
                <a:gd name="connsiteX611" fmla="*/ 59514 w 3903662"/>
                <a:gd name="connsiteY611" fmla="*/ 1506064 h 3205164"/>
                <a:gd name="connsiteX612" fmla="*/ 48405 w 3903662"/>
                <a:gd name="connsiteY612" fmla="*/ 1472737 h 3205164"/>
                <a:gd name="connsiteX613" fmla="*/ 39676 w 3903662"/>
                <a:gd name="connsiteY613" fmla="*/ 1440204 h 3205164"/>
                <a:gd name="connsiteX614" fmla="*/ 30154 w 3903662"/>
                <a:gd name="connsiteY614" fmla="*/ 1407670 h 3205164"/>
                <a:gd name="connsiteX615" fmla="*/ 22219 w 3903662"/>
                <a:gd name="connsiteY615" fmla="*/ 1373550 h 3205164"/>
                <a:gd name="connsiteX616" fmla="*/ 15871 w 3903662"/>
                <a:gd name="connsiteY616" fmla="*/ 1339429 h 3205164"/>
                <a:gd name="connsiteX617" fmla="*/ 9522 w 3903662"/>
                <a:gd name="connsiteY617" fmla="*/ 1306102 h 3205164"/>
                <a:gd name="connsiteX618" fmla="*/ 5555 w 3903662"/>
                <a:gd name="connsiteY618" fmla="*/ 1271188 h 3205164"/>
                <a:gd name="connsiteX619" fmla="*/ 2381 w 3903662"/>
                <a:gd name="connsiteY619" fmla="*/ 1236274 h 3205164"/>
                <a:gd name="connsiteX620" fmla="*/ 0 w 3903662"/>
                <a:gd name="connsiteY620" fmla="*/ 1201360 h 3205164"/>
                <a:gd name="connsiteX621" fmla="*/ 0 w 3903662"/>
                <a:gd name="connsiteY621" fmla="*/ 1166446 h 3205164"/>
                <a:gd name="connsiteX622" fmla="*/ 0 w 3903662"/>
                <a:gd name="connsiteY622" fmla="*/ 1137086 h 3205164"/>
                <a:gd name="connsiteX623" fmla="*/ 2381 w 3903662"/>
                <a:gd name="connsiteY623" fmla="*/ 1106140 h 3205164"/>
                <a:gd name="connsiteX624" fmla="*/ 4761 w 3903662"/>
                <a:gd name="connsiteY624" fmla="*/ 1075987 h 3205164"/>
                <a:gd name="connsiteX625" fmla="*/ 7935 w 3903662"/>
                <a:gd name="connsiteY625" fmla="*/ 1047421 h 3205164"/>
                <a:gd name="connsiteX626" fmla="*/ 11903 w 3903662"/>
                <a:gd name="connsiteY626" fmla="*/ 1018061 h 3205164"/>
                <a:gd name="connsiteX627" fmla="*/ 15871 w 3903662"/>
                <a:gd name="connsiteY627" fmla="*/ 989495 h 3205164"/>
                <a:gd name="connsiteX628" fmla="*/ 22219 w 3903662"/>
                <a:gd name="connsiteY628" fmla="*/ 959342 h 3205164"/>
                <a:gd name="connsiteX629" fmla="*/ 27773 w 3903662"/>
                <a:gd name="connsiteY629" fmla="*/ 931570 h 3205164"/>
                <a:gd name="connsiteX630" fmla="*/ 36502 w 3903662"/>
                <a:gd name="connsiteY630" fmla="*/ 903004 h 3205164"/>
                <a:gd name="connsiteX631" fmla="*/ 44437 w 3903662"/>
                <a:gd name="connsiteY631" fmla="*/ 875231 h 3205164"/>
                <a:gd name="connsiteX632" fmla="*/ 52373 w 3903662"/>
                <a:gd name="connsiteY632" fmla="*/ 846665 h 3205164"/>
                <a:gd name="connsiteX633" fmla="*/ 62688 w 3903662"/>
                <a:gd name="connsiteY633" fmla="*/ 819686 h 3205164"/>
                <a:gd name="connsiteX634" fmla="*/ 73004 w 3903662"/>
                <a:gd name="connsiteY634" fmla="*/ 792707 h 3205164"/>
                <a:gd name="connsiteX635" fmla="*/ 84114 w 3903662"/>
                <a:gd name="connsiteY635" fmla="*/ 765728 h 3205164"/>
                <a:gd name="connsiteX636" fmla="*/ 96810 w 3903662"/>
                <a:gd name="connsiteY636" fmla="*/ 738749 h 3205164"/>
                <a:gd name="connsiteX637" fmla="*/ 110300 w 3903662"/>
                <a:gd name="connsiteY637" fmla="*/ 712564 h 3205164"/>
                <a:gd name="connsiteX638" fmla="*/ 122996 w 3903662"/>
                <a:gd name="connsiteY638" fmla="*/ 686378 h 3205164"/>
                <a:gd name="connsiteX639" fmla="*/ 138073 w 3903662"/>
                <a:gd name="connsiteY639" fmla="*/ 660986 h 3205164"/>
                <a:gd name="connsiteX640" fmla="*/ 153150 w 3903662"/>
                <a:gd name="connsiteY640" fmla="*/ 635594 h 3205164"/>
                <a:gd name="connsiteX641" fmla="*/ 168227 w 3903662"/>
                <a:gd name="connsiteY641" fmla="*/ 610996 h 3205164"/>
                <a:gd name="connsiteX642" fmla="*/ 184891 w 3903662"/>
                <a:gd name="connsiteY642" fmla="*/ 586397 h 3205164"/>
                <a:gd name="connsiteX643" fmla="*/ 202349 w 3903662"/>
                <a:gd name="connsiteY643" fmla="*/ 561799 h 3205164"/>
                <a:gd name="connsiteX644" fmla="*/ 219806 w 3903662"/>
                <a:gd name="connsiteY644" fmla="*/ 537994 h 3205164"/>
                <a:gd name="connsiteX645" fmla="*/ 238057 w 3903662"/>
                <a:gd name="connsiteY645" fmla="*/ 514189 h 3205164"/>
                <a:gd name="connsiteX646" fmla="*/ 257895 w 3903662"/>
                <a:gd name="connsiteY646" fmla="*/ 491177 h 3205164"/>
                <a:gd name="connsiteX647" fmla="*/ 276940 w 3903662"/>
                <a:gd name="connsiteY647" fmla="*/ 468166 h 3205164"/>
                <a:gd name="connsiteX648" fmla="*/ 297571 w 3903662"/>
                <a:gd name="connsiteY648" fmla="*/ 445947 h 3205164"/>
                <a:gd name="connsiteX649" fmla="*/ 318203 w 3903662"/>
                <a:gd name="connsiteY649" fmla="*/ 424523 h 3205164"/>
                <a:gd name="connsiteX650" fmla="*/ 340422 w 3903662"/>
                <a:gd name="connsiteY650" fmla="*/ 403098 h 3205164"/>
                <a:gd name="connsiteX651" fmla="*/ 361847 w 3903662"/>
                <a:gd name="connsiteY651" fmla="*/ 382467 h 3205164"/>
                <a:gd name="connsiteX652" fmla="*/ 384859 w 3903662"/>
                <a:gd name="connsiteY652" fmla="*/ 361836 h 3205164"/>
                <a:gd name="connsiteX653" fmla="*/ 408665 w 3903662"/>
                <a:gd name="connsiteY653" fmla="*/ 341205 h 3205164"/>
                <a:gd name="connsiteX654" fmla="*/ 433264 w 3903662"/>
                <a:gd name="connsiteY654" fmla="*/ 322161 h 3205164"/>
                <a:gd name="connsiteX655" fmla="*/ 456276 w 3903662"/>
                <a:gd name="connsiteY655" fmla="*/ 303117 h 3205164"/>
                <a:gd name="connsiteX656" fmla="*/ 482462 w 3903662"/>
                <a:gd name="connsiteY656" fmla="*/ 284867 h 3205164"/>
                <a:gd name="connsiteX657" fmla="*/ 507855 w 3903662"/>
                <a:gd name="connsiteY657" fmla="*/ 266616 h 3205164"/>
                <a:gd name="connsiteX658" fmla="*/ 533248 w 3903662"/>
                <a:gd name="connsiteY658" fmla="*/ 249159 h 3205164"/>
                <a:gd name="connsiteX659" fmla="*/ 560227 w 3903662"/>
                <a:gd name="connsiteY659" fmla="*/ 231702 h 3205164"/>
                <a:gd name="connsiteX660" fmla="*/ 588001 w 3903662"/>
                <a:gd name="connsiteY660" fmla="*/ 215039 h 3205164"/>
                <a:gd name="connsiteX661" fmla="*/ 615774 w 3903662"/>
                <a:gd name="connsiteY661" fmla="*/ 199169 h 3205164"/>
                <a:gd name="connsiteX662" fmla="*/ 642754 w 3903662"/>
                <a:gd name="connsiteY662" fmla="*/ 183299 h 3205164"/>
                <a:gd name="connsiteX663" fmla="*/ 672114 w 3903662"/>
                <a:gd name="connsiteY663" fmla="*/ 169016 h 3205164"/>
                <a:gd name="connsiteX664" fmla="*/ 700681 w 3903662"/>
                <a:gd name="connsiteY664" fmla="*/ 154733 h 3205164"/>
                <a:gd name="connsiteX665" fmla="*/ 730041 w 3903662"/>
                <a:gd name="connsiteY665" fmla="*/ 140450 h 3205164"/>
                <a:gd name="connsiteX666" fmla="*/ 760195 w 3903662"/>
                <a:gd name="connsiteY666" fmla="*/ 127754 h 3205164"/>
                <a:gd name="connsiteX667" fmla="*/ 789556 w 3903662"/>
                <a:gd name="connsiteY667" fmla="*/ 115058 h 3205164"/>
                <a:gd name="connsiteX668" fmla="*/ 820503 w 3903662"/>
                <a:gd name="connsiteY668" fmla="*/ 103155 h 3205164"/>
                <a:gd name="connsiteX669" fmla="*/ 852244 w 3903662"/>
                <a:gd name="connsiteY669" fmla="*/ 92046 h 3205164"/>
                <a:gd name="connsiteX670" fmla="*/ 883191 w 3903662"/>
                <a:gd name="connsiteY670" fmla="*/ 80937 h 3205164"/>
                <a:gd name="connsiteX671" fmla="*/ 914932 w 3903662"/>
                <a:gd name="connsiteY671" fmla="*/ 70622 h 3205164"/>
                <a:gd name="connsiteX672" fmla="*/ 947467 w 3903662"/>
                <a:gd name="connsiteY672" fmla="*/ 61893 h 3205164"/>
                <a:gd name="connsiteX673" fmla="*/ 980001 w 3903662"/>
                <a:gd name="connsiteY673" fmla="*/ 52371 h 3205164"/>
                <a:gd name="connsiteX674" fmla="*/ 1013329 w 3903662"/>
                <a:gd name="connsiteY674" fmla="*/ 44436 h 3205164"/>
                <a:gd name="connsiteX675" fmla="*/ 1045864 w 3903662"/>
                <a:gd name="connsiteY675" fmla="*/ 37295 h 3205164"/>
                <a:gd name="connsiteX676" fmla="*/ 1079985 w 3903662"/>
                <a:gd name="connsiteY676" fmla="*/ 29360 h 3205164"/>
                <a:gd name="connsiteX677" fmla="*/ 1113313 w 3903662"/>
                <a:gd name="connsiteY677" fmla="*/ 23805 h 3205164"/>
                <a:gd name="connsiteX678" fmla="*/ 1147434 w 3903662"/>
                <a:gd name="connsiteY678" fmla="*/ 18251 h 3205164"/>
                <a:gd name="connsiteX679" fmla="*/ 1182350 w 3903662"/>
                <a:gd name="connsiteY679" fmla="*/ 13490 h 3205164"/>
                <a:gd name="connsiteX680" fmla="*/ 1217265 w 3903662"/>
                <a:gd name="connsiteY680" fmla="*/ 9522 h 3205164"/>
                <a:gd name="connsiteX681" fmla="*/ 1252180 w 3903662"/>
                <a:gd name="connsiteY681" fmla="*/ 6348 h 3205164"/>
                <a:gd name="connsiteX682" fmla="*/ 1287095 w 3903662"/>
                <a:gd name="connsiteY682" fmla="*/ 3174 h 3205164"/>
                <a:gd name="connsiteX683" fmla="*/ 1322803 w 3903662"/>
                <a:gd name="connsiteY683" fmla="*/ 2381 h 3205164"/>
                <a:gd name="connsiteX684" fmla="*/ 1358512 w 3903662"/>
                <a:gd name="connsiteY684" fmla="*/ 794 h 32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</a:cxnLst>
              <a:rect l="l" t="t" r="r" b="b"/>
              <a:pathLst>
                <a:path w="3903662" h="3205164">
                  <a:moveTo>
                    <a:pt x="3133724" y="1558926"/>
                  </a:moveTo>
                  <a:lnTo>
                    <a:pt x="3117849" y="1559722"/>
                  </a:lnTo>
                  <a:lnTo>
                    <a:pt x="3101181" y="1562109"/>
                  </a:lnTo>
                  <a:lnTo>
                    <a:pt x="3084512" y="1566088"/>
                  </a:lnTo>
                  <a:lnTo>
                    <a:pt x="3070224" y="1570862"/>
                  </a:lnTo>
                  <a:lnTo>
                    <a:pt x="3055937" y="1578024"/>
                  </a:lnTo>
                  <a:lnTo>
                    <a:pt x="3041649" y="1586776"/>
                  </a:lnTo>
                  <a:lnTo>
                    <a:pt x="3029743" y="1595529"/>
                  </a:lnTo>
                  <a:lnTo>
                    <a:pt x="3017043" y="1605874"/>
                  </a:lnTo>
                  <a:lnTo>
                    <a:pt x="3006724" y="1617014"/>
                  </a:lnTo>
                  <a:lnTo>
                    <a:pt x="2997993" y="1629745"/>
                  </a:lnTo>
                  <a:lnTo>
                    <a:pt x="2989262" y="1643273"/>
                  </a:lnTo>
                  <a:lnTo>
                    <a:pt x="2982118" y="1656004"/>
                  </a:lnTo>
                  <a:lnTo>
                    <a:pt x="2975768" y="1671918"/>
                  </a:lnTo>
                  <a:lnTo>
                    <a:pt x="2971799" y="1687037"/>
                  </a:lnTo>
                  <a:lnTo>
                    <a:pt x="2970212" y="1702951"/>
                  </a:lnTo>
                  <a:lnTo>
                    <a:pt x="2968624" y="1718866"/>
                  </a:lnTo>
                  <a:lnTo>
                    <a:pt x="2970212" y="1735576"/>
                  </a:lnTo>
                  <a:lnTo>
                    <a:pt x="2971799" y="1750694"/>
                  </a:lnTo>
                  <a:lnTo>
                    <a:pt x="2975768" y="1766609"/>
                  </a:lnTo>
                  <a:lnTo>
                    <a:pt x="2982118" y="1781727"/>
                  </a:lnTo>
                  <a:lnTo>
                    <a:pt x="2989262" y="1796050"/>
                  </a:lnTo>
                  <a:lnTo>
                    <a:pt x="2997993" y="1808782"/>
                  </a:lnTo>
                  <a:lnTo>
                    <a:pt x="3006724" y="1820718"/>
                  </a:lnTo>
                  <a:lnTo>
                    <a:pt x="3017043" y="1833449"/>
                  </a:lnTo>
                  <a:lnTo>
                    <a:pt x="3029743" y="1843794"/>
                  </a:lnTo>
                  <a:lnTo>
                    <a:pt x="3041649" y="1852547"/>
                  </a:lnTo>
                  <a:lnTo>
                    <a:pt x="3055937" y="1859708"/>
                  </a:lnTo>
                  <a:lnTo>
                    <a:pt x="3070224" y="1866869"/>
                  </a:lnTo>
                  <a:lnTo>
                    <a:pt x="3084512" y="1872440"/>
                  </a:lnTo>
                  <a:lnTo>
                    <a:pt x="3101181" y="1876418"/>
                  </a:lnTo>
                  <a:lnTo>
                    <a:pt x="3117849" y="1879601"/>
                  </a:lnTo>
                  <a:lnTo>
                    <a:pt x="3133724" y="1879601"/>
                  </a:lnTo>
                  <a:lnTo>
                    <a:pt x="3151187" y="1879601"/>
                  </a:lnTo>
                  <a:lnTo>
                    <a:pt x="3167856" y="1876418"/>
                  </a:lnTo>
                  <a:lnTo>
                    <a:pt x="3184525" y="1872440"/>
                  </a:lnTo>
                  <a:lnTo>
                    <a:pt x="3198812" y="1866869"/>
                  </a:lnTo>
                  <a:lnTo>
                    <a:pt x="3213100" y="1859708"/>
                  </a:lnTo>
                  <a:lnTo>
                    <a:pt x="3227387" y="1852547"/>
                  </a:lnTo>
                  <a:lnTo>
                    <a:pt x="3239293" y="1843794"/>
                  </a:lnTo>
                  <a:lnTo>
                    <a:pt x="3251993" y="1833449"/>
                  </a:lnTo>
                  <a:lnTo>
                    <a:pt x="3262312" y="1820718"/>
                  </a:lnTo>
                  <a:lnTo>
                    <a:pt x="3271043" y="1808782"/>
                  </a:lnTo>
                  <a:lnTo>
                    <a:pt x="3279775" y="1796050"/>
                  </a:lnTo>
                  <a:lnTo>
                    <a:pt x="3286918" y="1781727"/>
                  </a:lnTo>
                  <a:lnTo>
                    <a:pt x="3293268" y="1766609"/>
                  </a:lnTo>
                  <a:lnTo>
                    <a:pt x="3297237" y="1750694"/>
                  </a:lnTo>
                  <a:lnTo>
                    <a:pt x="3298825" y="1735576"/>
                  </a:lnTo>
                  <a:lnTo>
                    <a:pt x="3300412" y="1718866"/>
                  </a:lnTo>
                  <a:lnTo>
                    <a:pt x="3298825" y="1702951"/>
                  </a:lnTo>
                  <a:lnTo>
                    <a:pt x="3297237" y="1687037"/>
                  </a:lnTo>
                  <a:lnTo>
                    <a:pt x="3293268" y="1671918"/>
                  </a:lnTo>
                  <a:lnTo>
                    <a:pt x="3286918" y="1656004"/>
                  </a:lnTo>
                  <a:lnTo>
                    <a:pt x="3279775" y="1643273"/>
                  </a:lnTo>
                  <a:lnTo>
                    <a:pt x="3271043" y="1629745"/>
                  </a:lnTo>
                  <a:lnTo>
                    <a:pt x="3262312" y="1617014"/>
                  </a:lnTo>
                  <a:lnTo>
                    <a:pt x="3251993" y="1605874"/>
                  </a:lnTo>
                  <a:lnTo>
                    <a:pt x="3239293" y="1595529"/>
                  </a:lnTo>
                  <a:lnTo>
                    <a:pt x="3227387" y="1586776"/>
                  </a:lnTo>
                  <a:lnTo>
                    <a:pt x="3213100" y="1578024"/>
                  </a:lnTo>
                  <a:lnTo>
                    <a:pt x="3198812" y="1570862"/>
                  </a:lnTo>
                  <a:lnTo>
                    <a:pt x="3184525" y="1566088"/>
                  </a:lnTo>
                  <a:lnTo>
                    <a:pt x="3167856" y="1562109"/>
                  </a:lnTo>
                  <a:lnTo>
                    <a:pt x="3151187" y="1559722"/>
                  </a:lnTo>
                  <a:close/>
                  <a:moveTo>
                    <a:pt x="2314179" y="1558926"/>
                  </a:moveTo>
                  <a:lnTo>
                    <a:pt x="2296675" y="1559722"/>
                  </a:lnTo>
                  <a:lnTo>
                    <a:pt x="2280762" y="1562109"/>
                  </a:lnTo>
                  <a:lnTo>
                    <a:pt x="2264848" y="1566088"/>
                  </a:lnTo>
                  <a:lnTo>
                    <a:pt x="2249731" y="1570862"/>
                  </a:lnTo>
                  <a:lnTo>
                    <a:pt x="2235409" y="1578024"/>
                  </a:lnTo>
                  <a:lnTo>
                    <a:pt x="2221883" y="1586776"/>
                  </a:lnTo>
                  <a:lnTo>
                    <a:pt x="2208357" y="1595529"/>
                  </a:lnTo>
                  <a:lnTo>
                    <a:pt x="2197218" y="1605874"/>
                  </a:lnTo>
                  <a:lnTo>
                    <a:pt x="2186079" y="1617014"/>
                  </a:lnTo>
                  <a:lnTo>
                    <a:pt x="2176531" y="1629745"/>
                  </a:lnTo>
                  <a:lnTo>
                    <a:pt x="2168574" y="1643273"/>
                  </a:lnTo>
                  <a:lnTo>
                    <a:pt x="2161413" y="1656004"/>
                  </a:lnTo>
                  <a:lnTo>
                    <a:pt x="2155844" y="1671918"/>
                  </a:lnTo>
                  <a:lnTo>
                    <a:pt x="2151866" y="1687037"/>
                  </a:lnTo>
                  <a:lnTo>
                    <a:pt x="2148683" y="1702951"/>
                  </a:lnTo>
                  <a:lnTo>
                    <a:pt x="2147887" y="1718866"/>
                  </a:lnTo>
                  <a:lnTo>
                    <a:pt x="2148683" y="1735576"/>
                  </a:lnTo>
                  <a:lnTo>
                    <a:pt x="2151866" y="1750694"/>
                  </a:lnTo>
                  <a:lnTo>
                    <a:pt x="2155844" y="1766609"/>
                  </a:lnTo>
                  <a:lnTo>
                    <a:pt x="2161413" y="1781727"/>
                  </a:lnTo>
                  <a:lnTo>
                    <a:pt x="2168574" y="1796050"/>
                  </a:lnTo>
                  <a:lnTo>
                    <a:pt x="2176531" y="1808782"/>
                  </a:lnTo>
                  <a:lnTo>
                    <a:pt x="2186079" y="1820718"/>
                  </a:lnTo>
                  <a:lnTo>
                    <a:pt x="2197218" y="1833449"/>
                  </a:lnTo>
                  <a:lnTo>
                    <a:pt x="2208357" y="1843794"/>
                  </a:lnTo>
                  <a:lnTo>
                    <a:pt x="2221883" y="1852547"/>
                  </a:lnTo>
                  <a:lnTo>
                    <a:pt x="2235409" y="1859708"/>
                  </a:lnTo>
                  <a:lnTo>
                    <a:pt x="2249731" y="1866869"/>
                  </a:lnTo>
                  <a:lnTo>
                    <a:pt x="2264848" y="1872440"/>
                  </a:lnTo>
                  <a:lnTo>
                    <a:pt x="2280762" y="1876418"/>
                  </a:lnTo>
                  <a:lnTo>
                    <a:pt x="2296675" y="1879601"/>
                  </a:lnTo>
                  <a:lnTo>
                    <a:pt x="2314179" y="1879601"/>
                  </a:lnTo>
                  <a:lnTo>
                    <a:pt x="2330888" y="1879601"/>
                  </a:lnTo>
                  <a:lnTo>
                    <a:pt x="2347597" y="1876418"/>
                  </a:lnTo>
                  <a:lnTo>
                    <a:pt x="2363510" y="1872440"/>
                  </a:lnTo>
                  <a:lnTo>
                    <a:pt x="2379423" y="1866869"/>
                  </a:lnTo>
                  <a:lnTo>
                    <a:pt x="2393745" y="1859708"/>
                  </a:lnTo>
                  <a:lnTo>
                    <a:pt x="2406475" y="1852547"/>
                  </a:lnTo>
                  <a:lnTo>
                    <a:pt x="2419205" y="1843794"/>
                  </a:lnTo>
                  <a:lnTo>
                    <a:pt x="2431140" y="1833449"/>
                  </a:lnTo>
                  <a:lnTo>
                    <a:pt x="2441484" y="1820718"/>
                  </a:lnTo>
                  <a:lnTo>
                    <a:pt x="2451827" y="1808782"/>
                  </a:lnTo>
                  <a:lnTo>
                    <a:pt x="2460580" y="1796050"/>
                  </a:lnTo>
                  <a:lnTo>
                    <a:pt x="2467740" y="1781727"/>
                  </a:lnTo>
                  <a:lnTo>
                    <a:pt x="2472514" y="1766609"/>
                  </a:lnTo>
                  <a:lnTo>
                    <a:pt x="2476493" y="1750694"/>
                  </a:lnTo>
                  <a:lnTo>
                    <a:pt x="2478880" y="1735576"/>
                  </a:lnTo>
                  <a:lnTo>
                    <a:pt x="2479675" y="1718866"/>
                  </a:lnTo>
                  <a:lnTo>
                    <a:pt x="2478880" y="1702951"/>
                  </a:lnTo>
                  <a:lnTo>
                    <a:pt x="2476493" y="1687037"/>
                  </a:lnTo>
                  <a:lnTo>
                    <a:pt x="2472514" y="1671918"/>
                  </a:lnTo>
                  <a:lnTo>
                    <a:pt x="2467740" y="1656004"/>
                  </a:lnTo>
                  <a:lnTo>
                    <a:pt x="2460580" y="1643273"/>
                  </a:lnTo>
                  <a:lnTo>
                    <a:pt x="2451827" y="1629745"/>
                  </a:lnTo>
                  <a:lnTo>
                    <a:pt x="2441484" y="1617014"/>
                  </a:lnTo>
                  <a:lnTo>
                    <a:pt x="2431140" y="1605874"/>
                  </a:lnTo>
                  <a:lnTo>
                    <a:pt x="2419205" y="1595529"/>
                  </a:lnTo>
                  <a:lnTo>
                    <a:pt x="2406475" y="1586776"/>
                  </a:lnTo>
                  <a:lnTo>
                    <a:pt x="2393745" y="1578024"/>
                  </a:lnTo>
                  <a:lnTo>
                    <a:pt x="2379423" y="1570862"/>
                  </a:lnTo>
                  <a:lnTo>
                    <a:pt x="2363510" y="1566088"/>
                  </a:lnTo>
                  <a:lnTo>
                    <a:pt x="2347597" y="1562109"/>
                  </a:lnTo>
                  <a:lnTo>
                    <a:pt x="2330888" y="1559722"/>
                  </a:lnTo>
                  <a:close/>
                  <a:moveTo>
                    <a:pt x="2694781" y="1073151"/>
                  </a:moveTo>
                  <a:lnTo>
                    <a:pt x="2725737" y="1073151"/>
                  </a:lnTo>
                  <a:lnTo>
                    <a:pt x="2755106" y="1073151"/>
                  </a:lnTo>
                  <a:lnTo>
                    <a:pt x="2786062" y="1074739"/>
                  </a:lnTo>
                  <a:lnTo>
                    <a:pt x="2816224" y="1076326"/>
                  </a:lnTo>
                  <a:lnTo>
                    <a:pt x="2845593" y="1078708"/>
                  </a:lnTo>
                  <a:lnTo>
                    <a:pt x="2874962" y="1081883"/>
                  </a:lnTo>
                  <a:lnTo>
                    <a:pt x="2905124" y="1085058"/>
                  </a:lnTo>
                  <a:lnTo>
                    <a:pt x="2933699" y="1089026"/>
                  </a:lnTo>
                  <a:lnTo>
                    <a:pt x="2962274" y="1092995"/>
                  </a:lnTo>
                  <a:lnTo>
                    <a:pt x="2990849" y="1099345"/>
                  </a:lnTo>
                  <a:lnTo>
                    <a:pt x="3020218" y="1104108"/>
                  </a:lnTo>
                  <a:lnTo>
                    <a:pt x="3074987" y="1117601"/>
                  </a:lnTo>
                  <a:lnTo>
                    <a:pt x="3130550" y="1132683"/>
                  </a:lnTo>
                  <a:lnTo>
                    <a:pt x="3183731" y="1150145"/>
                  </a:lnTo>
                  <a:lnTo>
                    <a:pt x="3236118" y="1170783"/>
                  </a:lnTo>
                  <a:lnTo>
                    <a:pt x="3287712" y="1192214"/>
                  </a:lnTo>
                  <a:lnTo>
                    <a:pt x="3336925" y="1216026"/>
                  </a:lnTo>
                  <a:lnTo>
                    <a:pt x="3383756" y="1241426"/>
                  </a:lnTo>
                  <a:lnTo>
                    <a:pt x="3429793" y="1269208"/>
                  </a:lnTo>
                  <a:lnTo>
                    <a:pt x="3475037" y="1297783"/>
                  </a:lnTo>
                  <a:lnTo>
                    <a:pt x="3517106" y="1329533"/>
                  </a:lnTo>
                  <a:lnTo>
                    <a:pt x="3558381" y="1361283"/>
                  </a:lnTo>
                  <a:lnTo>
                    <a:pt x="3597275" y="1396208"/>
                  </a:lnTo>
                  <a:lnTo>
                    <a:pt x="3616325" y="1413670"/>
                  </a:lnTo>
                  <a:lnTo>
                    <a:pt x="3633787" y="1432720"/>
                  </a:lnTo>
                  <a:lnTo>
                    <a:pt x="3652837" y="1450976"/>
                  </a:lnTo>
                  <a:lnTo>
                    <a:pt x="3670300" y="1469233"/>
                  </a:lnTo>
                  <a:lnTo>
                    <a:pt x="3686175" y="1489076"/>
                  </a:lnTo>
                  <a:lnTo>
                    <a:pt x="3702843" y="1508126"/>
                  </a:lnTo>
                  <a:lnTo>
                    <a:pt x="3717925" y="1527970"/>
                  </a:lnTo>
                  <a:lnTo>
                    <a:pt x="3732212" y="1548608"/>
                  </a:lnTo>
                  <a:lnTo>
                    <a:pt x="3748087" y="1568451"/>
                  </a:lnTo>
                  <a:lnTo>
                    <a:pt x="3761581" y="1589089"/>
                  </a:lnTo>
                  <a:lnTo>
                    <a:pt x="3774281" y="1609726"/>
                  </a:lnTo>
                  <a:lnTo>
                    <a:pt x="3787775" y="1631158"/>
                  </a:lnTo>
                  <a:lnTo>
                    <a:pt x="3798887" y="1652589"/>
                  </a:lnTo>
                  <a:lnTo>
                    <a:pt x="3811587" y="1675608"/>
                  </a:lnTo>
                  <a:lnTo>
                    <a:pt x="3821906" y="1697832"/>
                  </a:lnTo>
                  <a:lnTo>
                    <a:pt x="3832225" y="1720851"/>
                  </a:lnTo>
                  <a:lnTo>
                    <a:pt x="3840956" y="1743076"/>
                  </a:lnTo>
                  <a:lnTo>
                    <a:pt x="3850481" y="1765301"/>
                  </a:lnTo>
                  <a:lnTo>
                    <a:pt x="3858418" y="1789114"/>
                  </a:lnTo>
                  <a:lnTo>
                    <a:pt x="3867150" y="1812926"/>
                  </a:lnTo>
                  <a:lnTo>
                    <a:pt x="3872706" y="1836739"/>
                  </a:lnTo>
                  <a:lnTo>
                    <a:pt x="3879056" y="1859757"/>
                  </a:lnTo>
                  <a:lnTo>
                    <a:pt x="3885406" y="1884364"/>
                  </a:lnTo>
                  <a:lnTo>
                    <a:pt x="3890168" y="1908970"/>
                  </a:lnTo>
                  <a:lnTo>
                    <a:pt x="3894137" y="1933576"/>
                  </a:lnTo>
                  <a:lnTo>
                    <a:pt x="3897312" y="1958182"/>
                  </a:lnTo>
                  <a:lnTo>
                    <a:pt x="3899693" y="1982789"/>
                  </a:lnTo>
                  <a:lnTo>
                    <a:pt x="3902075" y="2008983"/>
                  </a:lnTo>
                  <a:lnTo>
                    <a:pt x="3902868" y="2033589"/>
                  </a:lnTo>
                  <a:lnTo>
                    <a:pt x="3903662" y="2058989"/>
                  </a:lnTo>
                  <a:lnTo>
                    <a:pt x="3902868" y="2088357"/>
                  </a:lnTo>
                  <a:lnTo>
                    <a:pt x="3902075" y="2118520"/>
                  </a:lnTo>
                  <a:lnTo>
                    <a:pt x="3898900" y="2147889"/>
                  </a:lnTo>
                  <a:lnTo>
                    <a:pt x="3895725" y="2176464"/>
                  </a:lnTo>
                  <a:lnTo>
                    <a:pt x="3890168" y="2205833"/>
                  </a:lnTo>
                  <a:lnTo>
                    <a:pt x="3885406" y="2234407"/>
                  </a:lnTo>
                  <a:lnTo>
                    <a:pt x="3878262" y="2262983"/>
                  </a:lnTo>
                  <a:lnTo>
                    <a:pt x="3871118" y="2290764"/>
                  </a:lnTo>
                  <a:lnTo>
                    <a:pt x="3862387" y="2318545"/>
                  </a:lnTo>
                  <a:lnTo>
                    <a:pt x="3852862" y="2346326"/>
                  </a:lnTo>
                  <a:lnTo>
                    <a:pt x="3842543" y="2372520"/>
                  </a:lnTo>
                  <a:lnTo>
                    <a:pt x="3830637" y="2399507"/>
                  </a:lnTo>
                  <a:lnTo>
                    <a:pt x="3819525" y="2425701"/>
                  </a:lnTo>
                  <a:lnTo>
                    <a:pt x="3806031" y="2451895"/>
                  </a:lnTo>
                  <a:lnTo>
                    <a:pt x="3791743" y="2477295"/>
                  </a:lnTo>
                  <a:lnTo>
                    <a:pt x="3777456" y="2502695"/>
                  </a:lnTo>
                  <a:lnTo>
                    <a:pt x="3762375" y="2527301"/>
                  </a:lnTo>
                  <a:lnTo>
                    <a:pt x="3745706" y="2551908"/>
                  </a:lnTo>
                  <a:lnTo>
                    <a:pt x="3728243" y="2575720"/>
                  </a:lnTo>
                  <a:lnTo>
                    <a:pt x="3710781" y="2599533"/>
                  </a:lnTo>
                  <a:lnTo>
                    <a:pt x="3692525" y="2621758"/>
                  </a:lnTo>
                  <a:lnTo>
                    <a:pt x="3672681" y="2643983"/>
                  </a:lnTo>
                  <a:lnTo>
                    <a:pt x="3652837" y="2667001"/>
                  </a:lnTo>
                  <a:lnTo>
                    <a:pt x="3632200" y="2688433"/>
                  </a:lnTo>
                  <a:lnTo>
                    <a:pt x="3610768" y="2709864"/>
                  </a:lnTo>
                  <a:lnTo>
                    <a:pt x="3587750" y="2730501"/>
                  </a:lnTo>
                  <a:lnTo>
                    <a:pt x="3565525" y="2749551"/>
                  </a:lnTo>
                  <a:lnTo>
                    <a:pt x="3541712" y="2769395"/>
                  </a:lnTo>
                  <a:lnTo>
                    <a:pt x="3517106" y="2789239"/>
                  </a:lnTo>
                  <a:lnTo>
                    <a:pt x="3492500" y="2806701"/>
                  </a:lnTo>
                  <a:lnTo>
                    <a:pt x="3467100" y="2824958"/>
                  </a:lnTo>
                  <a:lnTo>
                    <a:pt x="3441700" y="2842420"/>
                  </a:lnTo>
                  <a:lnTo>
                    <a:pt x="3429793" y="2847976"/>
                  </a:lnTo>
                  <a:lnTo>
                    <a:pt x="3544093" y="3205164"/>
                  </a:lnTo>
                  <a:lnTo>
                    <a:pt x="3118643" y="2987677"/>
                  </a:lnTo>
                  <a:lnTo>
                    <a:pt x="3098006" y="2994027"/>
                  </a:lnTo>
                  <a:lnTo>
                    <a:pt x="3053556" y="3005139"/>
                  </a:lnTo>
                  <a:lnTo>
                    <a:pt x="3008312" y="3015458"/>
                  </a:lnTo>
                  <a:lnTo>
                    <a:pt x="2963862" y="3024983"/>
                  </a:lnTo>
                  <a:lnTo>
                    <a:pt x="2916237" y="3032127"/>
                  </a:lnTo>
                  <a:lnTo>
                    <a:pt x="2870199" y="3036889"/>
                  </a:lnTo>
                  <a:lnTo>
                    <a:pt x="2821781" y="3040858"/>
                  </a:lnTo>
                  <a:lnTo>
                    <a:pt x="2774156" y="3043239"/>
                  </a:lnTo>
                  <a:lnTo>
                    <a:pt x="2725737" y="3044033"/>
                  </a:lnTo>
                  <a:lnTo>
                    <a:pt x="2694781" y="3044033"/>
                  </a:lnTo>
                  <a:lnTo>
                    <a:pt x="2665412" y="3043239"/>
                  </a:lnTo>
                  <a:lnTo>
                    <a:pt x="2634456" y="3040858"/>
                  </a:lnTo>
                  <a:lnTo>
                    <a:pt x="2604293" y="3039270"/>
                  </a:lnTo>
                  <a:lnTo>
                    <a:pt x="2574924" y="3036095"/>
                  </a:lnTo>
                  <a:lnTo>
                    <a:pt x="2546349" y="3032920"/>
                  </a:lnTo>
                  <a:lnTo>
                    <a:pt x="2516187" y="3028951"/>
                  </a:lnTo>
                  <a:lnTo>
                    <a:pt x="2487612" y="3024983"/>
                  </a:lnTo>
                  <a:lnTo>
                    <a:pt x="2459037" y="3019427"/>
                  </a:lnTo>
                  <a:lnTo>
                    <a:pt x="2431256" y="3013077"/>
                  </a:lnTo>
                  <a:lnTo>
                    <a:pt x="2374899" y="3000377"/>
                  </a:lnTo>
                  <a:lnTo>
                    <a:pt x="2320924" y="2984501"/>
                  </a:lnTo>
                  <a:lnTo>
                    <a:pt x="2266156" y="2967039"/>
                  </a:lnTo>
                  <a:lnTo>
                    <a:pt x="2215356" y="2946401"/>
                  </a:lnTo>
                  <a:lnTo>
                    <a:pt x="2163762" y="2924970"/>
                  </a:lnTo>
                  <a:lnTo>
                    <a:pt x="2114549" y="2901951"/>
                  </a:lnTo>
                  <a:lnTo>
                    <a:pt x="2066131" y="2875758"/>
                  </a:lnTo>
                  <a:lnTo>
                    <a:pt x="2020093" y="2847976"/>
                  </a:lnTo>
                  <a:lnTo>
                    <a:pt x="1976437" y="2819401"/>
                  </a:lnTo>
                  <a:lnTo>
                    <a:pt x="1932781" y="2789239"/>
                  </a:lnTo>
                  <a:lnTo>
                    <a:pt x="1892299" y="2755901"/>
                  </a:lnTo>
                  <a:lnTo>
                    <a:pt x="1853406" y="2720976"/>
                  </a:lnTo>
                  <a:lnTo>
                    <a:pt x="1834356" y="2703514"/>
                  </a:lnTo>
                  <a:lnTo>
                    <a:pt x="1816099" y="2685258"/>
                  </a:lnTo>
                  <a:lnTo>
                    <a:pt x="1798637" y="2667001"/>
                  </a:lnTo>
                  <a:lnTo>
                    <a:pt x="1781174" y="2648745"/>
                  </a:lnTo>
                  <a:lnTo>
                    <a:pt x="1763712" y="2628901"/>
                  </a:lnTo>
                  <a:lnTo>
                    <a:pt x="1748631" y="2609058"/>
                  </a:lnTo>
                  <a:lnTo>
                    <a:pt x="1731962" y="2590008"/>
                  </a:lnTo>
                  <a:lnTo>
                    <a:pt x="1717674" y="2569370"/>
                  </a:lnTo>
                  <a:lnTo>
                    <a:pt x="1703387" y="2548733"/>
                  </a:lnTo>
                  <a:lnTo>
                    <a:pt x="1689099" y="2528095"/>
                  </a:lnTo>
                  <a:lnTo>
                    <a:pt x="1675606" y="2508251"/>
                  </a:lnTo>
                  <a:lnTo>
                    <a:pt x="1663699" y="2486026"/>
                  </a:lnTo>
                  <a:lnTo>
                    <a:pt x="1650999" y="2464595"/>
                  </a:lnTo>
                  <a:lnTo>
                    <a:pt x="1639887" y="2442370"/>
                  </a:lnTo>
                  <a:lnTo>
                    <a:pt x="1628774" y="2420145"/>
                  </a:lnTo>
                  <a:lnTo>
                    <a:pt x="1618456" y="2397126"/>
                  </a:lnTo>
                  <a:lnTo>
                    <a:pt x="1608931" y="2374901"/>
                  </a:lnTo>
                  <a:lnTo>
                    <a:pt x="1600199" y="2351883"/>
                  </a:lnTo>
                  <a:lnTo>
                    <a:pt x="1591468" y="2328864"/>
                  </a:lnTo>
                  <a:lnTo>
                    <a:pt x="1584324" y="2305051"/>
                  </a:lnTo>
                  <a:lnTo>
                    <a:pt x="1577181" y="2281239"/>
                  </a:lnTo>
                  <a:lnTo>
                    <a:pt x="1570831" y="2257426"/>
                  </a:lnTo>
                  <a:lnTo>
                    <a:pt x="1565274" y="2232820"/>
                  </a:lnTo>
                  <a:lnTo>
                    <a:pt x="1560512" y="2208214"/>
                  </a:lnTo>
                  <a:lnTo>
                    <a:pt x="1556543" y="2183607"/>
                  </a:lnTo>
                  <a:lnTo>
                    <a:pt x="1552574" y="2159001"/>
                  </a:lnTo>
                  <a:lnTo>
                    <a:pt x="1550987" y="2134395"/>
                  </a:lnTo>
                  <a:lnTo>
                    <a:pt x="1548606" y="2108995"/>
                  </a:lnTo>
                  <a:lnTo>
                    <a:pt x="1547812" y="2084389"/>
                  </a:lnTo>
                  <a:lnTo>
                    <a:pt x="1546224" y="2058989"/>
                  </a:lnTo>
                  <a:lnTo>
                    <a:pt x="1547812" y="2033589"/>
                  </a:lnTo>
                  <a:lnTo>
                    <a:pt x="1548606" y="2008983"/>
                  </a:lnTo>
                  <a:lnTo>
                    <a:pt x="1550987" y="1982789"/>
                  </a:lnTo>
                  <a:lnTo>
                    <a:pt x="1552574" y="1958182"/>
                  </a:lnTo>
                  <a:lnTo>
                    <a:pt x="1556543" y="1933576"/>
                  </a:lnTo>
                  <a:lnTo>
                    <a:pt x="1560512" y="1908970"/>
                  </a:lnTo>
                  <a:lnTo>
                    <a:pt x="1565274" y="1884364"/>
                  </a:lnTo>
                  <a:lnTo>
                    <a:pt x="1570831" y="1859757"/>
                  </a:lnTo>
                  <a:lnTo>
                    <a:pt x="1577181" y="1836739"/>
                  </a:lnTo>
                  <a:lnTo>
                    <a:pt x="1584324" y="1812926"/>
                  </a:lnTo>
                  <a:lnTo>
                    <a:pt x="1591468" y="1789114"/>
                  </a:lnTo>
                  <a:lnTo>
                    <a:pt x="1600199" y="1765301"/>
                  </a:lnTo>
                  <a:lnTo>
                    <a:pt x="1608931" y="1743076"/>
                  </a:lnTo>
                  <a:lnTo>
                    <a:pt x="1618456" y="1720851"/>
                  </a:lnTo>
                  <a:lnTo>
                    <a:pt x="1628774" y="1697832"/>
                  </a:lnTo>
                  <a:lnTo>
                    <a:pt x="1639887" y="1675608"/>
                  </a:lnTo>
                  <a:lnTo>
                    <a:pt x="1650999" y="1652589"/>
                  </a:lnTo>
                  <a:lnTo>
                    <a:pt x="1663699" y="1631158"/>
                  </a:lnTo>
                  <a:lnTo>
                    <a:pt x="1675606" y="1609726"/>
                  </a:lnTo>
                  <a:lnTo>
                    <a:pt x="1689099" y="1589089"/>
                  </a:lnTo>
                  <a:lnTo>
                    <a:pt x="1703387" y="1568451"/>
                  </a:lnTo>
                  <a:lnTo>
                    <a:pt x="1717674" y="1548608"/>
                  </a:lnTo>
                  <a:lnTo>
                    <a:pt x="1731962" y="1527970"/>
                  </a:lnTo>
                  <a:lnTo>
                    <a:pt x="1748631" y="1508126"/>
                  </a:lnTo>
                  <a:lnTo>
                    <a:pt x="1763712" y="1489076"/>
                  </a:lnTo>
                  <a:lnTo>
                    <a:pt x="1781174" y="1469233"/>
                  </a:lnTo>
                  <a:lnTo>
                    <a:pt x="1798637" y="1450976"/>
                  </a:lnTo>
                  <a:lnTo>
                    <a:pt x="1816099" y="1432720"/>
                  </a:lnTo>
                  <a:lnTo>
                    <a:pt x="1834356" y="1413670"/>
                  </a:lnTo>
                  <a:lnTo>
                    <a:pt x="1853406" y="1396208"/>
                  </a:lnTo>
                  <a:lnTo>
                    <a:pt x="1892299" y="1361283"/>
                  </a:lnTo>
                  <a:lnTo>
                    <a:pt x="1932781" y="1329533"/>
                  </a:lnTo>
                  <a:lnTo>
                    <a:pt x="1976437" y="1297783"/>
                  </a:lnTo>
                  <a:lnTo>
                    <a:pt x="2020093" y="1269208"/>
                  </a:lnTo>
                  <a:lnTo>
                    <a:pt x="2066131" y="1241426"/>
                  </a:lnTo>
                  <a:lnTo>
                    <a:pt x="2114549" y="1216026"/>
                  </a:lnTo>
                  <a:lnTo>
                    <a:pt x="2163762" y="1192214"/>
                  </a:lnTo>
                  <a:lnTo>
                    <a:pt x="2215356" y="1170783"/>
                  </a:lnTo>
                  <a:lnTo>
                    <a:pt x="2266156" y="1150145"/>
                  </a:lnTo>
                  <a:lnTo>
                    <a:pt x="2320924" y="1132683"/>
                  </a:lnTo>
                  <a:lnTo>
                    <a:pt x="2374899" y="1117601"/>
                  </a:lnTo>
                  <a:lnTo>
                    <a:pt x="2431256" y="1104108"/>
                  </a:lnTo>
                  <a:lnTo>
                    <a:pt x="2459037" y="1099345"/>
                  </a:lnTo>
                  <a:lnTo>
                    <a:pt x="2487612" y="1092995"/>
                  </a:lnTo>
                  <a:lnTo>
                    <a:pt x="2516187" y="1089026"/>
                  </a:lnTo>
                  <a:lnTo>
                    <a:pt x="2546349" y="1085058"/>
                  </a:lnTo>
                  <a:lnTo>
                    <a:pt x="2574924" y="1081883"/>
                  </a:lnTo>
                  <a:lnTo>
                    <a:pt x="2604293" y="1078708"/>
                  </a:lnTo>
                  <a:lnTo>
                    <a:pt x="2634456" y="1076326"/>
                  </a:lnTo>
                  <a:lnTo>
                    <a:pt x="2665412" y="1074739"/>
                  </a:lnTo>
                  <a:close/>
                  <a:moveTo>
                    <a:pt x="1880393" y="574675"/>
                  </a:moveTo>
                  <a:lnTo>
                    <a:pt x="1859756" y="575469"/>
                  </a:lnTo>
                  <a:lnTo>
                    <a:pt x="1839912" y="578644"/>
                  </a:lnTo>
                  <a:lnTo>
                    <a:pt x="1821656" y="582613"/>
                  </a:lnTo>
                  <a:lnTo>
                    <a:pt x="1803400" y="589757"/>
                  </a:lnTo>
                  <a:lnTo>
                    <a:pt x="1785937" y="596900"/>
                  </a:lnTo>
                  <a:lnTo>
                    <a:pt x="1770062" y="607219"/>
                  </a:lnTo>
                  <a:lnTo>
                    <a:pt x="1754981" y="617538"/>
                  </a:lnTo>
                  <a:lnTo>
                    <a:pt x="1740693" y="629444"/>
                  </a:lnTo>
                  <a:lnTo>
                    <a:pt x="1727993" y="642938"/>
                  </a:lnTo>
                  <a:lnTo>
                    <a:pt x="1716881" y="658813"/>
                  </a:lnTo>
                  <a:lnTo>
                    <a:pt x="1708150" y="673894"/>
                  </a:lnTo>
                  <a:lnTo>
                    <a:pt x="1699418" y="690563"/>
                  </a:lnTo>
                  <a:lnTo>
                    <a:pt x="1692275" y="708025"/>
                  </a:lnTo>
                  <a:lnTo>
                    <a:pt x="1687512" y="726282"/>
                  </a:lnTo>
                  <a:lnTo>
                    <a:pt x="1685131" y="744538"/>
                  </a:lnTo>
                  <a:lnTo>
                    <a:pt x="1684337" y="764382"/>
                  </a:lnTo>
                  <a:lnTo>
                    <a:pt x="1685131" y="783432"/>
                  </a:lnTo>
                  <a:lnTo>
                    <a:pt x="1687512" y="801688"/>
                  </a:lnTo>
                  <a:lnTo>
                    <a:pt x="1692275" y="820738"/>
                  </a:lnTo>
                  <a:lnTo>
                    <a:pt x="1699418" y="838201"/>
                  </a:lnTo>
                  <a:lnTo>
                    <a:pt x="1708150" y="854076"/>
                  </a:lnTo>
                  <a:lnTo>
                    <a:pt x="1716881" y="869951"/>
                  </a:lnTo>
                  <a:lnTo>
                    <a:pt x="1727993" y="885032"/>
                  </a:lnTo>
                  <a:lnTo>
                    <a:pt x="1740693" y="898526"/>
                  </a:lnTo>
                  <a:lnTo>
                    <a:pt x="1754981" y="910432"/>
                  </a:lnTo>
                  <a:lnTo>
                    <a:pt x="1770062" y="920751"/>
                  </a:lnTo>
                  <a:lnTo>
                    <a:pt x="1785937" y="931069"/>
                  </a:lnTo>
                  <a:lnTo>
                    <a:pt x="1803400" y="939801"/>
                  </a:lnTo>
                  <a:lnTo>
                    <a:pt x="1821656" y="945357"/>
                  </a:lnTo>
                  <a:lnTo>
                    <a:pt x="1839912" y="949326"/>
                  </a:lnTo>
                  <a:lnTo>
                    <a:pt x="1859756" y="952501"/>
                  </a:lnTo>
                  <a:lnTo>
                    <a:pt x="1880393" y="954088"/>
                  </a:lnTo>
                  <a:lnTo>
                    <a:pt x="1899443" y="952501"/>
                  </a:lnTo>
                  <a:lnTo>
                    <a:pt x="1919287" y="949326"/>
                  </a:lnTo>
                  <a:lnTo>
                    <a:pt x="1937543" y="945357"/>
                  </a:lnTo>
                  <a:lnTo>
                    <a:pt x="1955800" y="939801"/>
                  </a:lnTo>
                  <a:lnTo>
                    <a:pt x="1973262" y="931069"/>
                  </a:lnTo>
                  <a:lnTo>
                    <a:pt x="1988343" y="920751"/>
                  </a:lnTo>
                  <a:lnTo>
                    <a:pt x="2004218" y="910432"/>
                  </a:lnTo>
                  <a:lnTo>
                    <a:pt x="2018506" y="898526"/>
                  </a:lnTo>
                  <a:lnTo>
                    <a:pt x="2030412" y="885032"/>
                  </a:lnTo>
                  <a:lnTo>
                    <a:pt x="2042318" y="869951"/>
                  </a:lnTo>
                  <a:lnTo>
                    <a:pt x="2051050" y="854076"/>
                  </a:lnTo>
                  <a:lnTo>
                    <a:pt x="2059781" y="838201"/>
                  </a:lnTo>
                  <a:lnTo>
                    <a:pt x="2066925" y="820738"/>
                  </a:lnTo>
                  <a:lnTo>
                    <a:pt x="2071687" y="801688"/>
                  </a:lnTo>
                  <a:lnTo>
                    <a:pt x="2074068" y="783432"/>
                  </a:lnTo>
                  <a:lnTo>
                    <a:pt x="2074862" y="764382"/>
                  </a:lnTo>
                  <a:lnTo>
                    <a:pt x="2074068" y="744538"/>
                  </a:lnTo>
                  <a:lnTo>
                    <a:pt x="2071687" y="726282"/>
                  </a:lnTo>
                  <a:lnTo>
                    <a:pt x="2066925" y="708025"/>
                  </a:lnTo>
                  <a:lnTo>
                    <a:pt x="2059781" y="690563"/>
                  </a:lnTo>
                  <a:lnTo>
                    <a:pt x="2051050" y="673894"/>
                  </a:lnTo>
                  <a:lnTo>
                    <a:pt x="2042318" y="658813"/>
                  </a:lnTo>
                  <a:lnTo>
                    <a:pt x="2030412" y="642938"/>
                  </a:lnTo>
                  <a:lnTo>
                    <a:pt x="2018506" y="629444"/>
                  </a:lnTo>
                  <a:lnTo>
                    <a:pt x="2004218" y="617538"/>
                  </a:lnTo>
                  <a:lnTo>
                    <a:pt x="1988343" y="607219"/>
                  </a:lnTo>
                  <a:lnTo>
                    <a:pt x="1973262" y="596900"/>
                  </a:lnTo>
                  <a:lnTo>
                    <a:pt x="1955800" y="589757"/>
                  </a:lnTo>
                  <a:lnTo>
                    <a:pt x="1937543" y="582613"/>
                  </a:lnTo>
                  <a:lnTo>
                    <a:pt x="1919287" y="578644"/>
                  </a:lnTo>
                  <a:lnTo>
                    <a:pt x="1899443" y="575469"/>
                  </a:lnTo>
                  <a:close/>
                  <a:moveTo>
                    <a:pt x="908446" y="574675"/>
                  </a:moveTo>
                  <a:lnTo>
                    <a:pt x="887767" y="575469"/>
                  </a:lnTo>
                  <a:lnTo>
                    <a:pt x="868678" y="578644"/>
                  </a:lnTo>
                  <a:lnTo>
                    <a:pt x="850385" y="582613"/>
                  </a:lnTo>
                  <a:lnTo>
                    <a:pt x="831296" y="589757"/>
                  </a:lnTo>
                  <a:lnTo>
                    <a:pt x="815389" y="596900"/>
                  </a:lnTo>
                  <a:lnTo>
                    <a:pt x="798686" y="607219"/>
                  </a:lnTo>
                  <a:lnTo>
                    <a:pt x="783574" y="617538"/>
                  </a:lnTo>
                  <a:lnTo>
                    <a:pt x="770053" y="629444"/>
                  </a:lnTo>
                  <a:lnTo>
                    <a:pt x="756532" y="642938"/>
                  </a:lnTo>
                  <a:lnTo>
                    <a:pt x="745397" y="658813"/>
                  </a:lnTo>
                  <a:lnTo>
                    <a:pt x="735853" y="673894"/>
                  </a:lnTo>
                  <a:lnTo>
                    <a:pt x="727899" y="690563"/>
                  </a:lnTo>
                  <a:lnTo>
                    <a:pt x="720741" y="708025"/>
                  </a:lnTo>
                  <a:lnTo>
                    <a:pt x="716764" y="726282"/>
                  </a:lnTo>
                  <a:lnTo>
                    <a:pt x="713583" y="744538"/>
                  </a:lnTo>
                  <a:lnTo>
                    <a:pt x="712787" y="764382"/>
                  </a:lnTo>
                  <a:lnTo>
                    <a:pt x="713583" y="783432"/>
                  </a:lnTo>
                  <a:lnTo>
                    <a:pt x="716764" y="801688"/>
                  </a:lnTo>
                  <a:lnTo>
                    <a:pt x="720741" y="820738"/>
                  </a:lnTo>
                  <a:lnTo>
                    <a:pt x="727899" y="838201"/>
                  </a:lnTo>
                  <a:lnTo>
                    <a:pt x="735853" y="854076"/>
                  </a:lnTo>
                  <a:lnTo>
                    <a:pt x="745397" y="869951"/>
                  </a:lnTo>
                  <a:lnTo>
                    <a:pt x="756532" y="885032"/>
                  </a:lnTo>
                  <a:lnTo>
                    <a:pt x="770053" y="898526"/>
                  </a:lnTo>
                  <a:lnTo>
                    <a:pt x="783574" y="910432"/>
                  </a:lnTo>
                  <a:lnTo>
                    <a:pt x="798686" y="920751"/>
                  </a:lnTo>
                  <a:lnTo>
                    <a:pt x="815389" y="931069"/>
                  </a:lnTo>
                  <a:lnTo>
                    <a:pt x="831296" y="939801"/>
                  </a:lnTo>
                  <a:lnTo>
                    <a:pt x="850385" y="945357"/>
                  </a:lnTo>
                  <a:lnTo>
                    <a:pt x="868678" y="949326"/>
                  </a:lnTo>
                  <a:lnTo>
                    <a:pt x="887767" y="952501"/>
                  </a:lnTo>
                  <a:lnTo>
                    <a:pt x="908446" y="954088"/>
                  </a:lnTo>
                  <a:lnTo>
                    <a:pt x="928330" y="952501"/>
                  </a:lnTo>
                  <a:lnTo>
                    <a:pt x="947419" y="949326"/>
                  </a:lnTo>
                  <a:lnTo>
                    <a:pt x="967303" y="945357"/>
                  </a:lnTo>
                  <a:lnTo>
                    <a:pt x="984801" y="939801"/>
                  </a:lnTo>
                  <a:lnTo>
                    <a:pt x="1002299" y="931069"/>
                  </a:lnTo>
                  <a:lnTo>
                    <a:pt x="1018206" y="920751"/>
                  </a:lnTo>
                  <a:lnTo>
                    <a:pt x="1033318" y="910432"/>
                  </a:lnTo>
                  <a:lnTo>
                    <a:pt x="1047634" y="898526"/>
                  </a:lnTo>
                  <a:lnTo>
                    <a:pt x="1059565" y="885032"/>
                  </a:lnTo>
                  <a:lnTo>
                    <a:pt x="1070700" y="869951"/>
                  </a:lnTo>
                  <a:lnTo>
                    <a:pt x="1081039" y="854076"/>
                  </a:lnTo>
                  <a:lnTo>
                    <a:pt x="1089788" y="838201"/>
                  </a:lnTo>
                  <a:lnTo>
                    <a:pt x="1095356" y="820738"/>
                  </a:lnTo>
                  <a:lnTo>
                    <a:pt x="1100923" y="801688"/>
                  </a:lnTo>
                  <a:lnTo>
                    <a:pt x="1104105" y="783432"/>
                  </a:lnTo>
                  <a:lnTo>
                    <a:pt x="1104900" y="764382"/>
                  </a:lnTo>
                  <a:lnTo>
                    <a:pt x="1104105" y="744538"/>
                  </a:lnTo>
                  <a:lnTo>
                    <a:pt x="1100923" y="726282"/>
                  </a:lnTo>
                  <a:lnTo>
                    <a:pt x="1095356" y="708025"/>
                  </a:lnTo>
                  <a:lnTo>
                    <a:pt x="1089788" y="690563"/>
                  </a:lnTo>
                  <a:lnTo>
                    <a:pt x="1081039" y="673894"/>
                  </a:lnTo>
                  <a:lnTo>
                    <a:pt x="1070700" y="658813"/>
                  </a:lnTo>
                  <a:lnTo>
                    <a:pt x="1059565" y="642938"/>
                  </a:lnTo>
                  <a:lnTo>
                    <a:pt x="1047634" y="629444"/>
                  </a:lnTo>
                  <a:lnTo>
                    <a:pt x="1033318" y="617538"/>
                  </a:lnTo>
                  <a:lnTo>
                    <a:pt x="1018206" y="607219"/>
                  </a:lnTo>
                  <a:lnTo>
                    <a:pt x="1002299" y="596900"/>
                  </a:lnTo>
                  <a:lnTo>
                    <a:pt x="984801" y="589757"/>
                  </a:lnTo>
                  <a:lnTo>
                    <a:pt x="967303" y="582613"/>
                  </a:lnTo>
                  <a:lnTo>
                    <a:pt x="947419" y="578644"/>
                  </a:lnTo>
                  <a:lnTo>
                    <a:pt x="928330" y="575469"/>
                  </a:lnTo>
                  <a:close/>
                  <a:moveTo>
                    <a:pt x="1394220" y="0"/>
                  </a:moveTo>
                  <a:lnTo>
                    <a:pt x="1427548" y="0"/>
                  </a:lnTo>
                  <a:lnTo>
                    <a:pt x="1460083" y="794"/>
                  </a:lnTo>
                  <a:lnTo>
                    <a:pt x="1491823" y="3174"/>
                  </a:lnTo>
                  <a:lnTo>
                    <a:pt x="1523564" y="4761"/>
                  </a:lnTo>
                  <a:lnTo>
                    <a:pt x="1587046" y="11109"/>
                  </a:lnTo>
                  <a:lnTo>
                    <a:pt x="1649735" y="19838"/>
                  </a:lnTo>
                  <a:lnTo>
                    <a:pt x="1710836" y="30947"/>
                  </a:lnTo>
                  <a:lnTo>
                    <a:pt x="1771937" y="42849"/>
                  </a:lnTo>
                  <a:lnTo>
                    <a:pt x="1831451" y="58719"/>
                  </a:lnTo>
                  <a:lnTo>
                    <a:pt x="1889379" y="76176"/>
                  </a:lnTo>
                  <a:lnTo>
                    <a:pt x="1946512" y="95220"/>
                  </a:lnTo>
                  <a:lnTo>
                    <a:pt x="2002059" y="116645"/>
                  </a:lnTo>
                  <a:lnTo>
                    <a:pt x="2056812" y="140450"/>
                  </a:lnTo>
                  <a:lnTo>
                    <a:pt x="2109978" y="165048"/>
                  </a:lnTo>
                  <a:lnTo>
                    <a:pt x="2160763" y="192821"/>
                  </a:lnTo>
                  <a:lnTo>
                    <a:pt x="2211549" y="221387"/>
                  </a:lnTo>
                  <a:lnTo>
                    <a:pt x="2259160" y="252333"/>
                  </a:lnTo>
                  <a:lnTo>
                    <a:pt x="2306772" y="284073"/>
                  </a:lnTo>
                  <a:lnTo>
                    <a:pt x="2352002" y="318987"/>
                  </a:lnTo>
                  <a:lnTo>
                    <a:pt x="2394853" y="353901"/>
                  </a:lnTo>
                  <a:lnTo>
                    <a:pt x="2436116" y="390402"/>
                  </a:lnTo>
                  <a:lnTo>
                    <a:pt x="2475792" y="429284"/>
                  </a:lnTo>
                  <a:lnTo>
                    <a:pt x="2513088" y="469753"/>
                  </a:lnTo>
                  <a:lnTo>
                    <a:pt x="2531339" y="489590"/>
                  </a:lnTo>
                  <a:lnTo>
                    <a:pt x="2547209" y="510221"/>
                  </a:lnTo>
                  <a:lnTo>
                    <a:pt x="2564667" y="531646"/>
                  </a:lnTo>
                  <a:lnTo>
                    <a:pt x="2581331" y="553864"/>
                  </a:lnTo>
                  <a:lnTo>
                    <a:pt x="2596407" y="575288"/>
                  </a:lnTo>
                  <a:lnTo>
                    <a:pt x="2612278" y="597506"/>
                  </a:lnTo>
                  <a:lnTo>
                    <a:pt x="2626561" y="620518"/>
                  </a:lnTo>
                  <a:lnTo>
                    <a:pt x="2640845" y="642736"/>
                  </a:lnTo>
                  <a:lnTo>
                    <a:pt x="2654335" y="666541"/>
                  </a:lnTo>
                  <a:lnTo>
                    <a:pt x="2667825" y="688759"/>
                  </a:lnTo>
                  <a:lnTo>
                    <a:pt x="2679727" y="712564"/>
                  </a:lnTo>
                  <a:lnTo>
                    <a:pt x="2690837" y="735575"/>
                  </a:lnTo>
                  <a:lnTo>
                    <a:pt x="2701946" y="760174"/>
                  </a:lnTo>
                  <a:lnTo>
                    <a:pt x="2712262" y="784772"/>
                  </a:lnTo>
                  <a:lnTo>
                    <a:pt x="2722578" y="809371"/>
                  </a:lnTo>
                  <a:lnTo>
                    <a:pt x="2732100" y="833969"/>
                  </a:lnTo>
                  <a:lnTo>
                    <a:pt x="2740035" y="858568"/>
                  </a:lnTo>
                  <a:lnTo>
                    <a:pt x="2748764" y="884753"/>
                  </a:lnTo>
                  <a:lnTo>
                    <a:pt x="2755906" y="910145"/>
                  </a:lnTo>
                  <a:lnTo>
                    <a:pt x="2761460" y="935537"/>
                  </a:lnTo>
                  <a:lnTo>
                    <a:pt x="2767808" y="961723"/>
                  </a:lnTo>
                  <a:lnTo>
                    <a:pt x="2773363" y="987908"/>
                  </a:lnTo>
                  <a:lnTo>
                    <a:pt x="2743209" y="987115"/>
                  </a:lnTo>
                  <a:lnTo>
                    <a:pt x="2713849" y="987115"/>
                  </a:lnTo>
                  <a:lnTo>
                    <a:pt x="2680521" y="987115"/>
                  </a:lnTo>
                  <a:lnTo>
                    <a:pt x="2648780" y="987908"/>
                  </a:lnTo>
                  <a:lnTo>
                    <a:pt x="2616246" y="990289"/>
                  </a:lnTo>
                  <a:lnTo>
                    <a:pt x="2584505" y="991876"/>
                  </a:lnTo>
                  <a:lnTo>
                    <a:pt x="2552764" y="995050"/>
                  </a:lnTo>
                  <a:lnTo>
                    <a:pt x="2521023" y="999017"/>
                  </a:lnTo>
                  <a:lnTo>
                    <a:pt x="2489282" y="1003778"/>
                  </a:lnTo>
                  <a:lnTo>
                    <a:pt x="2458334" y="1008539"/>
                  </a:lnTo>
                  <a:lnTo>
                    <a:pt x="2427387" y="1014094"/>
                  </a:lnTo>
                  <a:lnTo>
                    <a:pt x="2397233" y="1019648"/>
                  </a:lnTo>
                  <a:lnTo>
                    <a:pt x="2366286" y="1026790"/>
                  </a:lnTo>
                  <a:lnTo>
                    <a:pt x="2336132" y="1033931"/>
                  </a:lnTo>
                  <a:lnTo>
                    <a:pt x="2306772" y="1042660"/>
                  </a:lnTo>
                  <a:lnTo>
                    <a:pt x="2276618" y="1051388"/>
                  </a:lnTo>
                  <a:lnTo>
                    <a:pt x="2248051" y="1060910"/>
                  </a:lnTo>
                  <a:lnTo>
                    <a:pt x="2219484" y="1070432"/>
                  </a:lnTo>
                  <a:lnTo>
                    <a:pt x="2191711" y="1080748"/>
                  </a:lnTo>
                  <a:lnTo>
                    <a:pt x="2163144" y="1091857"/>
                  </a:lnTo>
                  <a:lnTo>
                    <a:pt x="2135371" y="1102966"/>
                  </a:lnTo>
                  <a:lnTo>
                    <a:pt x="2109184" y="1114868"/>
                  </a:lnTo>
                  <a:lnTo>
                    <a:pt x="2082205" y="1127564"/>
                  </a:lnTo>
                  <a:lnTo>
                    <a:pt x="2055225" y="1141054"/>
                  </a:lnTo>
                  <a:lnTo>
                    <a:pt x="2029832" y="1154543"/>
                  </a:lnTo>
                  <a:lnTo>
                    <a:pt x="2004439" y="1168826"/>
                  </a:lnTo>
                  <a:lnTo>
                    <a:pt x="1979047" y="1183109"/>
                  </a:lnTo>
                  <a:lnTo>
                    <a:pt x="1954447" y="1198186"/>
                  </a:lnTo>
                  <a:lnTo>
                    <a:pt x="1930642" y="1213262"/>
                  </a:lnTo>
                  <a:lnTo>
                    <a:pt x="1906043" y="1229926"/>
                  </a:lnTo>
                  <a:lnTo>
                    <a:pt x="1883030" y="1246589"/>
                  </a:lnTo>
                  <a:lnTo>
                    <a:pt x="1860018" y="1262459"/>
                  </a:lnTo>
                  <a:lnTo>
                    <a:pt x="1838593" y="1279916"/>
                  </a:lnTo>
                  <a:lnTo>
                    <a:pt x="1815581" y="1298960"/>
                  </a:lnTo>
                  <a:lnTo>
                    <a:pt x="1794949" y="1317211"/>
                  </a:lnTo>
                  <a:lnTo>
                    <a:pt x="1773524" y="1335461"/>
                  </a:lnTo>
                  <a:lnTo>
                    <a:pt x="1754480" y="1355299"/>
                  </a:lnTo>
                  <a:lnTo>
                    <a:pt x="1733848" y="1374343"/>
                  </a:lnTo>
                  <a:lnTo>
                    <a:pt x="1715597" y="1394181"/>
                  </a:lnTo>
                  <a:lnTo>
                    <a:pt x="1696552" y="1414812"/>
                  </a:lnTo>
                  <a:lnTo>
                    <a:pt x="1678301" y="1434649"/>
                  </a:lnTo>
                  <a:lnTo>
                    <a:pt x="1660844" y="1456867"/>
                  </a:lnTo>
                  <a:lnTo>
                    <a:pt x="1644180" y="1476705"/>
                  </a:lnTo>
                  <a:lnTo>
                    <a:pt x="1628309" y="1499716"/>
                  </a:lnTo>
                  <a:lnTo>
                    <a:pt x="1612439" y="1521141"/>
                  </a:lnTo>
                  <a:lnTo>
                    <a:pt x="1597362" y="1543359"/>
                  </a:lnTo>
                  <a:lnTo>
                    <a:pt x="1583079" y="1566370"/>
                  </a:lnTo>
                  <a:lnTo>
                    <a:pt x="1569589" y="1589382"/>
                  </a:lnTo>
                  <a:lnTo>
                    <a:pt x="1556099" y="1613187"/>
                  </a:lnTo>
                  <a:lnTo>
                    <a:pt x="1544196" y="1636992"/>
                  </a:lnTo>
                  <a:lnTo>
                    <a:pt x="1531500" y="1660797"/>
                  </a:lnTo>
                  <a:lnTo>
                    <a:pt x="1521184" y="1685395"/>
                  </a:lnTo>
                  <a:lnTo>
                    <a:pt x="1510075" y="1709994"/>
                  </a:lnTo>
                  <a:lnTo>
                    <a:pt x="1501346" y="1734592"/>
                  </a:lnTo>
                  <a:lnTo>
                    <a:pt x="1491823" y="1759984"/>
                  </a:lnTo>
                  <a:lnTo>
                    <a:pt x="1483888" y="1785376"/>
                  </a:lnTo>
                  <a:lnTo>
                    <a:pt x="1476747" y="1811562"/>
                  </a:lnTo>
                  <a:lnTo>
                    <a:pt x="1470398" y="1836954"/>
                  </a:lnTo>
                  <a:lnTo>
                    <a:pt x="1464050" y="1862346"/>
                  </a:lnTo>
                  <a:lnTo>
                    <a:pt x="1459289" y="1889325"/>
                  </a:lnTo>
                  <a:lnTo>
                    <a:pt x="1453734" y="1915510"/>
                  </a:lnTo>
                  <a:lnTo>
                    <a:pt x="1450560" y="1942489"/>
                  </a:lnTo>
                  <a:lnTo>
                    <a:pt x="1447386" y="1968675"/>
                  </a:lnTo>
                  <a:lnTo>
                    <a:pt x="1445799" y="1996447"/>
                  </a:lnTo>
                  <a:lnTo>
                    <a:pt x="1445006" y="2023426"/>
                  </a:lnTo>
                  <a:lnTo>
                    <a:pt x="1443419" y="2051199"/>
                  </a:lnTo>
                  <a:lnTo>
                    <a:pt x="1445006" y="2086906"/>
                  </a:lnTo>
                  <a:lnTo>
                    <a:pt x="1446593" y="2122614"/>
                  </a:lnTo>
                  <a:lnTo>
                    <a:pt x="1450560" y="2158321"/>
                  </a:lnTo>
                  <a:lnTo>
                    <a:pt x="1454528" y="2193235"/>
                  </a:lnTo>
                  <a:lnTo>
                    <a:pt x="1461670" y="2228149"/>
                  </a:lnTo>
                  <a:lnTo>
                    <a:pt x="1469605" y="2262270"/>
                  </a:lnTo>
                  <a:lnTo>
                    <a:pt x="1478334" y="2296390"/>
                  </a:lnTo>
                  <a:lnTo>
                    <a:pt x="1488649" y="2329718"/>
                  </a:lnTo>
                  <a:lnTo>
                    <a:pt x="1441832" y="2332098"/>
                  </a:lnTo>
                  <a:lnTo>
                    <a:pt x="1394220" y="2332892"/>
                  </a:lnTo>
                  <a:lnTo>
                    <a:pt x="1337086" y="2332098"/>
                  </a:lnTo>
                  <a:lnTo>
                    <a:pt x="1279953" y="2328924"/>
                  </a:lnTo>
                  <a:lnTo>
                    <a:pt x="1223613" y="2323370"/>
                  </a:lnTo>
                  <a:lnTo>
                    <a:pt x="1168066" y="2317815"/>
                  </a:lnTo>
                  <a:lnTo>
                    <a:pt x="1113313" y="2308293"/>
                  </a:lnTo>
                  <a:lnTo>
                    <a:pt x="1059353" y="2297977"/>
                  </a:lnTo>
                  <a:lnTo>
                    <a:pt x="1006187" y="2286868"/>
                  </a:lnTo>
                  <a:lnTo>
                    <a:pt x="953815" y="2272585"/>
                  </a:lnTo>
                  <a:lnTo>
                    <a:pt x="930009" y="2266237"/>
                  </a:lnTo>
                  <a:lnTo>
                    <a:pt x="426122" y="2522538"/>
                  </a:lnTo>
                  <a:lnTo>
                    <a:pt x="560227" y="2101189"/>
                  </a:lnTo>
                  <a:lnTo>
                    <a:pt x="547531" y="2093254"/>
                  </a:lnTo>
                  <a:lnTo>
                    <a:pt x="517377" y="2072623"/>
                  </a:lnTo>
                  <a:lnTo>
                    <a:pt x="486430" y="2051199"/>
                  </a:lnTo>
                  <a:lnTo>
                    <a:pt x="457863" y="2029774"/>
                  </a:lnTo>
                  <a:lnTo>
                    <a:pt x="428503" y="2006763"/>
                  </a:lnTo>
                  <a:lnTo>
                    <a:pt x="399936" y="1984545"/>
                  </a:lnTo>
                  <a:lnTo>
                    <a:pt x="373750" y="1960740"/>
                  </a:lnTo>
                  <a:lnTo>
                    <a:pt x="346770" y="1936141"/>
                  </a:lnTo>
                  <a:lnTo>
                    <a:pt x="321377" y="1911543"/>
                  </a:lnTo>
                  <a:lnTo>
                    <a:pt x="296778" y="1886151"/>
                  </a:lnTo>
                  <a:lnTo>
                    <a:pt x="272972" y="1859172"/>
                  </a:lnTo>
                  <a:lnTo>
                    <a:pt x="250753" y="1832986"/>
                  </a:lnTo>
                  <a:lnTo>
                    <a:pt x="227741" y="1806007"/>
                  </a:lnTo>
                  <a:lnTo>
                    <a:pt x="207110" y="1777441"/>
                  </a:lnTo>
                  <a:lnTo>
                    <a:pt x="187272" y="1749668"/>
                  </a:lnTo>
                  <a:lnTo>
                    <a:pt x="167433" y="1721102"/>
                  </a:lnTo>
                  <a:lnTo>
                    <a:pt x="149182" y="1690950"/>
                  </a:lnTo>
                  <a:lnTo>
                    <a:pt x="131725" y="1661590"/>
                  </a:lnTo>
                  <a:lnTo>
                    <a:pt x="115061" y="1630644"/>
                  </a:lnTo>
                  <a:lnTo>
                    <a:pt x="99984" y="1599697"/>
                  </a:lnTo>
                  <a:lnTo>
                    <a:pt x="85701" y="1569544"/>
                  </a:lnTo>
                  <a:lnTo>
                    <a:pt x="72211" y="1537804"/>
                  </a:lnTo>
                  <a:lnTo>
                    <a:pt x="59514" y="1506064"/>
                  </a:lnTo>
                  <a:lnTo>
                    <a:pt x="48405" y="1472737"/>
                  </a:lnTo>
                  <a:lnTo>
                    <a:pt x="39676" y="1440204"/>
                  </a:lnTo>
                  <a:lnTo>
                    <a:pt x="30154" y="1407670"/>
                  </a:lnTo>
                  <a:lnTo>
                    <a:pt x="22219" y="1373550"/>
                  </a:lnTo>
                  <a:lnTo>
                    <a:pt x="15871" y="1339429"/>
                  </a:lnTo>
                  <a:lnTo>
                    <a:pt x="9522" y="1306102"/>
                  </a:lnTo>
                  <a:lnTo>
                    <a:pt x="5555" y="1271188"/>
                  </a:lnTo>
                  <a:lnTo>
                    <a:pt x="2381" y="1236274"/>
                  </a:lnTo>
                  <a:lnTo>
                    <a:pt x="0" y="1201360"/>
                  </a:lnTo>
                  <a:lnTo>
                    <a:pt x="0" y="1166446"/>
                  </a:lnTo>
                  <a:lnTo>
                    <a:pt x="0" y="1137086"/>
                  </a:lnTo>
                  <a:lnTo>
                    <a:pt x="2381" y="1106140"/>
                  </a:lnTo>
                  <a:lnTo>
                    <a:pt x="4761" y="1075987"/>
                  </a:lnTo>
                  <a:lnTo>
                    <a:pt x="7935" y="1047421"/>
                  </a:lnTo>
                  <a:lnTo>
                    <a:pt x="11903" y="1018061"/>
                  </a:lnTo>
                  <a:lnTo>
                    <a:pt x="15871" y="989495"/>
                  </a:lnTo>
                  <a:lnTo>
                    <a:pt x="22219" y="959342"/>
                  </a:lnTo>
                  <a:lnTo>
                    <a:pt x="27773" y="931570"/>
                  </a:lnTo>
                  <a:lnTo>
                    <a:pt x="36502" y="903004"/>
                  </a:lnTo>
                  <a:lnTo>
                    <a:pt x="44437" y="875231"/>
                  </a:lnTo>
                  <a:lnTo>
                    <a:pt x="52373" y="846665"/>
                  </a:lnTo>
                  <a:lnTo>
                    <a:pt x="62688" y="819686"/>
                  </a:lnTo>
                  <a:lnTo>
                    <a:pt x="73004" y="792707"/>
                  </a:lnTo>
                  <a:lnTo>
                    <a:pt x="84114" y="765728"/>
                  </a:lnTo>
                  <a:lnTo>
                    <a:pt x="96810" y="738749"/>
                  </a:lnTo>
                  <a:lnTo>
                    <a:pt x="110300" y="712564"/>
                  </a:lnTo>
                  <a:lnTo>
                    <a:pt x="122996" y="686378"/>
                  </a:lnTo>
                  <a:lnTo>
                    <a:pt x="138073" y="660986"/>
                  </a:lnTo>
                  <a:lnTo>
                    <a:pt x="153150" y="635594"/>
                  </a:lnTo>
                  <a:lnTo>
                    <a:pt x="168227" y="610996"/>
                  </a:lnTo>
                  <a:lnTo>
                    <a:pt x="184891" y="586397"/>
                  </a:lnTo>
                  <a:lnTo>
                    <a:pt x="202349" y="561799"/>
                  </a:lnTo>
                  <a:lnTo>
                    <a:pt x="219806" y="537994"/>
                  </a:lnTo>
                  <a:lnTo>
                    <a:pt x="238057" y="514189"/>
                  </a:lnTo>
                  <a:lnTo>
                    <a:pt x="257895" y="491177"/>
                  </a:lnTo>
                  <a:lnTo>
                    <a:pt x="276940" y="468166"/>
                  </a:lnTo>
                  <a:lnTo>
                    <a:pt x="297571" y="445947"/>
                  </a:lnTo>
                  <a:lnTo>
                    <a:pt x="318203" y="424523"/>
                  </a:lnTo>
                  <a:lnTo>
                    <a:pt x="340422" y="403098"/>
                  </a:lnTo>
                  <a:lnTo>
                    <a:pt x="361847" y="382467"/>
                  </a:lnTo>
                  <a:lnTo>
                    <a:pt x="384859" y="361836"/>
                  </a:lnTo>
                  <a:lnTo>
                    <a:pt x="408665" y="341205"/>
                  </a:lnTo>
                  <a:lnTo>
                    <a:pt x="433264" y="322161"/>
                  </a:lnTo>
                  <a:lnTo>
                    <a:pt x="456276" y="303117"/>
                  </a:lnTo>
                  <a:lnTo>
                    <a:pt x="482462" y="284867"/>
                  </a:lnTo>
                  <a:lnTo>
                    <a:pt x="507855" y="266616"/>
                  </a:lnTo>
                  <a:lnTo>
                    <a:pt x="533248" y="249159"/>
                  </a:lnTo>
                  <a:lnTo>
                    <a:pt x="560227" y="231702"/>
                  </a:lnTo>
                  <a:lnTo>
                    <a:pt x="588001" y="215039"/>
                  </a:lnTo>
                  <a:lnTo>
                    <a:pt x="615774" y="199169"/>
                  </a:lnTo>
                  <a:lnTo>
                    <a:pt x="642754" y="183299"/>
                  </a:lnTo>
                  <a:lnTo>
                    <a:pt x="672114" y="169016"/>
                  </a:lnTo>
                  <a:lnTo>
                    <a:pt x="700681" y="154733"/>
                  </a:lnTo>
                  <a:lnTo>
                    <a:pt x="730041" y="140450"/>
                  </a:lnTo>
                  <a:lnTo>
                    <a:pt x="760195" y="127754"/>
                  </a:lnTo>
                  <a:lnTo>
                    <a:pt x="789556" y="115058"/>
                  </a:lnTo>
                  <a:lnTo>
                    <a:pt x="820503" y="103155"/>
                  </a:lnTo>
                  <a:lnTo>
                    <a:pt x="852244" y="92046"/>
                  </a:lnTo>
                  <a:lnTo>
                    <a:pt x="883191" y="80937"/>
                  </a:lnTo>
                  <a:lnTo>
                    <a:pt x="914932" y="70622"/>
                  </a:lnTo>
                  <a:lnTo>
                    <a:pt x="947467" y="61893"/>
                  </a:lnTo>
                  <a:lnTo>
                    <a:pt x="980001" y="52371"/>
                  </a:lnTo>
                  <a:lnTo>
                    <a:pt x="1013329" y="44436"/>
                  </a:lnTo>
                  <a:lnTo>
                    <a:pt x="1045864" y="37295"/>
                  </a:lnTo>
                  <a:lnTo>
                    <a:pt x="1079985" y="29360"/>
                  </a:lnTo>
                  <a:lnTo>
                    <a:pt x="1113313" y="23805"/>
                  </a:lnTo>
                  <a:lnTo>
                    <a:pt x="1147434" y="18251"/>
                  </a:lnTo>
                  <a:lnTo>
                    <a:pt x="1182350" y="13490"/>
                  </a:lnTo>
                  <a:lnTo>
                    <a:pt x="1217265" y="9522"/>
                  </a:lnTo>
                  <a:lnTo>
                    <a:pt x="1252180" y="6348"/>
                  </a:lnTo>
                  <a:lnTo>
                    <a:pt x="1287095" y="3174"/>
                  </a:lnTo>
                  <a:lnTo>
                    <a:pt x="1322803" y="2381"/>
                  </a:lnTo>
                  <a:lnTo>
                    <a:pt x="1358512" y="7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46070" y="343487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>
                    <a:lumMod val="95000"/>
                  </a:schemeClr>
                </a:solidFill>
                <a:ea typeface="造字工房悦圆演示版常规体" pitchFamily="50" charset="-122"/>
              </a:rPr>
              <a:t>发展目标</a:t>
            </a:r>
            <a:endParaRPr lang="zh-CN" altLang="en-US" sz="3200" b="1" spc="600" dirty="0">
              <a:solidFill>
                <a:schemeClr val="bg1">
                  <a:lumMod val="95000"/>
                </a:schemeClr>
              </a:solidFill>
              <a:ea typeface="造字工房悦圆演示版常规体" pitchFamily="50" charset="-122"/>
            </a:endParaRPr>
          </a:p>
        </p:txBody>
      </p:sp>
      <p:sp>
        <p:nvSpPr>
          <p:cNvPr id="188" name="Freeform 5"/>
          <p:cNvSpPr/>
          <p:nvPr/>
        </p:nvSpPr>
        <p:spPr bwMode="auto">
          <a:xfrm rot="5400000">
            <a:off x="1684909" y="1883450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89" name="Freeform 5"/>
          <p:cNvSpPr/>
          <p:nvPr/>
        </p:nvSpPr>
        <p:spPr bwMode="auto">
          <a:xfrm rot="5400000">
            <a:off x="4993259" y="1883450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90" name="Freeform 5"/>
          <p:cNvSpPr/>
          <p:nvPr/>
        </p:nvSpPr>
        <p:spPr bwMode="auto">
          <a:xfrm rot="5400000">
            <a:off x="8301609" y="1883450"/>
            <a:ext cx="2263538" cy="20061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  <a:sym typeface="Arial" panose="020B0604020202020204" pitchFamily="34" charset="0"/>
            </a:endParaRPr>
          </a:p>
        </p:txBody>
      </p:sp>
      <p:grpSp>
        <p:nvGrpSpPr>
          <p:cNvPr id="191" name="组合 190"/>
          <p:cNvGrpSpPr/>
          <p:nvPr/>
        </p:nvGrpSpPr>
        <p:grpSpPr>
          <a:xfrm>
            <a:off x="3757868" y="2658828"/>
            <a:ext cx="1415916" cy="455399"/>
            <a:chOff x="3728840" y="2934600"/>
            <a:chExt cx="1415916" cy="455399"/>
          </a:xfrm>
        </p:grpSpPr>
        <p:cxnSp>
          <p:nvCxnSpPr>
            <p:cNvPr id="192" name="直接连接符 191"/>
            <p:cNvCxnSpPr/>
            <p:nvPr/>
          </p:nvCxnSpPr>
          <p:spPr>
            <a:xfrm flipV="1">
              <a:off x="4663948" y="3162299"/>
              <a:ext cx="370411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3842225" y="3162299"/>
              <a:ext cx="370411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组合 193"/>
            <p:cNvGrpSpPr/>
            <p:nvPr/>
          </p:nvGrpSpPr>
          <p:grpSpPr>
            <a:xfrm>
              <a:off x="4214126" y="2934600"/>
              <a:ext cx="455399" cy="455399"/>
              <a:chOff x="4108450" y="2661285"/>
              <a:chExt cx="666750" cy="666750"/>
            </a:xfrm>
          </p:grpSpPr>
          <p:sp>
            <p:nvSpPr>
              <p:cNvPr id="197" name="椭圆 196"/>
              <p:cNvSpPr/>
              <p:nvPr/>
            </p:nvSpPr>
            <p:spPr>
              <a:xfrm>
                <a:off x="4108450" y="2661285"/>
                <a:ext cx="666750" cy="66675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98" name="任意多边形 21"/>
              <p:cNvSpPr/>
              <p:nvPr/>
            </p:nvSpPr>
            <p:spPr>
              <a:xfrm rot="5400000">
                <a:off x="4219323" y="2803673"/>
                <a:ext cx="433864" cy="381974"/>
              </a:xfrm>
              <a:custGeom>
                <a:avLst/>
                <a:gdLst>
                  <a:gd name="connsiteX0" fmla="*/ 760416 w 1727431"/>
                  <a:gd name="connsiteY0" fmla="*/ 1520832 h 1520832"/>
                  <a:gd name="connsiteX1" fmla="*/ 621863 w 1727431"/>
                  <a:gd name="connsiteY1" fmla="*/ 1463441 h 1520832"/>
                  <a:gd name="connsiteX2" fmla="*/ 57390 w 1727431"/>
                  <a:gd name="connsiteY2" fmla="*/ 898969 h 1520832"/>
                  <a:gd name="connsiteX3" fmla="*/ 0 w 1727431"/>
                  <a:gd name="connsiteY3" fmla="*/ 760416 h 1520832"/>
                  <a:gd name="connsiteX4" fmla="*/ 0 w 1727431"/>
                  <a:gd name="connsiteY4" fmla="*/ 760416 h 1520832"/>
                  <a:gd name="connsiteX5" fmla="*/ 0 w 1727431"/>
                  <a:gd name="connsiteY5" fmla="*/ 760415 h 1520832"/>
                  <a:gd name="connsiteX6" fmla="*/ 57390 w 1727431"/>
                  <a:gd name="connsiteY6" fmla="*/ 621863 h 1520832"/>
                  <a:gd name="connsiteX7" fmla="*/ 621863 w 1727431"/>
                  <a:gd name="connsiteY7" fmla="*/ 57390 h 1520832"/>
                  <a:gd name="connsiteX8" fmla="*/ 898969 w 1727431"/>
                  <a:gd name="connsiteY8" fmla="*/ 57390 h 1520832"/>
                  <a:gd name="connsiteX9" fmla="*/ 898969 w 1727431"/>
                  <a:gd name="connsiteY9" fmla="*/ 334495 h 1520832"/>
                  <a:gd name="connsiteX10" fmla="*/ 668991 w 1727431"/>
                  <a:gd name="connsiteY10" fmla="*/ 564473 h 1520832"/>
                  <a:gd name="connsiteX11" fmla="*/ 1531488 w 1727431"/>
                  <a:gd name="connsiteY11" fmla="*/ 564473 h 1520832"/>
                  <a:gd name="connsiteX12" fmla="*/ 1727431 w 1727431"/>
                  <a:gd name="connsiteY12" fmla="*/ 760416 h 1520832"/>
                  <a:gd name="connsiteX13" fmla="*/ 1531488 w 1727431"/>
                  <a:gd name="connsiteY13" fmla="*/ 956359 h 1520832"/>
                  <a:gd name="connsiteX14" fmla="*/ 668992 w 1727431"/>
                  <a:gd name="connsiteY14" fmla="*/ 956359 h 1520832"/>
                  <a:gd name="connsiteX15" fmla="*/ 898969 w 1727431"/>
                  <a:gd name="connsiteY15" fmla="*/ 1186336 h 1520832"/>
                  <a:gd name="connsiteX16" fmla="*/ 898969 w 1727431"/>
                  <a:gd name="connsiteY16" fmla="*/ 1463441 h 1520832"/>
                  <a:gd name="connsiteX17" fmla="*/ 760416 w 1727431"/>
                  <a:gd name="connsiteY17" fmla="*/ 1520832 h 152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27431" h="1520832">
                    <a:moveTo>
                      <a:pt x="760416" y="1520832"/>
                    </a:moveTo>
                    <a:cubicBezTo>
                      <a:pt x="710270" y="1520832"/>
                      <a:pt x="660124" y="1501701"/>
                      <a:pt x="621863" y="1463441"/>
                    </a:cubicBezTo>
                    <a:lnTo>
                      <a:pt x="57390" y="898969"/>
                    </a:lnTo>
                    <a:cubicBezTo>
                      <a:pt x="19130" y="860708"/>
                      <a:pt x="0" y="810562"/>
                      <a:pt x="0" y="760416"/>
                    </a:cubicBezTo>
                    <a:lnTo>
                      <a:pt x="0" y="760416"/>
                    </a:lnTo>
                    <a:lnTo>
                      <a:pt x="0" y="760415"/>
                    </a:lnTo>
                    <a:cubicBezTo>
                      <a:pt x="0" y="710269"/>
                      <a:pt x="19130" y="660123"/>
                      <a:pt x="57390" y="621863"/>
                    </a:cubicBezTo>
                    <a:lnTo>
                      <a:pt x="621863" y="57390"/>
                    </a:lnTo>
                    <a:cubicBezTo>
                      <a:pt x="698384" y="-19131"/>
                      <a:pt x="822448" y="-19131"/>
                      <a:pt x="898969" y="57390"/>
                    </a:cubicBezTo>
                    <a:cubicBezTo>
                      <a:pt x="975489" y="133910"/>
                      <a:pt x="975489" y="257975"/>
                      <a:pt x="898969" y="334495"/>
                    </a:cubicBezTo>
                    <a:lnTo>
                      <a:pt x="668991" y="564473"/>
                    </a:lnTo>
                    <a:lnTo>
                      <a:pt x="1531488" y="564473"/>
                    </a:lnTo>
                    <a:cubicBezTo>
                      <a:pt x="1639704" y="564473"/>
                      <a:pt x="1727431" y="652200"/>
                      <a:pt x="1727431" y="760416"/>
                    </a:cubicBezTo>
                    <a:cubicBezTo>
                      <a:pt x="1727431" y="868632"/>
                      <a:pt x="1639704" y="956359"/>
                      <a:pt x="1531488" y="956359"/>
                    </a:cubicBezTo>
                    <a:lnTo>
                      <a:pt x="668992" y="956359"/>
                    </a:lnTo>
                    <a:lnTo>
                      <a:pt x="898969" y="1186336"/>
                    </a:lnTo>
                    <a:cubicBezTo>
                      <a:pt x="975489" y="1262856"/>
                      <a:pt x="975489" y="1386921"/>
                      <a:pt x="898969" y="1463441"/>
                    </a:cubicBezTo>
                    <a:cubicBezTo>
                      <a:pt x="860708" y="1501701"/>
                      <a:pt x="810562" y="1520832"/>
                      <a:pt x="760416" y="1520832"/>
                    </a:cubicBezTo>
                    <a:close/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95" name="椭圆 194"/>
            <p:cNvSpPr/>
            <p:nvPr/>
          </p:nvSpPr>
          <p:spPr>
            <a:xfrm>
              <a:off x="3728840" y="3105175"/>
              <a:ext cx="114250" cy="114250"/>
            </a:xfrm>
            <a:prstGeom prst="ellipse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5030506" y="3105175"/>
              <a:ext cx="114250" cy="114250"/>
            </a:xfrm>
            <a:prstGeom prst="ellipse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7072137" y="2658828"/>
            <a:ext cx="1414131" cy="455399"/>
            <a:chOff x="7043109" y="2934600"/>
            <a:chExt cx="1414131" cy="455399"/>
          </a:xfrm>
        </p:grpSpPr>
        <p:cxnSp>
          <p:nvCxnSpPr>
            <p:cNvPr id="200" name="直接连接符 199"/>
            <p:cNvCxnSpPr/>
            <p:nvPr/>
          </p:nvCxnSpPr>
          <p:spPr>
            <a:xfrm flipV="1">
              <a:off x="7975493" y="3162299"/>
              <a:ext cx="370411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 flipV="1">
              <a:off x="7153770" y="3162299"/>
              <a:ext cx="370411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2" name="组合 201"/>
            <p:cNvGrpSpPr/>
            <p:nvPr/>
          </p:nvGrpSpPr>
          <p:grpSpPr>
            <a:xfrm>
              <a:off x="7522475" y="2934600"/>
              <a:ext cx="455399" cy="455399"/>
              <a:chOff x="4108450" y="2661285"/>
              <a:chExt cx="666750" cy="666750"/>
            </a:xfrm>
          </p:grpSpPr>
          <p:sp>
            <p:nvSpPr>
              <p:cNvPr id="205" name="椭圆 204"/>
              <p:cNvSpPr/>
              <p:nvPr/>
            </p:nvSpPr>
            <p:spPr>
              <a:xfrm>
                <a:off x="4108450" y="2661285"/>
                <a:ext cx="666750" cy="66675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06" name="任意多边形 24"/>
              <p:cNvSpPr/>
              <p:nvPr/>
            </p:nvSpPr>
            <p:spPr>
              <a:xfrm rot="5400000">
                <a:off x="4219323" y="2803673"/>
                <a:ext cx="433864" cy="381974"/>
              </a:xfrm>
              <a:custGeom>
                <a:avLst/>
                <a:gdLst>
                  <a:gd name="connsiteX0" fmla="*/ 760416 w 1727431"/>
                  <a:gd name="connsiteY0" fmla="*/ 1520832 h 1520832"/>
                  <a:gd name="connsiteX1" fmla="*/ 621863 w 1727431"/>
                  <a:gd name="connsiteY1" fmla="*/ 1463441 h 1520832"/>
                  <a:gd name="connsiteX2" fmla="*/ 57390 w 1727431"/>
                  <a:gd name="connsiteY2" fmla="*/ 898969 h 1520832"/>
                  <a:gd name="connsiteX3" fmla="*/ 0 w 1727431"/>
                  <a:gd name="connsiteY3" fmla="*/ 760416 h 1520832"/>
                  <a:gd name="connsiteX4" fmla="*/ 0 w 1727431"/>
                  <a:gd name="connsiteY4" fmla="*/ 760416 h 1520832"/>
                  <a:gd name="connsiteX5" fmla="*/ 0 w 1727431"/>
                  <a:gd name="connsiteY5" fmla="*/ 760415 h 1520832"/>
                  <a:gd name="connsiteX6" fmla="*/ 57390 w 1727431"/>
                  <a:gd name="connsiteY6" fmla="*/ 621863 h 1520832"/>
                  <a:gd name="connsiteX7" fmla="*/ 621863 w 1727431"/>
                  <a:gd name="connsiteY7" fmla="*/ 57390 h 1520832"/>
                  <a:gd name="connsiteX8" fmla="*/ 898969 w 1727431"/>
                  <a:gd name="connsiteY8" fmla="*/ 57390 h 1520832"/>
                  <a:gd name="connsiteX9" fmla="*/ 898969 w 1727431"/>
                  <a:gd name="connsiteY9" fmla="*/ 334495 h 1520832"/>
                  <a:gd name="connsiteX10" fmla="*/ 668991 w 1727431"/>
                  <a:gd name="connsiteY10" fmla="*/ 564473 h 1520832"/>
                  <a:gd name="connsiteX11" fmla="*/ 1531488 w 1727431"/>
                  <a:gd name="connsiteY11" fmla="*/ 564473 h 1520832"/>
                  <a:gd name="connsiteX12" fmla="*/ 1727431 w 1727431"/>
                  <a:gd name="connsiteY12" fmla="*/ 760416 h 1520832"/>
                  <a:gd name="connsiteX13" fmla="*/ 1531488 w 1727431"/>
                  <a:gd name="connsiteY13" fmla="*/ 956359 h 1520832"/>
                  <a:gd name="connsiteX14" fmla="*/ 668992 w 1727431"/>
                  <a:gd name="connsiteY14" fmla="*/ 956359 h 1520832"/>
                  <a:gd name="connsiteX15" fmla="*/ 898969 w 1727431"/>
                  <a:gd name="connsiteY15" fmla="*/ 1186336 h 1520832"/>
                  <a:gd name="connsiteX16" fmla="*/ 898969 w 1727431"/>
                  <a:gd name="connsiteY16" fmla="*/ 1463441 h 1520832"/>
                  <a:gd name="connsiteX17" fmla="*/ 760416 w 1727431"/>
                  <a:gd name="connsiteY17" fmla="*/ 1520832 h 152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27431" h="1520832">
                    <a:moveTo>
                      <a:pt x="760416" y="1520832"/>
                    </a:moveTo>
                    <a:cubicBezTo>
                      <a:pt x="710270" y="1520832"/>
                      <a:pt x="660124" y="1501701"/>
                      <a:pt x="621863" y="1463441"/>
                    </a:cubicBezTo>
                    <a:lnTo>
                      <a:pt x="57390" y="898969"/>
                    </a:lnTo>
                    <a:cubicBezTo>
                      <a:pt x="19130" y="860708"/>
                      <a:pt x="0" y="810562"/>
                      <a:pt x="0" y="760416"/>
                    </a:cubicBezTo>
                    <a:lnTo>
                      <a:pt x="0" y="760416"/>
                    </a:lnTo>
                    <a:lnTo>
                      <a:pt x="0" y="760415"/>
                    </a:lnTo>
                    <a:cubicBezTo>
                      <a:pt x="0" y="710269"/>
                      <a:pt x="19130" y="660123"/>
                      <a:pt x="57390" y="621863"/>
                    </a:cubicBezTo>
                    <a:lnTo>
                      <a:pt x="621863" y="57390"/>
                    </a:lnTo>
                    <a:cubicBezTo>
                      <a:pt x="698384" y="-19131"/>
                      <a:pt x="822448" y="-19131"/>
                      <a:pt x="898969" y="57390"/>
                    </a:cubicBezTo>
                    <a:cubicBezTo>
                      <a:pt x="975489" y="133910"/>
                      <a:pt x="975489" y="257975"/>
                      <a:pt x="898969" y="334495"/>
                    </a:cubicBezTo>
                    <a:lnTo>
                      <a:pt x="668991" y="564473"/>
                    </a:lnTo>
                    <a:lnTo>
                      <a:pt x="1531488" y="564473"/>
                    </a:lnTo>
                    <a:cubicBezTo>
                      <a:pt x="1639704" y="564473"/>
                      <a:pt x="1727431" y="652200"/>
                      <a:pt x="1727431" y="760416"/>
                    </a:cubicBezTo>
                    <a:cubicBezTo>
                      <a:pt x="1727431" y="868632"/>
                      <a:pt x="1639704" y="956359"/>
                      <a:pt x="1531488" y="956359"/>
                    </a:cubicBezTo>
                    <a:lnTo>
                      <a:pt x="668992" y="956359"/>
                    </a:lnTo>
                    <a:lnTo>
                      <a:pt x="898969" y="1186336"/>
                    </a:lnTo>
                    <a:cubicBezTo>
                      <a:pt x="975489" y="1262856"/>
                      <a:pt x="975489" y="1386921"/>
                      <a:pt x="898969" y="1463441"/>
                    </a:cubicBezTo>
                    <a:cubicBezTo>
                      <a:pt x="860708" y="1501701"/>
                      <a:pt x="810562" y="1520832"/>
                      <a:pt x="760416" y="1520832"/>
                    </a:cubicBezTo>
                    <a:close/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203" name="椭圆 202"/>
            <p:cNvSpPr/>
            <p:nvPr/>
          </p:nvSpPr>
          <p:spPr>
            <a:xfrm>
              <a:off x="7043109" y="3105175"/>
              <a:ext cx="114250" cy="114250"/>
            </a:xfrm>
            <a:prstGeom prst="ellipse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8342990" y="3105175"/>
              <a:ext cx="114250" cy="114250"/>
            </a:xfrm>
            <a:prstGeom prst="ellipse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07" name="文本框 206"/>
          <p:cNvSpPr txBox="1"/>
          <p:nvPr/>
        </p:nvSpPr>
        <p:spPr>
          <a:xfrm>
            <a:off x="2083224" y="2501806"/>
            <a:ext cx="1478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20%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5371713" y="2501806"/>
            <a:ext cx="1478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40%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8676106" y="2501806"/>
            <a:ext cx="1478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>
                    <a:lumMod val="95000"/>
                  </a:schemeClr>
                </a:solidFill>
                <a:latin typeface="Impact" panose="020B0806030902050204" pitchFamily="34" charset="0"/>
              </a:rPr>
              <a:t>80%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210" name="组合 209"/>
          <p:cNvGrpSpPr/>
          <p:nvPr/>
        </p:nvGrpSpPr>
        <p:grpSpPr>
          <a:xfrm>
            <a:off x="1528036" y="4211346"/>
            <a:ext cx="2577284" cy="1362669"/>
            <a:chOff x="818915" y="3997647"/>
            <a:chExt cx="2577284" cy="1362669"/>
          </a:xfrm>
        </p:grpSpPr>
        <p:sp>
          <p:nvSpPr>
            <p:cNvPr id="211" name="文本框 210"/>
            <p:cNvSpPr txBox="1"/>
            <p:nvPr/>
          </p:nvSpPr>
          <p:spPr bwMode="auto">
            <a:xfrm>
              <a:off x="818915" y="4436986"/>
              <a:ext cx="25772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文本框 211"/>
            <p:cNvSpPr txBox="1"/>
            <p:nvPr/>
          </p:nvSpPr>
          <p:spPr bwMode="auto">
            <a:xfrm>
              <a:off x="940979" y="3997647"/>
              <a:ext cx="2406358" cy="499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4836386" y="4222909"/>
            <a:ext cx="2577284" cy="1351106"/>
            <a:chOff x="818915" y="4009210"/>
            <a:chExt cx="2577284" cy="1351106"/>
          </a:xfrm>
        </p:grpSpPr>
        <p:sp>
          <p:nvSpPr>
            <p:cNvPr id="214" name="文本框 213"/>
            <p:cNvSpPr txBox="1"/>
            <p:nvPr/>
          </p:nvSpPr>
          <p:spPr bwMode="auto">
            <a:xfrm>
              <a:off x="818915" y="4436986"/>
              <a:ext cx="25772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文本框 214"/>
            <p:cNvSpPr txBox="1"/>
            <p:nvPr/>
          </p:nvSpPr>
          <p:spPr bwMode="auto">
            <a:xfrm>
              <a:off x="922678" y="4009210"/>
              <a:ext cx="2406358" cy="499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8144736" y="4252083"/>
            <a:ext cx="2577284" cy="1321932"/>
            <a:chOff x="818915" y="4038384"/>
            <a:chExt cx="2577284" cy="1321932"/>
          </a:xfrm>
        </p:grpSpPr>
        <p:sp>
          <p:nvSpPr>
            <p:cNvPr id="217" name="文本框 216"/>
            <p:cNvSpPr txBox="1"/>
            <p:nvPr/>
          </p:nvSpPr>
          <p:spPr bwMode="auto">
            <a:xfrm>
              <a:off x="818915" y="4436986"/>
              <a:ext cx="25772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2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由在此输入详细介绍，以表达项目工作的详细资料和文字信息。</a:t>
              </a:r>
              <a:endParaRPr lang="zh-CN" altLang="en-US" sz="1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文本框 217"/>
            <p:cNvSpPr txBox="1"/>
            <p:nvPr/>
          </p:nvSpPr>
          <p:spPr bwMode="auto">
            <a:xfrm>
              <a:off x="922678" y="4038384"/>
              <a:ext cx="2406358" cy="499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000" b="1" spc="300">
                  <a:solidFill>
                    <a:schemeClr val="bg1">
                      <a:lumMod val="95000"/>
                    </a:schemeClr>
                  </a:solidFill>
                  <a:latin typeface="造字工房悦黑（非商用）常规体" pitchFamily="50" charset="-122"/>
                  <a:ea typeface="造字工房悦黑（非商用）常规体" pitchFamily="50" charset="-122"/>
                </a:rPr>
                <a:t>在此添加标题</a:t>
              </a:r>
              <a:endParaRPr lang="zh-CN" altLang="en-US" sz="2000" b="1" spc="300" dirty="0">
                <a:solidFill>
                  <a:schemeClr val="bg1">
                    <a:lumMod val="95000"/>
                  </a:schemeClr>
                </a:solidFill>
                <a:latin typeface="造字工房悦黑（非商用）常规体" pitchFamily="50" charset="-122"/>
                <a:ea typeface="造字工房悦黑（非商用）常规体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"/>
                            </p:stCondLst>
                            <p:childTnLst>
                              <p:par>
                                <p:cTn id="4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00"/>
                            </p:stCondLst>
                            <p:childTnLst>
                              <p:par>
                                <p:cTn id="5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8" grpId="0" animBg="1"/>
      <p:bldP spid="189" grpId="0" animBg="1"/>
      <p:bldP spid="190" grpId="0" animBg="1"/>
      <p:bldP spid="207" grpId="0"/>
      <p:bldP spid="208" grpId="0"/>
      <p:bldP spid="20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5805714" cy="6858000"/>
          </a:xfrm>
          <a:prstGeom prst="rect">
            <a:avLst/>
          </a:prstGeom>
        </p:spPr>
      </p:pic>
      <p:sp>
        <p:nvSpPr>
          <p:cNvPr id="91" name="PA_矩形 74"/>
          <p:cNvSpPr/>
          <p:nvPr>
            <p:custDataLst>
              <p:tags r:id="rId2"/>
            </p:custDataLst>
          </p:nvPr>
        </p:nvSpPr>
        <p:spPr>
          <a:xfrm>
            <a:off x="6139541" y="1382379"/>
            <a:ext cx="59245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spc="-15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  <a:sym typeface="微软雅黑" panose="020B0503020204020204" pitchFamily="34" charset="-122"/>
              </a:rPr>
              <a:t>汇报完毕 谢谢观看</a:t>
            </a:r>
            <a:endParaRPr lang="zh-CN" altLang="en-US" sz="8800" spc="-15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92" name="PA_文本框 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6276627" y="4916802"/>
            <a:ext cx="3475373" cy="3067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b="1" spc="300">
                <a:solidFill>
                  <a:schemeClr val="bg1"/>
                </a:solidFill>
                <a:latin typeface="+mn-ea"/>
                <a:ea typeface="+mn-ea"/>
                <a:sym typeface="方正兰亭黑_GBK" pitchFamily="2" charset="-122"/>
              </a:rPr>
              <a:t>培训师：网   部门：人事部</a:t>
            </a:r>
            <a:endParaRPr lang="en-US" altLang="zh-CN" sz="1400" b="1" spc="300" dirty="0">
              <a:solidFill>
                <a:schemeClr val="bg1"/>
              </a:solidFill>
              <a:latin typeface="+mn-ea"/>
              <a:ea typeface="+mn-ea"/>
              <a:sym typeface="方正兰亭黑_GBK" pitchFamily="2" charset="-122"/>
            </a:endParaRPr>
          </a:p>
        </p:txBody>
      </p:sp>
      <p:sp>
        <p:nvSpPr>
          <p:cNvPr id="93" name="69 CuadroTexto"/>
          <p:cNvSpPr txBox="1"/>
          <p:nvPr/>
        </p:nvSpPr>
        <p:spPr>
          <a:xfrm>
            <a:off x="6183083" y="4183146"/>
            <a:ext cx="5463174" cy="553214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详细内容</a:t>
            </a:r>
            <a:r>
              <a:rPr lang="en-US" altLang="zh-CN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……</a:t>
            </a:r>
            <a:r>
              <a:rPr lang="zh-CN" altLang="en-US" sz="1200" kern="100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200" spc="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72491" y="526205"/>
            <a:ext cx="4860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pc="600">
                <a:solidFill>
                  <a:srgbClr val="0070C0"/>
                </a:solidFill>
                <a:latin typeface="Arial Rounded MT Bold" panose="020F0704030504030204" pitchFamily="34" charset="0"/>
                <a:ea typeface="方正正大黑简体" panose="02000000000000000000" pitchFamily="2" charset="-122"/>
              </a:rPr>
              <a:t>THANK YOU FOR WATCHING </a:t>
            </a:r>
            <a:endParaRPr lang="zh-CN" altLang="en-US" sz="2400" spc="600">
              <a:solidFill>
                <a:srgbClr val="0070C0"/>
              </a:solidFill>
              <a:latin typeface="Arial Rounded MT Bold" panose="020F0704030504030204" pitchFamily="34" charset="0"/>
              <a:ea typeface="方正正大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99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 bldLvl="0" animBg="1"/>
      <p:bldP spid="93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0"/>
          <p:cNvSpPr/>
          <p:nvPr/>
        </p:nvSpPr>
        <p:spPr>
          <a:xfrm>
            <a:off x="819079" y="3002095"/>
            <a:ext cx="1894259" cy="7159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0800">
            <a:gradFill>
              <a:gsLst>
                <a:gs pos="0">
                  <a:srgbClr val="CDCDCD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241300" dist="1016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51"/>
          <p:cNvSpPr/>
          <p:nvPr/>
        </p:nvSpPr>
        <p:spPr>
          <a:xfrm>
            <a:off x="3676579" y="3002095"/>
            <a:ext cx="1894259" cy="7159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0800">
            <a:gradFill>
              <a:gsLst>
                <a:gs pos="0">
                  <a:srgbClr val="CDCDCD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241300" dist="101600" dir="16200000">
              <a:schemeClr val="accent2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52"/>
          <p:cNvSpPr/>
          <p:nvPr/>
        </p:nvSpPr>
        <p:spPr>
          <a:xfrm>
            <a:off x="6534079" y="3002095"/>
            <a:ext cx="1894259" cy="7159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50800">
            <a:gradFill>
              <a:gsLst>
                <a:gs pos="0">
                  <a:srgbClr val="CDCDCD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241300" dist="101600" dir="16200000">
              <a:schemeClr val="accent3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53"/>
          <p:cNvSpPr/>
          <p:nvPr/>
        </p:nvSpPr>
        <p:spPr>
          <a:xfrm>
            <a:off x="9391579" y="3002095"/>
            <a:ext cx="1894259" cy="71592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50800">
            <a:gradFill>
              <a:gsLst>
                <a:gs pos="0">
                  <a:srgbClr val="CDCDCD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241300" dist="101600" dir="16200000">
              <a:schemeClr val="accent4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89826" y="3157552"/>
            <a:ext cx="15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pc="100">
                <a:solidFill>
                  <a:srgbClr val="FFFFFF"/>
                </a:solidFill>
                <a:latin typeface="Impact" panose="020B0806030902050204" pitchFamily="34" charset="0"/>
                <a:ea typeface="造字工房悦黑体验版常规体" pitchFamily="50" charset="-122"/>
              </a:rPr>
              <a:t>STEP 01</a:t>
            </a:r>
            <a:endParaRPr lang="zh-CN" altLang="en-US" sz="2400" spc="100" dirty="0">
              <a:solidFill>
                <a:srgbClr val="FFFFFF"/>
              </a:solidFill>
              <a:latin typeface="Impact" panose="020B0806030902050204" pitchFamily="34" charset="0"/>
              <a:ea typeface="造字工房悦黑体验版常规体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47326" y="3157552"/>
            <a:ext cx="15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pc="100">
                <a:solidFill>
                  <a:srgbClr val="FFFFFF"/>
                </a:solidFill>
                <a:latin typeface="Impact" panose="020B0806030902050204" pitchFamily="34" charset="0"/>
                <a:ea typeface="造字工房悦黑体验版常规体" pitchFamily="50" charset="-122"/>
              </a:rPr>
              <a:t>STEP 02</a:t>
            </a:r>
            <a:endParaRPr lang="zh-CN" altLang="en-US" sz="2400" spc="100" dirty="0">
              <a:solidFill>
                <a:srgbClr val="FFFFFF"/>
              </a:solidFill>
              <a:latin typeface="Impact" panose="020B0806030902050204" pitchFamily="34" charset="0"/>
              <a:ea typeface="造字工房悦黑体验版常规体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04826" y="3157552"/>
            <a:ext cx="15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pc="100">
                <a:solidFill>
                  <a:srgbClr val="FFFFFF"/>
                </a:solidFill>
                <a:latin typeface="Impact" panose="020B0806030902050204" pitchFamily="34" charset="0"/>
                <a:ea typeface="造字工房悦黑体验版常规体" pitchFamily="50" charset="-122"/>
              </a:rPr>
              <a:t>STEP 03</a:t>
            </a:r>
            <a:endParaRPr lang="zh-CN" altLang="en-US" sz="2400" spc="100" dirty="0">
              <a:solidFill>
                <a:srgbClr val="FFFFFF"/>
              </a:solidFill>
              <a:latin typeface="Impact" panose="020B0806030902050204" pitchFamily="34" charset="0"/>
              <a:ea typeface="造字工房悦黑体验版常规体" pitchFamily="5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62326" y="3157552"/>
            <a:ext cx="155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spc="100">
                <a:solidFill>
                  <a:srgbClr val="FFFFFF"/>
                </a:solidFill>
                <a:latin typeface="Impact" panose="020B0806030902050204" pitchFamily="34" charset="0"/>
                <a:ea typeface="造字工房悦黑体验版常规体" pitchFamily="50" charset="-122"/>
              </a:rPr>
              <a:t>STEP 04</a:t>
            </a:r>
            <a:endParaRPr lang="zh-CN" altLang="en-US" sz="2400" spc="100" dirty="0">
              <a:solidFill>
                <a:srgbClr val="FFFFFF"/>
              </a:solidFill>
              <a:latin typeface="Impact" panose="020B0806030902050204" pitchFamily="34" charset="0"/>
              <a:ea typeface="造字工房悦黑体验版常规体" pitchFamily="5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45218" y="1992322"/>
            <a:ext cx="702937" cy="675873"/>
            <a:chOff x="3620725" y="5138333"/>
            <a:chExt cx="702937" cy="675873"/>
          </a:xfrm>
          <a:solidFill>
            <a:schemeClr val="bg1">
              <a:lumMod val="85000"/>
            </a:schemeClr>
          </a:solidFill>
        </p:grpSpPr>
        <p:sp>
          <p:nvSpPr>
            <p:cNvPr id="23" name="Freeform 18"/>
            <p:cNvSpPr/>
            <p:nvPr/>
          </p:nvSpPr>
          <p:spPr bwMode="auto">
            <a:xfrm>
              <a:off x="3620725" y="5360332"/>
              <a:ext cx="702937" cy="280151"/>
            </a:xfrm>
            <a:custGeom>
              <a:avLst/>
              <a:gdLst>
                <a:gd name="T0" fmla="*/ 699 w 813"/>
                <a:gd name="T1" fmla="*/ 96 h 324"/>
                <a:gd name="T2" fmla="*/ 661 w 813"/>
                <a:gd name="T3" fmla="*/ 96 h 324"/>
                <a:gd name="T4" fmla="*/ 661 w 813"/>
                <a:gd name="T5" fmla="*/ 178 h 324"/>
                <a:gd name="T6" fmla="*/ 632 w 813"/>
                <a:gd name="T7" fmla="*/ 207 h 324"/>
                <a:gd name="T8" fmla="*/ 317 w 813"/>
                <a:gd name="T9" fmla="*/ 207 h 324"/>
                <a:gd name="T10" fmla="*/ 317 w 813"/>
                <a:gd name="T11" fmla="*/ 296 h 324"/>
                <a:gd name="T12" fmla="*/ 289 w 813"/>
                <a:gd name="T13" fmla="*/ 324 h 324"/>
                <a:gd name="T14" fmla="*/ 120 w 813"/>
                <a:gd name="T15" fmla="*/ 324 h 324"/>
                <a:gd name="T16" fmla="*/ 92 w 813"/>
                <a:gd name="T17" fmla="*/ 296 h 324"/>
                <a:gd name="T18" fmla="*/ 92 w 813"/>
                <a:gd name="T19" fmla="*/ 204 h 324"/>
                <a:gd name="T20" fmla="*/ 0 w 813"/>
                <a:gd name="T21" fmla="*/ 204 h 324"/>
                <a:gd name="T22" fmla="*/ 0 w 813"/>
                <a:gd name="T23" fmla="*/ 147 h 324"/>
                <a:gd name="T24" fmla="*/ 120 w 813"/>
                <a:gd name="T25" fmla="*/ 147 h 324"/>
                <a:gd name="T26" fmla="*/ 149 w 813"/>
                <a:gd name="T27" fmla="*/ 175 h 324"/>
                <a:gd name="T28" fmla="*/ 149 w 813"/>
                <a:gd name="T29" fmla="*/ 267 h 324"/>
                <a:gd name="T30" fmla="*/ 260 w 813"/>
                <a:gd name="T31" fmla="*/ 267 h 324"/>
                <a:gd name="T32" fmla="*/ 260 w 813"/>
                <a:gd name="T33" fmla="*/ 178 h 324"/>
                <a:gd name="T34" fmla="*/ 289 w 813"/>
                <a:gd name="T35" fmla="*/ 150 h 324"/>
                <a:gd name="T36" fmla="*/ 603 w 813"/>
                <a:gd name="T37" fmla="*/ 150 h 324"/>
                <a:gd name="T38" fmla="*/ 603 w 813"/>
                <a:gd name="T39" fmla="*/ 67 h 324"/>
                <a:gd name="T40" fmla="*/ 632 w 813"/>
                <a:gd name="T41" fmla="*/ 39 h 324"/>
                <a:gd name="T42" fmla="*/ 699 w 813"/>
                <a:gd name="T43" fmla="*/ 39 h 324"/>
                <a:gd name="T44" fmla="*/ 699 w 813"/>
                <a:gd name="T45" fmla="*/ 0 h 324"/>
                <a:gd name="T46" fmla="*/ 813 w 813"/>
                <a:gd name="T47" fmla="*/ 67 h 324"/>
                <a:gd name="T48" fmla="*/ 699 w 813"/>
                <a:gd name="T49" fmla="*/ 134 h 324"/>
                <a:gd name="T50" fmla="*/ 699 w 813"/>
                <a:gd name="T51" fmla="*/ 9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3" h="324">
                  <a:moveTo>
                    <a:pt x="699" y="96"/>
                  </a:moveTo>
                  <a:cubicBezTo>
                    <a:pt x="661" y="96"/>
                    <a:pt x="661" y="96"/>
                    <a:pt x="661" y="96"/>
                  </a:cubicBezTo>
                  <a:cubicBezTo>
                    <a:pt x="661" y="123"/>
                    <a:pt x="661" y="151"/>
                    <a:pt x="661" y="178"/>
                  </a:cubicBezTo>
                  <a:cubicBezTo>
                    <a:pt x="661" y="194"/>
                    <a:pt x="648" y="207"/>
                    <a:pt x="632" y="207"/>
                  </a:cubicBezTo>
                  <a:cubicBezTo>
                    <a:pt x="317" y="207"/>
                    <a:pt x="317" y="207"/>
                    <a:pt x="317" y="207"/>
                  </a:cubicBezTo>
                  <a:cubicBezTo>
                    <a:pt x="317" y="296"/>
                    <a:pt x="317" y="296"/>
                    <a:pt x="317" y="296"/>
                  </a:cubicBezTo>
                  <a:cubicBezTo>
                    <a:pt x="317" y="312"/>
                    <a:pt x="305" y="324"/>
                    <a:pt x="289" y="324"/>
                  </a:cubicBezTo>
                  <a:cubicBezTo>
                    <a:pt x="120" y="324"/>
                    <a:pt x="120" y="324"/>
                    <a:pt x="120" y="324"/>
                  </a:cubicBezTo>
                  <a:cubicBezTo>
                    <a:pt x="105" y="324"/>
                    <a:pt x="92" y="312"/>
                    <a:pt x="92" y="296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8" y="147"/>
                    <a:pt x="92" y="147"/>
                    <a:pt x="120" y="147"/>
                  </a:cubicBezTo>
                  <a:cubicBezTo>
                    <a:pt x="136" y="147"/>
                    <a:pt x="149" y="159"/>
                    <a:pt x="149" y="175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0" y="178"/>
                    <a:pt x="260" y="178"/>
                    <a:pt x="260" y="178"/>
                  </a:cubicBezTo>
                  <a:cubicBezTo>
                    <a:pt x="260" y="162"/>
                    <a:pt x="273" y="150"/>
                    <a:pt x="289" y="150"/>
                  </a:cubicBezTo>
                  <a:cubicBezTo>
                    <a:pt x="603" y="150"/>
                    <a:pt x="603" y="150"/>
                    <a:pt x="603" y="150"/>
                  </a:cubicBezTo>
                  <a:cubicBezTo>
                    <a:pt x="603" y="67"/>
                    <a:pt x="603" y="67"/>
                    <a:pt x="603" y="67"/>
                  </a:cubicBezTo>
                  <a:cubicBezTo>
                    <a:pt x="603" y="51"/>
                    <a:pt x="616" y="39"/>
                    <a:pt x="632" y="39"/>
                  </a:cubicBezTo>
                  <a:cubicBezTo>
                    <a:pt x="699" y="39"/>
                    <a:pt x="699" y="39"/>
                    <a:pt x="699" y="3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13" y="67"/>
                    <a:pt x="813" y="67"/>
                    <a:pt x="813" y="67"/>
                  </a:cubicBezTo>
                  <a:cubicBezTo>
                    <a:pt x="699" y="134"/>
                    <a:pt x="699" y="134"/>
                    <a:pt x="699" y="134"/>
                  </a:cubicBezTo>
                  <a:cubicBezTo>
                    <a:pt x="699" y="96"/>
                    <a:pt x="699" y="96"/>
                    <a:pt x="699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3620725" y="5138333"/>
              <a:ext cx="653563" cy="675873"/>
            </a:xfrm>
            <a:custGeom>
              <a:avLst/>
              <a:gdLst>
                <a:gd name="T0" fmla="*/ 502 w 756"/>
                <a:gd name="T1" fmla="*/ 57 h 782"/>
                <a:gd name="T2" fmla="*/ 569 w 756"/>
                <a:gd name="T3" fmla="*/ 331 h 782"/>
                <a:gd name="T4" fmla="*/ 464 w 756"/>
                <a:gd name="T5" fmla="*/ 369 h 782"/>
                <a:gd name="T6" fmla="*/ 381 w 756"/>
                <a:gd name="T7" fmla="*/ 57 h 782"/>
                <a:gd name="T8" fmla="*/ 343 w 756"/>
                <a:gd name="T9" fmla="*/ 146 h 782"/>
                <a:gd name="T10" fmla="*/ 165 w 756"/>
                <a:gd name="T11" fmla="*/ 57 h 782"/>
                <a:gd name="T12" fmla="*/ 127 w 756"/>
                <a:gd name="T13" fmla="*/ 146 h 782"/>
                <a:gd name="T14" fmla="*/ 57 w 756"/>
                <a:gd name="T15" fmla="*/ 57 h 782"/>
                <a:gd name="T16" fmla="*/ 235 w 756"/>
                <a:gd name="T17" fmla="*/ 222 h 782"/>
                <a:gd name="T18" fmla="*/ 273 w 756"/>
                <a:gd name="T19" fmla="*/ 102 h 782"/>
                <a:gd name="T20" fmla="*/ 381 w 756"/>
                <a:gd name="T21" fmla="*/ 222 h 782"/>
                <a:gd name="T22" fmla="*/ 225 w 756"/>
                <a:gd name="T23" fmla="*/ 369 h 782"/>
                <a:gd name="T24" fmla="*/ 187 w 756"/>
                <a:gd name="T25" fmla="*/ 486 h 782"/>
                <a:gd name="T26" fmla="*/ 343 w 756"/>
                <a:gd name="T27" fmla="*/ 331 h 782"/>
                <a:gd name="T28" fmla="*/ 57 w 756"/>
                <a:gd name="T29" fmla="*/ 260 h 782"/>
                <a:gd name="T30" fmla="*/ 0 w 756"/>
                <a:gd name="T31" fmla="*/ 365 h 782"/>
                <a:gd name="T32" fmla="*/ 28 w 756"/>
                <a:gd name="T33" fmla="*/ 0 h 782"/>
                <a:gd name="T34" fmla="*/ 756 w 756"/>
                <a:gd name="T35" fmla="*/ 29 h 782"/>
                <a:gd name="T36" fmla="*/ 699 w 756"/>
                <a:gd name="T37" fmla="*/ 213 h 782"/>
                <a:gd name="T38" fmla="*/ 616 w 756"/>
                <a:gd name="T39" fmla="*/ 146 h 782"/>
                <a:gd name="T40" fmla="*/ 578 w 756"/>
                <a:gd name="T41" fmla="*/ 261 h 782"/>
                <a:gd name="T42" fmla="*/ 699 w 756"/>
                <a:gd name="T43" fmla="*/ 108 h 782"/>
                <a:gd name="T44" fmla="*/ 168 w 756"/>
                <a:gd name="T45" fmla="*/ 655 h 782"/>
                <a:gd name="T46" fmla="*/ 149 w 756"/>
                <a:gd name="T47" fmla="*/ 616 h 782"/>
                <a:gd name="T48" fmla="*/ 352 w 756"/>
                <a:gd name="T49" fmla="*/ 502 h 782"/>
                <a:gd name="T50" fmla="*/ 391 w 756"/>
                <a:gd name="T51" fmla="*/ 655 h 782"/>
                <a:gd name="T52" fmla="*/ 273 w 756"/>
                <a:gd name="T53" fmla="*/ 725 h 782"/>
                <a:gd name="T54" fmla="*/ 464 w 756"/>
                <a:gd name="T55" fmla="*/ 616 h 782"/>
                <a:gd name="T56" fmla="*/ 578 w 756"/>
                <a:gd name="T57" fmla="*/ 540 h 782"/>
                <a:gd name="T58" fmla="*/ 464 w 756"/>
                <a:gd name="T59" fmla="*/ 502 h 782"/>
                <a:gd name="T60" fmla="*/ 616 w 756"/>
                <a:gd name="T61" fmla="*/ 655 h 782"/>
                <a:gd name="T62" fmla="*/ 502 w 756"/>
                <a:gd name="T63" fmla="*/ 725 h 782"/>
                <a:gd name="T64" fmla="*/ 699 w 756"/>
                <a:gd name="T65" fmla="*/ 435 h 782"/>
                <a:gd name="T66" fmla="*/ 756 w 756"/>
                <a:gd name="T67" fmla="*/ 753 h 782"/>
                <a:gd name="T68" fmla="*/ 28 w 756"/>
                <a:gd name="T69" fmla="*/ 782 h 782"/>
                <a:gd name="T70" fmla="*/ 0 w 756"/>
                <a:gd name="T71" fmla="*/ 499 h 782"/>
                <a:gd name="T72" fmla="*/ 57 w 756"/>
                <a:gd name="T73" fmla="*/ 725 h 782"/>
                <a:gd name="T74" fmla="*/ 235 w 756"/>
                <a:gd name="T75" fmla="*/ 65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6" h="782">
                  <a:moveTo>
                    <a:pt x="699" y="57"/>
                  </a:moveTo>
                  <a:cubicBezTo>
                    <a:pt x="502" y="57"/>
                    <a:pt x="502" y="57"/>
                    <a:pt x="502" y="57"/>
                  </a:cubicBezTo>
                  <a:cubicBezTo>
                    <a:pt x="502" y="331"/>
                    <a:pt x="502" y="331"/>
                    <a:pt x="502" y="331"/>
                  </a:cubicBezTo>
                  <a:cubicBezTo>
                    <a:pt x="569" y="331"/>
                    <a:pt x="569" y="331"/>
                    <a:pt x="569" y="331"/>
                  </a:cubicBezTo>
                  <a:cubicBezTo>
                    <a:pt x="569" y="369"/>
                    <a:pt x="569" y="369"/>
                    <a:pt x="569" y="369"/>
                  </a:cubicBezTo>
                  <a:cubicBezTo>
                    <a:pt x="464" y="369"/>
                    <a:pt x="464" y="369"/>
                    <a:pt x="464" y="369"/>
                  </a:cubicBezTo>
                  <a:cubicBezTo>
                    <a:pt x="464" y="57"/>
                    <a:pt x="464" y="57"/>
                    <a:pt x="464" y="57"/>
                  </a:cubicBezTo>
                  <a:cubicBezTo>
                    <a:pt x="381" y="57"/>
                    <a:pt x="381" y="57"/>
                    <a:pt x="381" y="57"/>
                  </a:cubicBezTo>
                  <a:cubicBezTo>
                    <a:pt x="381" y="146"/>
                    <a:pt x="381" y="146"/>
                    <a:pt x="381" y="146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5" y="146"/>
                    <a:pt x="165" y="146"/>
                    <a:pt x="16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35" y="102"/>
                    <a:pt x="235" y="102"/>
                    <a:pt x="235" y="102"/>
                  </a:cubicBezTo>
                  <a:cubicBezTo>
                    <a:pt x="273" y="102"/>
                    <a:pt x="273" y="102"/>
                    <a:pt x="273" y="102"/>
                  </a:cubicBezTo>
                  <a:cubicBezTo>
                    <a:pt x="273" y="222"/>
                    <a:pt x="273" y="222"/>
                    <a:pt x="273" y="222"/>
                  </a:cubicBezTo>
                  <a:cubicBezTo>
                    <a:pt x="381" y="222"/>
                    <a:pt x="381" y="222"/>
                    <a:pt x="381" y="222"/>
                  </a:cubicBezTo>
                  <a:cubicBezTo>
                    <a:pt x="381" y="369"/>
                    <a:pt x="381" y="369"/>
                    <a:pt x="381" y="369"/>
                  </a:cubicBezTo>
                  <a:cubicBezTo>
                    <a:pt x="225" y="369"/>
                    <a:pt x="225" y="369"/>
                    <a:pt x="225" y="369"/>
                  </a:cubicBezTo>
                  <a:cubicBezTo>
                    <a:pt x="225" y="486"/>
                    <a:pt x="225" y="486"/>
                    <a:pt x="225" y="486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7" y="331"/>
                    <a:pt x="187" y="331"/>
                    <a:pt x="187" y="331"/>
                  </a:cubicBezTo>
                  <a:cubicBezTo>
                    <a:pt x="343" y="331"/>
                    <a:pt x="343" y="331"/>
                    <a:pt x="343" y="331"/>
                  </a:cubicBezTo>
                  <a:cubicBezTo>
                    <a:pt x="343" y="260"/>
                    <a:pt x="343" y="260"/>
                    <a:pt x="343" y="260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727" y="0"/>
                    <a:pt x="727" y="0"/>
                    <a:pt x="727" y="0"/>
                  </a:cubicBezTo>
                  <a:cubicBezTo>
                    <a:pt x="743" y="0"/>
                    <a:pt x="756" y="13"/>
                    <a:pt x="756" y="29"/>
                  </a:cubicBezTo>
                  <a:cubicBezTo>
                    <a:pt x="756" y="247"/>
                    <a:pt x="756" y="247"/>
                    <a:pt x="756" y="247"/>
                  </a:cubicBezTo>
                  <a:cubicBezTo>
                    <a:pt x="699" y="213"/>
                    <a:pt x="699" y="213"/>
                    <a:pt x="699" y="213"/>
                  </a:cubicBezTo>
                  <a:cubicBezTo>
                    <a:pt x="699" y="146"/>
                    <a:pt x="699" y="146"/>
                    <a:pt x="699" y="146"/>
                  </a:cubicBezTo>
                  <a:cubicBezTo>
                    <a:pt x="616" y="146"/>
                    <a:pt x="616" y="146"/>
                    <a:pt x="616" y="146"/>
                  </a:cubicBezTo>
                  <a:cubicBezTo>
                    <a:pt x="616" y="261"/>
                    <a:pt x="616" y="261"/>
                    <a:pt x="616" y="261"/>
                  </a:cubicBezTo>
                  <a:cubicBezTo>
                    <a:pt x="578" y="261"/>
                    <a:pt x="578" y="261"/>
                    <a:pt x="578" y="261"/>
                  </a:cubicBezTo>
                  <a:cubicBezTo>
                    <a:pt x="578" y="108"/>
                    <a:pt x="578" y="108"/>
                    <a:pt x="578" y="108"/>
                  </a:cubicBezTo>
                  <a:cubicBezTo>
                    <a:pt x="618" y="108"/>
                    <a:pt x="658" y="108"/>
                    <a:pt x="699" y="108"/>
                  </a:cubicBezTo>
                  <a:cubicBezTo>
                    <a:pt x="699" y="57"/>
                    <a:pt x="699" y="57"/>
                    <a:pt x="699" y="57"/>
                  </a:cubicBezTo>
                  <a:close/>
                  <a:moveTo>
                    <a:pt x="168" y="655"/>
                  </a:moveTo>
                  <a:cubicBezTo>
                    <a:pt x="149" y="655"/>
                    <a:pt x="149" y="655"/>
                    <a:pt x="149" y="655"/>
                  </a:cubicBezTo>
                  <a:cubicBezTo>
                    <a:pt x="149" y="616"/>
                    <a:pt x="149" y="616"/>
                    <a:pt x="149" y="616"/>
                  </a:cubicBezTo>
                  <a:cubicBezTo>
                    <a:pt x="352" y="616"/>
                    <a:pt x="352" y="616"/>
                    <a:pt x="352" y="616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91" y="502"/>
                    <a:pt x="391" y="502"/>
                    <a:pt x="391" y="502"/>
                  </a:cubicBezTo>
                  <a:cubicBezTo>
                    <a:pt x="391" y="655"/>
                    <a:pt x="391" y="655"/>
                    <a:pt x="391" y="655"/>
                  </a:cubicBezTo>
                  <a:cubicBezTo>
                    <a:pt x="273" y="655"/>
                    <a:pt x="273" y="655"/>
                    <a:pt x="273" y="655"/>
                  </a:cubicBezTo>
                  <a:cubicBezTo>
                    <a:pt x="273" y="725"/>
                    <a:pt x="273" y="725"/>
                    <a:pt x="273" y="725"/>
                  </a:cubicBezTo>
                  <a:cubicBezTo>
                    <a:pt x="464" y="725"/>
                    <a:pt x="464" y="725"/>
                    <a:pt x="464" y="725"/>
                  </a:cubicBezTo>
                  <a:cubicBezTo>
                    <a:pt x="464" y="616"/>
                    <a:pt x="464" y="616"/>
                    <a:pt x="464" y="616"/>
                  </a:cubicBezTo>
                  <a:cubicBezTo>
                    <a:pt x="578" y="616"/>
                    <a:pt x="578" y="616"/>
                    <a:pt x="578" y="616"/>
                  </a:cubicBezTo>
                  <a:cubicBezTo>
                    <a:pt x="578" y="540"/>
                    <a:pt x="578" y="540"/>
                    <a:pt x="578" y="540"/>
                  </a:cubicBezTo>
                  <a:cubicBezTo>
                    <a:pt x="464" y="540"/>
                    <a:pt x="464" y="540"/>
                    <a:pt x="464" y="540"/>
                  </a:cubicBezTo>
                  <a:cubicBezTo>
                    <a:pt x="464" y="502"/>
                    <a:pt x="464" y="502"/>
                    <a:pt x="464" y="502"/>
                  </a:cubicBezTo>
                  <a:cubicBezTo>
                    <a:pt x="616" y="502"/>
                    <a:pt x="616" y="502"/>
                    <a:pt x="616" y="502"/>
                  </a:cubicBezTo>
                  <a:cubicBezTo>
                    <a:pt x="616" y="655"/>
                    <a:pt x="616" y="655"/>
                    <a:pt x="616" y="655"/>
                  </a:cubicBezTo>
                  <a:cubicBezTo>
                    <a:pt x="502" y="655"/>
                    <a:pt x="502" y="655"/>
                    <a:pt x="502" y="655"/>
                  </a:cubicBezTo>
                  <a:cubicBezTo>
                    <a:pt x="502" y="725"/>
                    <a:pt x="502" y="725"/>
                    <a:pt x="502" y="725"/>
                  </a:cubicBezTo>
                  <a:cubicBezTo>
                    <a:pt x="699" y="725"/>
                    <a:pt x="699" y="725"/>
                    <a:pt x="699" y="725"/>
                  </a:cubicBezTo>
                  <a:cubicBezTo>
                    <a:pt x="699" y="435"/>
                    <a:pt x="699" y="435"/>
                    <a:pt x="699" y="435"/>
                  </a:cubicBezTo>
                  <a:cubicBezTo>
                    <a:pt x="756" y="402"/>
                    <a:pt x="756" y="402"/>
                    <a:pt x="756" y="402"/>
                  </a:cubicBezTo>
                  <a:cubicBezTo>
                    <a:pt x="756" y="753"/>
                    <a:pt x="756" y="753"/>
                    <a:pt x="756" y="753"/>
                  </a:cubicBezTo>
                  <a:cubicBezTo>
                    <a:pt x="756" y="769"/>
                    <a:pt x="743" y="782"/>
                    <a:pt x="727" y="782"/>
                  </a:cubicBezTo>
                  <a:cubicBezTo>
                    <a:pt x="28" y="782"/>
                    <a:pt x="28" y="782"/>
                    <a:pt x="28" y="782"/>
                  </a:cubicBezTo>
                  <a:cubicBezTo>
                    <a:pt x="12" y="782"/>
                    <a:pt x="0" y="769"/>
                    <a:pt x="0" y="753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725"/>
                    <a:pt x="57" y="725"/>
                    <a:pt x="57" y="725"/>
                  </a:cubicBezTo>
                  <a:cubicBezTo>
                    <a:pt x="235" y="725"/>
                    <a:pt x="235" y="725"/>
                    <a:pt x="235" y="725"/>
                  </a:cubicBezTo>
                  <a:cubicBezTo>
                    <a:pt x="235" y="655"/>
                    <a:pt x="235" y="655"/>
                    <a:pt x="235" y="655"/>
                  </a:cubicBezTo>
                  <a:cubicBezTo>
                    <a:pt x="168" y="655"/>
                    <a:pt x="168" y="655"/>
                    <a:pt x="168" y="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Freeform 20"/>
          <p:cNvSpPr>
            <a:spLocks noEditPoints="1"/>
          </p:cNvSpPr>
          <p:nvPr/>
        </p:nvSpPr>
        <p:spPr bwMode="auto">
          <a:xfrm>
            <a:off x="4286096" y="2035113"/>
            <a:ext cx="685382" cy="590291"/>
          </a:xfrm>
          <a:custGeom>
            <a:avLst/>
            <a:gdLst>
              <a:gd name="T0" fmla="*/ 292 w 793"/>
              <a:gd name="T1" fmla="*/ 647 h 683"/>
              <a:gd name="T2" fmla="*/ 54 w 793"/>
              <a:gd name="T3" fmla="*/ 647 h 683"/>
              <a:gd name="T4" fmla="*/ 3 w 793"/>
              <a:gd name="T5" fmla="*/ 527 h 683"/>
              <a:gd name="T6" fmla="*/ 63 w 793"/>
              <a:gd name="T7" fmla="*/ 322 h 683"/>
              <a:gd name="T8" fmla="*/ 142 w 793"/>
              <a:gd name="T9" fmla="*/ 284 h 683"/>
              <a:gd name="T10" fmla="*/ 177 w 793"/>
              <a:gd name="T11" fmla="*/ 262 h 683"/>
              <a:gd name="T12" fmla="*/ 137 w 793"/>
              <a:gd name="T13" fmla="*/ 246 h 683"/>
              <a:gd name="T14" fmla="*/ 116 w 793"/>
              <a:gd name="T15" fmla="*/ 245 h 683"/>
              <a:gd name="T16" fmla="*/ 119 w 793"/>
              <a:gd name="T17" fmla="*/ 198 h 683"/>
              <a:gd name="T18" fmla="*/ 257 w 793"/>
              <a:gd name="T19" fmla="*/ 102 h 683"/>
              <a:gd name="T20" fmla="*/ 346 w 793"/>
              <a:gd name="T21" fmla="*/ 189 h 683"/>
              <a:gd name="T22" fmla="*/ 350 w 793"/>
              <a:gd name="T23" fmla="*/ 219 h 683"/>
              <a:gd name="T24" fmla="*/ 443 w 793"/>
              <a:gd name="T25" fmla="*/ 219 h 683"/>
              <a:gd name="T26" fmla="*/ 447 w 793"/>
              <a:gd name="T27" fmla="*/ 189 h 683"/>
              <a:gd name="T28" fmla="*/ 536 w 793"/>
              <a:gd name="T29" fmla="*/ 102 h 683"/>
              <a:gd name="T30" fmla="*/ 674 w 793"/>
              <a:gd name="T31" fmla="*/ 198 h 683"/>
              <a:gd name="T32" fmla="*/ 677 w 793"/>
              <a:gd name="T33" fmla="*/ 245 h 683"/>
              <a:gd name="T34" fmla="*/ 656 w 793"/>
              <a:gd name="T35" fmla="*/ 246 h 683"/>
              <a:gd name="T36" fmla="*/ 616 w 793"/>
              <a:gd name="T37" fmla="*/ 262 h 683"/>
              <a:gd name="T38" fmla="*/ 650 w 793"/>
              <a:gd name="T39" fmla="*/ 284 h 683"/>
              <a:gd name="T40" fmla="*/ 730 w 793"/>
              <a:gd name="T41" fmla="*/ 322 h 683"/>
              <a:gd name="T42" fmla="*/ 790 w 793"/>
              <a:gd name="T43" fmla="*/ 527 h 683"/>
              <a:gd name="T44" fmla="*/ 739 w 793"/>
              <a:gd name="T45" fmla="*/ 647 h 683"/>
              <a:gd name="T46" fmla="*/ 501 w 793"/>
              <a:gd name="T47" fmla="*/ 647 h 683"/>
              <a:gd name="T48" fmla="*/ 447 w 793"/>
              <a:gd name="T49" fmla="*/ 552 h 683"/>
              <a:gd name="T50" fmla="*/ 396 w 793"/>
              <a:gd name="T51" fmla="*/ 498 h 683"/>
              <a:gd name="T52" fmla="*/ 346 w 793"/>
              <a:gd name="T53" fmla="*/ 552 h 683"/>
              <a:gd name="T54" fmla="*/ 396 w 793"/>
              <a:gd name="T55" fmla="*/ 441 h 683"/>
              <a:gd name="T56" fmla="*/ 447 w 793"/>
              <a:gd name="T57" fmla="*/ 414 h 683"/>
              <a:gd name="T58" fmla="*/ 396 w 793"/>
              <a:gd name="T59" fmla="*/ 386 h 683"/>
              <a:gd name="T60" fmla="*/ 346 w 793"/>
              <a:gd name="T61" fmla="*/ 414 h 683"/>
              <a:gd name="T62" fmla="*/ 396 w 793"/>
              <a:gd name="T63" fmla="*/ 441 h 683"/>
              <a:gd name="T64" fmla="*/ 506 w 793"/>
              <a:gd name="T65" fmla="*/ 540 h 683"/>
              <a:gd name="T66" fmla="*/ 620 w 793"/>
              <a:gd name="T67" fmla="*/ 478 h 683"/>
              <a:gd name="T68" fmla="*/ 736 w 793"/>
              <a:gd name="T69" fmla="*/ 552 h 683"/>
              <a:gd name="T70" fmla="*/ 620 w 793"/>
              <a:gd name="T71" fmla="*/ 626 h 683"/>
              <a:gd name="T72" fmla="*/ 504 w 793"/>
              <a:gd name="T73" fmla="*/ 555 h 683"/>
              <a:gd name="T74" fmla="*/ 287 w 793"/>
              <a:gd name="T75" fmla="*/ 540 h 683"/>
              <a:gd name="T76" fmla="*/ 173 w 793"/>
              <a:gd name="T77" fmla="*/ 478 h 683"/>
              <a:gd name="T78" fmla="*/ 57 w 793"/>
              <a:gd name="T79" fmla="*/ 552 h 683"/>
              <a:gd name="T80" fmla="*/ 173 w 793"/>
              <a:gd name="T81" fmla="*/ 626 h 683"/>
              <a:gd name="T82" fmla="*/ 289 w 793"/>
              <a:gd name="T83" fmla="*/ 555 h 683"/>
              <a:gd name="T84" fmla="*/ 553 w 793"/>
              <a:gd name="T85" fmla="*/ 64 h 683"/>
              <a:gd name="T86" fmla="*/ 618 w 793"/>
              <a:gd name="T87" fmla="*/ 83 h 683"/>
              <a:gd name="T88" fmla="*/ 621 w 793"/>
              <a:gd name="T89" fmla="*/ 59 h 683"/>
              <a:gd name="T90" fmla="*/ 564 w 793"/>
              <a:gd name="T91" fmla="*/ 1 h 683"/>
              <a:gd name="T92" fmla="*/ 491 w 793"/>
              <a:gd name="T93" fmla="*/ 53 h 683"/>
              <a:gd name="T94" fmla="*/ 492 w 793"/>
              <a:gd name="T95" fmla="*/ 69 h 683"/>
              <a:gd name="T96" fmla="*/ 303 w 793"/>
              <a:gd name="T97" fmla="*/ 64 h 683"/>
              <a:gd name="T98" fmla="*/ 295 w 793"/>
              <a:gd name="T99" fmla="*/ 70 h 683"/>
              <a:gd name="T100" fmla="*/ 181 w 793"/>
              <a:gd name="T101" fmla="*/ 83 h 683"/>
              <a:gd name="T102" fmla="*/ 171 w 793"/>
              <a:gd name="T103" fmla="*/ 78 h 683"/>
              <a:gd name="T104" fmla="*/ 201 w 793"/>
              <a:gd name="T105" fmla="*/ 10 h 683"/>
              <a:gd name="T106" fmla="*/ 259 w 793"/>
              <a:gd name="T107" fmla="*/ 5 h 683"/>
              <a:gd name="T108" fmla="*/ 303 w 793"/>
              <a:gd name="T109" fmla="*/ 64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93" h="683">
                <a:moveTo>
                  <a:pt x="346" y="559"/>
                </a:moveTo>
                <a:cubicBezTo>
                  <a:pt x="346" y="594"/>
                  <a:pt x="323" y="625"/>
                  <a:pt x="292" y="647"/>
                </a:cubicBezTo>
                <a:cubicBezTo>
                  <a:pt x="261" y="669"/>
                  <a:pt x="219" y="683"/>
                  <a:pt x="173" y="683"/>
                </a:cubicBezTo>
                <a:cubicBezTo>
                  <a:pt x="127" y="683"/>
                  <a:pt x="85" y="669"/>
                  <a:pt x="54" y="647"/>
                </a:cubicBezTo>
                <a:cubicBezTo>
                  <a:pt x="20" y="624"/>
                  <a:pt x="0" y="590"/>
                  <a:pt x="0" y="552"/>
                </a:cubicBezTo>
                <a:cubicBezTo>
                  <a:pt x="0" y="543"/>
                  <a:pt x="1" y="535"/>
                  <a:pt x="3" y="527"/>
                </a:cubicBezTo>
                <a:cubicBezTo>
                  <a:pt x="11" y="478"/>
                  <a:pt x="19" y="424"/>
                  <a:pt x="30" y="376"/>
                </a:cubicBezTo>
                <a:cubicBezTo>
                  <a:pt x="35" y="356"/>
                  <a:pt x="47" y="337"/>
                  <a:pt x="63" y="322"/>
                </a:cubicBezTo>
                <a:cubicBezTo>
                  <a:pt x="80" y="306"/>
                  <a:pt x="101" y="294"/>
                  <a:pt x="126" y="287"/>
                </a:cubicBezTo>
                <a:cubicBezTo>
                  <a:pt x="132" y="286"/>
                  <a:pt x="137" y="285"/>
                  <a:pt x="142" y="284"/>
                </a:cubicBezTo>
                <a:cubicBezTo>
                  <a:pt x="148" y="283"/>
                  <a:pt x="153" y="283"/>
                  <a:pt x="159" y="282"/>
                </a:cubicBezTo>
                <a:cubicBezTo>
                  <a:pt x="170" y="282"/>
                  <a:pt x="178" y="273"/>
                  <a:pt x="177" y="262"/>
                </a:cubicBezTo>
                <a:cubicBezTo>
                  <a:pt x="177" y="252"/>
                  <a:pt x="168" y="244"/>
                  <a:pt x="157" y="244"/>
                </a:cubicBezTo>
                <a:cubicBezTo>
                  <a:pt x="151" y="245"/>
                  <a:pt x="144" y="245"/>
                  <a:pt x="137" y="246"/>
                </a:cubicBezTo>
                <a:cubicBezTo>
                  <a:pt x="134" y="247"/>
                  <a:pt x="131" y="247"/>
                  <a:pt x="128" y="248"/>
                </a:cubicBezTo>
                <a:cubicBezTo>
                  <a:pt x="123" y="249"/>
                  <a:pt x="119" y="248"/>
                  <a:pt x="116" y="245"/>
                </a:cubicBezTo>
                <a:cubicBezTo>
                  <a:pt x="113" y="242"/>
                  <a:pt x="112" y="237"/>
                  <a:pt x="113" y="233"/>
                </a:cubicBezTo>
                <a:cubicBezTo>
                  <a:pt x="119" y="198"/>
                  <a:pt x="119" y="198"/>
                  <a:pt x="119" y="198"/>
                </a:cubicBezTo>
                <a:cubicBezTo>
                  <a:pt x="126" y="158"/>
                  <a:pt x="165" y="125"/>
                  <a:pt x="208" y="111"/>
                </a:cubicBezTo>
                <a:cubicBezTo>
                  <a:pt x="224" y="105"/>
                  <a:pt x="241" y="102"/>
                  <a:pt x="257" y="102"/>
                </a:cubicBezTo>
                <a:cubicBezTo>
                  <a:pt x="275" y="102"/>
                  <a:pt x="292" y="106"/>
                  <a:pt x="306" y="114"/>
                </a:cubicBezTo>
                <a:cubicBezTo>
                  <a:pt x="330" y="128"/>
                  <a:pt x="346" y="152"/>
                  <a:pt x="346" y="189"/>
                </a:cubicBezTo>
                <a:cubicBezTo>
                  <a:pt x="346" y="222"/>
                  <a:pt x="346" y="222"/>
                  <a:pt x="346" y="222"/>
                </a:cubicBezTo>
                <a:cubicBezTo>
                  <a:pt x="347" y="221"/>
                  <a:pt x="349" y="220"/>
                  <a:pt x="350" y="219"/>
                </a:cubicBezTo>
                <a:cubicBezTo>
                  <a:pt x="362" y="211"/>
                  <a:pt x="379" y="205"/>
                  <a:pt x="396" y="205"/>
                </a:cubicBezTo>
                <a:cubicBezTo>
                  <a:pt x="414" y="205"/>
                  <a:pt x="431" y="211"/>
                  <a:pt x="443" y="219"/>
                </a:cubicBezTo>
                <a:cubicBezTo>
                  <a:pt x="444" y="220"/>
                  <a:pt x="446" y="221"/>
                  <a:pt x="447" y="222"/>
                </a:cubicBezTo>
                <a:cubicBezTo>
                  <a:pt x="447" y="189"/>
                  <a:pt x="447" y="189"/>
                  <a:pt x="447" y="189"/>
                </a:cubicBezTo>
                <a:cubicBezTo>
                  <a:pt x="447" y="152"/>
                  <a:pt x="463" y="128"/>
                  <a:pt x="487" y="114"/>
                </a:cubicBezTo>
                <a:cubicBezTo>
                  <a:pt x="501" y="106"/>
                  <a:pt x="518" y="102"/>
                  <a:pt x="536" y="102"/>
                </a:cubicBezTo>
                <a:cubicBezTo>
                  <a:pt x="552" y="102"/>
                  <a:pt x="569" y="105"/>
                  <a:pt x="585" y="111"/>
                </a:cubicBezTo>
                <a:cubicBezTo>
                  <a:pt x="628" y="125"/>
                  <a:pt x="667" y="158"/>
                  <a:pt x="674" y="198"/>
                </a:cubicBezTo>
                <a:cubicBezTo>
                  <a:pt x="680" y="233"/>
                  <a:pt x="680" y="233"/>
                  <a:pt x="680" y="233"/>
                </a:cubicBezTo>
                <a:cubicBezTo>
                  <a:pt x="681" y="237"/>
                  <a:pt x="680" y="242"/>
                  <a:pt x="677" y="245"/>
                </a:cubicBezTo>
                <a:cubicBezTo>
                  <a:pt x="674" y="248"/>
                  <a:pt x="670" y="249"/>
                  <a:pt x="665" y="248"/>
                </a:cubicBezTo>
                <a:cubicBezTo>
                  <a:pt x="662" y="247"/>
                  <a:pt x="659" y="247"/>
                  <a:pt x="656" y="246"/>
                </a:cubicBezTo>
                <a:cubicBezTo>
                  <a:pt x="649" y="245"/>
                  <a:pt x="642" y="245"/>
                  <a:pt x="635" y="244"/>
                </a:cubicBezTo>
                <a:cubicBezTo>
                  <a:pt x="625" y="244"/>
                  <a:pt x="616" y="252"/>
                  <a:pt x="616" y="262"/>
                </a:cubicBezTo>
                <a:cubicBezTo>
                  <a:pt x="615" y="273"/>
                  <a:pt x="623" y="282"/>
                  <a:pt x="634" y="282"/>
                </a:cubicBezTo>
                <a:cubicBezTo>
                  <a:pt x="639" y="283"/>
                  <a:pt x="645" y="283"/>
                  <a:pt x="650" y="284"/>
                </a:cubicBezTo>
                <a:cubicBezTo>
                  <a:pt x="656" y="285"/>
                  <a:pt x="661" y="286"/>
                  <a:pt x="667" y="287"/>
                </a:cubicBezTo>
                <a:cubicBezTo>
                  <a:pt x="691" y="294"/>
                  <a:pt x="713" y="306"/>
                  <a:pt x="730" y="322"/>
                </a:cubicBezTo>
                <a:cubicBezTo>
                  <a:pt x="746" y="337"/>
                  <a:pt x="758" y="356"/>
                  <a:pt x="762" y="376"/>
                </a:cubicBezTo>
                <a:cubicBezTo>
                  <a:pt x="774" y="424"/>
                  <a:pt x="782" y="478"/>
                  <a:pt x="790" y="527"/>
                </a:cubicBezTo>
                <a:cubicBezTo>
                  <a:pt x="792" y="535"/>
                  <a:pt x="793" y="543"/>
                  <a:pt x="793" y="552"/>
                </a:cubicBezTo>
                <a:cubicBezTo>
                  <a:pt x="793" y="590"/>
                  <a:pt x="772" y="624"/>
                  <a:pt x="739" y="647"/>
                </a:cubicBezTo>
                <a:cubicBezTo>
                  <a:pt x="708" y="669"/>
                  <a:pt x="666" y="683"/>
                  <a:pt x="620" y="683"/>
                </a:cubicBezTo>
                <a:cubicBezTo>
                  <a:pt x="574" y="683"/>
                  <a:pt x="532" y="669"/>
                  <a:pt x="501" y="647"/>
                </a:cubicBezTo>
                <a:cubicBezTo>
                  <a:pt x="470" y="625"/>
                  <a:pt x="447" y="594"/>
                  <a:pt x="447" y="559"/>
                </a:cubicBezTo>
                <a:cubicBezTo>
                  <a:pt x="447" y="552"/>
                  <a:pt x="447" y="552"/>
                  <a:pt x="447" y="552"/>
                </a:cubicBezTo>
                <a:cubicBezTo>
                  <a:pt x="447" y="488"/>
                  <a:pt x="447" y="488"/>
                  <a:pt x="447" y="488"/>
                </a:cubicBezTo>
                <a:cubicBezTo>
                  <a:pt x="432" y="495"/>
                  <a:pt x="415" y="498"/>
                  <a:pt x="396" y="498"/>
                </a:cubicBezTo>
                <a:cubicBezTo>
                  <a:pt x="378" y="498"/>
                  <a:pt x="361" y="495"/>
                  <a:pt x="346" y="488"/>
                </a:cubicBezTo>
                <a:cubicBezTo>
                  <a:pt x="346" y="552"/>
                  <a:pt x="346" y="552"/>
                  <a:pt x="346" y="552"/>
                </a:cubicBezTo>
                <a:cubicBezTo>
                  <a:pt x="346" y="559"/>
                  <a:pt x="346" y="559"/>
                  <a:pt x="346" y="559"/>
                </a:cubicBezTo>
                <a:close/>
                <a:moveTo>
                  <a:pt x="396" y="441"/>
                </a:moveTo>
                <a:cubicBezTo>
                  <a:pt x="412" y="441"/>
                  <a:pt x="426" y="437"/>
                  <a:pt x="436" y="430"/>
                </a:cubicBezTo>
                <a:cubicBezTo>
                  <a:pt x="443" y="425"/>
                  <a:pt x="447" y="419"/>
                  <a:pt x="447" y="414"/>
                </a:cubicBezTo>
                <a:cubicBezTo>
                  <a:pt x="447" y="408"/>
                  <a:pt x="443" y="402"/>
                  <a:pt x="436" y="397"/>
                </a:cubicBezTo>
                <a:cubicBezTo>
                  <a:pt x="426" y="391"/>
                  <a:pt x="412" y="386"/>
                  <a:pt x="396" y="386"/>
                </a:cubicBezTo>
                <a:cubicBezTo>
                  <a:pt x="381" y="386"/>
                  <a:pt x="367" y="391"/>
                  <a:pt x="357" y="397"/>
                </a:cubicBezTo>
                <a:cubicBezTo>
                  <a:pt x="350" y="402"/>
                  <a:pt x="346" y="408"/>
                  <a:pt x="346" y="414"/>
                </a:cubicBezTo>
                <a:cubicBezTo>
                  <a:pt x="346" y="419"/>
                  <a:pt x="350" y="425"/>
                  <a:pt x="357" y="430"/>
                </a:cubicBezTo>
                <a:cubicBezTo>
                  <a:pt x="367" y="437"/>
                  <a:pt x="381" y="441"/>
                  <a:pt x="396" y="441"/>
                </a:cubicBezTo>
                <a:close/>
                <a:moveTo>
                  <a:pt x="504" y="555"/>
                </a:moveTo>
                <a:cubicBezTo>
                  <a:pt x="504" y="550"/>
                  <a:pt x="505" y="545"/>
                  <a:pt x="506" y="540"/>
                </a:cubicBezTo>
                <a:cubicBezTo>
                  <a:pt x="510" y="526"/>
                  <a:pt x="520" y="513"/>
                  <a:pt x="534" y="503"/>
                </a:cubicBezTo>
                <a:cubicBezTo>
                  <a:pt x="556" y="487"/>
                  <a:pt x="586" y="478"/>
                  <a:pt x="620" y="478"/>
                </a:cubicBezTo>
                <a:cubicBezTo>
                  <a:pt x="654" y="478"/>
                  <a:pt x="684" y="487"/>
                  <a:pt x="706" y="503"/>
                </a:cubicBezTo>
                <a:cubicBezTo>
                  <a:pt x="725" y="516"/>
                  <a:pt x="736" y="533"/>
                  <a:pt x="736" y="552"/>
                </a:cubicBezTo>
                <a:cubicBezTo>
                  <a:pt x="736" y="570"/>
                  <a:pt x="725" y="588"/>
                  <a:pt x="706" y="601"/>
                </a:cubicBezTo>
                <a:cubicBezTo>
                  <a:pt x="684" y="616"/>
                  <a:pt x="654" y="626"/>
                  <a:pt x="620" y="626"/>
                </a:cubicBezTo>
                <a:cubicBezTo>
                  <a:pt x="586" y="626"/>
                  <a:pt x="556" y="616"/>
                  <a:pt x="534" y="601"/>
                </a:cubicBezTo>
                <a:cubicBezTo>
                  <a:pt x="517" y="588"/>
                  <a:pt x="505" y="572"/>
                  <a:pt x="504" y="555"/>
                </a:cubicBezTo>
                <a:close/>
                <a:moveTo>
                  <a:pt x="289" y="555"/>
                </a:moveTo>
                <a:cubicBezTo>
                  <a:pt x="289" y="550"/>
                  <a:pt x="288" y="545"/>
                  <a:pt x="287" y="540"/>
                </a:cubicBezTo>
                <a:cubicBezTo>
                  <a:pt x="283" y="526"/>
                  <a:pt x="273" y="513"/>
                  <a:pt x="259" y="503"/>
                </a:cubicBezTo>
                <a:cubicBezTo>
                  <a:pt x="237" y="487"/>
                  <a:pt x="207" y="478"/>
                  <a:pt x="173" y="478"/>
                </a:cubicBezTo>
                <a:cubicBezTo>
                  <a:pt x="139" y="478"/>
                  <a:pt x="108" y="487"/>
                  <a:pt x="87" y="503"/>
                </a:cubicBezTo>
                <a:cubicBezTo>
                  <a:pt x="68" y="516"/>
                  <a:pt x="57" y="533"/>
                  <a:pt x="57" y="552"/>
                </a:cubicBezTo>
                <a:cubicBezTo>
                  <a:pt x="57" y="570"/>
                  <a:pt x="68" y="588"/>
                  <a:pt x="87" y="601"/>
                </a:cubicBezTo>
                <a:cubicBezTo>
                  <a:pt x="108" y="616"/>
                  <a:pt x="139" y="626"/>
                  <a:pt x="173" y="626"/>
                </a:cubicBezTo>
                <a:cubicBezTo>
                  <a:pt x="207" y="626"/>
                  <a:pt x="237" y="616"/>
                  <a:pt x="259" y="601"/>
                </a:cubicBezTo>
                <a:cubicBezTo>
                  <a:pt x="276" y="588"/>
                  <a:pt x="288" y="572"/>
                  <a:pt x="289" y="555"/>
                </a:cubicBezTo>
                <a:close/>
                <a:moveTo>
                  <a:pt x="498" y="70"/>
                </a:moveTo>
                <a:cubicBezTo>
                  <a:pt x="516" y="64"/>
                  <a:pt x="534" y="62"/>
                  <a:pt x="553" y="64"/>
                </a:cubicBezTo>
                <a:cubicBezTo>
                  <a:pt x="574" y="66"/>
                  <a:pt x="594" y="73"/>
                  <a:pt x="612" y="83"/>
                </a:cubicBezTo>
                <a:cubicBezTo>
                  <a:pt x="614" y="85"/>
                  <a:pt x="616" y="85"/>
                  <a:pt x="618" y="83"/>
                </a:cubicBezTo>
                <a:cubicBezTo>
                  <a:pt x="620" y="82"/>
                  <a:pt x="622" y="80"/>
                  <a:pt x="622" y="78"/>
                </a:cubicBezTo>
                <a:cubicBezTo>
                  <a:pt x="622" y="72"/>
                  <a:pt x="621" y="65"/>
                  <a:pt x="621" y="59"/>
                </a:cubicBezTo>
                <a:cubicBezTo>
                  <a:pt x="621" y="37"/>
                  <a:pt x="609" y="20"/>
                  <a:pt x="592" y="10"/>
                </a:cubicBezTo>
                <a:cubicBezTo>
                  <a:pt x="583" y="5"/>
                  <a:pt x="574" y="2"/>
                  <a:pt x="564" y="1"/>
                </a:cubicBezTo>
                <a:cubicBezTo>
                  <a:pt x="554" y="0"/>
                  <a:pt x="543" y="1"/>
                  <a:pt x="534" y="5"/>
                </a:cubicBezTo>
                <a:cubicBezTo>
                  <a:pt x="514" y="11"/>
                  <a:pt x="497" y="27"/>
                  <a:pt x="491" y="53"/>
                </a:cubicBezTo>
                <a:cubicBezTo>
                  <a:pt x="490" y="56"/>
                  <a:pt x="490" y="60"/>
                  <a:pt x="490" y="64"/>
                </a:cubicBezTo>
                <a:cubicBezTo>
                  <a:pt x="490" y="66"/>
                  <a:pt x="491" y="68"/>
                  <a:pt x="492" y="69"/>
                </a:cubicBezTo>
                <a:cubicBezTo>
                  <a:pt x="494" y="71"/>
                  <a:pt x="496" y="71"/>
                  <a:pt x="498" y="70"/>
                </a:cubicBezTo>
                <a:close/>
                <a:moveTo>
                  <a:pt x="303" y="64"/>
                </a:moveTo>
                <a:cubicBezTo>
                  <a:pt x="303" y="66"/>
                  <a:pt x="302" y="68"/>
                  <a:pt x="300" y="69"/>
                </a:cubicBezTo>
                <a:cubicBezTo>
                  <a:pt x="299" y="71"/>
                  <a:pt x="297" y="71"/>
                  <a:pt x="295" y="70"/>
                </a:cubicBezTo>
                <a:cubicBezTo>
                  <a:pt x="277" y="64"/>
                  <a:pt x="259" y="62"/>
                  <a:pt x="240" y="64"/>
                </a:cubicBezTo>
                <a:cubicBezTo>
                  <a:pt x="219" y="66"/>
                  <a:pt x="199" y="73"/>
                  <a:pt x="181" y="83"/>
                </a:cubicBezTo>
                <a:cubicBezTo>
                  <a:pt x="179" y="85"/>
                  <a:pt x="177" y="85"/>
                  <a:pt x="175" y="83"/>
                </a:cubicBezTo>
                <a:cubicBezTo>
                  <a:pt x="173" y="82"/>
                  <a:pt x="171" y="80"/>
                  <a:pt x="171" y="78"/>
                </a:cubicBezTo>
                <a:cubicBezTo>
                  <a:pt x="171" y="72"/>
                  <a:pt x="172" y="65"/>
                  <a:pt x="172" y="59"/>
                </a:cubicBezTo>
                <a:cubicBezTo>
                  <a:pt x="172" y="37"/>
                  <a:pt x="184" y="20"/>
                  <a:pt x="201" y="10"/>
                </a:cubicBezTo>
                <a:cubicBezTo>
                  <a:pt x="209" y="5"/>
                  <a:pt x="219" y="2"/>
                  <a:pt x="229" y="1"/>
                </a:cubicBezTo>
                <a:cubicBezTo>
                  <a:pt x="239" y="0"/>
                  <a:pt x="250" y="1"/>
                  <a:pt x="259" y="5"/>
                </a:cubicBezTo>
                <a:cubicBezTo>
                  <a:pt x="279" y="11"/>
                  <a:pt x="296" y="27"/>
                  <a:pt x="302" y="53"/>
                </a:cubicBezTo>
                <a:cubicBezTo>
                  <a:pt x="303" y="57"/>
                  <a:pt x="303" y="60"/>
                  <a:pt x="303" y="6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191525" y="1978607"/>
            <a:ext cx="538723" cy="703303"/>
            <a:chOff x="6548410" y="5124435"/>
            <a:chExt cx="538723" cy="703303"/>
          </a:xfrm>
          <a:solidFill>
            <a:schemeClr val="bg1">
              <a:lumMod val="85000"/>
            </a:schemeClr>
          </a:solidFill>
        </p:grpSpPr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6597784" y="5124435"/>
              <a:ext cx="439976" cy="450948"/>
            </a:xfrm>
            <a:custGeom>
              <a:avLst/>
              <a:gdLst>
                <a:gd name="T0" fmla="*/ 16 w 509"/>
                <a:gd name="T1" fmla="*/ 394 h 522"/>
                <a:gd name="T2" fmla="*/ 111 w 509"/>
                <a:gd name="T3" fmla="*/ 413 h 522"/>
                <a:gd name="T4" fmla="*/ 129 w 509"/>
                <a:gd name="T5" fmla="*/ 414 h 522"/>
                <a:gd name="T6" fmla="*/ 254 w 509"/>
                <a:gd name="T7" fmla="*/ 394 h 522"/>
                <a:gd name="T8" fmla="*/ 380 w 509"/>
                <a:gd name="T9" fmla="*/ 414 h 522"/>
                <a:gd name="T10" fmla="*/ 398 w 509"/>
                <a:gd name="T11" fmla="*/ 413 h 522"/>
                <a:gd name="T12" fmla="*/ 493 w 509"/>
                <a:gd name="T13" fmla="*/ 394 h 522"/>
                <a:gd name="T14" fmla="*/ 509 w 509"/>
                <a:gd name="T15" fmla="*/ 410 h 522"/>
                <a:gd name="T16" fmla="*/ 509 w 509"/>
                <a:gd name="T17" fmla="*/ 432 h 522"/>
                <a:gd name="T18" fmla="*/ 254 w 509"/>
                <a:gd name="T19" fmla="*/ 522 h 522"/>
                <a:gd name="T20" fmla="*/ 0 w 509"/>
                <a:gd name="T21" fmla="*/ 432 h 522"/>
                <a:gd name="T22" fmla="*/ 0 w 509"/>
                <a:gd name="T23" fmla="*/ 410 h 522"/>
                <a:gd name="T24" fmla="*/ 16 w 509"/>
                <a:gd name="T25" fmla="*/ 394 h 522"/>
                <a:gd name="T26" fmla="*/ 385 w 509"/>
                <a:gd name="T27" fmla="*/ 337 h 522"/>
                <a:gd name="T28" fmla="*/ 366 w 509"/>
                <a:gd name="T29" fmla="*/ 334 h 522"/>
                <a:gd name="T30" fmla="*/ 254 w 509"/>
                <a:gd name="T31" fmla="*/ 356 h 522"/>
                <a:gd name="T32" fmla="*/ 142 w 509"/>
                <a:gd name="T33" fmla="*/ 334 h 522"/>
                <a:gd name="T34" fmla="*/ 124 w 509"/>
                <a:gd name="T35" fmla="*/ 337 h 522"/>
                <a:gd name="T36" fmla="*/ 83 w 509"/>
                <a:gd name="T37" fmla="*/ 305 h 522"/>
                <a:gd name="T38" fmla="*/ 70 w 509"/>
                <a:gd name="T39" fmla="*/ 80 h 522"/>
                <a:gd name="T40" fmla="*/ 150 w 509"/>
                <a:gd name="T41" fmla="*/ 0 h 522"/>
                <a:gd name="T42" fmla="*/ 199 w 509"/>
                <a:gd name="T43" fmla="*/ 7 h 522"/>
                <a:gd name="T44" fmla="*/ 254 w 509"/>
                <a:gd name="T45" fmla="*/ 0 h 522"/>
                <a:gd name="T46" fmla="*/ 310 w 509"/>
                <a:gd name="T47" fmla="*/ 7 h 522"/>
                <a:gd name="T48" fmla="*/ 359 w 509"/>
                <a:gd name="T49" fmla="*/ 0 h 522"/>
                <a:gd name="T50" fmla="*/ 439 w 509"/>
                <a:gd name="T51" fmla="*/ 80 h 522"/>
                <a:gd name="T52" fmla="*/ 426 w 509"/>
                <a:gd name="T53" fmla="*/ 305 h 522"/>
                <a:gd name="T54" fmla="*/ 385 w 509"/>
                <a:gd name="T55" fmla="*/ 33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9" h="522">
                  <a:moveTo>
                    <a:pt x="16" y="394"/>
                  </a:moveTo>
                  <a:cubicBezTo>
                    <a:pt x="65" y="394"/>
                    <a:pt x="88" y="405"/>
                    <a:pt x="111" y="413"/>
                  </a:cubicBezTo>
                  <a:cubicBezTo>
                    <a:pt x="117" y="415"/>
                    <a:pt x="122" y="416"/>
                    <a:pt x="129" y="414"/>
                  </a:cubicBezTo>
                  <a:cubicBezTo>
                    <a:pt x="157" y="407"/>
                    <a:pt x="205" y="394"/>
                    <a:pt x="254" y="394"/>
                  </a:cubicBezTo>
                  <a:cubicBezTo>
                    <a:pt x="304" y="394"/>
                    <a:pt x="352" y="407"/>
                    <a:pt x="380" y="414"/>
                  </a:cubicBezTo>
                  <a:cubicBezTo>
                    <a:pt x="387" y="416"/>
                    <a:pt x="392" y="415"/>
                    <a:pt x="398" y="413"/>
                  </a:cubicBezTo>
                  <a:cubicBezTo>
                    <a:pt x="421" y="405"/>
                    <a:pt x="444" y="394"/>
                    <a:pt x="493" y="394"/>
                  </a:cubicBezTo>
                  <a:cubicBezTo>
                    <a:pt x="501" y="394"/>
                    <a:pt x="509" y="402"/>
                    <a:pt x="509" y="410"/>
                  </a:cubicBezTo>
                  <a:cubicBezTo>
                    <a:pt x="509" y="432"/>
                    <a:pt x="509" y="432"/>
                    <a:pt x="509" y="432"/>
                  </a:cubicBezTo>
                  <a:cubicBezTo>
                    <a:pt x="509" y="492"/>
                    <a:pt x="366" y="522"/>
                    <a:pt x="254" y="522"/>
                  </a:cubicBezTo>
                  <a:cubicBezTo>
                    <a:pt x="143" y="522"/>
                    <a:pt x="0" y="492"/>
                    <a:pt x="0" y="432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401"/>
                    <a:pt x="7" y="394"/>
                    <a:pt x="16" y="394"/>
                  </a:cubicBezTo>
                  <a:close/>
                  <a:moveTo>
                    <a:pt x="385" y="337"/>
                  </a:moveTo>
                  <a:cubicBezTo>
                    <a:pt x="378" y="336"/>
                    <a:pt x="373" y="333"/>
                    <a:pt x="366" y="334"/>
                  </a:cubicBezTo>
                  <a:cubicBezTo>
                    <a:pt x="338" y="341"/>
                    <a:pt x="305" y="356"/>
                    <a:pt x="254" y="356"/>
                  </a:cubicBezTo>
                  <a:cubicBezTo>
                    <a:pt x="204" y="356"/>
                    <a:pt x="171" y="341"/>
                    <a:pt x="142" y="334"/>
                  </a:cubicBezTo>
                  <a:cubicBezTo>
                    <a:pt x="136" y="333"/>
                    <a:pt x="131" y="336"/>
                    <a:pt x="124" y="337"/>
                  </a:cubicBezTo>
                  <a:cubicBezTo>
                    <a:pt x="107" y="338"/>
                    <a:pt x="84" y="323"/>
                    <a:pt x="83" y="305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68" y="36"/>
                    <a:pt x="106" y="0"/>
                    <a:pt x="150" y="0"/>
                  </a:cubicBezTo>
                  <a:cubicBezTo>
                    <a:pt x="171" y="0"/>
                    <a:pt x="184" y="7"/>
                    <a:pt x="199" y="7"/>
                  </a:cubicBezTo>
                  <a:cubicBezTo>
                    <a:pt x="214" y="7"/>
                    <a:pt x="233" y="0"/>
                    <a:pt x="254" y="0"/>
                  </a:cubicBezTo>
                  <a:cubicBezTo>
                    <a:pt x="276" y="0"/>
                    <a:pt x="295" y="7"/>
                    <a:pt x="310" y="7"/>
                  </a:cubicBezTo>
                  <a:cubicBezTo>
                    <a:pt x="325" y="7"/>
                    <a:pt x="338" y="0"/>
                    <a:pt x="359" y="0"/>
                  </a:cubicBezTo>
                  <a:cubicBezTo>
                    <a:pt x="403" y="0"/>
                    <a:pt x="439" y="36"/>
                    <a:pt x="439" y="80"/>
                  </a:cubicBezTo>
                  <a:cubicBezTo>
                    <a:pt x="439" y="155"/>
                    <a:pt x="426" y="230"/>
                    <a:pt x="426" y="305"/>
                  </a:cubicBezTo>
                  <a:cubicBezTo>
                    <a:pt x="426" y="323"/>
                    <a:pt x="402" y="338"/>
                    <a:pt x="385" y="3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6548410" y="5257562"/>
              <a:ext cx="538723" cy="570176"/>
            </a:xfrm>
            <a:custGeom>
              <a:avLst/>
              <a:gdLst>
                <a:gd name="T0" fmla="*/ 100 w 623"/>
                <a:gd name="T1" fmla="*/ 153 h 660"/>
                <a:gd name="T2" fmla="*/ 73 w 623"/>
                <a:gd name="T3" fmla="*/ 183 h 660"/>
                <a:gd name="T4" fmla="*/ 43 w 623"/>
                <a:gd name="T5" fmla="*/ 156 h 660"/>
                <a:gd name="T6" fmla="*/ 30 w 623"/>
                <a:gd name="T7" fmla="*/ 45 h 660"/>
                <a:gd name="T8" fmla="*/ 94 w 623"/>
                <a:gd name="T9" fmla="*/ 41 h 660"/>
                <a:gd name="T10" fmla="*/ 100 w 623"/>
                <a:gd name="T11" fmla="*/ 153 h 660"/>
                <a:gd name="T12" fmla="*/ 76 w 623"/>
                <a:gd name="T13" fmla="*/ 502 h 660"/>
                <a:gd name="T14" fmla="*/ 57 w 623"/>
                <a:gd name="T15" fmla="*/ 521 h 660"/>
                <a:gd name="T16" fmla="*/ 38 w 623"/>
                <a:gd name="T17" fmla="*/ 502 h 660"/>
                <a:gd name="T18" fmla="*/ 38 w 623"/>
                <a:gd name="T19" fmla="*/ 487 h 660"/>
                <a:gd name="T20" fmla="*/ 78 w 623"/>
                <a:gd name="T21" fmla="*/ 440 h 660"/>
                <a:gd name="T22" fmla="*/ 289 w 623"/>
                <a:gd name="T23" fmla="*/ 406 h 660"/>
                <a:gd name="T24" fmla="*/ 334 w 623"/>
                <a:gd name="T25" fmla="*/ 406 h 660"/>
                <a:gd name="T26" fmla="*/ 545 w 623"/>
                <a:gd name="T27" fmla="*/ 440 h 660"/>
                <a:gd name="T28" fmla="*/ 585 w 623"/>
                <a:gd name="T29" fmla="*/ 487 h 660"/>
                <a:gd name="T30" fmla="*/ 585 w 623"/>
                <a:gd name="T31" fmla="*/ 502 h 660"/>
                <a:gd name="T32" fmla="*/ 566 w 623"/>
                <a:gd name="T33" fmla="*/ 521 h 660"/>
                <a:gd name="T34" fmla="*/ 547 w 623"/>
                <a:gd name="T35" fmla="*/ 502 h 660"/>
                <a:gd name="T36" fmla="*/ 547 w 623"/>
                <a:gd name="T37" fmla="*/ 490 h 660"/>
                <a:gd name="T38" fmla="*/ 538 w 623"/>
                <a:gd name="T39" fmla="*/ 481 h 660"/>
                <a:gd name="T40" fmla="*/ 341 w 623"/>
                <a:gd name="T41" fmla="*/ 468 h 660"/>
                <a:gd name="T42" fmla="*/ 334 w 623"/>
                <a:gd name="T43" fmla="*/ 470 h 660"/>
                <a:gd name="T44" fmla="*/ 331 w 623"/>
                <a:gd name="T45" fmla="*/ 477 h 660"/>
                <a:gd name="T46" fmla="*/ 331 w 623"/>
                <a:gd name="T47" fmla="*/ 502 h 660"/>
                <a:gd name="T48" fmla="*/ 311 w 623"/>
                <a:gd name="T49" fmla="*/ 521 h 660"/>
                <a:gd name="T50" fmla="*/ 292 w 623"/>
                <a:gd name="T51" fmla="*/ 502 h 660"/>
                <a:gd name="T52" fmla="*/ 292 w 623"/>
                <a:gd name="T53" fmla="*/ 477 h 660"/>
                <a:gd name="T54" fmla="*/ 289 w 623"/>
                <a:gd name="T55" fmla="*/ 470 h 660"/>
                <a:gd name="T56" fmla="*/ 282 w 623"/>
                <a:gd name="T57" fmla="*/ 468 h 660"/>
                <a:gd name="T58" fmla="*/ 85 w 623"/>
                <a:gd name="T59" fmla="*/ 481 h 660"/>
                <a:gd name="T60" fmla="*/ 76 w 623"/>
                <a:gd name="T61" fmla="*/ 490 h 660"/>
                <a:gd name="T62" fmla="*/ 76 w 623"/>
                <a:gd name="T63" fmla="*/ 502 h 660"/>
                <a:gd name="T64" fmla="*/ 566 w 623"/>
                <a:gd name="T65" fmla="*/ 545 h 660"/>
                <a:gd name="T66" fmla="*/ 623 w 623"/>
                <a:gd name="T67" fmla="*/ 602 h 660"/>
                <a:gd name="T68" fmla="*/ 566 w 623"/>
                <a:gd name="T69" fmla="*/ 660 h 660"/>
                <a:gd name="T70" fmla="*/ 509 w 623"/>
                <a:gd name="T71" fmla="*/ 602 h 660"/>
                <a:gd name="T72" fmla="*/ 566 w 623"/>
                <a:gd name="T73" fmla="*/ 545 h 660"/>
                <a:gd name="T74" fmla="*/ 57 w 623"/>
                <a:gd name="T75" fmla="*/ 545 h 660"/>
                <a:gd name="T76" fmla="*/ 114 w 623"/>
                <a:gd name="T77" fmla="*/ 602 h 660"/>
                <a:gd name="T78" fmla="*/ 57 w 623"/>
                <a:gd name="T79" fmla="*/ 660 h 660"/>
                <a:gd name="T80" fmla="*/ 0 w 623"/>
                <a:gd name="T81" fmla="*/ 602 h 660"/>
                <a:gd name="T82" fmla="*/ 57 w 623"/>
                <a:gd name="T83" fmla="*/ 545 h 660"/>
                <a:gd name="T84" fmla="*/ 311 w 623"/>
                <a:gd name="T85" fmla="*/ 545 h 660"/>
                <a:gd name="T86" fmla="*/ 369 w 623"/>
                <a:gd name="T87" fmla="*/ 602 h 660"/>
                <a:gd name="T88" fmla="*/ 311 w 623"/>
                <a:gd name="T89" fmla="*/ 660 h 660"/>
                <a:gd name="T90" fmla="*/ 254 w 623"/>
                <a:gd name="T91" fmla="*/ 602 h 660"/>
                <a:gd name="T92" fmla="*/ 311 w 623"/>
                <a:gd name="T93" fmla="*/ 545 h 660"/>
                <a:gd name="T94" fmla="*/ 580 w 623"/>
                <a:gd name="T95" fmla="*/ 156 h 660"/>
                <a:gd name="T96" fmla="*/ 550 w 623"/>
                <a:gd name="T97" fmla="*/ 183 h 660"/>
                <a:gd name="T98" fmla="*/ 523 w 623"/>
                <a:gd name="T99" fmla="*/ 153 h 660"/>
                <a:gd name="T100" fmla="*/ 529 w 623"/>
                <a:gd name="T101" fmla="*/ 41 h 660"/>
                <a:gd name="T102" fmla="*/ 593 w 623"/>
                <a:gd name="T103" fmla="*/ 45 h 660"/>
                <a:gd name="T104" fmla="*/ 580 w 623"/>
                <a:gd name="T105" fmla="*/ 15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3" h="660">
                  <a:moveTo>
                    <a:pt x="100" y="153"/>
                  </a:moveTo>
                  <a:cubicBezTo>
                    <a:pt x="101" y="169"/>
                    <a:pt x="89" y="182"/>
                    <a:pt x="73" y="183"/>
                  </a:cubicBezTo>
                  <a:cubicBezTo>
                    <a:pt x="57" y="184"/>
                    <a:pt x="44" y="172"/>
                    <a:pt x="43" y="156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9" y="12"/>
                    <a:pt x="91" y="0"/>
                    <a:pt x="94" y="41"/>
                  </a:cubicBezTo>
                  <a:cubicBezTo>
                    <a:pt x="100" y="153"/>
                    <a:pt x="100" y="153"/>
                    <a:pt x="100" y="153"/>
                  </a:cubicBezTo>
                  <a:close/>
                  <a:moveTo>
                    <a:pt x="76" y="502"/>
                  </a:moveTo>
                  <a:cubicBezTo>
                    <a:pt x="76" y="513"/>
                    <a:pt x="68" y="521"/>
                    <a:pt x="57" y="521"/>
                  </a:cubicBezTo>
                  <a:cubicBezTo>
                    <a:pt x="47" y="521"/>
                    <a:pt x="38" y="513"/>
                    <a:pt x="38" y="502"/>
                  </a:cubicBezTo>
                  <a:cubicBezTo>
                    <a:pt x="38" y="487"/>
                    <a:pt x="38" y="487"/>
                    <a:pt x="38" y="487"/>
                  </a:cubicBezTo>
                  <a:cubicBezTo>
                    <a:pt x="38" y="464"/>
                    <a:pt x="55" y="444"/>
                    <a:pt x="78" y="440"/>
                  </a:cubicBezTo>
                  <a:cubicBezTo>
                    <a:pt x="289" y="406"/>
                    <a:pt x="289" y="406"/>
                    <a:pt x="289" y="406"/>
                  </a:cubicBezTo>
                  <a:cubicBezTo>
                    <a:pt x="304" y="406"/>
                    <a:pt x="319" y="406"/>
                    <a:pt x="334" y="406"/>
                  </a:cubicBezTo>
                  <a:cubicBezTo>
                    <a:pt x="545" y="440"/>
                    <a:pt x="545" y="440"/>
                    <a:pt x="545" y="440"/>
                  </a:cubicBezTo>
                  <a:cubicBezTo>
                    <a:pt x="568" y="444"/>
                    <a:pt x="585" y="464"/>
                    <a:pt x="585" y="487"/>
                  </a:cubicBezTo>
                  <a:cubicBezTo>
                    <a:pt x="585" y="502"/>
                    <a:pt x="585" y="502"/>
                    <a:pt x="585" y="502"/>
                  </a:cubicBezTo>
                  <a:cubicBezTo>
                    <a:pt x="585" y="513"/>
                    <a:pt x="576" y="521"/>
                    <a:pt x="566" y="521"/>
                  </a:cubicBezTo>
                  <a:cubicBezTo>
                    <a:pt x="555" y="521"/>
                    <a:pt x="547" y="513"/>
                    <a:pt x="547" y="502"/>
                  </a:cubicBezTo>
                  <a:cubicBezTo>
                    <a:pt x="547" y="498"/>
                    <a:pt x="547" y="494"/>
                    <a:pt x="547" y="490"/>
                  </a:cubicBezTo>
                  <a:cubicBezTo>
                    <a:pt x="547" y="485"/>
                    <a:pt x="543" y="481"/>
                    <a:pt x="538" y="481"/>
                  </a:cubicBezTo>
                  <a:cubicBezTo>
                    <a:pt x="341" y="468"/>
                    <a:pt x="341" y="468"/>
                    <a:pt x="341" y="468"/>
                  </a:cubicBezTo>
                  <a:cubicBezTo>
                    <a:pt x="338" y="468"/>
                    <a:pt x="336" y="468"/>
                    <a:pt x="334" y="470"/>
                  </a:cubicBezTo>
                  <a:cubicBezTo>
                    <a:pt x="332" y="472"/>
                    <a:pt x="331" y="475"/>
                    <a:pt x="331" y="477"/>
                  </a:cubicBezTo>
                  <a:cubicBezTo>
                    <a:pt x="331" y="502"/>
                    <a:pt x="331" y="502"/>
                    <a:pt x="331" y="502"/>
                  </a:cubicBezTo>
                  <a:cubicBezTo>
                    <a:pt x="331" y="513"/>
                    <a:pt x="322" y="521"/>
                    <a:pt x="311" y="521"/>
                  </a:cubicBezTo>
                  <a:cubicBezTo>
                    <a:pt x="301" y="521"/>
                    <a:pt x="292" y="513"/>
                    <a:pt x="292" y="502"/>
                  </a:cubicBezTo>
                  <a:cubicBezTo>
                    <a:pt x="292" y="477"/>
                    <a:pt x="292" y="477"/>
                    <a:pt x="292" y="477"/>
                  </a:cubicBezTo>
                  <a:cubicBezTo>
                    <a:pt x="292" y="475"/>
                    <a:pt x="291" y="472"/>
                    <a:pt x="289" y="470"/>
                  </a:cubicBezTo>
                  <a:cubicBezTo>
                    <a:pt x="287" y="468"/>
                    <a:pt x="285" y="468"/>
                    <a:pt x="282" y="468"/>
                  </a:cubicBezTo>
                  <a:cubicBezTo>
                    <a:pt x="85" y="481"/>
                    <a:pt x="85" y="481"/>
                    <a:pt x="85" y="481"/>
                  </a:cubicBezTo>
                  <a:cubicBezTo>
                    <a:pt x="80" y="481"/>
                    <a:pt x="76" y="485"/>
                    <a:pt x="76" y="490"/>
                  </a:cubicBezTo>
                  <a:cubicBezTo>
                    <a:pt x="76" y="502"/>
                    <a:pt x="76" y="502"/>
                    <a:pt x="76" y="502"/>
                  </a:cubicBezTo>
                  <a:close/>
                  <a:moveTo>
                    <a:pt x="566" y="545"/>
                  </a:moveTo>
                  <a:cubicBezTo>
                    <a:pt x="597" y="545"/>
                    <a:pt x="623" y="571"/>
                    <a:pt x="623" y="602"/>
                  </a:cubicBezTo>
                  <a:cubicBezTo>
                    <a:pt x="623" y="634"/>
                    <a:pt x="597" y="660"/>
                    <a:pt x="566" y="660"/>
                  </a:cubicBezTo>
                  <a:cubicBezTo>
                    <a:pt x="534" y="660"/>
                    <a:pt x="509" y="634"/>
                    <a:pt x="509" y="602"/>
                  </a:cubicBezTo>
                  <a:cubicBezTo>
                    <a:pt x="509" y="571"/>
                    <a:pt x="534" y="545"/>
                    <a:pt x="566" y="545"/>
                  </a:cubicBezTo>
                  <a:close/>
                  <a:moveTo>
                    <a:pt x="57" y="545"/>
                  </a:moveTo>
                  <a:cubicBezTo>
                    <a:pt x="89" y="545"/>
                    <a:pt x="114" y="571"/>
                    <a:pt x="114" y="602"/>
                  </a:cubicBezTo>
                  <a:cubicBezTo>
                    <a:pt x="114" y="634"/>
                    <a:pt x="89" y="660"/>
                    <a:pt x="57" y="660"/>
                  </a:cubicBezTo>
                  <a:cubicBezTo>
                    <a:pt x="26" y="660"/>
                    <a:pt x="0" y="634"/>
                    <a:pt x="0" y="602"/>
                  </a:cubicBezTo>
                  <a:cubicBezTo>
                    <a:pt x="0" y="571"/>
                    <a:pt x="26" y="545"/>
                    <a:pt x="57" y="545"/>
                  </a:cubicBezTo>
                  <a:close/>
                  <a:moveTo>
                    <a:pt x="311" y="545"/>
                  </a:moveTo>
                  <a:cubicBezTo>
                    <a:pt x="343" y="545"/>
                    <a:pt x="369" y="571"/>
                    <a:pt x="369" y="602"/>
                  </a:cubicBezTo>
                  <a:cubicBezTo>
                    <a:pt x="369" y="634"/>
                    <a:pt x="343" y="660"/>
                    <a:pt x="311" y="660"/>
                  </a:cubicBezTo>
                  <a:cubicBezTo>
                    <a:pt x="280" y="660"/>
                    <a:pt x="254" y="634"/>
                    <a:pt x="254" y="602"/>
                  </a:cubicBezTo>
                  <a:cubicBezTo>
                    <a:pt x="254" y="571"/>
                    <a:pt x="280" y="545"/>
                    <a:pt x="311" y="545"/>
                  </a:cubicBezTo>
                  <a:close/>
                  <a:moveTo>
                    <a:pt x="580" y="156"/>
                  </a:moveTo>
                  <a:cubicBezTo>
                    <a:pt x="579" y="172"/>
                    <a:pt x="566" y="184"/>
                    <a:pt x="550" y="183"/>
                  </a:cubicBezTo>
                  <a:cubicBezTo>
                    <a:pt x="534" y="182"/>
                    <a:pt x="522" y="169"/>
                    <a:pt x="523" y="153"/>
                  </a:cubicBezTo>
                  <a:cubicBezTo>
                    <a:pt x="529" y="41"/>
                    <a:pt x="529" y="41"/>
                    <a:pt x="529" y="41"/>
                  </a:cubicBezTo>
                  <a:cubicBezTo>
                    <a:pt x="532" y="0"/>
                    <a:pt x="594" y="12"/>
                    <a:pt x="593" y="45"/>
                  </a:cubicBezTo>
                  <a:cubicBezTo>
                    <a:pt x="580" y="156"/>
                    <a:pt x="580" y="156"/>
                    <a:pt x="580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952856" y="1990128"/>
            <a:ext cx="680262" cy="680261"/>
            <a:chOff x="7900521" y="5135407"/>
            <a:chExt cx="680262" cy="680261"/>
          </a:xfrm>
          <a:solidFill>
            <a:schemeClr val="bg1">
              <a:lumMod val="85000"/>
            </a:schemeClr>
          </a:solidFill>
        </p:grpSpPr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7933437" y="5168323"/>
              <a:ext cx="614430" cy="614796"/>
            </a:xfrm>
            <a:custGeom>
              <a:avLst/>
              <a:gdLst>
                <a:gd name="T0" fmla="*/ 474 w 711"/>
                <a:gd name="T1" fmla="*/ 58 h 711"/>
                <a:gd name="T2" fmla="*/ 627 w 711"/>
                <a:gd name="T3" fmla="*/ 185 h 711"/>
                <a:gd name="T4" fmla="*/ 654 w 711"/>
                <a:gd name="T5" fmla="*/ 237 h 711"/>
                <a:gd name="T6" fmla="*/ 656 w 711"/>
                <a:gd name="T7" fmla="*/ 236 h 711"/>
                <a:gd name="T8" fmla="*/ 680 w 711"/>
                <a:gd name="T9" fmla="*/ 230 h 711"/>
                <a:gd name="T10" fmla="*/ 708 w 711"/>
                <a:gd name="T11" fmla="*/ 227 h 711"/>
                <a:gd name="T12" fmla="*/ 711 w 711"/>
                <a:gd name="T13" fmla="*/ 227 h 711"/>
                <a:gd name="T14" fmla="*/ 675 w 711"/>
                <a:gd name="T15" fmla="*/ 154 h 711"/>
                <a:gd name="T16" fmla="*/ 484 w 711"/>
                <a:gd name="T17" fmla="*/ 0 h 711"/>
                <a:gd name="T18" fmla="*/ 484 w 711"/>
                <a:gd name="T19" fmla="*/ 3 h 711"/>
                <a:gd name="T20" fmla="*/ 482 w 711"/>
                <a:gd name="T21" fmla="*/ 31 h 711"/>
                <a:gd name="T22" fmla="*/ 475 w 711"/>
                <a:gd name="T23" fmla="*/ 55 h 711"/>
                <a:gd name="T24" fmla="*/ 474 w 711"/>
                <a:gd name="T25" fmla="*/ 58 h 711"/>
                <a:gd name="T26" fmla="*/ 484 w 711"/>
                <a:gd name="T27" fmla="*/ 711 h 711"/>
                <a:gd name="T28" fmla="*/ 557 w 711"/>
                <a:gd name="T29" fmla="*/ 676 h 711"/>
                <a:gd name="T30" fmla="*/ 711 w 711"/>
                <a:gd name="T31" fmla="*/ 485 h 711"/>
                <a:gd name="T32" fmla="*/ 708 w 711"/>
                <a:gd name="T33" fmla="*/ 485 h 711"/>
                <a:gd name="T34" fmla="*/ 680 w 711"/>
                <a:gd name="T35" fmla="*/ 482 h 711"/>
                <a:gd name="T36" fmla="*/ 656 w 711"/>
                <a:gd name="T37" fmla="*/ 476 h 711"/>
                <a:gd name="T38" fmla="*/ 654 w 711"/>
                <a:gd name="T39" fmla="*/ 475 h 711"/>
                <a:gd name="T40" fmla="*/ 527 w 711"/>
                <a:gd name="T41" fmla="*/ 627 h 711"/>
                <a:gd name="T42" fmla="*/ 474 w 711"/>
                <a:gd name="T43" fmla="*/ 654 h 711"/>
                <a:gd name="T44" fmla="*/ 475 w 711"/>
                <a:gd name="T45" fmla="*/ 657 h 711"/>
                <a:gd name="T46" fmla="*/ 482 w 711"/>
                <a:gd name="T47" fmla="*/ 680 h 711"/>
                <a:gd name="T48" fmla="*/ 484 w 711"/>
                <a:gd name="T49" fmla="*/ 708 h 711"/>
                <a:gd name="T50" fmla="*/ 484 w 711"/>
                <a:gd name="T51" fmla="*/ 711 h 711"/>
                <a:gd name="T52" fmla="*/ 237 w 711"/>
                <a:gd name="T53" fmla="*/ 654 h 711"/>
                <a:gd name="T54" fmla="*/ 84 w 711"/>
                <a:gd name="T55" fmla="*/ 527 h 711"/>
                <a:gd name="T56" fmla="*/ 57 w 711"/>
                <a:gd name="T57" fmla="*/ 475 h 711"/>
                <a:gd name="T58" fmla="*/ 55 w 711"/>
                <a:gd name="T59" fmla="*/ 476 h 711"/>
                <a:gd name="T60" fmla="*/ 31 w 711"/>
                <a:gd name="T61" fmla="*/ 482 h 711"/>
                <a:gd name="T62" fmla="*/ 3 w 711"/>
                <a:gd name="T63" fmla="*/ 485 h 711"/>
                <a:gd name="T64" fmla="*/ 0 w 711"/>
                <a:gd name="T65" fmla="*/ 485 h 711"/>
                <a:gd name="T66" fmla="*/ 36 w 711"/>
                <a:gd name="T67" fmla="*/ 557 h 711"/>
                <a:gd name="T68" fmla="*/ 227 w 711"/>
                <a:gd name="T69" fmla="*/ 711 h 711"/>
                <a:gd name="T70" fmla="*/ 227 w 711"/>
                <a:gd name="T71" fmla="*/ 708 h 711"/>
                <a:gd name="T72" fmla="*/ 229 w 711"/>
                <a:gd name="T73" fmla="*/ 680 h 711"/>
                <a:gd name="T74" fmla="*/ 236 w 711"/>
                <a:gd name="T75" fmla="*/ 657 h 711"/>
                <a:gd name="T76" fmla="*/ 237 w 711"/>
                <a:gd name="T77" fmla="*/ 654 h 711"/>
                <a:gd name="T78" fmla="*/ 227 w 711"/>
                <a:gd name="T79" fmla="*/ 0 h 711"/>
                <a:gd name="T80" fmla="*/ 154 w 711"/>
                <a:gd name="T81" fmla="*/ 36 h 711"/>
                <a:gd name="T82" fmla="*/ 0 w 711"/>
                <a:gd name="T83" fmla="*/ 227 h 711"/>
                <a:gd name="T84" fmla="*/ 3 w 711"/>
                <a:gd name="T85" fmla="*/ 227 h 711"/>
                <a:gd name="T86" fmla="*/ 31 w 711"/>
                <a:gd name="T87" fmla="*/ 230 h 711"/>
                <a:gd name="T88" fmla="*/ 55 w 711"/>
                <a:gd name="T89" fmla="*/ 236 h 711"/>
                <a:gd name="T90" fmla="*/ 57 w 711"/>
                <a:gd name="T91" fmla="*/ 237 h 711"/>
                <a:gd name="T92" fmla="*/ 184 w 711"/>
                <a:gd name="T93" fmla="*/ 84 h 711"/>
                <a:gd name="T94" fmla="*/ 237 w 711"/>
                <a:gd name="T95" fmla="*/ 58 h 711"/>
                <a:gd name="T96" fmla="*/ 236 w 711"/>
                <a:gd name="T97" fmla="*/ 55 h 711"/>
                <a:gd name="T98" fmla="*/ 229 w 711"/>
                <a:gd name="T99" fmla="*/ 31 h 711"/>
                <a:gd name="T100" fmla="*/ 227 w 711"/>
                <a:gd name="T101" fmla="*/ 3 h 711"/>
                <a:gd name="T102" fmla="*/ 227 w 711"/>
                <a:gd name="T10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11" h="711">
                  <a:moveTo>
                    <a:pt x="474" y="58"/>
                  </a:moveTo>
                  <a:cubicBezTo>
                    <a:pt x="539" y="83"/>
                    <a:pt x="592" y="129"/>
                    <a:pt x="627" y="185"/>
                  </a:cubicBezTo>
                  <a:cubicBezTo>
                    <a:pt x="637" y="201"/>
                    <a:pt x="646" y="219"/>
                    <a:pt x="654" y="237"/>
                  </a:cubicBezTo>
                  <a:cubicBezTo>
                    <a:pt x="655" y="237"/>
                    <a:pt x="655" y="236"/>
                    <a:pt x="656" y="236"/>
                  </a:cubicBezTo>
                  <a:cubicBezTo>
                    <a:pt x="664" y="234"/>
                    <a:pt x="672" y="231"/>
                    <a:pt x="680" y="230"/>
                  </a:cubicBezTo>
                  <a:cubicBezTo>
                    <a:pt x="689" y="228"/>
                    <a:pt x="699" y="227"/>
                    <a:pt x="708" y="227"/>
                  </a:cubicBezTo>
                  <a:cubicBezTo>
                    <a:pt x="709" y="227"/>
                    <a:pt x="710" y="227"/>
                    <a:pt x="711" y="227"/>
                  </a:cubicBezTo>
                  <a:cubicBezTo>
                    <a:pt x="702" y="202"/>
                    <a:pt x="690" y="177"/>
                    <a:pt x="675" y="154"/>
                  </a:cubicBezTo>
                  <a:cubicBezTo>
                    <a:pt x="632" y="85"/>
                    <a:pt x="565" y="30"/>
                    <a:pt x="484" y="0"/>
                  </a:cubicBezTo>
                  <a:cubicBezTo>
                    <a:pt x="484" y="1"/>
                    <a:pt x="484" y="2"/>
                    <a:pt x="484" y="3"/>
                  </a:cubicBezTo>
                  <a:cubicBezTo>
                    <a:pt x="484" y="13"/>
                    <a:pt x="483" y="23"/>
                    <a:pt x="482" y="31"/>
                  </a:cubicBezTo>
                  <a:cubicBezTo>
                    <a:pt x="480" y="40"/>
                    <a:pt x="478" y="48"/>
                    <a:pt x="475" y="55"/>
                  </a:cubicBezTo>
                  <a:cubicBezTo>
                    <a:pt x="475" y="56"/>
                    <a:pt x="475" y="57"/>
                    <a:pt x="474" y="58"/>
                  </a:cubicBezTo>
                  <a:close/>
                  <a:moveTo>
                    <a:pt x="484" y="711"/>
                  </a:moveTo>
                  <a:cubicBezTo>
                    <a:pt x="510" y="702"/>
                    <a:pt x="534" y="690"/>
                    <a:pt x="557" y="676"/>
                  </a:cubicBezTo>
                  <a:cubicBezTo>
                    <a:pt x="626" y="632"/>
                    <a:pt x="682" y="566"/>
                    <a:pt x="711" y="485"/>
                  </a:cubicBezTo>
                  <a:cubicBezTo>
                    <a:pt x="710" y="485"/>
                    <a:pt x="709" y="485"/>
                    <a:pt x="708" y="485"/>
                  </a:cubicBezTo>
                  <a:cubicBezTo>
                    <a:pt x="699" y="485"/>
                    <a:pt x="689" y="484"/>
                    <a:pt x="680" y="482"/>
                  </a:cubicBezTo>
                  <a:cubicBezTo>
                    <a:pt x="672" y="480"/>
                    <a:pt x="664" y="478"/>
                    <a:pt x="656" y="476"/>
                  </a:cubicBezTo>
                  <a:cubicBezTo>
                    <a:pt x="655" y="475"/>
                    <a:pt x="655" y="475"/>
                    <a:pt x="654" y="475"/>
                  </a:cubicBezTo>
                  <a:cubicBezTo>
                    <a:pt x="628" y="539"/>
                    <a:pt x="583" y="592"/>
                    <a:pt x="527" y="627"/>
                  </a:cubicBezTo>
                  <a:cubicBezTo>
                    <a:pt x="510" y="638"/>
                    <a:pt x="493" y="647"/>
                    <a:pt x="474" y="654"/>
                  </a:cubicBezTo>
                  <a:cubicBezTo>
                    <a:pt x="475" y="655"/>
                    <a:pt x="475" y="656"/>
                    <a:pt x="475" y="657"/>
                  </a:cubicBezTo>
                  <a:cubicBezTo>
                    <a:pt x="478" y="664"/>
                    <a:pt x="480" y="672"/>
                    <a:pt x="482" y="680"/>
                  </a:cubicBezTo>
                  <a:cubicBezTo>
                    <a:pt x="483" y="689"/>
                    <a:pt x="484" y="699"/>
                    <a:pt x="484" y="708"/>
                  </a:cubicBezTo>
                  <a:cubicBezTo>
                    <a:pt x="484" y="709"/>
                    <a:pt x="484" y="710"/>
                    <a:pt x="484" y="711"/>
                  </a:cubicBezTo>
                  <a:close/>
                  <a:moveTo>
                    <a:pt x="237" y="654"/>
                  </a:moveTo>
                  <a:cubicBezTo>
                    <a:pt x="172" y="628"/>
                    <a:pt x="119" y="583"/>
                    <a:pt x="84" y="527"/>
                  </a:cubicBezTo>
                  <a:cubicBezTo>
                    <a:pt x="74" y="510"/>
                    <a:pt x="65" y="493"/>
                    <a:pt x="57" y="475"/>
                  </a:cubicBezTo>
                  <a:cubicBezTo>
                    <a:pt x="57" y="475"/>
                    <a:pt x="56" y="475"/>
                    <a:pt x="55" y="476"/>
                  </a:cubicBezTo>
                  <a:cubicBezTo>
                    <a:pt x="47" y="478"/>
                    <a:pt x="39" y="480"/>
                    <a:pt x="31" y="482"/>
                  </a:cubicBezTo>
                  <a:cubicBezTo>
                    <a:pt x="22" y="484"/>
                    <a:pt x="12" y="485"/>
                    <a:pt x="3" y="485"/>
                  </a:cubicBezTo>
                  <a:cubicBezTo>
                    <a:pt x="2" y="485"/>
                    <a:pt x="1" y="485"/>
                    <a:pt x="0" y="485"/>
                  </a:cubicBezTo>
                  <a:cubicBezTo>
                    <a:pt x="9" y="510"/>
                    <a:pt x="21" y="535"/>
                    <a:pt x="36" y="557"/>
                  </a:cubicBezTo>
                  <a:cubicBezTo>
                    <a:pt x="80" y="627"/>
                    <a:pt x="146" y="682"/>
                    <a:pt x="227" y="711"/>
                  </a:cubicBezTo>
                  <a:cubicBezTo>
                    <a:pt x="227" y="710"/>
                    <a:pt x="227" y="709"/>
                    <a:pt x="227" y="708"/>
                  </a:cubicBezTo>
                  <a:cubicBezTo>
                    <a:pt x="227" y="699"/>
                    <a:pt x="228" y="689"/>
                    <a:pt x="229" y="680"/>
                  </a:cubicBezTo>
                  <a:cubicBezTo>
                    <a:pt x="231" y="672"/>
                    <a:pt x="233" y="664"/>
                    <a:pt x="236" y="657"/>
                  </a:cubicBezTo>
                  <a:cubicBezTo>
                    <a:pt x="236" y="656"/>
                    <a:pt x="236" y="655"/>
                    <a:pt x="237" y="654"/>
                  </a:cubicBezTo>
                  <a:close/>
                  <a:moveTo>
                    <a:pt x="227" y="0"/>
                  </a:moveTo>
                  <a:cubicBezTo>
                    <a:pt x="201" y="10"/>
                    <a:pt x="177" y="22"/>
                    <a:pt x="154" y="36"/>
                  </a:cubicBezTo>
                  <a:cubicBezTo>
                    <a:pt x="85" y="80"/>
                    <a:pt x="29" y="146"/>
                    <a:pt x="0" y="227"/>
                  </a:cubicBezTo>
                  <a:cubicBezTo>
                    <a:pt x="1" y="227"/>
                    <a:pt x="2" y="227"/>
                    <a:pt x="3" y="227"/>
                  </a:cubicBezTo>
                  <a:cubicBezTo>
                    <a:pt x="12" y="227"/>
                    <a:pt x="22" y="228"/>
                    <a:pt x="31" y="230"/>
                  </a:cubicBezTo>
                  <a:cubicBezTo>
                    <a:pt x="39" y="231"/>
                    <a:pt x="47" y="234"/>
                    <a:pt x="55" y="236"/>
                  </a:cubicBezTo>
                  <a:cubicBezTo>
                    <a:pt x="56" y="236"/>
                    <a:pt x="56" y="237"/>
                    <a:pt x="57" y="237"/>
                  </a:cubicBezTo>
                  <a:cubicBezTo>
                    <a:pt x="83" y="172"/>
                    <a:pt x="128" y="120"/>
                    <a:pt x="184" y="84"/>
                  </a:cubicBezTo>
                  <a:cubicBezTo>
                    <a:pt x="201" y="74"/>
                    <a:pt x="218" y="65"/>
                    <a:pt x="237" y="58"/>
                  </a:cubicBezTo>
                  <a:cubicBezTo>
                    <a:pt x="236" y="57"/>
                    <a:pt x="236" y="56"/>
                    <a:pt x="236" y="55"/>
                  </a:cubicBezTo>
                  <a:cubicBezTo>
                    <a:pt x="233" y="48"/>
                    <a:pt x="231" y="40"/>
                    <a:pt x="229" y="31"/>
                  </a:cubicBezTo>
                  <a:cubicBezTo>
                    <a:pt x="228" y="23"/>
                    <a:pt x="227" y="13"/>
                    <a:pt x="227" y="3"/>
                  </a:cubicBezTo>
                  <a:cubicBezTo>
                    <a:pt x="227" y="2"/>
                    <a:pt x="227" y="1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6"/>
            <p:cNvSpPr>
              <a:spLocks noEditPoints="1"/>
            </p:cNvSpPr>
            <p:nvPr/>
          </p:nvSpPr>
          <p:spPr bwMode="auto">
            <a:xfrm>
              <a:off x="7900521" y="5135407"/>
              <a:ext cx="680262" cy="680261"/>
            </a:xfrm>
            <a:custGeom>
              <a:avLst/>
              <a:gdLst>
                <a:gd name="T0" fmla="*/ 312 w 787"/>
                <a:gd name="T1" fmla="*/ 197 h 787"/>
                <a:gd name="T2" fmla="*/ 243 w 787"/>
                <a:gd name="T3" fmla="*/ 243 h 787"/>
                <a:gd name="T4" fmla="*/ 197 w 787"/>
                <a:gd name="T5" fmla="*/ 312 h 787"/>
                <a:gd name="T6" fmla="*/ 144 w 787"/>
                <a:gd name="T7" fmla="*/ 325 h 787"/>
                <a:gd name="T8" fmla="*/ 62 w 787"/>
                <a:gd name="T9" fmla="*/ 305 h 787"/>
                <a:gd name="T10" fmla="*/ 41 w 787"/>
                <a:gd name="T11" fmla="*/ 303 h 787"/>
                <a:gd name="T12" fmla="*/ 11 w 787"/>
                <a:gd name="T13" fmla="*/ 318 h 787"/>
                <a:gd name="T14" fmla="*/ 11 w 787"/>
                <a:gd name="T15" fmla="*/ 470 h 787"/>
                <a:gd name="T16" fmla="*/ 41 w 787"/>
                <a:gd name="T17" fmla="*/ 485 h 787"/>
                <a:gd name="T18" fmla="*/ 62 w 787"/>
                <a:gd name="T19" fmla="*/ 483 h 787"/>
                <a:gd name="T20" fmla="*/ 144 w 787"/>
                <a:gd name="T21" fmla="*/ 462 h 787"/>
                <a:gd name="T22" fmla="*/ 197 w 787"/>
                <a:gd name="T23" fmla="*/ 476 h 787"/>
                <a:gd name="T24" fmla="*/ 243 w 787"/>
                <a:gd name="T25" fmla="*/ 545 h 787"/>
                <a:gd name="T26" fmla="*/ 312 w 787"/>
                <a:gd name="T27" fmla="*/ 591 h 787"/>
                <a:gd name="T28" fmla="*/ 325 w 787"/>
                <a:gd name="T29" fmla="*/ 643 h 787"/>
                <a:gd name="T30" fmla="*/ 305 w 787"/>
                <a:gd name="T31" fmla="*/ 726 h 787"/>
                <a:gd name="T32" fmla="*/ 303 w 787"/>
                <a:gd name="T33" fmla="*/ 746 h 787"/>
                <a:gd name="T34" fmla="*/ 317 w 787"/>
                <a:gd name="T35" fmla="*/ 777 h 787"/>
                <a:gd name="T36" fmla="*/ 470 w 787"/>
                <a:gd name="T37" fmla="*/ 777 h 787"/>
                <a:gd name="T38" fmla="*/ 484 w 787"/>
                <a:gd name="T39" fmla="*/ 746 h 787"/>
                <a:gd name="T40" fmla="*/ 482 w 787"/>
                <a:gd name="T41" fmla="*/ 726 h 787"/>
                <a:gd name="T42" fmla="*/ 462 w 787"/>
                <a:gd name="T43" fmla="*/ 643 h 787"/>
                <a:gd name="T44" fmla="*/ 475 w 787"/>
                <a:gd name="T45" fmla="*/ 591 h 787"/>
                <a:gd name="T46" fmla="*/ 544 w 787"/>
                <a:gd name="T47" fmla="*/ 545 h 787"/>
                <a:gd name="T48" fmla="*/ 590 w 787"/>
                <a:gd name="T49" fmla="*/ 476 h 787"/>
                <a:gd name="T50" fmla="*/ 643 w 787"/>
                <a:gd name="T51" fmla="*/ 462 h 787"/>
                <a:gd name="T52" fmla="*/ 725 w 787"/>
                <a:gd name="T53" fmla="*/ 483 h 787"/>
                <a:gd name="T54" fmla="*/ 746 w 787"/>
                <a:gd name="T55" fmla="*/ 485 h 787"/>
                <a:gd name="T56" fmla="*/ 777 w 787"/>
                <a:gd name="T57" fmla="*/ 470 h 787"/>
                <a:gd name="T58" fmla="*/ 776 w 787"/>
                <a:gd name="T59" fmla="*/ 318 h 787"/>
                <a:gd name="T60" fmla="*/ 746 w 787"/>
                <a:gd name="T61" fmla="*/ 303 h 787"/>
                <a:gd name="T62" fmla="*/ 725 w 787"/>
                <a:gd name="T63" fmla="*/ 305 h 787"/>
                <a:gd name="T64" fmla="*/ 643 w 787"/>
                <a:gd name="T65" fmla="*/ 325 h 787"/>
                <a:gd name="T66" fmla="*/ 590 w 787"/>
                <a:gd name="T67" fmla="*/ 312 h 787"/>
                <a:gd name="T68" fmla="*/ 544 w 787"/>
                <a:gd name="T69" fmla="*/ 243 h 787"/>
                <a:gd name="T70" fmla="*/ 475 w 787"/>
                <a:gd name="T71" fmla="*/ 197 h 787"/>
                <a:gd name="T72" fmla="*/ 462 w 787"/>
                <a:gd name="T73" fmla="*/ 145 h 787"/>
                <a:gd name="T74" fmla="*/ 482 w 787"/>
                <a:gd name="T75" fmla="*/ 62 h 787"/>
                <a:gd name="T76" fmla="*/ 484 w 787"/>
                <a:gd name="T77" fmla="*/ 41 h 787"/>
                <a:gd name="T78" fmla="*/ 470 w 787"/>
                <a:gd name="T79" fmla="*/ 11 h 787"/>
                <a:gd name="T80" fmla="*/ 317 w 787"/>
                <a:gd name="T81" fmla="*/ 11 h 787"/>
                <a:gd name="T82" fmla="*/ 303 w 787"/>
                <a:gd name="T83" fmla="*/ 41 h 787"/>
                <a:gd name="T84" fmla="*/ 305 w 787"/>
                <a:gd name="T85" fmla="*/ 62 h 787"/>
                <a:gd name="T86" fmla="*/ 325 w 787"/>
                <a:gd name="T87" fmla="*/ 145 h 787"/>
                <a:gd name="T88" fmla="*/ 312 w 787"/>
                <a:gd name="T89" fmla="*/ 197 h 787"/>
                <a:gd name="T90" fmla="*/ 238 w 787"/>
                <a:gd name="T91" fmla="*/ 394 h 787"/>
                <a:gd name="T92" fmla="*/ 394 w 787"/>
                <a:gd name="T93" fmla="*/ 238 h 787"/>
                <a:gd name="T94" fmla="*/ 549 w 787"/>
                <a:gd name="T95" fmla="*/ 394 h 787"/>
                <a:gd name="T96" fmla="*/ 394 w 787"/>
                <a:gd name="T97" fmla="*/ 550 h 787"/>
                <a:gd name="T98" fmla="*/ 238 w 787"/>
                <a:gd name="T99" fmla="*/ 394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7" h="787">
                  <a:moveTo>
                    <a:pt x="312" y="197"/>
                  </a:moveTo>
                  <a:cubicBezTo>
                    <a:pt x="286" y="208"/>
                    <a:pt x="262" y="224"/>
                    <a:pt x="243" y="243"/>
                  </a:cubicBezTo>
                  <a:cubicBezTo>
                    <a:pt x="223" y="263"/>
                    <a:pt x="208" y="286"/>
                    <a:pt x="197" y="312"/>
                  </a:cubicBezTo>
                  <a:cubicBezTo>
                    <a:pt x="186" y="319"/>
                    <a:pt x="166" y="325"/>
                    <a:pt x="144" y="325"/>
                  </a:cubicBezTo>
                  <a:cubicBezTo>
                    <a:pt x="99" y="325"/>
                    <a:pt x="98" y="312"/>
                    <a:pt x="62" y="305"/>
                  </a:cubicBezTo>
                  <a:cubicBezTo>
                    <a:pt x="55" y="304"/>
                    <a:pt x="48" y="303"/>
                    <a:pt x="41" y="303"/>
                  </a:cubicBezTo>
                  <a:cubicBezTo>
                    <a:pt x="30" y="303"/>
                    <a:pt x="13" y="304"/>
                    <a:pt x="11" y="318"/>
                  </a:cubicBezTo>
                  <a:cubicBezTo>
                    <a:pt x="0" y="368"/>
                    <a:pt x="0" y="420"/>
                    <a:pt x="11" y="470"/>
                  </a:cubicBezTo>
                  <a:cubicBezTo>
                    <a:pt x="13" y="484"/>
                    <a:pt x="30" y="485"/>
                    <a:pt x="41" y="485"/>
                  </a:cubicBezTo>
                  <a:cubicBezTo>
                    <a:pt x="48" y="485"/>
                    <a:pt x="55" y="484"/>
                    <a:pt x="62" y="483"/>
                  </a:cubicBezTo>
                  <a:cubicBezTo>
                    <a:pt x="98" y="475"/>
                    <a:pt x="99" y="462"/>
                    <a:pt x="144" y="462"/>
                  </a:cubicBezTo>
                  <a:cubicBezTo>
                    <a:pt x="166" y="462"/>
                    <a:pt x="186" y="468"/>
                    <a:pt x="197" y="476"/>
                  </a:cubicBezTo>
                  <a:cubicBezTo>
                    <a:pt x="207" y="502"/>
                    <a:pt x="223" y="525"/>
                    <a:pt x="243" y="545"/>
                  </a:cubicBezTo>
                  <a:cubicBezTo>
                    <a:pt x="262" y="564"/>
                    <a:pt x="286" y="580"/>
                    <a:pt x="312" y="591"/>
                  </a:cubicBezTo>
                  <a:cubicBezTo>
                    <a:pt x="319" y="601"/>
                    <a:pt x="325" y="621"/>
                    <a:pt x="325" y="643"/>
                  </a:cubicBezTo>
                  <a:cubicBezTo>
                    <a:pt x="325" y="688"/>
                    <a:pt x="312" y="689"/>
                    <a:pt x="305" y="726"/>
                  </a:cubicBezTo>
                  <a:cubicBezTo>
                    <a:pt x="303" y="732"/>
                    <a:pt x="303" y="739"/>
                    <a:pt x="303" y="746"/>
                  </a:cubicBezTo>
                  <a:cubicBezTo>
                    <a:pt x="303" y="757"/>
                    <a:pt x="304" y="774"/>
                    <a:pt x="317" y="777"/>
                  </a:cubicBezTo>
                  <a:cubicBezTo>
                    <a:pt x="368" y="787"/>
                    <a:pt x="419" y="787"/>
                    <a:pt x="470" y="777"/>
                  </a:cubicBezTo>
                  <a:cubicBezTo>
                    <a:pt x="483" y="774"/>
                    <a:pt x="484" y="757"/>
                    <a:pt x="484" y="746"/>
                  </a:cubicBezTo>
                  <a:cubicBezTo>
                    <a:pt x="484" y="739"/>
                    <a:pt x="484" y="732"/>
                    <a:pt x="482" y="726"/>
                  </a:cubicBezTo>
                  <a:cubicBezTo>
                    <a:pt x="475" y="689"/>
                    <a:pt x="462" y="688"/>
                    <a:pt x="462" y="643"/>
                  </a:cubicBezTo>
                  <a:cubicBezTo>
                    <a:pt x="462" y="621"/>
                    <a:pt x="468" y="601"/>
                    <a:pt x="475" y="591"/>
                  </a:cubicBezTo>
                  <a:cubicBezTo>
                    <a:pt x="501" y="580"/>
                    <a:pt x="525" y="564"/>
                    <a:pt x="544" y="545"/>
                  </a:cubicBezTo>
                  <a:cubicBezTo>
                    <a:pt x="564" y="525"/>
                    <a:pt x="580" y="502"/>
                    <a:pt x="590" y="476"/>
                  </a:cubicBezTo>
                  <a:cubicBezTo>
                    <a:pt x="601" y="468"/>
                    <a:pt x="621" y="462"/>
                    <a:pt x="643" y="462"/>
                  </a:cubicBezTo>
                  <a:cubicBezTo>
                    <a:pt x="688" y="462"/>
                    <a:pt x="689" y="475"/>
                    <a:pt x="725" y="483"/>
                  </a:cubicBezTo>
                  <a:cubicBezTo>
                    <a:pt x="732" y="484"/>
                    <a:pt x="739" y="485"/>
                    <a:pt x="746" y="485"/>
                  </a:cubicBezTo>
                  <a:cubicBezTo>
                    <a:pt x="757" y="485"/>
                    <a:pt x="774" y="484"/>
                    <a:pt x="777" y="470"/>
                  </a:cubicBezTo>
                  <a:cubicBezTo>
                    <a:pt x="787" y="420"/>
                    <a:pt x="787" y="368"/>
                    <a:pt x="776" y="318"/>
                  </a:cubicBezTo>
                  <a:cubicBezTo>
                    <a:pt x="774" y="304"/>
                    <a:pt x="757" y="303"/>
                    <a:pt x="746" y="303"/>
                  </a:cubicBezTo>
                  <a:cubicBezTo>
                    <a:pt x="739" y="303"/>
                    <a:pt x="732" y="304"/>
                    <a:pt x="725" y="305"/>
                  </a:cubicBezTo>
                  <a:cubicBezTo>
                    <a:pt x="689" y="312"/>
                    <a:pt x="688" y="325"/>
                    <a:pt x="643" y="325"/>
                  </a:cubicBezTo>
                  <a:cubicBezTo>
                    <a:pt x="621" y="325"/>
                    <a:pt x="601" y="319"/>
                    <a:pt x="590" y="312"/>
                  </a:cubicBezTo>
                  <a:cubicBezTo>
                    <a:pt x="580" y="286"/>
                    <a:pt x="564" y="263"/>
                    <a:pt x="544" y="243"/>
                  </a:cubicBezTo>
                  <a:cubicBezTo>
                    <a:pt x="525" y="224"/>
                    <a:pt x="501" y="208"/>
                    <a:pt x="475" y="197"/>
                  </a:cubicBezTo>
                  <a:cubicBezTo>
                    <a:pt x="468" y="186"/>
                    <a:pt x="462" y="167"/>
                    <a:pt x="462" y="145"/>
                  </a:cubicBezTo>
                  <a:cubicBezTo>
                    <a:pt x="462" y="99"/>
                    <a:pt x="475" y="99"/>
                    <a:pt x="482" y="62"/>
                  </a:cubicBezTo>
                  <a:cubicBezTo>
                    <a:pt x="484" y="56"/>
                    <a:pt x="484" y="48"/>
                    <a:pt x="484" y="41"/>
                  </a:cubicBezTo>
                  <a:cubicBezTo>
                    <a:pt x="484" y="30"/>
                    <a:pt x="483" y="14"/>
                    <a:pt x="470" y="11"/>
                  </a:cubicBezTo>
                  <a:cubicBezTo>
                    <a:pt x="419" y="0"/>
                    <a:pt x="368" y="1"/>
                    <a:pt x="317" y="11"/>
                  </a:cubicBezTo>
                  <a:cubicBezTo>
                    <a:pt x="304" y="14"/>
                    <a:pt x="303" y="30"/>
                    <a:pt x="303" y="41"/>
                  </a:cubicBezTo>
                  <a:cubicBezTo>
                    <a:pt x="303" y="48"/>
                    <a:pt x="303" y="56"/>
                    <a:pt x="305" y="62"/>
                  </a:cubicBezTo>
                  <a:cubicBezTo>
                    <a:pt x="312" y="99"/>
                    <a:pt x="325" y="99"/>
                    <a:pt x="325" y="145"/>
                  </a:cubicBezTo>
                  <a:cubicBezTo>
                    <a:pt x="325" y="167"/>
                    <a:pt x="319" y="187"/>
                    <a:pt x="312" y="197"/>
                  </a:cubicBezTo>
                  <a:close/>
                  <a:moveTo>
                    <a:pt x="238" y="394"/>
                  </a:moveTo>
                  <a:cubicBezTo>
                    <a:pt x="238" y="308"/>
                    <a:pt x="307" y="238"/>
                    <a:pt x="394" y="238"/>
                  </a:cubicBezTo>
                  <a:cubicBezTo>
                    <a:pt x="480" y="238"/>
                    <a:pt x="549" y="308"/>
                    <a:pt x="549" y="394"/>
                  </a:cubicBezTo>
                  <a:cubicBezTo>
                    <a:pt x="549" y="480"/>
                    <a:pt x="480" y="550"/>
                    <a:pt x="394" y="550"/>
                  </a:cubicBezTo>
                  <a:cubicBezTo>
                    <a:pt x="307" y="550"/>
                    <a:pt x="238" y="480"/>
                    <a:pt x="238" y="3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" name="等腰三角形 31"/>
          <p:cNvSpPr/>
          <p:nvPr/>
        </p:nvSpPr>
        <p:spPr>
          <a:xfrm rot="5400000">
            <a:off x="3097754" y="3268657"/>
            <a:ext cx="212054" cy="182805"/>
          </a:xfrm>
          <a:prstGeom prst="triangl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5400000">
            <a:off x="5958020" y="3268658"/>
            <a:ext cx="212054" cy="182805"/>
          </a:xfrm>
          <a:prstGeom prst="triangl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5400000">
            <a:off x="8803931" y="3268659"/>
            <a:ext cx="212054" cy="182805"/>
          </a:xfrm>
          <a:prstGeom prst="triangl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-145976" y="4134738"/>
            <a:ext cx="310023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公司基本信息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684310" y="4134738"/>
            <a:ext cx="310023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公司产品服务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407462" y="4134738"/>
            <a:ext cx="310023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公司管理制度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762326" y="4134738"/>
            <a:ext cx="310023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未来发展计划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标题 4"/>
          <p:cNvSpPr txBox="1"/>
          <p:nvPr/>
        </p:nvSpPr>
        <p:spPr>
          <a:xfrm>
            <a:off x="2713338" y="-686918"/>
            <a:ext cx="6894730" cy="2959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>
                <a:solidFill>
                  <a:schemeClr val="bg1">
                    <a:lumMod val="95000"/>
                  </a:schemeClr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目  录 </a:t>
            </a:r>
            <a:r>
              <a:rPr lang="en-US" altLang="zh-CN" sz="4000" b="1">
                <a:solidFill>
                  <a:schemeClr val="bg1">
                    <a:lumMod val="95000"/>
                  </a:schemeClr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CONTENTS</a:t>
            </a:r>
            <a:endParaRPr lang="en-US" altLang="zh-CN" sz="4000" b="1">
              <a:solidFill>
                <a:schemeClr val="bg1">
                  <a:lumMod val="9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  <a:p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60000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60000" fill="hold" grpId="0" nodeType="withEffect" p14:presetBounceEnd="4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930"/>
                                </p:stCondLst>
                                <p:childTnLst>
                                  <p:par>
                                    <p:cTn id="5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909"/>
                                </p:stCondLst>
                                <p:childTnLst>
                                  <p:par>
                                    <p:cTn id="6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 tmFilter="0,0; .5, 1; 1, 1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659"/>
                                </p:stCondLst>
                                <p:childTnLst>
                                  <p:par>
                                    <p:cTn id="7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640"/>
                                </p:stCondLst>
                                <p:childTnLst>
                                  <p:par>
                                    <p:cTn id="8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 tmFilter="0,0; .5, 1; 1, 1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390"/>
                                </p:stCondLst>
                                <p:childTnLst>
                                  <p:par>
                                    <p:cTn id="9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369"/>
                                </p:stCondLst>
                                <p:childTnLst>
                                  <p:par>
                                    <p:cTn id="10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/>
          <p:bldP spid="7" grpId="0"/>
          <p:bldP spid="8" grpId="0"/>
          <p:bldP spid="9" grpId="0"/>
          <p:bldP spid="25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6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6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930"/>
                                </p:stCondLst>
                                <p:childTnLst>
                                  <p:par>
                                    <p:cTn id="5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909"/>
                                </p:stCondLst>
                                <p:childTnLst>
                                  <p:par>
                                    <p:cTn id="6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 tmFilter="0,0; .5, 1; 1, 1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659"/>
                                </p:stCondLst>
                                <p:childTnLst>
                                  <p:par>
                                    <p:cTn id="7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640"/>
                                </p:stCondLst>
                                <p:childTnLst>
                                  <p:par>
                                    <p:cTn id="8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 tmFilter="0,0; .5, 1; 1, 1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390"/>
                                </p:stCondLst>
                                <p:childTnLst>
                                  <p:par>
                                    <p:cTn id="92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369"/>
                                </p:stCondLst>
                                <p:childTnLst>
                                  <p:par>
                                    <p:cTn id="10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/>
          <p:bldP spid="7" grpId="0"/>
          <p:bldP spid="8" grpId="0"/>
          <p:bldP spid="9" grpId="0"/>
          <p:bldP spid="25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12177486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6348" y="2331130"/>
            <a:ext cx="7148330" cy="13003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8000" b="1" spc="600">
                <a:solidFill>
                  <a:srgbClr val="0070C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公司基本信息</a:t>
            </a:r>
            <a:endParaRPr lang="zh-CN" altLang="en-US" sz="8000" b="1" spc="600" dirty="0">
              <a:solidFill>
                <a:srgbClr val="0070C0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53915" y="3631486"/>
            <a:ext cx="6338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spc="1000">
                <a:solidFill>
                  <a:srgbClr val="0070C0"/>
                </a:solidFill>
                <a:latin typeface="+mn-ea"/>
              </a:rPr>
              <a:t>COMPANY BASIC INFORMATION</a:t>
            </a:r>
            <a:endParaRPr lang="zh-CN" altLang="en-US" sz="1600" spc="100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55072" y="348298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rPr>
              <a:t>公司介绍</a:t>
            </a:r>
            <a:endParaRPr lang="zh-CN" altLang="en-US" sz="3200" b="1" spc="600" dirty="0">
              <a:solidFill>
                <a:schemeClr val="bg1"/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79039" y="1364536"/>
            <a:ext cx="3130545" cy="1387996"/>
            <a:chOff x="6137721" y="568403"/>
            <a:chExt cx="2435756" cy="1079946"/>
          </a:xfrm>
        </p:grpSpPr>
        <p:sp>
          <p:nvSpPr>
            <p:cNvPr id="7" name="矩形 6"/>
            <p:cNvSpPr/>
            <p:nvPr/>
          </p:nvSpPr>
          <p:spPr>
            <a:xfrm>
              <a:off x="6137721" y="568403"/>
              <a:ext cx="2435756" cy="10799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535418" y="798176"/>
              <a:ext cx="1640363" cy="569170"/>
              <a:chOff x="6583907" y="887065"/>
              <a:chExt cx="1640363" cy="569170"/>
            </a:xfrm>
          </p:grpSpPr>
          <p:sp>
            <p:nvSpPr>
              <p:cNvPr id="9" name="TextBox 12"/>
              <p:cNvSpPr txBox="1"/>
              <p:nvPr/>
            </p:nvSpPr>
            <p:spPr>
              <a:xfrm>
                <a:off x="6583907" y="887065"/>
                <a:ext cx="1640363" cy="335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200" b="1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添加标题内容</a:t>
                </a:r>
                <a:endParaRPr lang="zh-CN" altLang="en-US" sz="22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Rectangle 13" descr="FD1DDF730CE4456e89755B07FE1653D0# #Rectangle 13"/>
              <p:cNvSpPr>
                <a:spLocks noChangeArrowheads="1"/>
              </p:cNvSpPr>
              <p:nvPr/>
            </p:nvSpPr>
            <p:spPr bwMode="auto">
              <a:xfrm>
                <a:off x="6706688" y="1276634"/>
                <a:ext cx="1394800" cy="179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zh-CN" altLang="en-US" sz="900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此处添加简短文字说明。</a:t>
                </a:r>
                <a:endParaRPr lang="en-US" altLang="zh-CN" sz="9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8279039" y="3064083"/>
            <a:ext cx="3130545" cy="1387996"/>
            <a:chOff x="6137721" y="2051523"/>
            <a:chExt cx="2435756" cy="1079946"/>
          </a:xfrm>
          <a:solidFill>
            <a:schemeClr val="bg2"/>
          </a:solidFill>
        </p:grpSpPr>
        <p:sp>
          <p:nvSpPr>
            <p:cNvPr id="12" name="矩形 11"/>
            <p:cNvSpPr/>
            <p:nvPr/>
          </p:nvSpPr>
          <p:spPr>
            <a:xfrm>
              <a:off x="6137721" y="2051523"/>
              <a:ext cx="2435756" cy="107994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535418" y="2281296"/>
              <a:ext cx="1640362" cy="569170"/>
              <a:chOff x="6583907" y="887065"/>
              <a:chExt cx="1640362" cy="569170"/>
            </a:xfrm>
            <a:grpFill/>
          </p:grpSpPr>
          <p:sp>
            <p:nvSpPr>
              <p:cNvPr id="14" name="TextBox 17"/>
              <p:cNvSpPr txBox="1"/>
              <p:nvPr/>
            </p:nvSpPr>
            <p:spPr>
              <a:xfrm>
                <a:off x="6583907" y="887065"/>
                <a:ext cx="1640362" cy="335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200" b="1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添加标题内容</a:t>
                </a:r>
                <a:endParaRPr lang="zh-CN" altLang="en-US" sz="22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Rectangle 13" descr="FD1DDF730CE4456e89755B07FE1653D0# #Rectangle 13"/>
              <p:cNvSpPr>
                <a:spLocks noChangeArrowheads="1"/>
              </p:cNvSpPr>
              <p:nvPr/>
            </p:nvSpPr>
            <p:spPr bwMode="auto">
              <a:xfrm>
                <a:off x="6706688" y="1276634"/>
                <a:ext cx="1394800" cy="1796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zh-CN" altLang="en-US" sz="900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此处添加简短文字说明。</a:t>
                </a:r>
                <a:endParaRPr lang="en-US" altLang="zh-CN" sz="9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8279038" y="4893934"/>
            <a:ext cx="3130545" cy="1387996"/>
            <a:chOff x="6137721" y="3534643"/>
            <a:chExt cx="2435756" cy="1079946"/>
          </a:xfrm>
        </p:grpSpPr>
        <p:sp>
          <p:nvSpPr>
            <p:cNvPr id="17" name="矩形 16"/>
            <p:cNvSpPr/>
            <p:nvPr/>
          </p:nvSpPr>
          <p:spPr>
            <a:xfrm>
              <a:off x="6137721" y="3534643"/>
              <a:ext cx="2435756" cy="107994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535418" y="3764416"/>
              <a:ext cx="1640362" cy="569170"/>
              <a:chOff x="6583907" y="887065"/>
              <a:chExt cx="1640362" cy="569170"/>
            </a:xfrm>
          </p:grpSpPr>
          <p:sp>
            <p:nvSpPr>
              <p:cNvPr id="19" name="TextBox 22"/>
              <p:cNvSpPr txBox="1"/>
              <p:nvPr/>
            </p:nvSpPr>
            <p:spPr>
              <a:xfrm>
                <a:off x="6583907" y="887065"/>
                <a:ext cx="1640362" cy="335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200" b="1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添加标题内容</a:t>
                </a:r>
                <a:endParaRPr lang="zh-CN" altLang="en-US" sz="22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Rectangle 13" descr="FD1DDF730CE4456e89755B07FE1653D0# #Rectangle 13"/>
              <p:cNvSpPr>
                <a:spLocks noChangeArrowheads="1"/>
              </p:cNvSpPr>
              <p:nvPr/>
            </p:nvSpPr>
            <p:spPr bwMode="auto">
              <a:xfrm>
                <a:off x="6706688" y="1276634"/>
                <a:ext cx="1394800" cy="179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zh-CN" altLang="en-US" sz="900" spc="3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此处添加简短文字说明。</a:t>
                </a:r>
                <a:endParaRPr lang="en-US" altLang="zh-CN" sz="9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" name="圆角矩形 4"/>
          <p:cNvSpPr/>
          <p:nvPr/>
        </p:nvSpPr>
        <p:spPr>
          <a:xfrm>
            <a:off x="1119253" y="1371427"/>
            <a:ext cx="6514475" cy="2593280"/>
          </a:xfrm>
          <a:custGeom>
            <a:avLst/>
            <a:gdLst/>
            <a:ahLst/>
            <a:cxnLst/>
            <a:rect l="l" t="t" r="r" b="b"/>
            <a:pathLst>
              <a:path w="7961882" h="3169464">
                <a:moveTo>
                  <a:pt x="7235898" y="2392004"/>
                </a:moveTo>
                <a:lnTo>
                  <a:pt x="7910406" y="2392004"/>
                </a:lnTo>
                <a:cubicBezTo>
                  <a:pt x="7938835" y="2392004"/>
                  <a:pt x="7961882" y="2415051"/>
                  <a:pt x="7961882" y="2443480"/>
                </a:cubicBezTo>
                <a:lnTo>
                  <a:pt x="7961882" y="3117988"/>
                </a:lnTo>
                <a:cubicBezTo>
                  <a:pt x="7961882" y="3146417"/>
                  <a:pt x="7938835" y="3169464"/>
                  <a:pt x="7910406" y="3169464"/>
                </a:cubicBezTo>
                <a:lnTo>
                  <a:pt x="7235898" y="3169464"/>
                </a:lnTo>
                <a:cubicBezTo>
                  <a:pt x="7207469" y="3169464"/>
                  <a:pt x="7184422" y="3146417"/>
                  <a:pt x="7184422" y="3117988"/>
                </a:cubicBezTo>
                <a:lnTo>
                  <a:pt x="7184422" y="2443480"/>
                </a:lnTo>
                <a:cubicBezTo>
                  <a:pt x="7184422" y="2415051"/>
                  <a:pt x="7207469" y="2392004"/>
                  <a:pt x="7235898" y="2392004"/>
                </a:cubicBezTo>
                <a:close/>
                <a:moveTo>
                  <a:pt x="6437628" y="2392004"/>
                </a:moveTo>
                <a:lnTo>
                  <a:pt x="7112136" y="2392004"/>
                </a:lnTo>
                <a:cubicBezTo>
                  <a:pt x="7140565" y="2392004"/>
                  <a:pt x="7163612" y="2415051"/>
                  <a:pt x="7163612" y="2443480"/>
                </a:cubicBezTo>
                <a:lnTo>
                  <a:pt x="7163612" y="3117988"/>
                </a:lnTo>
                <a:cubicBezTo>
                  <a:pt x="7163612" y="3146417"/>
                  <a:pt x="7140565" y="3169464"/>
                  <a:pt x="7112136" y="3169464"/>
                </a:cubicBezTo>
                <a:lnTo>
                  <a:pt x="6437628" y="3169464"/>
                </a:lnTo>
                <a:cubicBezTo>
                  <a:pt x="6409199" y="3169464"/>
                  <a:pt x="6386152" y="3146417"/>
                  <a:pt x="6386152" y="3117988"/>
                </a:cubicBezTo>
                <a:lnTo>
                  <a:pt x="6386152" y="2443480"/>
                </a:lnTo>
                <a:cubicBezTo>
                  <a:pt x="6386152" y="2415051"/>
                  <a:pt x="6409199" y="2392004"/>
                  <a:pt x="6437628" y="2392004"/>
                </a:cubicBezTo>
                <a:close/>
                <a:moveTo>
                  <a:pt x="5639359" y="2392004"/>
                </a:moveTo>
                <a:lnTo>
                  <a:pt x="6313867" y="2392004"/>
                </a:lnTo>
                <a:cubicBezTo>
                  <a:pt x="6342296" y="2392004"/>
                  <a:pt x="6365343" y="2415051"/>
                  <a:pt x="6365343" y="2443480"/>
                </a:cubicBezTo>
                <a:lnTo>
                  <a:pt x="6365343" y="3117988"/>
                </a:lnTo>
                <a:cubicBezTo>
                  <a:pt x="6365343" y="3146417"/>
                  <a:pt x="6342296" y="3169464"/>
                  <a:pt x="6313867" y="3169464"/>
                </a:cubicBezTo>
                <a:lnTo>
                  <a:pt x="5639359" y="3169464"/>
                </a:lnTo>
                <a:cubicBezTo>
                  <a:pt x="5610930" y="3169464"/>
                  <a:pt x="5587883" y="3146417"/>
                  <a:pt x="5587883" y="3117988"/>
                </a:cubicBezTo>
                <a:lnTo>
                  <a:pt x="5587883" y="2443480"/>
                </a:lnTo>
                <a:cubicBezTo>
                  <a:pt x="5587883" y="2415051"/>
                  <a:pt x="5610930" y="2392004"/>
                  <a:pt x="5639359" y="2392004"/>
                </a:cubicBezTo>
                <a:close/>
                <a:moveTo>
                  <a:pt x="4841090" y="2392004"/>
                </a:moveTo>
                <a:lnTo>
                  <a:pt x="5515598" y="2392004"/>
                </a:lnTo>
                <a:cubicBezTo>
                  <a:pt x="5544027" y="2392004"/>
                  <a:pt x="5567074" y="2415051"/>
                  <a:pt x="5567074" y="2443480"/>
                </a:cubicBezTo>
                <a:lnTo>
                  <a:pt x="5567074" y="3117988"/>
                </a:lnTo>
                <a:cubicBezTo>
                  <a:pt x="5567074" y="3146417"/>
                  <a:pt x="5544027" y="3169464"/>
                  <a:pt x="5515598" y="3169464"/>
                </a:cubicBezTo>
                <a:lnTo>
                  <a:pt x="4841090" y="3169464"/>
                </a:lnTo>
                <a:cubicBezTo>
                  <a:pt x="4812661" y="3169464"/>
                  <a:pt x="4789614" y="3146417"/>
                  <a:pt x="4789614" y="3117988"/>
                </a:cubicBezTo>
                <a:lnTo>
                  <a:pt x="4789614" y="2443480"/>
                </a:lnTo>
                <a:cubicBezTo>
                  <a:pt x="4789614" y="2415051"/>
                  <a:pt x="4812661" y="2392004"/>
                  <a:pt x="4841090" y="2392004"/>
                </a:cubicBezTo>
                <a:close/>
                <a:moveTo>
                  <a:pt x="4042821" y="2392004"/>
                </a:moveTo>
                <a:lnTo>
                  <a:pt x="4717329" y="2392004"/>
                </a:lnTo>
                <a:cubicBezTo>
                  <a:pt x="4745758" y="2392004"/>
                  <a:pt x="4768805" y="2415051"/>
                  <a:pt x="4768805" y="2443480"/>
                </a:cubicBezTo>
                <a:lnTo>
                  <a:pt x="4768805" y="3117988"/>
                </a:lnTo>
                <a:cubicBezTo>
                  <a:pt x="4768805" y="3146417"/>
                  <a:pt x="4745758" y="3169464"/>
                  <a:pt x="4717329" y="3169464"/>
                </a:cubicBezTo>
                <a:lnTo>
                  <a:pt x="4042821" y="3169464"/>
                </a:lnTo>
                <a:cubicBezTo>
                  <a:pt x="4014392" y="3169464"/>
                  <a:pt x="3991345" y="3146417"/>
                  <a:pt x="3991345" y="3117988"/>
                </a:cubicBezTo>
                <a:lnTo>
                  <a:pt x="3991345" y="2443480"/>
                </a:lnTo>
                <a:cubicBezTo>
                  <a:pt x="3991345" y="2415051"/>
                  <a:pt x="4014392" y="2392004"/>
                  <a:pt x="4042821" y="2392004"/>
                </a:cubicBezTo>
                <a:close/>
                <a:moveTo>
                  <a:pt x="3244552" y="2392004"/>
                </a:moveTo>
                <a:lnTo>
                  <a:pt x="3919060" y="2392004"/>
                </a:lnTo>
                <a:cubicBezTo>
                  <a:pt x="3947489" y="2392004"/>
                  <a:pt x="3970536" y="2415051"/>
                  <a:pt x="3970536" y="2443480"/>
                </a:cubicBezTo>
                <a:lnTo>
                  <a:pt x="3970536" y="3117988"/>
                </a:lnTo>
                <a:cubicBezTo>
                  <a:pt x="3970536" y="3146417"/>
                  <a:pt x="3947489" y="3169464"/>
                  <a:pt x="3919060" y="3169464"/>
                </a:cubicBezTo>
                <a:lnTo>
                  <a:pt x="3244552" y="3169464"/>
                </a:lnTo>
                <a:cubicBezTo>
                  <a:pt x="3216123" y="3169464"/>
                  <a:pt x="3193076" y="3146417"/>
                  <a:pt x="3193076" y="3117988"/>
                </a:cubicBezTo>
                <a:lnTo>
                  <a:pt x="3193076" y="2443480"/>
                </a:lnTo>
                <a:cubicBezTo>
                  <a:pt x="3193076" y="2415051"/>
                  <a:pt x="3216123" y="2392004"/>
                  <a:pt x="3244552" y="2392004"/>
                </a:cubicBezTo>
                <a:close/>
                <a:moveTo>
                  <a:pt x="2446283" y="2392004"/>
                </a:moveTo>
                <a:lnTo>
                  <a:pt x="3120791" y="2392004"/>
                </a:lnTo>
                <a:cubicBezTo>
                  <a:pt x="3149220" y="2392004"/>
                  <a:pt x="3172267" y="2415051"/>
                  <a:pt x="3172267" y="2443480"/>
                </a:cubicBezTo>
                <a:lnTo>
                  <a:pt x="3172267" y="3117988"/>
                </a:lnTo>
                <a:cubicBezTo>
                  <a:pt x="3172267" y="3146417"/>
                  <a:pt x="3149220" y="3169464"/>
                  <a:pt x="3120791" y="3169464"/>
                </a:cubicBezTo>
                <a:lnTo>
                  <a:pt x="2446283" y="3169464"/>
                </a:lnTo>
                <a:cubicBezTo>
                  <a:pt x="2417854" y="3169464"/>
                  <a:pt x="2394807" y="3146417"/>
                  <a:pt x="2394807" y="3117988"/>
                </a:cubicBezTo>
                <a:lnTo>
                  <a:pt x="2394807" y="2443480"/>
                </a:lnTo>
                <a:cubicBezTo>
                  <a:pt x="2394807" y="2415051"/>
                  <a:pt x="2417854" y="2392004"/>
                  <a:pt x="2446283" y="2392004"/>
                </a:cubicBezTo>
                <a:close/>
                <a:moveTo>
                  <a:pt x="1648014" y="2392004"/>
                </a:moveTo>
                <a:lnTo>
                  <a:pt x="2322522" y="2392004"/>
                </a:lnTo>
                <a:cubicBezTo>
                  <a:pt x="2350951" y="2392004"/>
                  <a:pt x="2373998" y="2415051"/>
                  <a:pt x="2373998" y="2443480"/>
                </a:cubicBezTo>
                <a:lnTo>
                  <a:pt x="2373998" y="3117988"/>
                </a:lnTo>
                <a:cubicBezTo>
                  <a:pt x="2373998" y="3146417"/>
                  <a:pt x="2350951" y="3169464"/>
                  <a:pt x="2322522" y="3169464"/>
                </a:cubicBezTo>
                <a:lnTo>
                  <a:pt x="1648014" y="3169464"/>
                </a:lnTo>
                <a:cubicBezTo>
                  <a:pt x="1619585" y="3169464"/>
                  <a:pt x="1596538" y="3146417"/>
                  <a:pt x="1596538" y="3117988"/>
                </a:cubicBezTo>
                <a:lnTo>
                  <a:pt x="1596538" y="2443480"/>
                </a:lnTo>
                <a:cubicBezTo>
                  <a:pt x="1596538" y="2415051"/>
                  <a:pt x="1619585" y="2392004"/>
                  <a:pt x="1648014" y="2392004"/>
                </a:cubicBezTo>
                <a:close/>
                <a:moveTo>
                  <a:pt x="849745" y="2392004"/>
                </a:moveTo>
                <a:lnTo>
                  <a:pt x="1524253" y="2392004"/>
                </a:lnTo>
                <a:cubicBezTo>
                  <a:pt x="1552682" y="2392004"/>
                  <a:pt x="1575729" y="2415051"/>
                  <a:pt x="1575729" y="2443480"/>
                </a:cubicBezTo>
                <a:lnTo>
                  <a:pt x="1575729" y="3117988"/>
                </a:lnTo>
                <a:cubicBezTo>
                  <a:pt x="1575729" y="3146417"/>
                  <a:pt x="1552682" y="3169464"/>
                  <a:pt x="1524253" y="3169464"/>
                </a:cubicBezTo>
                <a:lnTo>
                  <a:pt x="849745" y="3169464"/>
                </a:lnTo>
                <a:cubicBezTo>
                  <a:pt x="821316" y="3169464"/>
                  <a:pt x="798269" y="3146417"/>
                  <a:pt x="798269" y="3117988"/>
                </a:cubicBezTo>
                <a:lnTo>
                  <a:pt x="798269" y="2443480"/>
                </a:lnTo>
                <a:cubicBezTo>
                  <a:pt x="798269" y="2415051"/>
                  <a:pt x="821316" y="2392004"/>
                  <a:pt x="849745" y="2392004"/>
                </a:cubicBezTo>
                <a:close/>
                <a:moveTo>
                  <a:pt x="51476" y="2392004"/>
                </a:moveTo>
                <a:lnTo>
                  <a:pt x="725984" y="2392004"/>
                </a:lnTo>
                <a:cubicBezTo>
                  <a:pt x="754413" y="2392004"/>
                  <a:pt x="777460" y="2415051"/>
                  <a:pt x="777460" y="2443480"/>
                </a:cubicBezTo>
                <a:lnTo>
                  <a:pt x="777460" y="3117988"/>
                </a:lnTo>
                <a:cubicBezTo>
                  <a:pt x="777460" y="3146417"/>
                  <a:pt x="754413" y="3169464"/>
                  <a:pt x="725984" y="3169464"/>
                </a:cubicBezTo>
                <a:lnTo>
                  <a:pt x="51476" y="3169464"/>
                </a:lnTo>
                <a:cubicBezTo>
                  <a:pt x="23047" y="3169464"/>
                  <a:pt x="0" y="3146417"/>
                  <a:pt x="0" y="3117988"/>
                </a:cubicBezTo>
                <a:lnTo>
                  <a:pt x="0" y="2443480"/>
                </a:lnTo>
                <a:cubicBezTo>
                  <a:pt x="0" y="2415051"/>
                  <a:pt x="23047" y="2392004"/>
                  <a:pt x="51476" y="2392004"/>
                </a:cubicBezTo>
                <a:close/>
                <a:moveTo>
                  <a:pt x="7235898" y="1594670"/>
                </a:moveTo>
                <a:lnTo>
                  <a:pt x="7910406" y="1594670"/>
                </a:lnTo>
                <a:cubicBezTo>
                  <a:pt x="7938835" y="1594670"/>
                  <a:pt x="7961882" y="1617717"/>
                  <a:pt x="7961882" y="1646146"/>
                </a:cubicBezTo>
                <a:lnTo>
                  <a:pt x="7961882" y="2320654"/>
                </a:lnTo>
                <a:cubicBezTo>
                  <a:pt x="7961882" y="2349083"/>
                  <a:pt x="7938835" y="2372130"/>
                  <a:pt x="7910406" y="2372130"/>
                </a:cubicBezTo>
                <a:lnTo>
                  <a:pt x="7235898" y="2372130"/>
                </a:lnTo>
                <a:cubicBezTo>
                  <a:pt x="7207469" y="2372130"/>
                  <a:pt x="7184422" y="2349083"/>
                  <a:pt x="7184422" y="2320654"/>
                </a:cubicBezTo>
                <a:lnTo>
                  <a:pt x="7184422" y="1646146"/>
                </a:lnTo>
                <a:cubicBezTo>
                  <a:pt x="7184422" y="1617717"/>
                  <a:pt x="7207469" y="1594670"/>
                  <a:pt x="7235898" y="1594670"/>
                </a:cubicBezTo>
                <a:close/>
                <a:moveTo>
                  <a:pt x="6437628" y="1594670"/>
                </a:moveTo>
                <a:lnTo>
                  <a:pt x="7112136" y="1594670"/>
                </a:lnTo>
                <a:cubicBezTo>
                  <a:pt x="7140565" y="1594670"/>
                  <a:pt x="7163612" y="1617717"/>
                  <a:pt x="7163612" y="1646146"/>
                </a:cubicBezTo>
                <a:lnTo>
                  <a:pt x="7163612" y="2320654"/>
                </a:lnTo>
                <a:cubicBezTo>
                  <a:pt x="7163612" y="2349083"/>
                  <a:pt x="7140565" y="2372130"/>
                  <a:pt x="7112136" y="2372130"/>
                </a:cubicBezTo>
                <a:lnTo>
                  <a:pt x="6437628" y="2372130"/>
                </a:lnTo>
                <a:cubicBezTo>
                  <a:pt x="6409199" y="2372130"/>
                  <a:pt x="6386152" y="2349083"/>
                  <a:pt x="6386152" y="2320654"/>
                </a:cubicBezTo>
                <a:lnTo>
                  <a:pt x="6386152" y="1646146"/>
                </a:lnTo>
                <a:cubicBezTo>
                  <a:pt x="6386152" y="1617717"/>
                  <a:pt x="6409199" y="1594670"/>
                  <a:pt x="6437628" y="1594670"/>
                </a:cubicBezTo>
                <a:close/>
                <a:moveTo>
                  <a:pt x="5639359" y="1594670"/>
                </a:moveTo>
                <a:lnTo>
                  <a:pt x="6313867" y="1594670"/>
                </a:lnTo>
                <a:cubicBezTo>
                  <a:pt x="6342296" y="1594670"/>
                  <a:pt x="6365343" y="1617717"/>
                  <a:pt x="6365343" y="1646146"/>
                </a:cubicBezTo>
                <a:lnTo>
                  <a:pt x="6365343" y="2320654"/>
                </a:lnTo>
                <a:cubicBezTo>
                  <a:pt x="6365343" y="2349083"/>
                  <a:pt x="6342296" y="2372130"/>
                  <a:pt x="6313867" y="2372130"/>
                </a:cubicBezTo>
                <a:lnTo>
                  <a:pt x="5639359" y="2372130"/>
                </a:lnTo>
                <a:cubicBezTo>
                  <a:pt x="5610930" y="2372130"/>
                  <a:pt x="5587883" y="2349083"/>
                  <a:pt x="5587883" y="2320654"/>
                </a:cubicBezTo>
                <a:lnTo>
                  <a:pt x="5587883" y="1646146"/>
                </a:lnTo>
                <a:cubicBezTo>
                  <a:pt x="5587883" y="1617717"/>
                  <a:pt x="5610930" y="1594670"/>
                  <a:pt x="5639359" y="1594670"/>
                </a:cubicBezTo>
                <a:close/>
                <a:moveTo>
                  <a:pt x="4841090" y="1594670"/>
                </a:moveTo>
                <a:lnTo>
                  <a:pt x="5515598" y="1594670"/>
                </a:lnTo>
                <a:cubicBezTo>
                  <a:pt x="5544027" y="1594670"/>
                  <a:pt x="5567074" y="1617717"/>
                  <a:pt x="5567074" y="1646146"/>
                </a:cubicBezTo>
                <a:lnTo>
                  <a:pt x="5567074" y="2320654"/>
                </a:lnTo>
                <a:cubicBezTo>
                  <a:pt x="5567074" y="2349083"/>
                  <a:pt x="5544027" y="2372130"/>
                  <a:pt x="5515598" y="2372130"/>
                </a:cubicBezTo>
                <a:lnTo>
                  <a:pt x="4841090" y="2372130"/>
                </a:lnTo>
                <a:cubicBezTo>
                  <a:pt x="4812661" y="2372130"/>
                  <a:pt x="4789614" y="2349083"/>
                  <a:pt x="4789614" y="2320654"/>
                </a:cubicBezTo>
                <a:lnTo>
                  <a:pt x="4789614" y="1646146"/>
                </a:lnTo>
                <a:cubicBezTo>
                  <a:pt x="4789614" y="1617717"/>
                  <a:pt x="4812661" y="1594670"/>
                  <a:pt x="4841090" y="1594670"/>
                </a:cubicBezTo>
                <a:close/>
                <a:moveTo>
                  <a:pt x="4042821" y="1594670"/>
                </a:moveTo>
                <a:lnTo>
                  <a:pt x="4717329" y="1594670"/>
                </a:lnTo>
                <a:cubicBezTo>
                  <a:pt x="4745758" y="1594670"/>
                  <a:pt x="4768805" y="1617717"/>
                  <a:pt x="4768805" y="1646146"/>
                </a:cubicBezTo>
                <a:lnTo>
                  <a:pt x="4768805" y="2320654"/>
                </a:lnTo>
                <a:cubicBezTo>
                  <a:pt x="4768805" y="2349083"/>
                  <a:pt x="4745758" y="2372130"/>
                  <a:pt x="4717329" y="2372130"/>
                </a:cubicBezTo>
                <a:lnTo>
                  <a:pt x="4042821" y="2372130"/>
                </a:lnTo>
                <a:cubicBezTo>
                  <a:pt x="4014392" y="2372130"/>
                  <a:pt x="3991345" y="2349083"/>
                  <a:pt x="3991345" y="2320654"/>
                </a:cubicBezTo>
                <a:lnTo>
                  <a:pt x="3991345" y="1646146"/>
                </a:lnTo>
                <a:cubicBezTo>
                  <a:pt x="3991345" y="1617717"/>
                  <a:pt x="4014392" y="1594670"/>
                  <a:pt x="4042821" y="1594670"/>
                </a:cubicBezTo>
                <a:close/>
                <a:moveTo>
                  <a:pt x="3244552" y="1594670"/>
                </a:moveTo>
                <a:lnTo>
                  <a:pt x="3919060" y="1594670"/>
                </a:lnTo>
                <a:cubicBezTo>
                  <a:pt x="3947489" y="1594670"/>
                  <a:pt x="3970536" y="1617717"/>
                  <a:pt x="3970536" y="1646146"/>
                </a:cubicBezTo>
                <a:lnTo>
                  <a:pt x="3970536" y="2320654"/>
                </a:lnTo>
                <a:cubicBezTo>
                  <a:pt x="3970536" y="2349083"/>
                  <a:pt x="3947489" y="2372130"/>
                  <a:pt x="3919060" y="2372130"/>
                </a:cubicBezTo>
                <a:lnTo>
                  <a:pt x="3244552" y="2372130"/>
                </a:lnTo>
                <a:cubicBezTo>
                  <a:pt x="3216123" y="2372130"/>
                  <a:pt x="3193076" y="2349083"/>
                  <a:pt x="3193076" y="2320654"/>
                </a:cubicBezTo>
                <a:lnTo>
                  <a:pt x="3193076" y="1646146"/>
                </a:lnTo>
                <a:cubicBezTo>
                  <a:pt x="3193076" y="1617717"/>
                  <a:pt x="3216123" y="1594670"/>
                  <a:pt x="3244552" y="1594670"/>
                </a:cubicBezTo>
                <a:close/>
                <a:moveTo>
                  <a:pt x="2446283" y="1594670"/>
                </a:moveTo>
                <a:lnTo>
                  <a:pt x="3120791" y="1594670"/>
                </a:lnTo>
                <a:cubicBezTo>
                  <a:pt x="3149220" y="1594670"/>
                  <a:pt x="3172267" y="1617717"/>
                  <a:pt x="3172267" y="1646146"/>
                </a:cubicBezTo>
                <a:lnTo>
                  <a:pt x="3172267" y="2320654"/>
                </a:lnTo>
                <a:cubicBezTo>
                  <a:pt x="3172267" y="2349083"/>
                  <a:pt x="3149220" y="2372130"/>
                  <a:pt x="3120791" y="2372130"/>
                </a:cubicBezTo>
                <a:lnTo>
                  <a:pt x="2446283" y="2372130"/>
                </a:lnTo>
                <a:cubicBezTo>
                  <a:pt x="2417854" y="2372130"/>
                  <a:pt x="2394807" y="2349083"/>
                  <a:pt x="2394807" y="2320654"/>
                </a:cubicBezTo>
                <a:lnTo>
                  <a:pt x="2394807" y="1646146"/>
                </a:lnTo>
                <a:cubicBezTo>
                  <a:pt x="2394807" y="1617717"/>
                  <a:pt x="2417854" y="1594670"/>
                  <a:pt x="2446283" y="1594670"/>
                </a:cubicBezTo>
                <a:close/>
                <a:moveTo>
                  <a:pt x="1648014" y="1594670"/>
                </a:moveTo>
                <a:lnTo>
                  <a:pt x="2322522" y="1594670"/>
                </a:lnTo>
                <a:cubicBezTo>
                  <a:pt x="2350951" y="1594670"/>
                  <a:pt x="2373998" y="1617717"/>
                  <a:pt x="2373998" y="1646146"/>
                </a:cubicBezTo>
                <a:lnTo>
                  <a:pt x="2373998" y="2320654"/>
                </a:lnTo>
                <a:cubicBezTo>
                  <a:pt x="2373998" y="2349083"/>
                  <a:pt x="2350951" y="2372130"/>
                  <a:pt x="2322522" y="2372130"/>
                </a:cubicBezTo>
                <a:lnTo>
                  <a:pt x="1648014" y="2372130"/>
                </a:lnTo>
                <a:cubicBezTo>
                  <a:pt x="1619585" y="2372130"/>
                  <a:pt x="1596538" y="2349083"/>
                  <a:pt x="1596538" y="2320654"/>
                </a:cubicBezTo>
                <a:lnTo>
                  <a:pt x="1596538" y="1646146"/>
                </a:lnTo>
                <a:cubicBezTo>
                  <a:pt x="1596538" y="1617717"/>
                  <a:pt x="1619585" y="1594670"/>
                  <a:pt x="1648014" y="1594670"/>
                </a:cubicBezTo>
                <a:close/>
                <a:moveTo>
                  <a:pt x="849745" y="1594670"/>
                </a:moveTo>
                <a:lnTo>
                  <a:pt x="1524253" y="1594670"/>
                </a:lnTo>
                <a:cubicBezTo>
                  <a:pt x="1552682" y="1594670"/>
                  <a:pt x="1575729" y="1617717"/>
                  <a:pt x="1575729" y="1646146"/>
                </a:cubicBezTo>
                <a:lnTo>
                  <a:pt x="1575729" y="2320654"/>
                </a:lnTo>
                <a:cubicBezTo>
                  <a:pt x="1575729" y="2349083"/>
                  <a:pt x="1552682" y="2372130"/>
                  <a:pt x="1524253" y="2372130"/>
                </a:cubicBezTo>
                <a:lnTo>
                  <a:pt x="849745" y="2372130"/>
                </a:lnTo>
                <a:cubicBezTo>
                  <a:pt x="821316" y="2372130"/>
                  <a:pt x="798269" y="2349083"/>
                  <a:pt x="798269" y="2320654"/>
                </a:cubicBezTo>
                <a:lnTo>
                  <a:pt x="798269" y="1646146"/>
                </a:lnTo>
                <a:cubicBezTo>
                  <a:pt x="798269" y="1617717"/>
                  <a:pt x="821316" y="1594670"/>
                  <a:pt x="849745" y="1594670"/>
                </a:cubicBezTo>
                <a:close/>
                <a:moveTo>
                  <a:pt x="51476" y="1594670"/>
                </a:moveTo>
                <a:lnTo>
                  <a:pt x="725984" y="1594670"/>
                </a:lnTo>
                <a:cubicBezTo>
                  <a:pt x="754413" y="1594670"/>
                  <a:pt x="777460" y="1617717"/>
                  <a:pt x="777460" y="1646146"/>
                </a:cubicBezTo>
                <a:lnTo>
                  <a:pt x="777460" y="2320654"/>
                </a:lnTo>
                <a:cubicBezTo>
                  <a:pt x="777460" y="2349083"/>
                  <a:pt x="754413" y="2372130"/>
                  <a:pt x="725984" y="2372130"/>
                </a:cubicBezTo>
                <a:lnTo>
                  <a:pt x="51476" y="2372130"/>
                </a:lnTo>
                <a:cubicBezTo>
                  <a:pt x="23047" y="2372130"/>
                  <a:pt x="0" y="2349083"/>
                  <a:pt x="0" y="2320654"/>
                </a:cubicBezTo>
                <a:lnTo>
                  <a:pt x="0" y="1646146"/>
                </a:lnTo>
                <a:cubicBezTo>
                  <a:pt x="0" y="1617717"/>
                  <a:pt x="23047" y="1594670"/>
                  <a:pt x="51476" y="1594670"/>
                </a:cubicBezTo>
                <a:close/>
                <a:moveTo>
                  <a:pt x="7235898" y="797335"/>
                </a:moveTo>
                <a:lnTo>
                  <a:pt x="7910406" y="797335"/>
                </a:lnTo>
                <a:cubicBezTo>
                  <a:pt x="7938835" y="797335"/>
                  <a:pt x="7961882" y="820382"/>
                  <a:pt x="7961882" y="848811"/>
                </a:cubicBezTo>
                <a:lnTo>
                  <a:pt x="7961882" y="1523319"/>
                </a:lnTo>
                <a:cubicBezTo>
                  <a:pt x="7961882" y="1551748"/>
                  <a:pt x="7938835" y="1574795"/>
                  <a:pt x="7910406" y="1574795"/>
                </a:cubicBezTo>
                <a:lnTo>
                  <a:pt x="7235898" y="1574795"/>
                </a:lnTo>
                <a:cubicBezTo>
                  <a:pt x="7207469" y="1574795"/>
                  <a:pt x="7184422" y="1551748"/>
                  <a:pt x="7184422" y="1523319"/>
                </a:cubicBezTo>
                <a:lnTo>
                  <a:pt x="7184422" y="848811"/>
                </a:lnTo>
                <a:cubicBezTo>
                  <a:pt x="7184422" y="820382"/>
                  <a:pt x="7207469" y="797335"/>
                  <a:pt x="7235898" y="797335"/>
                </a:cubicBezTo>
                <a:close/>
                <a:moveTo>
                  <a:pt x="6437628" y="797335"/>
                </a:moveTo>
                <a:lnTo>
                  <a:pt x="7112136" y="797335"/>
                </a:lnTo>
                <a:cubicBezTo>
                  <a:pt x="7140565" y="797335"/>
                  <a:pt x="7163612" y="820382"/>
                  <a:pt x="7163612" y="848811"/>
                </a:cubicBezTo>
                <a:lnTo>
                  <a:pt x="7163612" y="1523319"/>
                </a:lnTo>
                <a:cubicBezTo>
                  <a:pt x="7163612" y="1551748"/>
                  <a:pt x="7140565" y="1574795"/>
                  <a:pt x="7112136" y="1574795"/>
                </a:cubicBezTo>
                <a:lnTo>
                  <a:pt x="6437628" y="1574795"/>
                </a:lnTo>
                <a:cubicBezTo>
                  <a:pt x="6409199" y="1574795"/>
                  <a:pt x="6386152" y="1551748"/>
                  <a:pt x="6386152" y="1523319"/>
                </a:cubicBezTo>
                <a:lnTo>
                  <a:pt x="6386152" y="848811"/>
                </a:lnTo>
                <a:cubicBezTo>
                  <a:pt x="6386152" y="820382"/>
                  <a:pt x="6409199" y="797335"/>
                  <a:pt x="6437628" y="797335"/>
                </a:cubicBezTo>
                <a:close/>
                <a:moveTo>
                  <a:pt x="5639359" y="797335"/>
                </a:moveTo>
                <a:lnTo>
                  <a:pt x="6313867" y="797335"/>
                </a:lnTo>
                <a:cubicBezTo>
                  <a:pt x="6342296" y="797335"/>
                  <a:pt x="6365343" y="820382"/>
                  <a:pt x="6365343" y="848811"/>
                </a:cubicBezTo>
                <a:lnTo>
                  <a:pt x="6365343" y="1523319"/>
                </a:lnTo>
                <a:cubicBezTo>
                  <a:pt x="6365343" y="1551748"/>
                  <a:pt x="6342296" y="1574795"/>
                  <a:pt x="6313867" y="1574795"/>
                </a:cubicBezTo>
                <a:lnTo>
                  <a:pt x="5639359" y="1574795"/>
                </a:lnTo>
                <a:cubicBezTo>
                  <a:pt x="5610930" y="1574795"/>
                  <a:pt x="5587883" y="1551748"/>
                  <a:pt x="5587883" y="1523319"/>
                </a:cubicBezTo>
                <a:lnTo>
                  <a:pt x="5587883" y="848811"/>
                </a:lnTo>
                <a:cubicBezTo>
                  <a:pt x="5587883" y="820382"/>
                  <a:pt x="5610930" y="797335"/>
                  <a:pt x="5639359" y="797335"/>
                </a:cubicBezTo>
                <a:close/>
                <a:moveTo>
                  <a:pt x="4841090" y="797335"/>
                </a:moveTo>
                <a:lnTo>
                  <a:pt x="5515598" y="797335"/>
                </a:lnTo>
                <a:cubicBezTo>
                  <a:pt x="5544027" y="797335"/>
                  <a:pt x="5567074" y="820382"/>
                  <a:pt x="5567074" y="848811"/>
                </a:cubicBezTo>
                <a:lnTo>
                  <a:pt x="5567074" y="1523319"/>
                </a:lnTo>
                <a:cubicBezTo>
                  <a:pt x="5567074" y="1551748"/>
                  <a:pt x="5544027" y="1574795"/>
                  <a:pt x="5515598" y="1574795"/>
                </a:cubicBezTo>
                <a:lnTo>
                  <a:pt x="4841090" y="1574795"/>
                </a:lnTo>
                <a:cubicBezTo>
                  <a:pt x="4812661" y="1574795"/>
                  <a:pt x="4789614" y="1551748"/>
                  <a:pt x="4789614" y="1523319"/>
                </a:cubicBezTo>
                <a:lnTo>
                  <a:pt x="4789614" y="848811"/>
                </a:lnTo>
                <a:cubicBezTo>
                  <a:pt x="4789614" y="820382"/>
                  <a:pt x="4812661" y="797335"/>
                  <a:pt x="4841090" y="797335"/>
                </a:cubicBezTo>
                <a:close/>
                <a:moveTo>
                  <a:pt x="4042821" y="797335"/>
                </a:moveTo>
                <a:lnTo>
                  <a:pt x="4717329" y="797335"/>
                </a:lnTo>
                <a:cubicBezTo>
                  <a:pt x="4745758" y="797335"/>
                  <a:pt x="4768805" y="820382"/>
                  <a:pt x="4768805" y="848811"/>
                </a:cubicBezTo>
                <a:lnTo>
                  <a:pt x="4768805" y="1523319"/>
                </a:lnTo>
                <a:cubicBezTo>
                  <a:pt x="4768805" y="1551748"/>
                  <a:pt x="4745758" y="1574795"/>
                  <a:pt x="4717329" y="1574795"/>
                </a:cubicBezTo>
                <a:lnTo>
                  <a:pt x="4042821" y="1574795"/>
                </a:lnTo>
                <a:cubicBezTo>
                  <a:pt x="4014392" y="1574795"/>
                  <a:pt x="3991345" y="1551748"/>
                  <a:pt x="3991345" y="1523319"/>
                </a:cubicBezTo>
                <a:lnTo>
                  <a:pt x="3991345" y="848811"/>
                </a:lnTo>
                <a:cubicBezTo>
                  <a:pt x="3991345" y="820382"/>
                  <a:pt x="4014392" y="797335"/>
                  <a:pt x="4042821" y="797335"/>
                </a:cubicBezTo>
                <a:close/>
                <a:moveTo>
                  <a:pt x="3244552" y="797335"/>
                </a:moveTo>
                <a:lnTo>
                  <a:pt x="3919060" y="797335"/>
                </a:lnTo>
                <a:cubicBezTo>
                  <a:pt x="3947489" y="797335"/>
                  <a:pt x="3970536" y="820382"/>
                  <a:pt x="3970536" y="848811"/>
                </a:cubicBezTo>
                <a:lnTo>
                  <a:pt x="3970536" y="1523319"/>
                </a:lnTo>
                <a:cubicBezTo>
                  <a:pt x="3970536" y="1551748"/>
                  <a:pt x="3947489" y="1574795"/>
                  <a:pt x="3919060" y="1574795"/>
                </a:cubicBezTo>
                <a:lnTo>
                  <a:pt x="3244552" y="1574795"/>
                </a:lnTo>
                <a:cubicBezTo>
                  <a:pt x="3216123" y="1574795"/>
                  <a:pt x="3193076" y="1551748"/>
                  <a:pt x="3193076" y="1523319"/>
                </a:cubicBezTo>
                <a:lnTo>
                  <a:pt x="3193076" y="848811"/>
                </a:lnTo>
                <a:cubicBezTo>
                  <a:pt x="3193076" y="820382"/>
                  <a:pt x="3216123" y="797335"/>
                  <a:pt x="3244552" y="797335"/>
                </a:cubicBezTo>
                <a:close/>
                <a:moveTo>
                  <a:pt x="2446283" y="797335"/>
                </a:moveTo>
                <a:lnTo>
                  <a:pt x="3120791" y="797335"/>
                </a:lnTo>
                <a:cubicBezTo>
                  <a:pt x="3149220" y="797335"/>
                  <a:pt x="3172267" y="820382"/>
                  <a:pt x="3172267" y="848811"/>
                </a:cubicBezTo>
                <a:lnTo>
                  <a:pt x="3172267" y="1523319"/>
                </a:lnTo>
                <a:cubicBezTo>
                  <a:pt x="3172267" y="1551748"/>
                  <a:pt x="3149220" y="1574795"/>
                  <a:pt x="3120791" y="1574795"/>
                </a:cubicBezTo>
                <a:lnTo>
                  <a:pt x="2446283" y="1574795"/>
                </a:lnTo>
                <a:cubicBezTo>
                  <a:pt x="2417854" y="1574795"/>
                  <a:pt x="2394807" y="1551748"/>
                  <a:pt x="2394807" y="1523319"/>
                </a:cubicBezTo>
                <a:lnTo>
                  <a:pt x="2394807" y="848811"/>
                </a:lnTo>
                <a:cubicBezTo>
                  <a:pt x="2394807" y="820382"/>
                  <a:pt x="2417854" y="797335"/>
                  <a:pt x="2446283" y="797335"/>
                </a:cubicBezTo>
                <a:close/>
                <a:moveTo>
                  <a:pt x="1648014" y="797335"/>
                </a:moveTo>
                <a:lnTo>
                  <a:pt x="2322522" y="797335"/>
                </a:lnTo>
                <a:cubicBezTo>
                  <a:pt x="2350951" y="797335"/>
                  <a:pt x="2373998" y="820382"/>
                  <a:pt x="2373998" y="848811"/>
                </a:cubicBezTo>
                <a:lnTo>
                  <a:pt x="2373998" y="1523319"/>
                </a:lnTo>
                <a:cubicBezTo>
                  <a:pt x="2373998" y="1551748"/>
                  <a:pt x="2350951" y="1574795"/>
                  <a:pt x="2322522" y="1574795"/>
                </a:cubicBezTo>
                <a:lnTo>
                  <a:pt x="1648014" y="1574795"/>
                </a:lnTo>
                <a:cubicBezTo>
                  <a:pt x="1619585" y="1574795"/>
                  <a:pt x="1596538" y="1551748"/>
                  <a:pt x="1596538" y="1523319"/>
                </a:cubicBezTo>
                <a:lnTo>
                  <a:pt x="1596538" y="848811"/>
                </a:lnTo>
                <a:cubicBezTo>
                  <a:pt x="1596538" y="820382"/>
                  <a:pt x="1619585" y="797335"/>
                  <a:pt x="1648014" y="797335"/>
                </a:cubicBezTo>
                <a:close/>
                <a:moveTo>
                  <a:pt x="849745" y="797335"/>
                </a:moveTo>
                <a:lnTo>
                  <a:pt x="1524253" y="797335"/>
                </a:lnTo>
                <a:cubicBezTo>
                  <a:pt x="1552682" y="797335"/>
                  <a:pt x="1575729" y="820382"/>
                  <a:pt x="1575729" y="848811"/>
                </a:cubicBezTo>
                <a:lnTo>
                  <a:pt x="1575729" y="1523319"/>
                </a:lnTo>
                <a:cubicBezTo>
                  <a:pt x="1575729" y="1551748"/>
                  <a:pt x="1552682" y="1574795"/>
                  <a:pt x="1524253" y="1574795"/>
                </a:cubicBezTo>
                <a:lnTo>
                  <a:pt x="849745" y="1574795"/>
                </a:lnTo>
                <a:cubicBezTo>
                  <a:pt x="821316" y="1574795"/>
                  <a:pt x="798269" y="1551748"/>
                  <a:pt x="798269" y="1523319"/>
                </a:cubicBezTo>
                <a:lnTo>
                  <a:pt x="798269" y="848811"/>
                </a:lnTo>
                <a:cubicBezTo>
                  <a:pt x="798269" y="820382"/>
                  <a:pt x="821316" y="797335"/>
                  <a:pt x="849745" y="797335"/>
                </a:cubicBezTo>
                <a:close/>
                <a:moveTo>
                  <a:pt x="51476" y="797335"/>
                </a:moveTo>
                <a:lnTo>
                  <a:pt x="725984" y="797335"/>
                </a:lnTo>
                <a:cubicBezTo>
                  <a:pt x="754413" y="797335"/>
                  <a:pt x="777460" y="820382"/>
                  <a:pt x="777460" y="848811"/>
                </a:cubicBezTo>
                <a:lnTo>
                  <a:pt x="777460" y="1523319"/>
                </a:lnTo>
                <a:cubicBezTo>
                  <a:pt x="777460" y="1551748"/>
                  <a:pt x="754413" y="1574795"/>
                  <a:pt x="725984" y="1574795"/>
                </a:cubicBezTo>
                <a:lnTo>
                  <a:pt x="51476" y="1574795"/>
                </a:lnTo>
                <a:cubicBezTo>
                  <a:pt x="23047" y="1574795"/>
                  <a:pt x="0" y="1551748"/>
                  <a:pt x="0" y="1523319"/>
                </a:cubicBezTo>
                <a:lnTo>
                  <a:pt x="0" y="848811"/>
                </a:lnTo>
                <a:cubicBezTo>
                  <a:pt x="0" y="820382"/>
                  <a:pt x="23047" y="797335"/>
                  <a:pt x="51476" y="797335"/>
                </a:cubicBezTo>
                <a:close/>
                <a:moveTo>
                  <a:pt x="7235898" y="0"/>
                </a:moveTo>
                <a:lnTo>
                  <a:pt x="7910406" y="0"/>
                </a:lnTo>
                <a:cubicBezTo>
                  <a:pt x="7938835" y="0"/>
                  <a:pt x="7961882" y="23047"/>
                  <a:pt x="7961882" y="51476"/>
                </a:cubicBezTo>
                <a:lnTo>
                  <a:pt x="7961882" y="725984"/>
                </a:lnTo>
                <a:cubicBezTo>
                  <a:pt x="7961882" y="754413"/>
                  <a:pt x="7938835" y="777460"/>
                  <a:pt x="7910406" y="777460"/>
                </a:cubicBezTo>
                <a:lnTo>
                  <a:pt x="7235898" y="777460"/>
                </a:lnTo>
                <a:cubicBezTo>
                  <a:pt x="7207469" y="777460"/>
                  <a:pt x="7184422" y="754413"/>
                  <a:pt x="7184422" y="725984"/>
                </a:cubicBezTo>
                <a:lnTo>
                  <a:pt x="7184422" y="51476"/>
                </a:lnTo>
                <a:cubicBezTo>
                  <a:pt x="7184422" y="23047"/>
                  <a:pt x="7207469" y="0"/>
                  <a:pt x="7235898" y="0"/>
                </a:cubicBezTo>
                <a:close/>
                <a:moveTo>
                  <a:pt x="6437628" y="0"/>
                </a:moveTo>
                <a:lnTo>
                  <a:pt x="7112136" y="0"/>
                </a:lnTo>
                <a:cubicBezTo>
                  <a:pt x="7140565" y="0"/>
                  <a:pt x="7163612" y="23047"/>
                  <a:pt x="7163612" y="51476"/>
                </a:cubicBezTo>
                <a:lnTo>
                  <a:pt x="7163612" y="725984"/>
                </a:lnTo>
                <a:cubicBezTo>
                  <a:pt x="7163612" y="754413"/>
                  <a:pt x="7140565" y="777460"/>
                  <a:pt x="7112136" y="777460"/>
                </a:cubicBezTo>
                <a:lnTo>
                  <a:pt x="6437628" y="777460"/>
                </a:lnTo>
                <a:cubicBezTo>
                  <a:pt x="6409199" y="777460"/>
                  <a:pt x="6386152" y="754413"/>
                  <a:pt x="6386152" y="725984"/>
                </a:cubicBezTo>
                <a:lnTo>
                  <a:pt x="6386152" y="51476"/>
                </a:lnTo>
                <a:cubicBezTo>
                  <a:pt x="6386152" y="23047"/>
                  <a:pt x="6409199" y="0"/>
                  <a:pt x="6437628" y="0"/>
                </a:cubicBezTo>
                <a:close/>
                <a:moveTo>
                  <a:pt x="5639359" y="0"/>
                </a:moveTo>
                <a:lnTo>
                  <a:pt x="6313867" y="0"/>
                </a:lnTo>
                <a:cubicBezTo>
                  <a:pt x="6342296" y="0"/>
                  <a:pt x="6365343" y="23047"/>
                  <a:pt x="6365343" y="51476"/>
                </a:cubicBezTo>
                <a:lnTo>
                  <a:pt x="6365343" y="725984"/>
                </a:lnTo>
                <a:cubicBezTo>
                  <a:pt x="6365343" y="754413"/>
                  <a:pt x="6342296" y="777460"/>
                  <a:pt x="6313867" y="777460"/>
                </a:cubicBezTo>
                <a:lnTo>
                  <a:pt x="5639359" y="777460"/>
                </a:lnTo>
                <a:cubicBezTo>
                  <a:pt x="5610930" y="777460"/>
                  <a:pt x="5587883" y="754413"/>
                  <a:pt x="5587883" y="725984"/>
                </a:cubicBezTo>
                <a:lnTo>
                  <a:pt x="5587883" y="51476"/>
                </a:lnTo>
                <a:cubicBezTo>
                  <a:pt x="5587883" y="23047"/>
                  <a:pt x="5610930" y="0"/>
                  <a:pt x="5639359" y="0"/>
                </a:cubicBezTo>
                <a:close/>
                <a:moveTo>
                  <a:pt x="4841090" y="0"/>
                </a:moveTo>
                <a:lnTo>
                  <a:pt x="5515598" y="0"/>
                </a:lnTo>
                <a:cubicBezTo>
                  <a:pt x="5544027" y="0"/>
                  <a:pt x="5567074" y="23047"/>
                  <a:pt x="5567074" y="51476"/>
                </a:cubicBezTo>
                <a:lnTo>
                  <a:pt x="5567074" y="725984"/>
                </a:lnTo>
                <a:cubicBezTo>
                  <a:pt x="5567074" y="754413"/>
                  <a:pt x="5544027" y="777460"/>
                  <a:pt x="5515598" y="777460"/>
                </a:cubicBezTo>
                <a:lnTo>
                  <a:pt x="4841090" y="777460"/>
                </a:lnTo>
                <a:cubicBezTo>
                  <a:pt x="4812661" y="777460"/>
                  <a:pt x="4789614" y="754413"/>
                  <a:pt x="4789614" y="725984"/>
                </a:cubicBezTo>
                <a:lnTo>
                  <a:pt x="4789614" y="51476"/>
                </a:lnTo>
                <a:cubicBezTo>
                  <a:pt x="4789614" y="23047"/>
                  <a:pt x="4812661" y="0"/>
                  <a:pt x="4841090" y="0"/>
                </a:cubicBezTo>
                <a:close/>
                <a:moveTo>
                  <a:pt x="4042821" y="0"/>
                </a:moveTo>
                <a:lnTo>
                  <a:pt x="4717329" y="0"/>
                </a:lnTo>
                <a:cubicBezTo>
                  <a:pt x="4745758" y="0"/>
                  <a:pt x="4768805" y="23047"/>
                  <a:pt x="4768805" y="51476"/>
                </a:cubicBezTo>
                <a:lnTo>
                  <a:pt x="4768805" y="725984"/>
                </a:lnTo>
                <a:cubicBezTo>
                  <a:pt x="4768805" y="754413"/>
                  <a:pt x="4745758" y="777460"/>
                  <a:pt x="4717329" y="777460"/>
                </a:cubicBezTo>
                <a:lnTo>
                  <a:pt x="4042821" y="777460"/>
                </a:lnTo>
                <a:cubicBezTo>
                  <a:pt x="4014392" y="777460"/>
                  <a:pt x="3991345" y="754413"/>
                  <a:pt x="3991345" y="725984"/>
                </a:cubicBezTo>
                <a:lnTo>
                  <a:pt x="3991345" y="51476"/>
                </a:lnTo>
                <a:cubicBezTo>
                  <a:pt x="3991345" y="23047"/>
                  <a:pt x="4014392" y="0"/>
                  <a:pt x="4042821" y="0"/>
                </a:cubicBezTo>
                <a:close/>
                <a:moveTo>
                  <a:pt x="3244552" y="0"/>
                </a:moveTo>
                <a:lnTo>
                  <a:pt x="3919060" y="0"/>
                </a:lnTo>
                <a:cubicBezTo>
                  <a:pt x="3947489" y="0"/>
                  <a:pt x="3970536" y="23047"/>
                  <a:pt x="3970536" y="51476"/>
                </a:cubicBezTo>
                <a:lnTo>
                  <a:pt x="3970536" y="725984"/>
                </a:lnTo>
                <a:cubicBezTo>
                  <a:pt x="3970536" y="754413"/>
                  <a:pt x="3947489" y="777460"/>
                  <a:pt x="3919060" y="777460"/>
                </a:cubicBezTo>
                <a:lnTo>
                  <a:pt x="3244552" y="777460"/>
                </a:lnTo>
                <a:cubicBezTo>
                  <a:pt x="3216123" y="777460"/>
                  <a:pt x="3193076" y="754413"/>
                  <a:pt x="3193076" y="725984"/>
                </a:cubicBezTo>
                <a:lnTo>
                  <a:pt x="3193076" y="51476"/>
                </a:lnTo>
                <a:cubicBezTo>
                  <a:pt x="3193076" y="23047"/>
                  <a:pt x="3216123" y="0"/>
                  <a:pt x="3244552" y="0"/>
                </a:cubicBezTo>
                <a:close/>
                <a:moveTo>
                  <a:pt x="2446283" y="0"/>
                </a:moveTo>
                <a:lnTo>
                  <a:pt x="3120791" y="0"/>
                </a:lnTo>
                <a:cubicBezTo>
                  <a:pt x="3149220" y="0"/>
                  <a:pt x="3172267" y="23047"/>
                  <a:pt x="3172267" y="51476"/>
                </a:cubicBezTo>
                <a:lnTo>
                  <a:pt x="3172267" y="725984"/>
                </a:lnTo>
                <a:cubicBezTo>
                  <a:pt x="3172267" y="754413"/>
                  <a:pt x="3149220" y="777460"/>
                  <a:pt x="3120791" y="777460"/>
                </a:cubicBezTo>
                <a:lnTo>
                  <a:pt x="2446283" y="777460"/>
                </a:lnTo>
                <a:cubicBezTo>
                  <a:pt x="2417854" y="777460"/>
                  <a:pt x="2394807" y="754413"/>
                  <a:pt x="2394807" y="725984"/>
                </a:cubicBezTo>
                <a:lnTo>
                  <a:pt x="2394807" y="51476"/>
                </a:lnTo>
                <a:cubicBezTo>
                  <a:pt x="2394807" y="23047"/>
                  <a:pt x="2417854" y="0"/>
                  <a:pt x="2446283" y="0"/>
                </a:cubicBezTo>
                <a:close/>
                <a:moveTo>
                  <a:pt x="1648014" y="0"/>
                </a:moveTo>
                <a:lnTo>
                  <a:pt x="2322522" y="0"/>
                </a:lnTo>
                <a:cubicBezTo>
                  <a:pt x="2350951" y="0"/>
                  <a:pt x="2373998" y="23047"/>
                  <a:pt x="2373998" y="51476"/>
                </a:cubicBezTo>
                <a:lnTo>
                  <a:pt x="2373998" y="725984"/>
                </a:lnTo>
                <a:cubicBezTo>
                  <a:pt x="2373998" y="754413"/>
                  <a:pt x="2350951" y="777460"/>
                  <a:pt x="2322522" y="777460"/>
                </a:cubicBezTo>
                <a:lnTo>
                  <a:pt x="1648014" y="777460"/>
                </a:lnTo>
                <a:cubicBezTo>
                  <a:pt x="1619585" y="777460"/>
                  <a:pt x="1596538" y="754413"/>
                  <a:pt x="1596538" y="725984"/>
                </a:cubicBezTo>
                <a:lnTo>
                  <a:pt x="1596538" y="51476"/>
                </a:lnTo>
                <a:cubicBezTo>
                  <a:pt x="1596538" y="23047"/>
                  <a:pt x="1619585" y="0"/>
                  <a:pt x="1648014" y="0"/>
                </a:cubicBezTo>
                <a:close/>
                <a:moveTo>
                  <a:pt x="849745" y="0"/>
                </a:moveTo>
                <a:lnTo>
                  <a:pt x="1524253" y="0"/>
                </a:lnTo>
                <a:cubicBezTo>
                  <a:pt x="1552682" y="0"/>
                  <a:pt x="1575729" y="23047"/>
                  <a:pt x="1575729" y="51476"/>
                </a:cubicBezTo>
                <a:lnTo>
                  <a:pt x="1575729" y="725984"/>
                </a:lnTo>
                <a:cubicBezTo>
                  <a:pt x="1575729" y="754413"/>
                  <a:pt x="1552682" y="777460"/>
                  <a:pt x="1524253" y="777460"/>
                </a:cubicBezTo>
                <a:lnTo>
                  <a:pt x="849745" y="777460"/>
                </a:lnTo>
                <a:cubicBezTo>
                  <a:pt x="821316" y="777460"/>
                  <a:pt x="798269" y="754413"/>
                  <a:pt x="798269" y="725984"/>
                </a:cubicBezTo>
                <a:lnTo>
                  <a:pt x="798269" y="51476"/>
                </a:lnTo>
                <a:cubicBezTo>
                  <a:pt x="798269" y="23047"/>
                  <a:pt x="821316" y="0"/>
                  <a:pt x="849745" y="0"/>
                </a:cubicBezTo>
                <a:close/>
                <a:moveTo>
                  <a:pt x="51476" y="0"/>
                </a:moveTo>
                <a:lnTo>
                  <a:pt x="725984" y="0"/>
                </a:lnTo>
                <a:cubicBezTo>
                  <a:pt x="754413" y="0"/>
                  <a:pt x="777460" y="23047"/>
                  <a:pt x="777460" y="51476"/>
                </a:cubicBezTo>
                <a:lnTo>
                  <a:pt x="777460" y="725984"/>
                </a:lnTo>
                <a:cubicBezTo>
                  <a:pt x="777460" y="754413"/>
                  <a:pt x="754413" y="777460"/>
                  <a:pt x="725984" y="777460"/>
                </a:cubicBezTo>
                <a:lnTo>
                  <a:pt x="51476" y="777460"/>
                </a:lnTo>
                <a:cubicBezTo>
                  <a:pt x="23047" y="777460"/>
                  <a:pt x="0" y="754413"/>
                  <a:pt x="0" y="725984"/>
                </a:cubicBezTo>
                <a:lnTo>
                  <a:pt x="0" y="51476"/>
                </a:lnTo>
                <a:cubicBezTo>
                  <a:pt x="0" y="23047"/>
                  <a:pt x="23047" y="0"/>
                  <a:pt x="51476" y="0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 rot="18900000">
            <a:off x="9739375" y="2738082"/>
            <a:ext cx="209873" cy="209873"/>
            <a:chOff x="4283968" y="5233764"/>
            <a:chExt cx="360040" cy="36004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4283968" y="5233764"/>
              <a:ext cx="0" cy="360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4463988" y="5413784"/>
              <a:ext cx="0" cy="360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 rot="18900000">
            <a:off x="9739375" y="4437629"/>
            <a:ext cx="209873" cy="209873"/>
            <a:chOff x="4283968" y="5233764"/>
            <a:chExt cx="360040" cy="36004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4283968" y="5233764"/>
              <a:ext cx="0" cy="360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4463988" y="5413784"/>
              <a:ext cx="0" cy="36004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31"/>
          <p:cNvSpPr txBox="1"/>
          <p:nvPr/>
        </p:nvSpPr>
        <p:spPr>
          <a:xfrm>
            <a:off x="1040431" y="3963354"/>
            <a:ext cx="6768752" cy="1280090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右键点击图片选择设置图片格式可直接替换图片。您的容打在这里，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040431" y="4983102"/>
            <a:ext cx="6703070" cy="993539"/>
            <a:chOff x="1361910" y="2079548"/>
            <a:chExt cx="6703070" cy="993539"/>
          </a:xfrm>
        </p:grpSpPr>
        <p:grpSp>
          <p:nvGrpSpPr>
            <p:cNvPr id="32" name="Group 332"/>
            <p:cNvGrpSpPr>
              <a:grpSpLocks noChangeAspect="1"/>
            </p:cNvGrpSpPr>
            <p:nvPr/>
          </p:nvGrpSpPr>
          <p:grpSpPr>
            <a:xfrm>
              <a:off x="1361910" y="2154848"/>
              <a:ext cx="540000" cy="540000"/>
              <a:chOff x="4643438" y="2786064"/>
              <a:chExt cx="288476" cy="288476"/>
            </a:xfrm>
          </p:grpSpPr>
          <p:sp>
            <p:nvSpPr>
              <p:cNvPr id="35" name="Oval 59"/>
              <p:cNvSpPr/>
              <p:nvPr/>
            </p:nvSpPr>
            <p:spPr>
              <a:xfrm>
                <a:off x="4643438" y="2786064"/>
                <a:ext cx="288476" cy="28847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26"/>
              <p:cNvSpPr/>
              <p:nvPr/>
            </p:nvSpPr>
            <p:spPr bwMode="auto">
              <a:xfrm>
                <a:off x="4735506" y="2871746"/>
                <a:ext cx="114518" cy="118766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3" name="TextBox 34"/>
            <p:cNvSpPr txBox="1"/>
            <p:nvPr/>
          </p:nvSpPr>
          <p:spPr>
            <a:xfrm>
              <a:off x="1962660" y="2537556"/>
              <a:ext cx="610232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右键点击图片选择设置图片格直接替换图片。您的容打在这里，或者通过复制您的文本。</a:t>
              </a:r>
              <a:endParaRPr 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5"/>
            <p:cNvSpPr txBox="1"/>
            <p:nvPr/>
          </p:nvSpPr>
          <p:spPr>
            <a:xfrm>
              <a:off x="1874457" y="2079548"/>
              <a:ext cx="3035275" cy="46162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zh-CN" altLang="en-US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添加标题内容</a:t>
              </a:r>
              <a:endParaRPr lang="en-US" altLang="zh-CN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19443" y="359852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发展规模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71" name="Rectangle 5"/>
          <p:cNvSpPr/>
          <p:nvPr/>
        </p:nvSpPr>
        <p:spPr>
          <a:xfrm>
            <a:off x="4364930" y="1617932"/>
            <a:ext cx="2558787" cy="2347284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Rectangle 10"/>
          <p:cNvSpPr/>
          <p:nvPr/>
        </p:nvSpPr>
        <p:spPr>
          <a:xfrm>
            <a:off x="1524004" y="1593072"/>
            <a:ext cx="2705024" cy="43071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059215" y="1613774"/>
            <a:ext cx="3042728" cy="2351442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4337835" y="4118910"/>
            <a:ext cx="5764107" cy="1781325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4421377" y="2024655"/>
            <a:ext cx="2445891" cy="1598217"/>
            <a:chOff x="1054646" y="3845407"/>
            <a:chExt cx="2445891" cy="1598217"/>
          </a:xfrm>
        </p:grpSpPr>
        <p:sp>
          <p:nvSpPr>
            <p:cNvPr id="81" name="TextBox 49"/>
            <p:cNvSpPr txBox="1"/>
            <p:nvPr/>
          </p:nvSpPr>
          <p:spPr>
            <a:xfrm>
              <a:off x="1781300" y="3845407"/>
              <a:ext cx="992579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accent1"/>
                </a:buClr>
              </a:pPr>
              <a:r>
                <a:rPr lang="zh-CN" altLang="en-US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关键字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054646" y="4365104"/>
              <a:ext cx="2445891" cy="1078520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为客户服务是我们存在唯一理由，客户需求是我们发展的原动力。我们坚持以客户为中心。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601532" y="4512438"/>
            <a:ext cx="2271322" cy="565604"/>
            <a:chOff x="2082328" y="4594770"/>
            <a:chExt cx="2271322" cy="565604"/>
          </a:xfrm>
        </p:grpSpPr>
        <p:sp>
          <p:nvSpPr>
            <p:cNvPr id="84" name="文本框 10"/>
            <p:cNvSpPr txBox="1"/>
            <p:nvPr/>
          </p:nvSpPr>
          <p:spPr>
            <a:xfrm flipH="1">
              <a:off x="2082328" y="4594770"/>
              <a:ext cx="2271322" cy="56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400" spc="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这里是标题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5" name="直接连接符 84"/>
            <p:cNvCxnSpPr/>
            <p:nvPr/>
          </p:nvCxnSpPr>
          <p:spPr>
            <a:xfrm>
              <a:off x="2176462" y="5119688"/>
              <a:ext cx="18145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矩形 85"/>
          <p:cNvSpPr/>
          <p:nvPr/>
        </p:nvSpPr>
        <p:spPr>
          <a:xfrm>
            <a:off x="1601532" y="2207544"/>
            <a:ext cx="2627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用户可以在投影仪或者计算机上进行演示，也可以将演示文稿打印出来，制作成胶片，以便应用到更广泛的领域中。</a:t>
            </a:r>
            <a:endParaRPr lang="zh-CN" altLang="en-US" sz="11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1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以便应用到更广泛的领域中，以便应用到更广泛的领域中。</a:t>
            </a:r>
            <a:endParaRPr lang="zh-CN" altLang="en-US" sz="11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1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57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1" grpId="0" animBg="1"/>
      <p:bldP spid="73" grpId="0" animBg="1"/>
      <p:bldP spid="75" grpId="0" animBg="1"/>
      <p:bldP spid="76" grpId="0" animBg="1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6790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团队介绍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571670" y="1828626"/>
            <a:ext cx="1722707" cy="1722707"/>
          </a:xfrm>
          <a:prstGeom prst="ellipse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51202" y="3791183"/>
            <a:ext cx="3563602" cy="430555"/>
            <a:chOff x="3718942" y="1556792"/>
            <a:chExt cx="4744144" cy="430555"/>
          </a:xfrm>
        </p:grpSpPr>
        <p:sp>
          <p:nvSpPr>
            <p:cNvPr id="45" name="矩形 44"/>
            <p:cNvSpPr/>
            <p:nvPr/>
          </p:nvSpPr>
          <p:spPr>
            <a:xfrm>
              <a:off x="4259796" y="1556792"/>
              <a:ext cx="3672408" cy="30172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Agency FB" panose="020B0503020202020204" pitchFamily="34" charset="0"/>
                  <a:ea typeface="造字工房形黑（非商用）粗体" pitchFamily="50" charset="-122"/>
                </a:rPr>
                <a:t>MINGANQING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造字工房形黑（非商用）粗体" pitchFamily="50" charset="-122"/>
              </a:endParaRPr>
            </a:p>
          </p:txBody>
        </p:sp>
        <p:sp>
          <p:nvSpPr>
            <p:cNvPr id="46" name="矩形 17"/>
            <p:cNvSpPr/>
            <p:nvPr/>
          </p:nvSpPr>
          <p:spPr>
            <a:xfrm>
              <a:off x="3718942" y="1685623"/>
              <a:ext cx="504056" cy="301724"/>
            </a:xfrm>
            <a:custGeom>
              <a:avLst/>
              <a:gdLst>
                <a:gd name="connsiteX0" fmla="*/ 0 w 504056"/>
                <a:gd name="connsiteY0" fmla="*/ 0 h 301724"/>
                <a:gd name="connsiteX1" fmla="*/ 504056 w 504056"/>
                <a:gd name="connsiteY1" fmla="*/ 0 h 301724"/>
                <a:gd name="connsiteX2" fmla="*/ 504056 w 504056"/>
                <a:gd name="connsiteY2" fmla="*/ 301724 h 301724"/>
                <a:gd name="connsiteX3" fmla="*/ 0 w 504056"/>
                <a:gd name="connsiteY3" fmla="*/ 301724 h 301724"/>
                <a:gd name="connsiteX4" fmla="*/ 0 w 504056"/>
                <a:gd name="connsiteY4" fmla="*/ 0 h 301724"/>
                <a:gd name="connsiteX0-1" fmla="*/ 2076 w 506132"/>
                <a:gd name="connsiteY0-2" fmla="*/ 0 h 301724"/>
                <a:gd name="connsiteX1-3" fmla="*/ 506132 w 506132"/>
                <a:gd name="connsiteY1-4" fmla="*/ 0 h 301724"/>
                <a:gd name="connsiteX2-5" fmla="*/ 506132 w 506132"/>
                <a:gd name="connsiteY2-6" fmla="*/ 301724 h 301724"/>
                <a:gd name="connsiteX3-7" fmla="*/ 2076 w 506132"/>
                <a:gd name="connsiteY3-8" fmla="*/ 301724 h 301724"/>
                <a:gd name="connsiteX4-9" fmla="*/ 0 w 506132"/>
                <a:gd name="connsiteY4-10" fmla="*/ 137904 h 301724"/>
                <a:gd name="connsiteX5" fmla="*/ 2076 w 506132"/>
                <a:gd name="connsiteY5" fmla="*/ 0 h 301724"/>
                <a:gd name="connsiteX0-11" fmla="*/ 0 w 504056"/>
                <a:gd name="connsiteY0-12" fmla="*/ 0 h 301724"/>
                <a:gd name="connsiteX1-13" fmla="*/ 504056 w 504056"/>
                <a:gd name="connsiteY1-14" fmla="*/ 0 h 301724"/>
                <a:gd name="connsiteX2-15" fmla="*/ 504056 w 504056"/>
                <a:gd name="connsiteY2-16" fmla="*/ 301724 h 301724"/>
                <a:gd name="connsiteX3-17" fmla="*/ 0 w 504056"/>
                <a:gd name="connsiteY3-18" fmla="*/ 301724 h 301724"/>
                <a:gd name="connsiteX4-19" fmla="*/ 193867 w 504056"/>
                <a:gd name="connsiteY4-20" fmla="*/ 131966 h 301724"/>
                <a:gd name="connsiteX5-21" fmla="*/ 0 w 504056"/>
                <a:gd name="connsiteY5-22" fmla="*/ 0 h 301724"/>
                <a:gd name="connsiteX0-23" fmla="*/ 0 w 504056"/>
                <a:gd name="connsiteY0-24" fmla="*/ 0 h 301724"/>
                <a:gd name="connsiteX1-25" fmla="*/ 504056 w 504056"/>
                <a:gd name="connsiteY1-26" fmla="*/ 0 h 301724"/>
                <a:gd name="connsiteX2-27" fmla="*/ 504056 w 504056"/>
                <a:gd name="connsiteY2-28" fmla="*/ 301724 h 301724"/>
                <a:gd name="connsiteX3-29" fmla="*/ 0 w 504056"/>
                <a:gd name="connsiteY3-30" fmla="*/ 301724 h 301724"/>
                <a:gd name="connsiteX4-31" fmla="*/ 199564 w 504056"/>
                <a:gd name="connsiteY4-32" fmla="*/ 146209 h 301724"/>
                <a:gd name="connsiteX5-33" fmla="*/ 0 w 504056"/>
                <a:gd name="connsiteY5-34" fmla="*/ 0 h 3017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04056" h="301724">
                  <a:moveTo>
                    <a:pt x="0" y="0"/>
                  </a:moveTo>
                  <a:lnTo>
                    <a:pt x="504056" y="0"/>
                  </a:lnTo>
                  <a:lnTo>
                    <a:pt x="504056" y="301724"/>
                  </a:lnTo>
                  <a:lnTo>
                    <a:pt x="0" y="301724"/>
                  </a:lnTo>
                  <a:lnTo>
                    <a:pt x="199564" y="146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矩形 17"/>
            <p:cNvSpPr/>
            <p:nvPr/>
          </p:nvSpPr>
          <p:spPr>
            <a:xfrm flipH="1">
              <a:off x="7967414" y="1685623"/>
              <a:ext cx="495672" cy="301724"/>
            </a:xfrm>
            <a:custGeom>
              <a:avLst/>
              <a:gdLst>
                <a:gd name="connsiteX0" fmla="*/ 0 w 504056"/>
                <a:gd name="connsiteY0" fmla="*/ 0 h 301724"/>
                <a:gd name="connsiteX1" fmla="*/ 504056 w 504056"/>
                <a:gd name="connsiteY1" fmla="*/ 0 h 301724"/>
                <a:gd name="connsiteX2" fmla="*/ 504056 w 504056"/>
                <a:gd name="connsiteY2" fmla="*/ 301724 h 301724"/>
                <a:gd name="connsiteX3" fmla="*/ 0 w 504056"/>
                <a:gd name="connsiteY3" fmla="*/ 301724 h 301724"/>
                <a:gd name="connsiteX4" fmla="*/ 0 w 504056"/>
                <a:gd name="connsiteY4" fmla="*/ 0 h 301724"/>
                <a:gd name="connsiteX0-1" fmla="*/ 2076 w 506132"/>
                <a:gd name="connsiteY0-2" fmla="*/ 0 h 301724"/>
                <a:gd name="connsiteX1-3" fmla="*/ 506132 w 506132"/>
                <a:gd name="connsiteY1-4" fmla="*/ 0 h 301724"/>
                <a:gd name="connsiteX2-5" fmla="*/ 506132 w 506132"/>
                <a:gd name="connsiteY2-6" fmla="*/ 301724 h 301724"/>
                <a:gd name="connsiteX3-7" fmla="*/ 2076 w 506132"/>
                <a:gd name="connsiteY3-8" fmla="*/ 301724 h 301724"/>
                <a:gd name="connsiteX4-9" fmla="*/ 0 w 506132"/>
                <a:gd name="connsiteY4-10" fmla="*/ 137904 h 301724"/>
                <a:gd name="connsiteX5" fmla="*/ 2076 w 506132"/>
                <a:gd name="connsiteY5" fmla="*/ 0 h 301724"/>
                <a:gd name="connsiteX0-11" fmla="*/ 0 w 504056"/>
                <a:gd name="connsiteY0-12" fmla="*/ 0 h 301724"/>
                <a:gd name="connsiteX1-13" fmla="*/ 504056 w 504056"/>
                <a:gd name="connsiteY1-14" fmla="*/ 0 h 301724"/>
                <a:gd name="connsiteX2-15" fmla="*/ 504056 w 504056"/>
                <a:gd name="connsiteY2-16" fmla="*/ 301724 h 301724"/>
                <a:gd name="connsiteX3-17" fmla="*/ 0 w 504056"/>
                <a:gd name="connsiteY3-18" fmla="*/ 301724 h 301724"/>
                <a:gd name="connsiteX4-19" fmla="*/ 193867 w 504056"/>
                <a:gd name="connsiteY4-20" fmla="*/ 131966 h 301724"/>
                <a:gd name="connsiteX5-21" fmla="*/ 0 w 504056"/>
                <a:gd name="connsiteY5-22" fmla="*/ 0 h 301724"/>
                <a:gd name="connsiteX0-23" fmla="*/ 0 w 504056"/>
                <a:gd name="connsiteY0-24" fmla="*/ 0 h 301724"/>
                <a:gd name="connsiteX1-25" fmla="*/ 504056 w 504056"/>
                <a:gd name="connsiteY1-26" fmla="*/ 0 h 301724"/>
                <a:gd name="connsiteX2-27" fmla="*/ 504056 w 504056"/>
                <a:gd name="connsiteY2-28" fmla="*/ 301724 h 301724"/>
                <a:gd name="connsiteX3-29" fmla="*/ 0 w 504056"/>
                <a:gd name="connsiteY3-30" fmla="*/ 301724 h 301724"/>
                <a:gd name="connsiteX4-31" fmla="*/ 199564 w 504056"/>
                <a:gd name="connsiteY4-32" fmla="*/ 146209 h 301724"/>
                <a:gd name="connsiteX5-33" fmla="*/ 0 w 504056"/>
                <a:gd name="connsiteY5-34" fmla="*/ 0 h 3017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04056" h="301724">
                  <a:moveTo>
                    <a:pt x="0" y="0"/>
                  </a:moveTo>
                  <a:lnTo>
                    <a:pt x="504056" y="0"/>
                  </a:lnTo>
                  <a:lnTo>
                    <a:pt x="504056" y="301724"/>
                  </a:lnTo>
                  <a:lnTo>
                    <a:pt x="0" y="301724"/>
                  </a:lnTo>
                  <a:lnTo>
                    <a:pt x="199564" y="146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8" name="TextBox 15"/>
          <p:cNvSpPr txBox="1"/>
          <p:nvPr/>
        </p:nvSpPr>
        <p:spPr>
          <a:xfrm>
            <a:off x="1228226" y="4816792"/>
            <a:ext cx="2587802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00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请替换文字内容，添加相关标题，修改文字内容，也可以直接复制你的内容到此。请替换文字添加相关标题，修改文字内容，也可以直接复制你的内容到此。</a:t>
            </a:r>
            <a:endParaRPr lang="zh-CN" altLang="en-US" sz="900" spc="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6"/>
          <p:cNvSpPr txBox="1"/>
          <p:nvPr/>
        </p:nvSpPr>
        <p:spPr>
          <a:xfrm>
            <a:off x="1300797" y="4401294"/>
            <a:ext cx="2587802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zh-CN" altLang="en-US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4841571" y="4242392"/>
            <a:ext cx="6375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4755829" y="3872810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300">
                <a:solidFill>
                  <a:schemeClr val="bg1"/>
                </a:solidFill>
                <a:latin typeface="Agency FB" panose="020B0503020202020204" pitchFamily="34" charset="0"/>
              </a:rPr>
              <a:t>INTRODUCE</a:t>
            </a:r>
            <a:endParaRPr lang="zh-CN" altLang="en-US" b="1" spc="3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879671" y="1888347"/>
            <a:ext cx="1080000" cy="1577166"/>
            <a:chOff x="4521200" y="1692756"/>
            <a:chExt cx="1080000" cy="1577166"/>
          </a:xfrm>
        </p:grpSpPr>
        <p:grpSp>
          <p:nvGrpSpPr>
            <p:cNvPr id="53" name="组合 52"/>
            <p:cNvGrpSpPr/>
            <p:nvPr/>
          </p:nvGrpSpPr>
          <p:grpSpPr>
            <a:xfrm rot="16200000">
              <a:off x="4521200" y="1692756"/>
              <a:ext cx="1080000" cy="1080000"/>
              <a:chOff x="4521200" y="1692756"/>
              <a:chExt cx="1080000" cy="1080000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4521200" y="1692756"/>
                <a:ext cx="1079500" cy="1079500"/>
              </a:xfrm>
              <a:prstGeom prst="ellipse">
                <a:avLst/>
              </a:prstGeom>
              <a:noFill/>
              <a:ln w="508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69" name="弧形 68"/>
              <p:cNvSpPr/>
              <p:nvPr/>
            </p:nvSpPr>
            <p:spPr>
              <a:xfrm>
                <a:off x="4521200" y="1692756"/>
                <a:ext cx="1080000" cy="1080000"/>
              </a:xfrm>
              <a:prstGeom prst="arc">
                <a:avLst>
                  <a:gd name="adj1" fmla="val 16200000"/>
                  <a:gd name="adj2" fmla="val 11430465"/>
                </a:avLst>
              </a:prstGeom>
              <a:ln w="508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66" name="矩形 65"/>
            <p:cNvSpPr/>
            <p:nvPr/>
          </p:nvSpPr>
          <p:spPr>
            <a:xfrm>
              <a:off x="4720402" y="2992923"/>
              <a:ext cx="6815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photoshop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4810973" y="2080783"/>
              <a:ext cx="5004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gency FB" panose="020B0503020202020204" pitchFamily="34" charset="0"/>
                  <a:ea typeface="+mj-ea"/>
                </a:rPr>
                <a:t>75%</a:t>
              </a:r>
              <a:endParaRPr lang="zh-CN" altLang="en-US" sz="1600" b="1" dirty="0">
                <a:solidFill>
                  <a:schemeClr val="bg1"/>
                </a:solidFill>
                <a:latin typeface="Agency FB" panose="020B0503020202020204" pitchFamily="34" charset="0"/>
                <a:ea typeface="+mj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607638" y="1888348"/>
            <a:ext cx="1091933" cy="1577165"/>
            <a:chOff x="6249167" y="1692757"/>
            <a:chExt cx="1091933" cy="1577165"/>
          </a:xfrm>
        </p:grpSpPr>
        <p:grpSp>
          <p:nvGrpSpPr>
            <p:cNvPr id="71" name="组合 70"/>
            <p:cNvGrpSpPr/>
            <p:nvPr/>
          </p:nvGrpSpPr>
          <p:grpSpPr>
            <a:xfrm rot="16200000">
              <a:off x="6255134" y="1686790"/>
              <a:ext cx="1080000" cy="1091933"/>
              <a:chOff x="4521200" y="1680823"/>
              <a:chExt cx="1080000" cy="1091933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4521200" y="1680823"/>
                <a:ext cx="1079500" cy="1079500"/>
              </a:xfrm>
              <a:prstGeom prst="ellipse">
                <a:avLst/>
              </a:prstGeom>
              <a:noFill/>
              <a:ln w="508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75" name="弧形 74"/>
              <p:cNvSpPr/>
              <p:nvPr/>
            </p:nvSpPr>
            <p:spPr>
              <a:xfrm>
                <a:off x="4521200" y="1692756"/>
                <a:ext cx="1080000" cy="1080000"/>
              </a:xfrm>
              <a:prstGeom prst="arc">
                <a:avLst>
                  <a:gd name="adj1" fmla="val 16200000"/>
                  <a:gd name="adj2" fmla="val 14201573"/>
                </a:avLst>
              </a:prstGeom>
              <a:ln w="508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72" name="矩形 71"/>
            <p:cNvSpPr/>
            <p:nvPr/>
          </p:nvSpPr>
          <p:spPr>
            <a:xfrm>
              <a:off x="6438663" y="2992923"/>
              <a:ext cx="7248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powerpoint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546064" y="2080783"/>
              <a:ext cx="5100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gency FB" panose="020B0503020202020204" pitchFamily="34" charset="0"/>
                  <a:ea typeface="+mj-ea"/>
                </a:rPr>
                <a:t>90%</a:t>
              </a:r>
              <a:endParaRPr lang="zh-CN" altLang="en-US" sz="1600" b="1" dirty="0">
                <a:solidFill>
                  <a:schemeClr val="bg1"/>
                </a:solidFill>
                <a:latin typeface="Agency FB" panose="020B0503020202020204" pitchFamily="34" charset="0"/>
                <a:ea typeface="+mj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8359471" y="1888347"/>
            <a:ext cx="1080000" cy="1577166"/>
            <a:chOff x="8089900" y="1692756"/>
            <a:chExt cx="1080000" cy="1577166"/>
          </a:xfrm>
        </p:grpSpPr>
        <p:grpSp>
          <p:nvGrpSpPr>
            <p:cNvPr id="77" name="组合 76"/>
            <p:cNvGrpSpPr/>
            <p:nvPr/>
          </p:nvGrpSpPr>
          <p:grpSpPr>
            <a:xfrm rot="16200000">
              <a:off x="8089900" y="1692756"/>
              <a:ext cx="1080000" cy="1080000"/>
              <a:chOff x="4521200" y="1692756"/>
              <a:chExt cx="1080000" cy="1080000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4521200" y="1692756"/>
                <a:ext cx="1079500" cy="1079500"/>
              </a:xfrm>
              <a:prstGeom prst="ellipse">
                <a:avLst/>
              </a:prstGeom>
              <a:noFill/>
              <a:ln w="508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81" name="弧形 80"/>
              <p:cNvSpPr/>
              <p:nvPr/>
            </p:nvSpPr>
            <p:spPr>
              <a:xfrm>
                <a:off x="4521200" y="1692756"/>
                <a:ext cx="1080000" cy="1080000"/>
              </a:xfrm>
              <a:prstGeom prst="arc">
                <a:avLst>
                  <a:gd name="adj1" fmla="val 16200000"/>
                  <a:gd name="adj2" fmla="val 13075040"/>
                </a:avLst>
              </a:prstGeom>
              <a:ln w="508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78" name="矩形 77"/>
            <p:cNvSpPr/>
            <p:nvPr/>
          </p:nvSpPr>
          <p:spPr>
            <a:xfrm>
              <a:off x="8356429" y="2992923"/>
              <a:ext cx="5469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3D max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8374061" y="2080783"/>
              <a:ext cx="5116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gency FB" panose="020B0503020202020204" pitchFamily="34" charset="0"/>
                  <a:ea typeface="+mj-ea"/>
                </a:rPr>
                <a:t>80%</a:t>
              </a:r>
              <a:endParaRPr lang="zh-CN" altLang="en-US" sz="1600" b="1" dirty="0">
                <a:solidFill>
                  <a:schemeClr val="bg1"/>
                </a:solidFill>
                <a:latin typeface="Agency FB" panose="020B0503020202020204" pitchFamily="34" charset="0"/>
                <a:ea typeface="+mj-ea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0099371" y="1888347"/>
            <a:ext cx="1080000" cy="1577166"/>
            <a:chOff x="9817100" y="1692756"/>
            <a:chExt cx="1080000" cy="1577166"/>
          </a:xfrm>
        </p:grpSpPr>
        <p:grpSp>
          <p:nvGrpSpPr>
            <p:cNvPr id="83" name="组合 82"/>
            <p:cNvGrpSpPr/>
            <p:nvPr/>
          </p:nvGrpSpPr>
          <p:grpSpPr>
            <a:xfrm rot="16200000">
              <a:off x="9817100" y="1692756"/>
              <a:ext cx="1080000" cy="1080000"/>
              <a:chOff x="4521200" y="1692756"/>
              <a:chExt cx="1080000" cy="108000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4521200" y="1692756"/>
                <a:ext cx="1079500" cy="1079500"/>
              </a:xfrm>
              <a:prstGeom prst="ellipse">
                <a:avLst/>
              </a:prstGeom>
              <a:noFill/>
              <a:ln w="508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87" name="弧形 86"/>
              <p:cNvSpPr/>
              <p:nvPr/>
            </p:nvSpPr>
            <p:spPr>
              <a:xfrm>
                <a:off x="4521200" y="1692756"/>
                <a:ext cx="1080000" cy="1080000"/>
              </a:xfrm>
              <a:prstGeom prst="arc">
                <a:avLst>
                  <a:gd name="adj1" fmla="val 16200000"/>
                  <a:gd name="adj2" fmla="val 14056721"/>
                </a:avLst>
              </a:prstGeom>
              <a:ln w="508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84" name="矩形 83"/>
            <p:cNvSpPr/>
            <p:nvPr/>
          </p:nvSpPr>
          <p:spPr>
            <a:xfrm>
              <a:off x="10135726" y="2992923"/>
              <a:ext cx="4427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maya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0102865" y="2080783"/>
              <a:ext cx="5084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>
                  <a:solidFill>
                    <a:schemeClr val="bg1"/>
                  </a:solidFill>
                  <a:latin typeface="Agency FB" panose="020B0503020202020204" pitchFamily="34" charset="0"/>
                  <a:ea typeface="+mj-ea"/>
                </a:rPr>
                <a:t>85%</a:t>
              </a:r>
              <a:endParaRPr lang="zh-CN" altLang="en-US" sz="1600" b="1" dirty="0">
                <a:solidFill>
                  <a:schemeClr val="bg1"/>
                </a:solidFill>
                <a:latin typeface="Agency FB" panose="020B0503020202020204" pitchFamily="34" charset="0"/>
                <a:ea typeface="+mj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70599" y="4470837"/>
            <a:ext cx="6567714" cy="526554"/>
            <a:chOff x="4550228" y="4275246"/>
            <a:chExt cx="6567714" cy="526554"/>
          </a:xfrm>
        </p:grpSpPr>
        <p:sp>
          <p:nvSpPr>
            <p:cNvPr id="89" name="矩形 88"/>
            <p:cNvSpPr/>
            <p:nvPr/>
          </p:nvSpPr>
          <p:spPr>
            <a:xfrm>
              <a:off x="4792189" y="4275246"/>
              <a:ext cx="6325753" cy="526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spc="3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请替换文字内容，添加相关标题，修改文字内容，也可以直接复制你的内容到此。请替换文字添加相关标题，修改文字内容，也可以直接复制你的内容到此。</a:t>
              </a:r>
              <a:endParaRPr lang="zh-CN" altLang="en-US" sz="1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等腰三角形 89"/>
            <p:cNvSpPr/>
            <p:nvPr/>
          </p:nvSpPr>
          <p:spPr>
            <a:xfrm rot="5400000">
              <a:off x="4522951" y="4419874"/>
              <a:ext cx="151373" cy="9682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870599" y="5504053"/>
            <a:ext cx="6567714" cy="526554"/>
            <a:chOff x="4550228" y="5308462"/>
            <a:chExt cx="6567714" cy="526554"/>
          </a:xfrm>
        </p:grpSpPr>
        <p:sp>
          <p:nvSpPr>
            <p:cNvPr id="92" name="矩形 91"/>
            <p:cNvSpPr/>
            <p:nvPr/>
          </p:nvSpPr>
          <p:spPr>
            <a:xfrm>
              <a:off x="4792189" y="5308462"/>
              <a:ext cx="6325753" cy="526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spc="3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请替换文字内容，添加相关标题，修改文字内容，也可以直接复制你的内容到此。请替换文字添加相关标题，修改文字内容，也可以直接复制你的内容到此。</a:t>
              </a:r>
              <a:endParaRPr lang="zh-CN" altLang="en-US" sz="10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等腰三角形 92"/>
            <p:cNvSpPr/>
            <p:nvPr/>
          </p:nvSpPr>
          <p:spPr>
            <a:xfrm rot="5400000">
              <a:off x="4522951" y="5449489"/>
              <a:ext cx="151373" cy="9682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8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8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49"/>
                                </p:stCondLst>
                                <p:childTnLst>
                                  <p:par>
                                    <p:cTn id="4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8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8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049"/>
                                </p:stCondLst>
                                <p:childTnLst>
                                  <p:par>
                                    <p:cTn id="4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8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8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049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149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649"/>
                                </p:stCondLst>
                                <p:childTnLst>
                                  <p:par>
                                    <p:cTn id="6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8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8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649"/>
                                </p:stCondLst>
                                <p:childTnLst>
                                  <p:par>
                                    <p:cTn id="7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43" grpId="0" animBg="1"/>
          <p:bldP spid="48" grpId="0"/>
          <p:bldP spid="49" grpId="0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49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8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8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49"/>
                                </p:stCondLst>
                                <p:childTnLst>
                                  <p:par>
                                    <p:cTn id="4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8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8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049"/>
                                </p:stCondLst>
                                <p:childTnLst>
                                  <p:par>
                                    <p:cTn id="4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8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8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049"/>
                                </p:stCondLst>
                                <p:childTnLst>
                                  <p:par>
                                    <p:cTn id="5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 tmFilter="0,0; .5, 1; 1, 1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149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649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8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8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649"/>
                                </p:stCondLst>
                                <p:childTnLst>
                                  <p:par>
                                    <p:cTn id="7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43" grpId="0" animBg="1"/>
          <p:bldP spid="48" grpId="0"/>
          <p:bldP spid="49" grpId="0"/>
          <p:bldP spid="5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/>
          <p:cNvSpPr txBox="1"/>
          <p:nvPr/>
        </p:nvSpPr>
        <p:spPr>
          <a:xfrm>
            <a:off x="4504929" y="359079"/>
            <a:ext cx="325516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spc="600">
                <a:solidFill>
                  <a:schemeClr val="bg1"/>
                </a:solidFill>
                <a:ea typeface="造字工房悦圆演示版常规体" pitchFamily="50" charset="-122"/>
              </a:rPr>
              <a:t>部门介绍</a:t>
            </a:r>
            <a:endParaRPr lang="zh-CN" altLang="en-US" sz="3200" b="1" spc="600" dirty="0">
              <a:solidFill>
                <a:schemeClr val="bg1"/>
              </a:solidFill>
              <a:ea typeface="造字工房悦圆演示版常规体" pitchFamily="50" charset="-122"/>
            </a:endParaRPr>
          </a:p>
        </p:txBody>
      </p:sp>
      <p:pic>
        <p:nvPicPr>
          <p:cNvPr id="52" name="图片占位符 6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963080" y="1956091"/>
            <a:ext cx="2022059" cy="20199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占位符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99384" y="1956091"/>
            <a:ext cx="2022059" cy="20199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占位符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31232" y="4096354"/>
            <a:ext cx="2022059" cy="20199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占位符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64503" y="4096354"/>
            <a:ext cx="2022059" cy="20199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图片占位符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651712" y="1956091"/>
            <a:ext cx="2022059" cy="20199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ounded Rectangle 36"/>
          <p:cNvSpPr/>
          <p:nvPr/>
        </p:nvSpPr>
        <p:spPr>
          <a:xfrm>
            <a:off x="7800686" y="4451943"/>
            <a:ext cx="1383817" cy="35085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添加标题</a:t>
            </a:r>
            <a:endParaRPr lang="en-US" altLang="zh-CN" b="1" dirty="0">
              <a:solidFill>
                <a:schemeClr val="lt1"/>
              </a:solidFill>
            </a:endParaRPr>
          </a:p>
        </p:txBody>
      </p:sp>
      <p:sp>
        <p:nvSpPr>
          <p:cNvPr id="58" name="Rounded Rectangle 33"/>
          <p:cNvSpPr/>
          <p:nvPr/>
        </p:nvSpPr>
        <p:spPr>
          <a:xfrm>
            <a:off x="6179682" y="2155851"/>
            <a:ext cx="1383817" cy="35085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添加标题</a:t>
            </a:r>
            <a:endParaRPr lang="en-US" altLang="zh-CN" b="1" dirty="0">
              <a:solidFill>
                <a:schemeClr val="lt1"/>
              </a:solidFill>
            </a:endParaRPr>
          </a:p>
        </p:txBody>
      </p:sp>
      <p:sp>
        <p:nvSpPr>
          <p:cNvPr id="59" name="Rounded Rectangle 32"/>
          <p:cNvSpPr/>
          <p:nvPr/>
        </p:nvSpPr>
        <p:spPr>
          <a:xfrm>
            <a:off x="3331997" y="2155851"/>
            <a:ext cx="1383817" cy="35085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添加标题</a:t>
            </a:r>
            <a:endParaRPr lang="en-US" altLang="zh-CN" b="1" dirty="0">
              <a:solidFill>
                <a:schemeClr val="lt1"/>
              </a:solidFill>
            </a:endParaRPr>
          </a:p>
        </p:txBody>
      </p:sp>
      <p:sp>
        <p:nvSpPr>
          <p:cNvPr id="60" name="Rounded Rectangle 34"/>
          <p:cNvSpPr/>
          <p:nvPr/>
        </p:nvSpPr>
        <p:spPr>
          <a:xfrm>
            <a:off x="9059859" y="2155851"/>
            <a:ext cx="1383817" cy="35085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添加标题</a:t>
            </a:r>
            <a:endParaRPr lang="en-US" altLang="zh-CN" b="1" dirty="0">
              <a:solidFill>
                <a:schemeClr val="lt1"/>
              </a:solidFill>
            </a:endParaRPr>
          </a:p>
        </p:txBody>
      </p:sp>
      <p:sp>
        <p:nvSpPr>
          <p:cNvPr id="61" name="Rounded Rectangle 35"/>
          <p:cNvSpPr/>
          <p:nvPr/>
        </p:nvSpPr>
        <p:spPr>
          <a:xfrm>
            <a:off x="4756034" y="4451943"/>
            <a:ext cx="1383817" cy="35085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添加标题</a:t>
            </a:r>
            <a:endParaRPr lang="en-US" altLang="zh-CN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ISPRING_RESOURCE_PATHS_HASH_PRESENTER" val="3d66cd26aeb9e94ec8284b6015ec1bced8407d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66DBA"/>
      </a:accent1>
      <a:accent2>
        <a:srgbClr val="22A638"/>
      </a:accent2>
      <a:accent3>
        <a:srgbClr val="0C86E3"/>
      </a:accent3>
      <a:accent4>
        <a:srgbClr val="10568B"/>
      </a:accent4>
      <a:accent5>
        <a:srgbClr val="2B8E3C"/>
      </a:accent5>
      <a:accent6>
        <a:srgbClr val="2CB5C8"/>
      </a:accent6>
      <a:hlink>
        <a:srgbClr val="066DBA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3838</Words>
  <Application>WPS 演示</Application>
  <PresentationFormat>自定义</PresentationFormat>
  <Paragraphs>592</Paragraphs>
  <Slides>34</Slides>
  <Notes>35</Notes>
  <HiddenSlides>0</HiddenSlides>
  <MMClips>0</MMClips>
  <ScaleCrop>false</ScaleCrop>
  <HeadingPairs>
    <vt:vector size="8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74" baseType="lpstr">
      <vt:lpstr>Arial</vt:lpstr>
      <vt:lpstr>宋体</vt:lpstr>
      <vt:lpstr>Wingdings</vt:lpstr>
      <vt:lpstr>叶根友刀锋黑草</vt:lpstr>
      <vt:lpstr>黑体</vt:lpstr>
      <vt:lpstr>微软雅黑</vt:lpstr>
      <vt:lpstr>方正兰亭黑_GBK</vt:lpstr>
      <vt:lpstr>Open Sans Condensed</vt:lpstr>
      <vt:lpstr>Arial Rounded MT Bold</vt:lpstr>
      <vt:lpstr>方正正大黑简体</vt:lpstr>
      <vt:lpstr>造字工房悦圆演示版常规体</vt:lpstr>
      <vt:lpstr>Open Sans</vt:lpstr>
      <vt:lpstr>Impact</vt:lpstr>
      <vt:lpstr>造字工房悦黑体验版常规体</vt:lpstr>
      <vt:lpstr>Calibri</vt:lpstr>
      <vt:lpstr>Open Sans Light</vt:lpstr>
      <vt:lpstr>Agency FB</vt:lpstr>
      <vt:lpstr>造字工房形黑（非商用）粗体</vt:lpstr>
      <vt:lpstr>Open Sans Extrabold</vt:lpstr>
      <vt:lpstr>Oswald</vt:lpstr>
      <vt:lpstr>Lato Light</vt:lpstr>
      <vt:lpstr>Source Sans Pro</vt:lpstr>
      <vt:lpstr>等线</vt:lpstr>
      <vt:lpstr>Arial Unicode MS</vt:lpstr>
      <vt:lpstr>等线 Light</vt:lpstr>
      <vt:lpstr>Gill Sans</vt:lpstr>
      <vt:lpstr>Montserrat Light</vt:lpstr>
      <vt:lpstr>Segoe UI Light</vt:lpstr>
      <vt:lpstr>造字工房悦黑（非商用）常规体</vt:lpstr>
      <vt:lpstr>ITC Avant Garde Std Bk</vt:lpstr>
      <vt:lpstr>Calibri</vt:lpstr>
      <vt:lpstr>Meiryo</vt:lpstr>
      <vt:lpstr>Yu Gothic UI</vt:lpstr>
      <vt:lpstr>Arial Narrow</vt:lpstr>
      <vt:lpstr>Segoe Print</vt:lpstr>
      <vt:lpstr>Yu Gothic UI Light</vt:lpstr>
      <vt:lpstr>Trebuchet MS</vt:lpstr>
      <vt:lpstr>Yu Gothic UI Semibold</vt:lpstr>
      <vt:lpstr>Office 主题​​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Struggle</cp:lastModifiedBy>
  <cp:revision>31</cp:revision>
  <dcterms:created xsi:type="dcterms:W3CDTF">2018-03-13T07:25:00Z</dcterms:created>
  <dcterms:modified xsi:type="dcterms:W3CDTF">2020-06-17T16:29:37Z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