
<file path=[Content_Types].xml><?xml version="1.0" encoding="utf-8"?>
<Types xmlns="http://schemas.openxmlformats.org/package/2006/content-types">
  <Default Extension="jpeg" ContentType="image/jpeg"/>
  <Default Extension="wav" ContentType="audio/x-wav"/>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 id="2147483660" r:id="rId3"/>
  </p:sldMasterIdLst>
  <p:notesMasterIdLst>
    <p:notesMasterId r:id="rId5"/>
  </p:notesMasterIdLst>
  <p:handoutMasterIdLst>
    <p:handoutMasterId r:id="rId33"/>
  </p:handoutMasterIdLst>
  <p:sldIdLst>
    <p:sldId id="2865" r:id="rId4"/>
    <p:sldId id="2886" r:id="rId6"/>
    <p:sldId id="2885" r:id="rId7"/>
    <p:sldId id="2899" r:id="rId8"/>
    <p:sldId id="2867" r:id="rId9"/>
    <p:sldId id="2900" r:id="rId10"/>
    <p:sldId id="2901" r:id="rId11"/>
    <p:sldId id="2895" r:id="rId12"/>
    <p:sldId id="2870" r:id="rId13"/>
    <p:sldId id="2902" r:id="rId14"/>
    <p:sldId id="2904" r:id="rId15"/>
    <p:sldId id="2903" r:id="rId16"/>
    <p:sldId id="2905" r:id="rId17"/>
    <p:sldId id="2906" r:id="rId18"/>
    <p:sldId id="2896" r:id="rId19"/>
    <p:sldId id="2907" r:id="rId20"/>
    <p:sldId id="2908" r:id="rId21"/>
    <p:sldId id="2909" r:id="rId22"/>
    <p:sldId id="2873" r:id="rId23"/>
    <p:sldId id="2897" r:id="rId24"/>
    <p:sldId id="2913" r:id="rId25"/>
    <p:sldId id="2914" r:id="rId26"/>
    <p:sldId id="2911" r:id="rId27"/>
    <p:sldId id="2894" r:id="rId28"/>
    <p:sldId id="2872" r:id="rId29"/>
    <p:sldId id="2912" r:id="rId30"/>
    <p:sldId id="2893" r:id="rId31"/>
    <p:sldId id="2898" r:id="rId32"/>
  </p:sldIdLst>
  <p:sldSz cx="12858750" cy="7232650"/>
  <p:notesSz cx="6858000" cy="9144000"/>
  <p:custDataLst>
    <p:tags r:id="rId37"/>
  </p:custDataLst>
  <p:defaultTex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640080" indent="-18288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925955" indent="-554355"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99CC"/>
    <a:srgbClr val="00CCFF"/>
    <a:srgbClr val="33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7" d="100"/>
          <a:sy n="67" d="100"/>
        </p:scale>
        <p:origin x="696" y="60"/>
      </p:cViewPr>
      <p:guideLst>
        <p:guide orient="horz" pos="373"/>
        <p:guide pos="4095"/>
        <p:guide pos="564"/>
        <p:guide orient="horz" pos="4183"/>
        <p:guide pos="7552"/>
      </p:guideLst>
    </p:cSldViewPr>
  </p:slideViewPr>
  <p:notesTextViewPr>
    <p:cViewPr>
      <p:scale>
        <a:sx n="1" d="1"/>
        <a:sy n="1" d="1"/>
      </p:scale>
      <p:origin x="0" y="0"/>
    </p:cViewPr>
  </p:notesTextViewPr>
  <p:gridSpacing cx="72005" cy="72005"/>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 Type="http://schemas.openxmlformats.org/officeDocument/2006/relationships/slide" Target="slides/slide1.xml"/><Relationship Id="rId37" Type="http://schemas.openxmlformats.org/officeDocument/2006/relationships/tags" Target="tags/tag1.xml"/><Relationship Id="rId36" Type="http://schemas.openxmlformats.org/officeDocument/2006/relationships/tableStyles" Target="tableStyles.xml"/><Relationship Id="rId35" Type="http://schemas.openxmlformats.org/officeDocument/2006/relationships/viewProps" Target="viewProps.xml"/><Relationship Id="rId34" Type="http://schemas.openxmlformats.org/officeDocument/2006/relationships/presProps" Target="presProps.xml"/><Relationship Id="rId33" Type="http://schemas.openxmlformats.org/officeDocument/2006/relationships/handoutMaster" Target="handoutMasters/handoutMaster1.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3074" name="页眉占位符 1"/>
          <p:cNvSpPr>
            <a:spLocks noGrp="1" noChangeArrowheads="1"/>
          </p:cNvSpPr>
          <p:nvPr>
            <p:ph type="hdr" sz="quarter" idx="4294967295"/>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vert="horz" wrap="square" lIns="91440" tIns="45720" rIns="91440" bIns="45720" numCol="1" anchor="t" anchorCtr="0" compatLnSpc="1"/>
          <a:lstStyle>
            <a:lvl1pPr>
              <a:defRPr sz="1200"/>
            </a:lvl1pPr>
          </a:lstStyle>
          <a:p>
            <a:endParaRPr lang="zh-CN" altLang="zh-CN"/>
          </a:p>
        </p:txBody>
      </p:sp>
      <p:sp>
        <p:nvSpPr>
          <p:cNvPr id="3075" name="日期占位符 2"/>
          <p:cNvSpPr>
            <a:spLocks noGrp="1" noChangeArrowheads="1"/>
          </p:cNvSpPr>
          <p:nvPr>
            <p:ph type="dt" idx="1"/>
          </p:nvPr>
        </p:nvSpPr>
        <p:spPr bwMode="auto">
          <a:xfrm>
            <a:off x="3884613"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vert="horz" wrap="square" lIns="91440" tIns="45720" rIns="91440" bIns="45720" numCol="1" anchor="t" anchorCtr="0" compatLnSpc="1"/>
          <a:lstStyle>
            <a:lvl1pPr algn="r">
              <a:defRPr/>
            </a:lvl1pPr>
          </a:lstStyle>
          <a:p>
            <a:fld id="{B41A5E69-1FD2-419D-AF35-C1C9BDC5F2D7}" type="datetime1">
              <a:rPr lang="zh-CN" altLang="en-US"/>
            </a:fld>
            <a:endParaRPr lang="zh-CN" altLang="en-US" sz="1200"/>
          </a:p>
        </p:txBody>
      </p:sp>
      <p:sp>
        <p:nvSpPr>
          <p:cNvPr id="3076" name="幻灯片图像占位符 3"/>
          <p:cNvSpPr>
            <a:spLocks noGrp="1" noRot="1" noChangeAspect="1" noChangeArrowheads="1"/>
          </p:cNvSpPr>
          <p:nvPr>
            <p:ph type="sldImg" idx="2"/>
          </p:nvPr>
        </p:nvSpPr>
        <p:spPr bwMode="auto">
          <a:xfrm>
            <a:off x="381000" y="685800"/>
            <a:ext cx="6096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sp>
      <p:sp>
        <p:nvSpPr>
          <p:cNvPr id="3077" name="备注占位符 4"/>
          <p:cNvSpPr>
            <a:spLocks noGrp="1" noRot="1" noChangeAspect="1" noChangeArrowheads="1"/>
          </p:cNvSpPr>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nchor="ctr"/>
          <a:lstStyle/>
          <a:p>
            <a:pPr>
              <a:spcBef>
                <a:spcPct val="30000"/>
              </a:spcBef>
            </a:pPr>
            <a:r>
              <a:rPr lang="zh-CN" altLang="en-US" sz="1200">
                <a:latin typeface="Arial" panose="020B0604020202020204" pitchFamily="34" charset="0"/>
              </a:rPr>
              <a:t>单击此处编辑母版文本样式</a:t>
            </a:r>
            <a:endParaRPr lang="zh-CN" altLang="en-US" sz="1200">
              <a:latin typeface="Arial" panose="020B0604020202020204" pitchFamily="34" charset="0"/>
            </a:endParaRPr>
          </a:p>
          <a:p>
            <a:pPr>
              <a:spcBef>
                <a:spcPct val="30000"/>
              </a:spcBef>
            </a:pPr>
            <a:r>
              <a:rPr lang="zh-CN" altLang="en-US" sz="1200">
                <a:latin typeface="Arial" panose="020B0604020202020204" pitchFamily="34" charset="0"/>
              </a:rPr>
              <a:t>第二级</a:t>
            </a:r>
            <a:endParaRPr lang="zh-CN" altLang="en-US" sz="1200">
              <a:latin typeface="Arial" panose="020B0604020202020204" pitchFamily="34" charset="0"/>
            </a:endParaRPr>
          </a:p>
          <a:p>
            <a:pPr>
              <a:spcBef>
                <a:spcPct val="30000"/>
              </a:spcBef>
            </a:pPr>
            <a:r>
              <a:rPr lang="zh-CN" altLang="en-US" sz="1200">
                <a:latin typeface="Arial" panose="020B0604020202020204" pitchFamily="34" charset="0"/>
              </a:rPr>
              <a:t>第三级</a:t>
            </a:r>
            <a:endParaRPr lang="zh-CN" altLang="en-US" sz="1200">
              <a:latin typeface="Arial" panose="020B0604020202020204" pitchFamily="34" charset="0"/>
            </a:endParaRPr>
          </a:p>
          <a:p>
            <a:pPr>
              <a:spcBef>
                <a:spcPct val="30000"/>
              </a:spcBef>
            </a:pPr>
            <a:r>
              <a:rPr lang="zh-CN" altLang="en-US" sz="1200">
                <a:latin typeface="Arial" panose="020B0604020202020204" pitchFamily="34" charset="0"/>
              </a:rPr>
              <a:t>第四级</a:t>
            </a:r>
            <a:endParaRPr lang="zh-CN" altLang="en-US" sz="1200">
              <a:latin typeface="Arial" panose="020B0604020202020204" pitchFamily="34" charset="0"/>
            </a:endParaRPr>
          </a:p>
          <a:p>
            <a:pPr>
              <a:spcBef>
                <a:spcPct val="30000"/>
              </a:spcBef>
            </a:pPr>
            <a:r>
              <a:rPr lang="zh-CN" altLang="en-US" sz="1200">
                <a:latin typeface="Arial" panose="020B0604020202020204" pitchFamily="34" charset="0"/>
              </a:rPr>
              <a:t>第五级</a:t>
            </a:r>
            <a:endParaRPr lang="zh-CN" altLang="en-US"/>
          </a:p>
        </p:txBody>
      </p:sp>
      <p:sp>
        <p:nvSpPr>
          <p:cNvPr id="3078" name="页脚占位符 5"/>
          <p:cNvSpPr>
            <a:spLocks noGrp="1" noChangeArrowheads="1"/>
          </p:cNvSpPr>
          <p:nvPr>
            <p:ph type="ftr" sz="quarter" idx="4"/>
          </p:nvPr>
        </p:nvSpPr>
        <p:spPr bwMode="auto">
          <a:xfrm>
            <a:off x="0"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vert="horz" wrap="square" lIns="91440" tIns="45720" rIns="91440" bIns="45720" numCol="1" anchor="b" anchorCtr="0" compatLnSpc="1"/>
          <a:lstStyle>
            <a:lvl1pPr>
              <a:defRPr sz="1200"/>
            </a:lvl1pPr>
          </a:lstStyle>
          <a:p>
            <a:endParaRPr lang="zh-CN" altLang="zh-CN"/>
          </a:p>
        </p:txBody>
      </p:sp>
      <p:sp>
        <p:nvSpPr>
          <p:cNvPr id="3079" name="灯片编号占位符 6"/>
          <p:cNvSpPr>
            <a:spLocks noGrp="1" noChangeArrowheads="1"/>
          </p:cNvSpPr>
          <p:nvPr>
            <p:ph type="sldNum" sz="quarter" idx="5"/>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vert="horz" wrap="square" lIns="91440" tIns="45720" rIns="91440" bIns="45720" numCol="1" anchor="b" anchorCtr="0" compatLnSpc="1"/>
          <a:lstStyle>
            <a:lvl1pPr algn="r">
              <a:defRPr/>
            </a:lvl1pPr>
          </a:lstStyle>
          <a:p>
            <a:fld id="{5D107B34-F0B7-4957-ADFD-F69ABFA48C4E}" type="slidenum">
              <a:rPr lang="zh-CN" altLang="en-US"/>
            </a:fld>
            <a:endParaRPr lang="zh-CN" altLang="en-US" sz="1200"/>
          </a:p>
        </p:txBody>
      </p:sp>
    </p:spTree>
  </p:cSld>
  <p:clrMap bg1="lt1" tx1="dk1" bg2="lt2" tx2="dk2" accent1="accent1" accent2="accent2" accent3="accent3" accent4="accent4" accent5="accent5" accent6="accent6" hlink="hlink" folHlink="folHlink"/>
  <p:hf hdr="0" ftr="0"/>
  <p:notesStyle>
    <a:lvl1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日期占位符 3"/>
          <p:cNvSpPr>
            <a:spLocks noGrp="1"/>
          </p:cNvSpPr>
          <p:nvPr>
            <p:ph type="dt" idx="10"/>
          </p:nvPr>
        </p:nvSpPr>
        <p:spPr/>
        <p:txBody>
          <a:bodyPr/>
          <a:lstStyle/>
          <a:p>
            <a:fld id="{B41A5E69-1FD2-419D-AF35-C1C9BDC5F2D7}" type="datetime1">
              <a:rPr lang="zh-CN" altLang="en-US" smtClean="0"/>
            </a:fld>
            <a:endParaRPr lang="zh-CN" altLang="en-US" sz="1200"/>
          </a:p>
        </p:txBody>
      </p:sp>
      <p:sp>
        <p:nvSpPr>
          <p:cNvPr id="5" name="灯片编号占位符 4"/>
          <p:cNvSpPr>
            <a:spLocks noGrp="1"/>
          </p:cNvSpPr>
          <p:nvPr>
            <p:ph type="sldNum" sz="quarter" idx="11"/>
          </p:nvPr>
        </p:nvSpPr>
        <p:spPr/>
        <p:txBody>
          <a:bodyPr/>
          <a:lstStyle/>
          <a:p>
            <a:fld id="{5D107B34-F0B7-4957-ADFD-F69ABFA48C4E}" type="slidenum">
              <a:rPr lang="zh-CN" altLang="en-US" smtClean="0"/>
            </a:fld>
            <a:endParaRPr lang="zh-CN" alt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日期占位符 3"/>
          <p:cNvSpPr>
            <a:spLocks noGrp="1"/>
          </p:cNvSpPr>
          <p:nvPr>
            <p:ph type="dt" idx="10"/>
          </p:nvPr>
        </p:nvSpPr>
        <p:spPr/>
        <p:txBody>
          <a:bodyPr/>
          <a:lstStyle/>
          <a:p>
            <a:fld id="{B41A5E69-1FD2-419D-AF35-C1C9BDC5F2D7}" type="datetime1">
              <a:rPr lang="zh-CN" altLang="en-US" smtClean="0"/>
            </a:fld>
            <a:endParaRPr lang="zh-CN" altLang="en-US" sz="1200"/>
          </a:p>
        </p:txBody>
      </p:sp>
      <p:sp>
        <p:nvSpPr>
          <p:cNvPr id="5" name="灯片编号占位符 4"/>
          <p:cNvSpPr>
            <a:spLocks noGrp="1"/>
          </p:cNvSpPr>
          <p:nvPr>
            <p:ph type="sldNum" sz="quarter" idx="11"/>
          </p:nvPr>
        </p:nvSpPr>
        <p:spPr/>
        <p:txBody>
          <a:bodyPr/>
          <a:lstStyle/>
          <a:p>
            <a:fld id="{5D107B34-F0B7-4957-ADFD-F69ABFA48C4E}" type="slidenum">
              <a:rPr lang="zh-CN" altLang="en-US" smtClean="0"/>
            </a:fld>
            <a:endParaRPr lang="zh-CN" alt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日期占位符 3"/>
          <p:cNvSpPr>
            <a:spLocks noGrp="1"/>
          </p:cNvSpPr>
          <p:nvPr>
            <p:ph type="dt" idx="10"/>
          </p:nvPr>
        </p:nvSpPr>
        <p:spPr/>
        <p:txBody>
          <a:bodyPr/>
          <a:lstStyle/>
          <a:p>
            <a:fld id="{B41A5E69-1FD2-419D-AF35-C1C9BDC5F2D7}" type="datetime1">
              <a:rPr lang="zh-CN" altLang="en-US" smtClean="0"/>
            </a:fld>
            <a:endParaRPr lang="zh-CN" altLang="en-US" sz="1200"/>
          </a:p>
        </p:txBody>
      </p:sp>
      <p:sp>
        <p:nvSpPr>
          <p:cNvPr id="5" name="灯片编号占位符 4"/>
          <p:cNvSpPr>
            <a:spLocks noGrp="1"/>
          </p:cNvSpPr>
          <p:nvPr>
            <p:ph type="sldNum" sz="quarter" idx="11"/>
          </p:nvPr>
        </p:nvSpPr>
        <p:spPr/>
        <p:txBody>
          <a:bodyPr/>
          <a:lstStyle/>
          <a:p>
            <a:fld id="{5D107B34-F0B7-4957-ADFD-F69ABFA48C4E}" type="slidenum">
              <a:rPr lang="zh-CN" altLang="en-US" smtClean="0"/>
            </a:fld>
            <a:endParaRPr lang="zh-CN" altLang="en-US"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日期占位符 3"/>
          <p:cNvSpPr>
            <a:spLocks noGrp="1"/>
          </p:cNvSpPr>
          <p:nvPr>
            <p:ph type="dt" idx="10"/>
          </p:nvPr>
        </p:nvSpPr>
        <p:spPr/>
        <p:txBody>
          <a:bodyPr/>
          <a:lstStyle/>
          <a:p>
            <a:fld id="{B41A5E69-1FD2-419D-AF35-C1C9BDC5F2D7}" type="datetime1">
              <a:rPr lang="zh-CN" altLang="en-US" smtClean="0"/>
            </a:fld>
            <a:endParaRPr lang="zh-CN" altLang="en-US" sz="1200"/>
          </a:p>
        </p:txBody>
      </p:sp>
      <p:sp>
        <p:nvSpPr>
          <p:cNvPr id="5" name="灯片编号占位符 4"/>
          <p:cNvSpPr>
            <a:spLocks noGrp="1"/>
          </p:cNvSpPr>
          <p:nvPr>
            <p:ph type="sldNum" sz="quarter" idx="11"/>
          </p:nvPr>
        </p:nvSpPr>
        <p:spPr/>
        <p:txBody>
          <a:bodyPr/>
          <a:lstStyle/>
          <a:p>
            <a:fld id="{5D107B34-F0B7-4957-ADFD-F69ABFA48C4E}" type="slidenum">
              <a:rPr lang="zh-CN" altLang="en-US" smtClean="0"/>
            </a:fld>
            <a:endParaRPr lang="zh-CN" altLang="en-US"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日期占位符 3"/>
          <p:cNvSpPr>
            <a:spLocks noGrp="1"/>
          </p:cNvSpPr>
          <p:nvPr>
            <p:ph type="dt" idx="10"/>
          </p:nvPr>
        </p:nvSpPr>
        <p:spPr/>
        <p:txBody>
          <a:bodyPr/>
          <a:lstStyle/>
          <a:p>
            <a:fld id="{B41A5E69-1FD2-419D-AF35-C1C9BDC5F2D7}" type="datetime1">
              <a:rPr lang="zh-CN" altLang="en-US" smtClean="0"/>
            </a:fld>
            <a:endParaRPr lang="zh-CN" altLang="en-US" sz="1200"/>
          </a:p>
        </p:txBody>
      </p:sp>
      <p:sp>
        <p:nvSpPr>
          <p:cNvPr id="5" name="灯片编号占位符 4"/>
          <p:cNvSpPr>
            <a:spLocks noGrp="1"/>
          </p:cNvSpPr>
          <p:nvPr>
            <p:ph type="sldNum" sz="quarter" idx="11"/>
          </p:nvPr>
        </p:nvSpPr>
        <p:spPr/>
        <p:txBody>
          <a:bodyPr/>
          <a:lstStyle/>
          <a:p>
            <a:fld id="{5D107B34-F0B7-4957-ADFD-F69ABFA48C4E}" type="slidenum">
              <a:rPr lang="zh-CN" altLang="en-US" smtClean="0"/>
            </a:fld>
            <a:endParaRPr lang="zh-CN" altLang="en-US"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日期占位符 3"/>
          <p:cNvSpPr>
            <a:spLocks noGrp="1"/>
          </p:cNvSpPr>
          <p:nvPr>
            <p:ph type="dt" idx="10"/>
          </p:nvPr>
        </p:nvSpPr>
        <p:spPr/>
        <p:txBody>
          <a:bodyPr/>
          <a:lstStyle/>
          <a:p>
            <a:fld id="{B41A5E69-1FD2-419D-AF35-C1C9BDC5F2D7}" type="datetime1">
              <a:rPr lang="zh-CN" altLang="en-US" smtClean="0"/>
            </a:fld>
            <a:endParaRPr lang="zh-CN" altLang="en-US" sz="1200"/>
          </a:p>
        </p:txBody>
      </p:sp>
      <p:sp>
        <p:nvSpPr>
          <p:cNvPr id="5" name="灯片编号占位符 4"/>
          <p:cNvSpPr>
            <a:spLocks noGrp="1"/>
          </p:cNvSpPr>
          <p:nvPr>
            <p:ph type="sldNum" sz="quarter" idx="11"/>
          </p:nvPr>
        </p:nvSpPr>
        <p:spPr/>
        <p:txBody>
          <a:bodyPr/>
          <a:lstStyle/>
          <a:p>
            <a:fld id="{5D107B34-F0B7-4957-ADFD-F69ABFA48C4E}" type="slidenum">
              <a:rPr lang="zh-CN" altLang="en-US" smtClean="0"/>
            </a:fld>
            <a:endParaRPr lang="zh-CN" altLang="en-US"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日期占位符 3"/>
          <p:cNvSpPr>
            <a:spLocks noGrp="1"/>
          </p:cNvSpPr>
          <p:nvPr>
            <p:ph type="dt" idx="10"/>
          </p:nvPr>
        </p:nvSpPr>
        <p:spPr/>
        <p:txBody>
          <a:bodyPr/>
          <a:lstStyle/>
          <a:p>
            <a:fld id="{B41A5E69-1FD2-419D-AF35-C1C9BDC5F2D7}" type="datetime1">
              <a:rPr lang="zh-CN" altLang="en-US" smtClean="0"/>
            </a:fld>
            <a:endParaRPr lang="zh-CN" altLang="en-US" sz="1200"/>
          </a:p>
        </p:txBody>
      </p:sp>
      <p:sp>
        <p:nvSpPr>
          <p:cNvPr id="5" name="灯片编号占位符 4"/>
          <p:cNvSpPr>
            <a:spLocks noGrp="1"/>
          </p:cNvSpPr>
          <p:nvPr>
            <p:ph type="sldNum" sz="quarter" idx="11"/>
          </p:nvPr>
        </p:nvSpPr>
        <p:spPr/>
        <p:txBody>
          <a:bodyPr/>
          <a:lstStyle/>
          <a:p>
            <a:fld id="{5D107B34-F0B7-4957-ADFD-F69ABFA48C4E}" type="slidenum">
              <a:rPr lang="zh-CN" altLang="en-US" smtClean="0"/>
            </a:fld>
            <a:endParaRPr lang="zh-CN" altLang="en-US" sz="12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日期占位符 3"/>
          <p:cNvSpPr>
            <a:spLocks noGrp="1"/>
          </p:cNvSpPr>
          <p:nvPr>
            <p:ph type="dt" idx="10"/>
          </p:nvPr>
        </p:nvSpPr>
        <p:spPr/>
        <p:txBody>
          <a:bodyPr/>
          <a:lstStyle/>
          <a:p>
            <a:fld id="{B41A5E69-1FD2-419D-AF35-C1C9BDC5F2D7}" type="datetime1">
              <a:rPr lang="zh-CN" altLang="en-US" smtClean="0"/>
            </a:fld>
            <a:endParaRPr lang="zh-CN" altLang="en-US" sz="1200"/>
          </a:p>
        </p:txBody>
      </p:sp>
      <p:sp>
        <p:nvSpPr>
          <p:cNvPr id="5" name="灯片编号占位符 4"/>
          <p:cNvSpPr>
            <a:spLocks noGrp="1"/>
          </p:cNvSpPr>
          <p:nvPr>
            <p:ph type="sldNum" sz="quarter" idx="11"/>
          </p:nvPr>
        </p:nvSpPr>
        <p:spPr/>
        <p:txBody>
          <a:bodyPr/>
          <a:lstStyle/>
          <a:p>
            <a:fld id="{5D107B34-F0B7-4957-ADFD-F69ABFA48C4E}" type="slidenum">
              <a:rPr lang="zh-CN" altLang="en-US" smtClean="0"/>
            </a:fld>
            <a:endParaRPr lang="zh-CN" altLang="en-US" sz="12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日期占位符 3"/>
          <p:cNvSpPr>
            <a:spLocks noGrp="1"/>
          </p:cNvSpPr>
          <p:nvPr>
            <p:ph type="dt" idx="10"/>
          </p:nvPr>
        </p:nvSpPr>
        <p:spPr/>
        <p:txBody>
          <a:bodyPr/>
          <a:lstStyle/>
          <a:p>
            <a:fld id="{B41A5E69-1FD2-419D-AF35-C1C9BDC5F2D7}" type="datetime1">
              <a:rPr lang="zh-CN" altLang="en-US" smtClean="0"/>
            </a:fld>
            <a:endParaRPr lang="zh-CN" altLang="en-US" sz="1200"/>
          </a:p>
        </p:txBody>
      </p:sp>
      <p:sp>
        <p:nvSpPr>
          <p:cNvPr id="5" name="灯片编号占位符 4"/>
          <p:cNvSpPr>
            <a:spLocks noGrp="1"/>
          </p:cNvSpPr>
          <p:nvPr>
            <p:ph type="sldNum" sz="quarter" idx="11"/>
          </p:nvPr>
        </p:nvSpPr>
        <p:spPr/>
        <p:txBody>
          <a:bodyPr/>
          <a:lstStyle/>
          <a:p>
            <a:fld id="{5D107B34-F0B7-4957-ADFD-F69ABFA48C4E}" type="slidenum">
              <a:rPr lang="zh-CN" altLang="en-US" smtClean="0"/>
            </a:fld>
            <a:endParaRPr lang="zh-CN" altLang="en-US" sz="12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日期占位符 3"/>
          <p:cNvSpPr>
            <a:spLocks noGrp="1"/>
          </p:cNvSpPr>
          <p:nvPr>
            <p:ph type="dt" idx="10"/>
          </p:nvPr>
        </p:nvSpPr>
        <p:spPr/>
        <p:txBody>
          <a:bodyPr/>
          <a:lstStyle/>
          <a:p>
            <a:fld id="{B41A5E69-1FD2-419D-AF35-C1C9BDC5F2D7}" type="datetime1">
              <a:rPr lang="zh-CN" altLang="en-US" smtClean="0"/>
            </a:fld>
            <a:endParaRPr lang="zh-CN" altLang="en-US" sz="1200"/>
          </a:p>
        </p:txBody>
      </p:sp>
      <p:sp>
        <p:nvSpPr>
          <p:cNvPr id="5" name="灯片编号占位符 4"/>
          <p:cNvSpPr>
            <a:spLocks noGrp="1"/>
          </p:cNvSpPr>
          <p:nvPr>
            <p:ph type="sldNum" sz="quarter" idx="11"/>
          </p:nvPr>
        </p:nvSpPr>
        <p:spPr/>
        <p:txBody>
          <a:bodyPr/>
          <a:lstStyle/>
          <a:p>
            <a:fld id="{5D107B34-F0B7-4957-ADFD-F69ABFA48C4E}" type="slidenum">
              <a:rPr lang="zh-CN" altLang="en-US" smtClean="0"/>
            </a:fld>
            <a:endParaRPr lang="zh-CN" altLang="en-US" sz="12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日期占位符 3"/>
          <p:cNvSpPr>
            <a:spLocks noGrp="1"/>
          </p:cNvSpPr>
          <p:nvPr>
            <p:ph type="dt" idx="10"/>
          </p:nvPr>
        </p:nvSpPr>
        <p:spPr/>
        <p:txBody>
          <a:bodyPr/>
          <a:lstStyle/>
          <a:p>
            <a:fld id="{B41A5E69-1FD2-419D-AF35-C1C9BDC5F2D7}" type="datetime1">
              <a:rPr lang="zh-CN" altLang="en-US" smtClean="0"/>
            </a:fld>
            <a:endParaRPr lang="zh-CN" altLang="en-US" sz="1200"/>
          </a:p>
        </p:txBody>
      </p:sp>
      <p:sp>
        <p:nvSpPr>
          <p:cNvPr id="5" name="灯片编号占位符 4"/>
          <p:cNvSpPr>
            <a:spLocks noGrp="1"/>
          </p:cNvSpPr>
          <p:nvPr>
            <p:ph type="sldNum" sz="quarter" idx="11"/>
          </p:nvPr>
        </p:nvSpPr>
        <p:spPr/>
        <p:txBody>
          <a:bodyPr/>
          <a:lstStyle/>
          <a:p>
            <a:fld id="{5D107B34-F0B7-4957-ADFD-F69ABFA48C4E}" type="slidenum">
              <a:rPr lang="zh-CN" altLang="en-US" smtClean="0"/>
            </a:fld>
            <a:endParaRPr lang="zh-CN"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日期占位符 3"/>
          <p:cNvSpPr>
            <a:spLocks noGrp="1"/>
          </p:cNvSpPr>
          <p:nvPr>
            <p:ph type="dt" idx="10"/>
          </p:nvPr>
        </p:nvSpPr>
        <p:spPr/>
        <p:txBody>
          <a:bodyPr/>
          <a:lstStyle/>
          <a:p>
            <a:fld id="{B41A5E69-1FD2-419D-AF35-C1C9BDC5F2D7}" type="datetime1">
              <a:rPr lang="zh-CN" altLang="en-US" smtClean="0"/>
            </a:fld>
            <a:endParaRPr lang="zh-CN" altLang="en-US" sz="1200"/>
          </a:p>
        </p:txBody>
      </p:sp>
      <p:sp>
        <p:nvSpPr>
          <p:cNvPr id="5" name="灯片编号占位符 4"/>
          <p:cNvSpPr>
            <a:spLocks noGrp="1"/>
          </p:cNvSpPr>
          <p:nvPr>
            <p:ph type="sldNum" sz="quarter" idx="11"/>
          </p:nvPr>
        </p:nvSpPr>
        <p:spPr/>
        <p:txBody>
          <a:bodyPr/>
          <a:lstStyle/>
          <a:p>
            <a:fld id="{5D107B34-F0B7-4957-ADFD-F69ABFA48C4E}" type="slidenum">
              <a:rPr lang="zh-CN" altLang="en-US" smtClean="0"/>
            </a:fld>
            <a:endParaRPr lang="zh-CN" altLang="en-US" sz="120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日期占位符 3"/>
          <p:cNvSpPr>
            <a:spLocks noGrp="1"/>
          </p:cNvSpPr>
          <p:nvPr>
            <p:ph type="dt" idx="10"/>
          </p:nvPr>
        </p:nvSpPr>
        <p:spPr/>
        <p:txBody>
          <a:bodyPr/>
          <a:lstStyle/>
          <a:p>
            <a:fld id="{B41A5E69-1FD2-419D-AF35-C1C9BDC5F2D7}" type="datetime1">
              <a:rPr lang="zh-CN" altLang="en-US" smtClean="0"/>
            </a:fld>
            <a:endParaRPr lang="zh-CN" altLang="en-US" sz="1200"/>
          </a:p>
        </p:txBody>
      </p:sp>
      <p:sp>
        <p:nvSpPr>
          <p:cNvPr id="5" name="灯片编号占位符 4"/>
          <p:cNvSpPr>
            <a:spLocks noGrp="1"/>
          </p:cNvSpPr>
          <p:nvPr>
            <p:ph type="sldNum" sz="quarter" idx="11"/>
          </p:nvPr>
        </p:nvSpPr>
        <p:spPr/>
        <p:txBody>
          <a:bodyPr/>
          <a:lstStyle/>
          <a:p>
            <a:fld id="{5D107B34-F0B7-4957-ADFD-F69ABFA48C4E}" type="slidenum">
              <a:rPr lang="zh-CN" altLang="en-US" smtClean="0"/>
            </a:fld>
            <a:endParaRPr lang="zh-CN" altLang="en-US" sz="120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日期占位符 3"/>
          <p:cNvSpPr>
            <a:spLocks noGrp="1"/>
          </p:cNvSpPr>
          <p:nvPr>
            <p:ph type="dt" idx="10"/>
          </p:nvPr>
        </p:nvSpPr>
        <p:spPr/>
        <p:txBody>
          <a:bodyPr/>
          <a:lstStyle/>
          <a:p>
            <a:fld id="{B41A5E69-1FD2-419D-AF35-C1C9BDC5F2D7}" type="datetime1">
              <a:rPr lang="zh-CN" altLang="en-US" smtClean="0"/>
            </a:fld>
            <a:endParaRPr lang="zh-CN" altLang="en-US" sz="1200"/>
          </a:p>
        </p:txBody>
      </p:sp>
      <p:sp>
        <p:nvSpPr>
          <p:cNvPr id="5" name="灯片编号占位符 4"/>
          <p:cNvSpPr>
            <a:spLocks noGrp="1"/>
          </p:cNvSpPr>
          <p:nvPr>
            <p:ph type="sldNum" sz="quarter" idx="11"/>
          </p:nvPr>
        </p:nvSpPr>
        <p:spPr/>
        <p:txBody>
          <a:bodyPr/>
          <a:lstStyle/>
          <a:p>
            <a:fld id="{5D107B34-F0B7-4957-ADFD-F69ABFA48C4E}" type="slidenum">
              <a:rPr lang="zh-CN" altLang="en-US" smtClean="0"/>
            </a:fld>
            <a:endParaRPr lang="zh-CN" altLang="en-US" sz="120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E1F2CFBE-1407-414C-AC03-95A5BCF50F7C}"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日期占位符 3"/>
          <p:cNvSpPr>
            <a:spLocks noGrp="1"/>
          </p:cNvSpPr>
          <p:nvPr>
            <p:ph type="dt" idx="10"/>
          </p:nvPr>
        </p:nvSpPr>
        <p:spPr/>
        <p:txBody>
          <a:bodyPr/>
          <a:lstStyle/>
          <a:p>
            <a:fld id="{B41A5E69-1FD2-419D-AF35-C1C9BDC5F2D7}" type="datetime1">
              <a:rPr lang="zh-CN" altLang="en-US" smtClean="0"/>
            </a:fld>
            <a:endParaRPr lang="zh-CN" altLang="en-US" sz="1200"/>
          </a:p>
        </p:txBody>
      </p:sp>
      <p:sp>
        <p:nvSpPr>
          <p:cNvPr id="5" name="灯片编号占位符 4"/>
          <p:cNvSpPr>
            <a:spLocks noGrp="1"/>
          </p:cNvSpPr>
          <p:nvPr>
            <p:ph type="sldNum" sz="quarter" idx="11"/>
          </p:nvPr>
        </p:nvSpPr>
        <p:spPr/>
        <p:txBody>
          <a:bodyPr/>
          <a:lstStyle/>
          <a:p>
            <a:fld id="{5D107B34-F0B7-4957-ADFD-F69ABFA48C4E}" type="slidenum">
              <a:rPr lang="zh-CN" altLang="en-US" smtClean="0"/>
            </a:fld>
            <a:endParaRPr lang="zh-CN" altLang="en-US" sz="120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日期占位符 3"/>
          <p:cNvSpPr>
            <a:spLocks noGrp="1"/>
          </p:cNvSpPr>
          <p:nvPr>
            <p:ph type="dt" idx="10"/>
          </p:nvPr>
        </p:nvSpPr>
        <p:spPr/>
        <p:txBody>
          <a:bodyPr/>
          <a:lstStyle/>
          <a:p>
            <a:fld id="{B41A5E69-1FD2-419D-AF35-C1C9BDC5F2D7}" type="datetime1">
              <a:rPr lang="zh-CN" altLang="en-US" smtClean="0"/>
            </a:fld>
            <a:endParaRPr lang="zh-CN" altLang="en-US" sz="1200"/>
          </a:p>
        </p:txBody>
      </p:sp>
      <p:sp>
        <p:nvSpPr>
          <p:cNvPr id="5" name="灯片编号占位符 4"/>
          <p:cNvSpPr>
            <a:spLocks noGrp="1"/>
          </p:cNvSpPr>
          <p:nvPr>
            <p:ph type="sldNum" sz="quarter" idx="11"/>
          </p:nvPr>
        </p:nvSpPr>
        <p:spPr/>
        <p:txBody>
          <a:bodyPr/>
          <a:lstStyle/>
          <a:p>
            <a:fld id="{5D107B34-F0B7-4957-ADFD-F69ABFA48C4E}" type="slidenum">
              <a:rPr lang="zh-CN" altLang="en-US" smtClean="0"/>
            </a:fld>
            <a:endParaRPr lang="zh-CN" altLang="en-US" sz="120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日期占位符 3"/>
          <p:cNvSpPr>
            <a:spLocks noGrp="1"/>
          </p:cNvSpPr>
          <p:nvPr>
            <p:ph type="dt" idx="10"/>
          </p:nvPr>
        </p:nvSpPr>
        <p:spPr/>
        <p:txBody>
          <a:bodyPr/>
          <a:lstStyle/>
          <a:p>
            <a:fld id="{B41A5E69-1FD2-419D-AF35-C1C9BDC5F2D7}" type="datetime1">
              <a:rPr lang="zh-CN" altLang="en-US" smtClean="0"/>
            </a:fld>
            <a:endParaRPr lang="zh-CN" altLang="en-US" sz="1200"/>
          </a:p>
        </p:txBody>
      </p:sp>
      <p:sp>
        <p:nvSpPr>
          <p:cNvPr id="5" name="灯片编号占位符 4"/>
          <p:cNvSpPr>
            <a:spLocks noGrp="1"/>
          </p:cNvSpPr>
          <p:nvPr>
            <p:ph type="sldNum" sz="quarter" idx="11"/>
          </p:nvPr>
        </p:nvSpPr>
        <p:spPr/>
        <p:txBody>
          <a:bodyPr/>
          <a:lstStyle/>
          <a:p>
            <a:fld id="{5D107B34-F0B7-4957-ADFD-F69ABFA48C4E}" type="slidenum">
              <a:rPr lang="zh-CN" altLang="en-US" smtClean="0"/>
            </a:fld>
            <a:endParaRPr lang="zh-CN" altLang="en-US" sz="120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日期占位符 3"/>
          <p:cNvSpPr>
            <a:spLocks noGrp="1"/>
          </p:cNvSpPr>
          <p:nvPr>
            <p:ph type="dt" idx="10"/>
          </p:nvPr>
        </p:nvSpPr>
        <p:spPr/>
        <p:txBody>
          <a:bodyPr/>
          <a:lstStyle/>
          <a:p>
            <a:fld id="{B41A5E69-1FD2-419D-AF35-C1C9BDC5F2D7}" type="datetime1">
              <a:rPr lang="zh-CN" altLang="en-US" smtClean="0"/>
            </a:fld>
            <a:endParaRPr lang="zh-CN" altLang="en-US" sz="1200"/>
          </a:p>
        </p:txBody>
      </p:sp>
      <p:sp>
        <p:nvSpPr>
          <p:cNvPr id="5" name="灯片编号占位符 4"/>
          <p:cNvSpPr>
            <a:spLocks noGrp="1"/>
          </p:cNvSpPr>
          <p:nvPr>
            <p:ph type="sldNum" sz="quarter" idx="11"/>
          </p:nvPr>
        </p:nvSpPr>
        <p:spPr/>
        <p:txBody>
          <a:bodyPr/>
          <a:lstStyle/>
          <a:p>
            <a:fld id="{5D107B34-F0B7-4957-ADFD-F69ABFA48C4E}" type="slidenum">
              <a:rPr lang="zh-CN" altLang="en-US" smtClean="0"/>
            </a:fld>
            <a:endParaRPr lang="zh-CN" altLang="en-US" sz="120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日期占位符 3"/>
          <p:cNvSpPr>
            <a:spLocks noGrp="1"/>
          </p:cNvSpPr>
          <p:nvPr>
            <p:ph type="dt" idx="10"/>
          </p:nvPr>
        </p:nvSpPr>
        <p:spPr/>
        <p:txBody>
          <a:bodyPr/>
          <a:lstStyle/>
          <a:p>
            <a:fld id="{B41A5E69-1FD2-419D-AF35-C1C9BDC5F2D7}" type="datetime1">
              <a:rPr lang="zh-CN" altLang="en-US" smtClean="0"/>
            </a:fld>
            <a:endParaRPr lang="zh-CN" altLang="en-US" sz="1200"/>
          </a:p>
        </p:txBody>
      </p:sp>
      <p:sp>
        <p:nvSpPr>
          <p:cNvPr id="5" name="灯片编号占位符 4"/>
          <p:cNvSpPr>
            <a:spLocks noGrp="1"/>
          </p:cNvSpPr>
          <p:nvPr>
            <p:ph type="sldNum" sz="quarter" idx="11"/>
          </p:nvPr>
        </p:nvSpPr>
        <p:spPr/>
        <p:txBody>
          <a:bodyPr/>
          <a:lstStyle/>
          <a:p>
            <a:fld id="{5D107B34-F0B7-4957-ADFD-F69ABFA48C4E}" type="slidenum">
              <a:rPr lang="zh-CN" altLang="en-US" smtClean="0"/>
            </a:fld>
            <a:endParaRPr lang="zh-CN" altLang="en-US" sz="120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日期占位符 3"/>
          <p:cNvSpPr>
            <a:spLocks noGrp="1"/>
          </p:cNvSpPr>
          <p:nvPr>
            <p:ph type="dt" idx="10"/>
          </p:nvPr>
        </p:nvSpPr>
        <p:spPr/>
        <p:txBody>
          <a:bodyPr/>
          <a:lstStyle/>
          <a:p>
            <a:fld id="{B41A5E69-1FD2-419D-AF35-C1C9BDC5F2D7}" type="datetime1">
              <a:rPr lang="zh-CN" altLang="en-US" smtClean="0"/>
            </a:fld>
            <a:endParaRPr lang="zh-CN" altLang="en-US" sz="1200"/>
          </a:p>
        </p:txBody>
      </p:sp>
      <p:sp>
        <p:nvSpPr>
          <p:cNvPr id="5" name="灯片编号占位符 4"/>
          <p:cNvSpPr>
            <a:spLocks noGrp="1"/>
          </p:cNvSpPr>
          <p:nvPr>
            <p:ph type="sldNum" sz="quarter" idx="11"/>
          </p:nvPr>
        </p:nvSpPr>
        <p:spPr/>
        <p:txBody>
          <a:bodyPr/>
          <a:lstStyle/>
          <a:p>
            <a:fld id="{5D107B34-F0B7-4957-ADFD-F69ABFA48C4E}" type="slidenum">
              <a:rPr lang="zh-CN" altLang="en-US" smtClean="0"/>
            </a:fld>
            <a:endParaRPr lang="zh-CN"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日期占位符 3"/>
          <p:cNvSpPr>
            <a:spLocks noGrp="1"/>
          </p:cNvSpPr>
          <p:nvPr>
            <p:ph type="dt" idx="10"/>
          </p:nvPr>
        </p:nvSpPr>
        <p:spPr/>
        <p:txBody>
          <a:bodyPr/>
          <a:lstStyle/>
          <a:p>
            <a:fld id="{B41A5E69-1FD2-419D-AF35-C1C9BDC5F2D7}" type="datetime1">
              <a:rPr lang="zh-CN" altLang="en-US" smtClean="0"/>
            </a:fld>
            <a:endParaRPr lang="zh-CN" altLang="en-US" sz="1200"/>
          </a:p>
        </p:txBody>
      </p:sp>
      <p:sp>
        <p:nvSpPr>
          <p:cNvPr id="5" name="灯片编号占位符 4"/>
          <p:cNvSpPr>
            <a:spLocks noGrp="1"/>
          </p:cNvSpPr>
          <p:nvPr>
            <p:ph type="sldNum" sz="quarter" idx="11"/>
          </p:nvPr>
        </p:nvSpPr>
        <p:spPr/>
        <p:txBody>
          <a:bodyPr/>
          <a:lstStyle/>
          <a:p>
            <a:fld id="{5D107B34-F0B7-4957-ADFD-F69ABFA48C4E}" type="slidenum">
              <a:rPr lang="zh-CN" altLang="en-US" smtClean="0"/>
            </a:fld>
            <a:endParaRPr lang="zh-CN"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日期占位符 3"/>
          <p:cNvSpPr>
            <a:spLocks noGrp="1"/>
          </p:cNvSpPr>
          <p:nvPr>
            <p:ph type="dt" idx="10"/>
          </p:nvPr>
        </p:nvSpPr>
        <p:spPr/>
        <p:txBody>
          <a:bodyPr/>
          <a:lstStyle/>
          <a:p>
            <a:fld id="{B41A5E69-1FD2-419D-AF35-C1C9BDC5F2D7}" type="datetime1">
              <a:rPr lang="zh-CN" altLang="en-US" smtClean="0"/>
            </a:fld>
            <a:endParaRPr lang="zh-CN" altLang="en-US" sz="1200"/>
          </a:p>
        </p:txBody>
      </p:sp>
      <p:sp>
        <p:nvSpPr>
          <p:cNvPr id="5" name="灯片编号占位符 4"/>
          <p:cNvSpPr>
            <a:spLocks noGrp="1"/>
          </p:cNvSpPr>
          <p:nvPr>
            <p:ph type="sldNum" sz="quarter" idx="11"/>
          </p:nvPr>
        </p:nvSpPr>
        <p:spPr/>
        <p:txBody>
          <a:bodyPr/>
          <a:lstStyle/>
          <a:p>
            <a:fld id="{5D107B34-F0B7-4957-ADFD-F69ABFA48C4E}" type="slidenum">
              <a:rPr lang="zh-CN" altLang="en-US" smtClean="0"/>
            </a:fld>
            <a:endParaRPr lang="zh-CN"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日期占位符 3"/>
          <p:cNvSpPr>
            <a:spLocks noGrp="1"/>
          </p:cNvSpPr>
          <p:nvPr>
            <p:ph type="dt" idx="10"/>
          </p:nvPr>
        </p:nvSpPr>
        <p:spPr/>
        <p:txBody>
          <a:bodyPr/>
          <a:lstStyle/>
          <a:p>
            <a:fld id="{B41A5E69-1FD2-419D-AF35-C1C9BDC5F2D7}" type="datetime1">
              <a:rPr lang="zh-CN" altLang="en-US" smtClean="0"/>
            </a:fld>
            <a:endParaRPr lang="zh-CN" altLang="en-US" sz="1200"/>
          </a:p>
        </p:txBody>
      </p:sp>
      <p:sp>
        <p:nvSpPr>
          <p:cNvPr id="5" name="灯片编号占位符 4"/>
          <p:cNvSpPr>
            <a:spLocks noGrp="1"/>
          </p:cNvSpPr>
          <p:nvPr>
            <p:ph type="sldNum" sz="quarter" idx="11"/>
          </p:nvPr>
        </p:nvSpPr>
        <p:spPr/>
        <p:txBody>
          <a:bodyPr/>
          <a:lstStyle/>
          <a:p>
            <a:fld id="{5D107B34-F0B7-4957-ADFD-F69ABFA48C4E}" type="slidenum">
              <a:rPr lang="zh-CN" altLang="en-US" smtClean="0"/>
            </a:fld>
            <a:endParaRPr lang="zh-CN"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日期占位符 3"/>
          <p:cNvSpPr>
            <a:spLocks noGrp="1"/>
          </p:cNvSpPr>
          <p:nvPr>
            <p:ph type="dt" idx="10"/>
          </p:nvPr>
        </p:nvSpPr>
        <p:spPr/>
        <p:txBody>
          <a:bodyPr/>
          <a:lstStyle/>
          <a:p>
            <a:fld id="{B41A5E69-1FD2-419D-AF35-C1C9BDC5F2D7}" type="datetime1">
              <a:rPr lang="zh-CN" altLang="en-US" smtClean="0"/>
            </a:fld>
            <a:endParaRPr lang="zh-CN" altLang="en-US" sz="1200"/>
          </a:p>
        </p:txBody>
      </p:sp>
      <p:sp>
        <p:nvSpPr>
          <p:cNvPr id="5" name="灯片编号占位符 4"/>
          <p:cNvSpPr>
            <a:spLocks noGrp="1"/>
          </p:cNvSpPr>
          <p:nvPr>
            <p:ph type="sldNum" sz="quarter" idx="11"/>
          </p:nvPr>
        </p:nvSpPr>
        <p:spPr/>
        <p:txBody>
          <a:bodyPr/>
          <a:lstStyle/>
          <a:p>
            <a:fld id="{5D107B34-F0B7-4957-ADFD-F69ABFA48C4E}" type="slidenum">
              <a:rPr lang="zh-CN" altLang="en-US" smtClean="0"/>
            </a:fld>
            <a:endParaRPr lang="zh-CN"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日期占位符 3"/>
          <p:cNvSpPr>
            <a:spLocks noGrp="1"/>
          </p:cNvSpPr>
          <p:nvPr>
            <p:ph type="dt" idx="10"/>
          </p:nvPr>
        </p:nvSpPr>
        <p:spPr/>
        <p:txBody>
          <a:bodyPr/>
          <a:lstStyle/>
          <a:p>
            <a:fld id="{B41A5E69-1FD2-419D-AF35-C1C9BDC5F2D7}" type="datetime1">
              <a:rPr lang="zh-CN" altLang="en-US" smtClean="0"/>
            </a:fld>
            <a:endParaRPr lang="zh-CN" altLang="en-US" sz="1200"/>
          </a:p>
        </p:txBody>
      </p:sp>
      <p:sp>
        <p:nvSpPr>
          <p:cNvPr id="5" name="灯片编号占位符 4"/>
          <p:cNvSpPr>
            <a:spLocks noGrp="1"/>
          </p:cNvSpPr>
          <p:nvPr>
            <p:ph type="sldNum" sz="quarter" idx="11"/>
          </p:nvPr>
        </p:nvSpPr>
        <p:spPr/>
        <p:txBody>
          <a:bodyPr/>
          <a:lstStyle/>
          <a:p>
            <a:fld id="{5D107B34-F0B7-4957-ADFD-F69ABFA48C4E}" type="slidenum">
              <a:rPr lang="zh-CN" altLang="en-US" smtClean="0"/>
            </a:fld>
            <a:endParaRPr lang="zh-CN"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日期占位符 3"/>
          <p:cNvSpPr>
            <a:spLocks noGrp="1"/>
          </p:cNvSpPr>
          <p:nvPr>
            <p:ph type="dt" idx="10"/>
          </p:nvPr>
        </p:nvSpPr>
        <p:spPr/>
        <p:txBody>
          <a:bodyPr/>
          <a:lstStyle/>
          <a:p>
            <a:fld id="{B41A5E69-1FD2-419D-AF35-C1C9BDC5F2D7}" type="datetime1">
              <a:rPr lang="zh-CN" altLang="en-US" smtClean="0"/>
            </a:fld>
            <a:endParaRPr lang="zh-CN" altLang="en-US" sz="1200"/>
          </a:p>
        </p:txBody>
      </p:sp>
      <p:sp>
        <p:nvSpPr>
          <p:cNvPr id="5" name="灯片编号占位符 4"/>
          <p:cNvSpPr>
            <a:spLocks noGrp="1"/>
          </p:cNvSpPr>
          <p:nvPr>
            <p:ph type="sldNum" sz="quarter" idx="11"/>
          </p:nvPr>
        </p:nvSpPr>
        <p:spPr/>
        <p:txBody>
          <a:bodyPr/>
          <a:lstStyle/>
          <a:p>
            <a:fld id="{5D107B34-F0B7-4957-ADFD-F69ABFA48C4E}" type="slidenum">
              <a:rPr lang="zh-CN" altLang="en-US" smtClean="0"/>
            </a:fld>
            <a:endParaRPr lang="zh-CN"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日期占位符 3"/>
          <p:cNvSpPr>
            <a:spLocks noGrp="1"/>
          </p:cNvSpPr>
          <p:nvPr>
            <p:ph type="dt" idx="10"/>
          </p:nvPr>
        </p:nvSpPr>
        <p:spPr/>
        <p:txBody>
          <a:bodyPr/>
          <a:lstStyle/>
          <a:p>
            <a:fld id="{B41A5E69-1FD2-419D-AF35-C1C9BDC5F2D7}" type="datetime1">
              <a:rPr lang="zh-CN" altLang="en-US" smtClean="0"/>
            </a:fld>
            <a:endParaRPr lang="zh-CN" altLang="en-US" sz="1200"/>
          </a:p>
        </p:txBody>
      </p:sp>
      <p:sp>
        <p:nvSpPr>
          <p:cNvPr id="5" name="灯片编号占位符 4"/>
          <p:cNvSpPr>
            <a:spLocks noGrp="1"/>
          </p:cNvSpPr>
          <p:nvPr>
            <p:ph type="sldNum" sz="quarter" idx="11"/>
          </p:nvPr>
        </p:nvSpPr>
        <p:spPr/>
        <p:txBody>
          <a:bodyPr/>
          <a:lstStyle/>
          <a:p>
            <a:fld id="{5D107B34-F0B7-4957-ADFD-F69ABFA48C4E}" type="slidenum">
              <a:rPr lang="zh-CN" altLang="en-US" smtClean="0"/>
            </a:fld>
            <a:endParaRPr lang="zh-CN" alt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608138" y="1184275"/>
            <a:ext cx="9644062" cy="2517775"/>
          </a:xfrm>
          <a:prstGeom prst="rect">
            <a:avLst/>
          </a:prstGeo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608138" y="3798888"/>
            <a:ext cx="9644062" cy="1746250"/>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advTm="6000">
        <p14:gallery dir="l"/>
      </p:transition>
    </mc:Choice>
    <mc:Fallback>
      <p:transition spd="slow" advTm="6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84238" y="385763"/>
            <a:ext cx="11090275" cy="1397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84238" y="1925638"/>
            <a:ext cx="11090275" cy="4589462"/>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advTm="6000">
        <p14:gallery dir="l"/>
      </p:transition>
    </mc:Choice>
    <mc:Fallback>
      <p:transition spd="slow" advTm="6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202738" y="385763"/>
            <a:ext cx="2771775" cy="6129337"/>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84238" y="385763"/>
            <a:ext cx="8166100" cy="6129337"/>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advTm="6000">
        <p14:gallery dir="l"/>
      </p:transition>
    </mc:Choice>
    <mc:Fallback>
      <p:transition spd="slow" advTm="600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608138" y="1184275"/>
            <a:ext cx="9644062" cy="2517775"/>
          </a:xfrm>
        </p:spPr>
        <p:txBody>
          <a:bodyPr/>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608138" y="3798888"/>
            <a:ext cx="9644062" cy="1746250"/>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fld id="{2B084C60-E0F6-4978-B254-AFA68FF8325D}" type="datetime1">
              <a:rPr lang="zh-CN" altLang="en-US"/>
            </a:fld>
            <a:endParaRPr lang="zh-CN" altLang="en-US" sz="1800">
              <a:solidFill>
                <a:schemeClr val="tx1"/>
              </a:solidFill>
            </a:endParaRPr>
          </a:p>
        </p:txBody>
      </p:sp>
      <p:sp>
        <p:nvSpPr>
          <p:cNvPr id="5" name="页脚占位符 4"/>
          <p:cNvSpPr>
            <a:spLocks noGrp="1"/>
          </p:cNvSpPr>
          <p:nvPr>
            <p:ph type="ftr" sz="quarter" idx="11"/>
          </p:nvPr>
        </p:nvSpPr>
        <p:spPr/>
        <p:txBody>
          <a:bodyPr/>
          <a:lstStyle>
            <a:lvl1pPr>
              <a:defRPr/>
            </a:lvl1pPr>
          </a:lstStyle>
          <a:p>
            <a:endParaRPr lang="zh-CN" altLang="zh-CN"/>
          </a:p>
        </p:txBody>
      </p:sp>
      <p:sp>
        <p:nvSpPr>
          <p:cNvPr id="6" name="灯片编号占位符 5"/>
          <p:cNvSpPr>
            <a:spLocks noGrp="1"/>
          </p:cNvSpPr>
          <p:nvPr>
            <p:ph type="sldNum" sz="quarter" idx="12"/>
          </p:nvPr>
        </p:nvSpPr>
        <p:spPr/>
        <p:txBody>
          <a:bodyPr/>
          <a:lstStyle>
            <a:lvl1pPr>
              <a:defRPr/>
            </a:lvl1pPr>
          </a:lstStyle>
          <a:p>
            <a:fld id="{3354CA6E-FC9E-416E-B789-08A4C80ECC2A}" type="slidenum">
              <a:rPr lang="zh-CN" altLang="en-US"/>
            </a:fld>
            <a:endParaRPr lang="zh-CN" altLang="en-US" sz="1800">
              <a:solidFill>
                <a:schemeClr val="tx1"/>
              </a:solidFill>
            </a:endParaRPr>
          </a:p>
        </p:txBody>
      </p:sp>
    </p:spTree>
  </p:cSld>
  <p:clrMapOvr>
    <a:masterClrMapping/>
  </p:clrMapOvr>
  <mc:AlternateContent xmlns:mc="http://schemas.openxmlformats.org/markup-compatibility/2006">
    <mc:Choice xmlns:p14="http://schemas.microsoft.com/office/powerpoint/2010/main" Requires="p14">
      <p:transition spd="slow" p14:dur="1600" advTm="6000">
        <p14:gallery dir="l"/>
      </p:transition>
    </mc:Choice>
    <mc:Fallback>
      <p:transition spd="slow" advTm="600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fld id="{2B084C60-E0F6-4978-B254-AFA68FF8325D}" type="datetime1">
              <a:rPr lang="zh-CN" altLang="en-US"/>
            </a:fld>
            <a:endParaRPr lang="zh-CN" altLang="en-US" sz="1800">
              <a:solidFill>
                <a:schemeClr val="tx1"/>
              </a:solidFill>
            </a:endParaRPr>
          </a:p>
        </p:txBody>
      </p:sp>
      <p:sp>
        <p:nvSpPr>
          <p:cNvPr id="5" name="页脚占位符 4"/>
          <p:cNvSpPr>
            <a:spLocks noGrp="1"/>
          </p:cNvSpPr>
          <p:nvPr>
            <p:ph type="ftr" sz="quarter" idx="11"/>
          </p:nvPr>
        </p:nvSpPr>
        <p:spPr/>
        <p:txBody>
          <a:bodyPr/>
          <a:lstStyle>
            <a:lvl1pPr>
              <a:defRPr/>
            </a:lvl1pPr>
          </a:lstStyle>
          <a:p>
            <a:endParaRPr lang="zh-CN" altLang="zh-CN"/>
          </a:p>
        </p:txBody>
      </p:sp>
      <p:sp>
        <p:nvSpPr>
          <p:cNvPr id="6" name="灯片编号占位符 5"/>
          <p:cNvSpPr>
            <a:spLocks noGrp="1"/>
          </p:cNvSpPr>
          <p:nvPr>
            <p:ph type="sldNum" sz="quarter" idx="12"/>
          </p:nvPr>
        </p:nvSpPr>
        <p:spPr/>
        <p:txBody>
          <a:bodyPr/>
          <a:lstStyle>
            <a:lvl1pPr>
              <a:defRPr/>
            </a:lvl1pPr>
          </a:lstStyle>
          <a:p>
            <a:fld id="{AB036B29-4CE1-4669-B5FB-E416D7AF4447}" type="slidenum">
              <a:rPr lang="zh-CN" altLang="en-US"/>
            </a:fld>
            <a:endParaRPr lang="zh-CN" altLang="en-US" sz="1800">
              <a:solidFill>
                <a:schemeClr val="tx1"/>
              </a:solidFill>
            </a:endParaRPr>
          </a:p>
        </p:txBody>
      </p:sp>
    </p:spTree>
  </p:cSld>
  <p:clrMapOvr>
    <a:masterClrMapping/>
  </p:clrMapOvr>
  <mc:AlternateContent xmlns:mc="http://schemas.openxmlformats.org/markup-compatibility/2006">
    <mc:Choice xmlns:p14="http://schemas.microsoft.com/office/powerpoint/2010/main" Requires="p14">
      <p:transition spd="slow" p14:dur="1600" advTm="6000">
        <p14:gallery dir="l"/>
      </p:transition>
    </mc:Choice>
    <mc:Fallback>
      <p:transition spd="slow" advTm="600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77888" y="1803400"/>
            <a:ext cx="11090275" cy="3008313"/>
          </a:xfrm>
        </p:spPr>
        <p:txBody>
          <a:bodyPr/>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77888" y="4840288"/>
            <a:ext cx="11090275" cy="158273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lvl1pPr>
              <a:defRPr/>
            </a:lvl1pPr>
          </a:lstStyle>
          <a:p>
            <a:fld id="{2B084C60-E0F6-4978-B254-AFA68FF8325D}" type="datetime1">
              <a:rPr lang="zh-CN" altLang="en-US"/>
            </a:fld>
            <a:endParaRPr lang="zh-CN" altLang="en-US" sz="1800">
              <a:solidFill>
                <a:schemeClr val="tx1"/>
              </a:solidFill>
            </a:endParaRPr>
          </a:p>
        </p:txBody>
      </p:sp>
      <p:sp>
        <p:nvSpPr>
          <p:cNvPr id="5" name="页脚占位符 4"/>
          <p:cNvSpPr>
            <a:spLocks noGrp="1"/>
          </p:cNvSpPr>
          <p:nvPr>
            <p:ph type="ftr" sz="quarter" idx="11"/>
          </p:nvPr>
        </p:nvSpPr>
        <p:spPr/>
        <p:txBody>
          <a:bodyPr/>
          <a:lstStyle>
            <a:lvl1pPr>
              <a:defRPr/>
            </a:lvl1pPr>
          </a:lstStyle>
          <a:p>
            <a:endParaRPr lang="zh-CN" altLang="zh-CN"/>
          </a:p>
        </p:txBody>
      </p:sp>
      <p:sp>
        <p:nvSpPr>
          <p:cNvPr id="6" name="灯片编号占位符 5"/>
          <p:cNvSpPr>
            <a:spLocks noGrp="1"/>
          </p:cNvSpPr>
          <p:nvPr>
            <p:ph type="sldNum" sz="quarter" idx="12"/>
          </p:nvPr>
        </p:nvSpPr>
        <p:spPr/>
        <p:txBody>
          <a:bodyPr/>
          <a:lstStyle>
            <a:lvl1pPr>
              <a:defRPr/>
            </a:lvl1pPr>
          </a:lstStyle>
          <a:p>
            <a:fld id="{128DAE01-F49C-4AA0-B42C-C70F5ABB0AD5}" type="slidenum">
              <a:rPr lang="zh-CN" altLang="en-US"/>
            </a:fld>
            <a:endParaRPr lang="zh-CN" altLang="en-US" sz="1800">
              <a:solidFill>
                <a:schemeClr val="tx1"/>
              </a:solidFill>
            </a:endParaRPr>
          </a:p>
        </p:txBody>
      </p:sp>
    </p:spTree>
  </p:cSld>
  <p:clrMapOvr>
    <a:masterClrMapping/>
  </p:clrMapOvr>
  <mc:AlternateContent xmlns:mc="http://schemas.openxmlformats.org/markup-compatibility/2006">
    <mc:Choice xmlns:p14="http://schemas.microsoft.com/office/powerpoint/2010/main" Requires="p14">
      <p:transition spd="slow" p14:dur="1600" advTm="6000">
        <p14:gallery dir="l"/>
      </p:transition>
    </mc:Choice>
    <mc:Fallback>
      <p:transition spd="slow" advTm="6000">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796925" y="1273175"/>
            <a:ext cx="5554663" cy="5540375"/>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503988" y="1273175"/>
            <a:ext cx="5556250" cy="5540375"/>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lvl1pPr>
              <a:defRPr/>
            </a:lvl1pPr>
          </a:lstStyle>
          <a:p>
            <a:fld id="{2B084C60-E0F6-4978-B254-AFA68FF8325D}" type="datetime1">
              <a:rPr lang="zh-CN" altLang="en-US"/>
            </a:fld>
            <a:endParaRPr lang="zh-CN" altLang="en-US" sz="1800">
              <a:solidFill>
                <a:schemeClr val="tx1"/>
              </a:solidFill>
            </a:endParaRPr>
          </a:p>
        </p:txBody>
      </p:sp>
      <p:sp>
        <p:nvSpPr>
          <p:cNvPr id="6" name="页脚占位符 5"/>
          <p:cNvSpPr>
            <a:spLocks noGrp="1"/>
          </p:cNvSpPr>
          <p:nvPr>
            <p:ph type="ftr" sz="quarter" idx="11"/>
          </p:nvPr>
        </p:nvSpPr>
        <p:spPr/>
        <p:txBody>
          <a:bodyPr/>
          <a:lstStyle>
            <a:lvl1pPr>
              <a:defRPr/>
            </a:lvl1pPr>
          </a:lstStyle>
          <a:p>
            <a:endParaRPr lang="zh-CN" altLang="zh-CN"/>
          </a:p>
        </p:txBody>
      </p:sp>
      <p:sp>
        <p:nvSpPr>
          <p:cNvPr id="7" name="灯片编号占位符 6"/>
          <p:cNvSpPr>
            <a:spLocks noGrp="1"/>
          </p:cNvSpPr>
          <p:nvPr>
            <p:ph type="sldNum" sz="quarter" idx="12"/>
          </p:nvPr>
        </p:nvSpPr>
        <p:spPr/>
        <p:txBody>
          <a:bodyPr/>
          <a:lstStyle>
            <a:lvl1pPr>
              <a:defRPr/>
            </a:lvl1pPr>
          </a:lstStyle>
          <a:p>
            <a:fld id="{71E9435D-96F1-48F6-AB49-721D10A11BCD}" type="slidenum">
              <a:rPr lang="zh-CN" altLang="en-US"/>
            </a:fld>
            <a:endParaRPr lang="zh-CN" altLang="en-US" sz="1800">
              <a:solidFill>
                <a:schemeClr val="tx1"/>
              </a:solidFill>
            </a:endParaRPr>
          </a:p>
        </p:txBody>
      </p:sp>
    </p:spTree>
  </p:cSld>
  <p:clrMapOvr>
    <a:masterClrMapping/>
  </p:clrMapOvr>
  <mc:AlternateContent xmlns:mc="http://schemas.openxmlformats.org/markup-compatibility/2006">
    <mc:Choice xmlns:p14="http://schemas.microsoft.com/office/powerpoint/2010/main" Requires="p14">
      <p:transition spd="slow" p14:dur="1600" advTm="6000">
        <p14:gallery dir="l"/>
      </p:transition>
    </mc:Choice>
    <mc:Fallback>
      <p:transition spd="slow" advTm="6000">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85825" y="385763"/>
            <a:ext cx="11090275" cy="1397000"/>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85825" y="1773238"/>
            <a:ext cx="5440363" cy="8683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85825" y="2641600"/>
            <a:ext cx="5440363" cy="3886200"/>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510338" y="1773238"/>
            <a:ext cx="5465762" cy="8683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510338" y="2641600"/>
            <a:ext cx="5465762" cy="3886200"/>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lvl1pPr>
              <a:defRPr/>
            </a:lvl1pPr>
          </a:lstStyle>
          <a:p>
            <a:fld id="{2B084C60-E0F6-4978-B254-AFA68FF8325D}" type="datetime1">
              <a:rPr lang="zh-CN" altLang="en-US"/>
            </a:fld>
            <a:endParaRPr lang="zh-CN" altLang="en-US" sz="1800">
              <a:solidFill>
                <a:schemeClr val="tx1"/>
              </a:solidFill>
            </a:endParaRPr>
          </a:p>
        </p:txBody>
      </p:sp>
      <p:sp>
        <p:nvSpPr>
          <p:cNvPr id="8" name="页脚占位符 7"/>
          <p:cNvSpPr>
            <a:spLocks noGrp="1"/>
          </p:cNvSpPr>
          <p:nvPr>
            <p:ph type="ftr" sz="quarter" idx="11"/>
          </p:nvPr>
        </p:nvSpPr>
        <p:spPr/>
        <p:txBody>
          <a:bodyPr/>
          <a:lstStyle>
            <a:lvl1pPr>
              <a:defRPr/>
            </a:lvl1pPr>
          </a:lstStyle>
          <a:p>
            <a:endParaRPr lang="zh-CN" altLang="zh-CN"/>
          </a:p>
        </p:txBody>
      </p:sp>
      <p:sp>
        <p:nvSpPr>
          <p:cNvPr id="9" name="灯片编号占位符 8"/>
          <p:cNvSpPr>
            <a:spLocks noGrp="1"/>
          </p:cNvSpPr>
          <p:nvPr>
            <p:ph type="sldNum" sz="quarter" idx="12"/>
          </p:nvPr>
        </p:nvSpPr>
        <p:spPr/>
        <p:txBody>
          <a:bodyPr/>
          <a:lstStyle>
            <a:lvl1pPr>
              <a:defRPr/>
            </a:lvl1pPr>
          </a:lstStyle>
          <a:p>
            <a:fld id="{FB8B991F-D9A0-4062-88A0-61086016B9F5}" type="slidenum">
              <a:rPr lang="zh-CN" altLang="en-US"/>
            </a:fld>
            <a:endParaRPr lang="zh-CN" altLang="en-US" sz="1800">
              <a:solidFill>
                <a:schemeClr val="tx1"/>
              </a:solidFill>
            </a:endParaRPr>
          </a:p>
        </p:txBody>
      </p:sp>
    </p:spTree>
  </p:cSld>
  <p:clrMapOvr>
    <a:masterClrMapping/>
  </p:clrMapOvr>
  <mc:AlternateContent xmlns:mc="http://schemas.openxmlformats.org/markup-compatibility/2006">
    <mc:Choice xmlns:p14="http://schemas.microsoft.com/office/powerpoint/2010/main" Requires="p14">
      <p:transition spd="slow" p14:dur="1600" advTm="6000">
        <p14:gallery dir="l"/>
      </p:transition>
    </mc:Choice>
    <mc:Fallback>
      <p:transition spd="slow" advTm="6000">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lvl1pPr>
              <a:defRPr/>
            </a:lvl1pPr>
          </a:lstStyle>
          <a:p>
            <a:fld id="{2B084C60-E0F6-4978-B254-AFA68FF8325D}" type="datetime1">
              <a:rPr lang="zh-CN" altLang="en-US"/>
            </a:fld>
            <a:endParaRPr lang="zh-CN" altLang="en-US" sz="1800">
              <a:solidFill>
                <a:schemeClr val="tx1"/>
              </a:solidFill>
            </a:endParaRPr>
          </a:p>
        </p:txBody>
      </p:sp>
      <p:sp>
        <p:nvSpPr>
          <p:cNvPr id="4" name="页脚占位符 3"/>
          <p:cNvSpPr>
            <a:spLocks noGrp="1"/>
          </p:cNvSpPr>
          <p:nvPr>
            <p:ph type="ftr" sz="quarter" idx="11"/>
          </p:nvPr>
        </p:nvSpPr>
        <p:spPr/>
        <p:txBody>
          <a:bodyPr/>
          <a:lstStyle>
            <a:lvl1pPr>
              <a:defRPr/>
            </a:lvl1pPr>
          </a:lstStyle>
          <a:p>
            <a:endParaRPr lang="zh-CN" altLang="zh-CN"/>
          </a:p>
        </p:txBody>
      </p:sp>
      <p:sp>
        <p:nvSpPr>
          <p:cNvPr id="5" name="灯片编号占位符 4"/>
          <p:cNvSpPr>
            <a:spLocks noGrp="1"/>
          </p:cNvSpPr>
          <p:nvPr>
            <p:ph type="sldNum" sz="quarter" idx="12"/>
          </p:nvPr>
        </p:nvSpPr>
        <p:spPr/>
        <p:txBody>
          <a:bodyPr/>
          <a:lstStyle>
            <a:lvl1pPr>
              <a:defRPr/>
            </a:lvl1pPr>
          </a:lstStyle>
          <a:p>
            <a:fld id="{C3845FB9-0A6F-4E16-B8E0-F3BCFDED9123}" type="slidenum">
              <a:rPr lang="zh-CN" altLang="en-US"/>
            </a:fld>
            <a:endParaRPr lang="zh-CN" altLang="en-US" sz="1800">
              <a:solidFill>
                <a:schemeClr val="tx1"/>
              </a:solidFill>
            </a:endParaRPr>
          </a:p>
        </p:txBody>
      </p:sp>
    </p:spTree>
  </p:cSld>
  <p:clrMapOvr>
    <a:masterClrMapping/>
  </p:clrMapOvr>
  <mc:AlternateContent xmlns:mc="http://schemas.openxmlformats.org/markup-compatibility/2006">
    <mc:Choice xmlns:p14="http://schemas.microsoft.com/office/powerpoint/2010/main" Requires="p14">
      <p:transition spd="slow" p14:dur="1600" advTm="6000">
        <p14:gallery dir="l"/>
      </p:transition>
    </mc:Choice>
    <mc:Fallback>
      <p:transition spd="slow" advTm="6000">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fld id="{2B084C60-E0F6-4978-B254-AFA68FF8325D}" type="datetime1">
              <a:rPr lang="zh-CN" altLang="en-US"/>
            </a:fld>
            <a:endParaRPr lang="zh-CN" altLang="en-US" sz="1800">
              <a:solidFill>
                <a:schemeClr val="tx1"/>
              </a:solidFill>
            </a:endParaRPr>
          </a:p>
        </p:txBody>
      </p:sp>
      <p:sp>
        <p:nvSpPr>
          <p:cNvPr id="3" name="页脚占位符 2"/>
          <p:cNvSpPr>
            <a:spLocks noGrp="1"/>
          </p:cNvSpPr>
          <p:nvPr>
            <p:ph type="ftr" sz="quarter" idx="11"/>
          </p:nvPr>
        </p:nvSpPr>
        <p:spPr/>
        <p:txBody>
          <a:bodyPr/>
          <a:lstStyle>
            <a:lvl1pPr>
              <a:defRPr/>
            </a:lvl1pPr>
          </a:lstStyle>
          <a:p>
            <a:endParaRPr lang="zh-CN" altLang="zh-CN"/>
          </a:p>
        </p:txBody>
      </p:sp>
      <p:sp>
        <p:nvSpPr>
          <p:cNvPr id="4" name="灯片编号占位符 3"/>
          <p:cNvSpPr>
            <a:spLocks noGrp="1"/>
          </p:cNvSpPr>
          <p:nvPr>
            <p:ph type="sldNum" sz="quarter" idx="12"/>
          </p:nvPr>
        </p:nvSpPr>
        <p:spPr/>
        <p:txBody>
          <a:bodyPr/>
          <a:lstStyle>
            <a:lvl1pPr>
              <a:defRPr/>
            </a:lvl1pPr>
          </a:lstStyle>
          <a:p>
            <a:fld id="{9A6F747E-BF69-47DF-B270-860A721D4617}" type="slidenum">
              <a:rPr lang="zh-CN" altLang="en-US"/>
            </a:fld>
            <a:endParaRPr lang="zh-CN" altLang="en-US" sz="1800">
              <a:solidFill>
                <a:schemeClr val="tx1"/>
              </a:solidFill>
            </a:endParaRPr>
          </a:p>
        </p:txBody>
      </p:sp>
    </p:spTree>
  </p:cSld>
  <p:clrMapOvr>
    <a:masterClrMapping/>
  </p:clrMapOvr>
  <mc:AlternateContent xmlns:mc="http://schemas.openxmlformats.org/markup-compatibility/2006">
    <mc:Choice xmlns:p14="http://schemas.microsoft.com/office/powerpoint/2010/main" Requires="p14">
      <p:transition spd="slow" p14:dur="1600" advTm="6000">
        <p14:gallery dir="l"/>
      </p:transition>
    </mc:Choice>
    <mc:Fallback>
      <p:transition spd="slow" advTm="6000">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85825" y="482600"/>
            <a:ext cx="4146550" cy="1687513"/>
          </a:xfrm>
        </p:spPr>
        <p:txBody>
          <a:bodyPr/>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467350" y="1041400"/>
            <a:ext cx="6508750" cy="51403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85825" y="2170113"/>
            <a:ext cx="4146550" cy="401955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lvl1pPr>
              <a:defRPr/>
            </a:lvl1pPr>
          </a:lstStyle>
          <a:p>
            <a:fld id="{2B084C60-E0F6-4978-B254-AFA68FF8325D}" type="datetime1">
              <a:rPr lang="zh-CN" altLang="en-US"/>
            </a:fld>
            <a:endParaRPr lang="zh-CN" altLang="en-US" sz="1800">
              <a:solidFill>
                <a:schemeClr val="tx1"/>
              </a:solidFill>
            </a:endParaRPr>
          </a:p>
        </p:txBody>
      </p:sp>
      <p:sp>
        <p:nvSpPr>
          <p:cNvPr id="6" name="页脚占位符 5"/>
          <p:cNvSpPr>
            <a:spLocks noGrp="1"/>
          </p:cNvSpPr>
          <p:nvPr>
            <p:ph type="ftr" sz="quarter" idx="11"/>
          </p:nvPr>
        </p:nvSpPr>
        <p:spPr/>
        <p:txBody>
          <a:bodyPr/>
          <a:lstStyle>
            <a:lvl1pPr>
              <a:defRPr/>
            </a:lvl1pPr>
          </a:lstStyle>
          <a:p>
            <a:endParaRPr lang="zh-CN" altLang="zh-CN"/>
          </a:p>
        </p:txBody>
      </p:sp>
      <p:sp>
        <p:nvSpPr>
          <p:cNvPr id="7" name="灯片编号占位符 6"/>
          <p:cNvSpPr>
            <a:spLocks noGrp="1"/>
          </p:cNvSpPr>
          <p:nvPr>
            <p:ph type="sldNum" sz="quarter" idx="12"/>
          </p:nvPr>
        </p:nvSpPr>
        <p:spPr/>
        <p:txBody>
          <a:bodyPr/>
          <a:lstStyle>
            <a:lvl1pPr>
              <a:defRPr/>
            </a:lvl1pPr>
          </a:lstStyle>
          <a:p>
            <a:fld id="{7ABE4EB3-0459-42EE-8759-3E58F16E46DC}" type="slidenum">
              <a:rPr lang="zh-CN" altLang="en-US"/>
            </a:fld>
            <a:endParaRPr lang="zh-CN" altLang="en-US" sz="1800">
              <a:solidFill>
                <a:schemeClr val="tx1"/>
              </a:solidFill>
            </a:endParaRPr>
          </a:p>
        </p:txBody>
      </p:sp>
    </p:spTree>
  </p:cSld>
  <p:clrMapOvr>
    <a:masterClrMapping/>
  </p:clrMapOvr>
  <mc:AlternateContent xmlns:mc="http://schemas.openxmlformats.org/markup-compatibility/2006">
    <mc:Choice xmlns:p14="http://schemas.microsoft.com/office/powerpoint/2010/main" Requires="p14">
      <p:transition spd="slow" p14:dur="1600" advTm="6000">
        <p14:gallery dir="l"/>
      </p:transition>
    </mc:Choice>
    <mc:Fallback>
      <p:transition spd="slow" advTm="6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84238" y="385763"/>
            <a:ext cx="11090275" cy="1397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884238" y="1925638"/>
            <a:ext cx="11090275" cy="4589462"/>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advTm="6000">
        <p14:gallery dir="l"/>
      </p:transition>
    </mc:Choice>
    <mc:Fallback>
      <p:transition spd="slow" advTm="6000">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85825" y="482600"/>
            <a:ext cx="4146550" cy="1687513"/>
          </a:xfrm>
        </p:spPr>
        <p:txBody>
          <a:bodyPr/>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467350" y="1041400"/>
            <a:ext cx="6508750" cy="51403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85825" y="2170113"/>
            <a:ext cx="4146550" cy="401955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lvl1pPr>
              <a:defRPr/>
            </a:lvl1pPr>
          </a:lstStyle>
          <a:p>
            <a:fld id="{2B084C60-E0F6-4978-B254-AFA68FF8325D}" type="datetime1">
              <a:rPr lang="zh-CN" altLang="en-US"/>
            </a:fld>
            <a:endParaRPr lang="zh-CN" altLang="en-US" sz="1800">
              <a:solidFill>
                <a:schemeClr val="tx1"/>
              </a:solidFill>
            </a:endParaRPr>
          </a:p>
        </p:txBody>
      </p:sp>
      <p:sp>
        <p:nvSpPr>
          <p:cNvPr id="6" name="页脚占位符 5"/>
          <p:cNvSpPr>
            <a:spLocks noGrp="1"/>
          </p:cNvSpPr>
          <p:nvPr>
            <p:ph type="ftr" sz="quarter" idx="11"/>
          </p:nvPr>
        </p:nvSpPr>
        <p:spPr/>
        <p:txBody>
          <a:bodyPr/>
          <a:lstStyle>
            <a:lvl1pPr>
              <a:defRPr/>
            </a:lvl1pPr>
          </a:lstStyle>
          <a:p>
            <a:endParaRPr lang="zh-CN" altLang="zh-CN"/>
          </a:p>
        </p:txBody>
      </p:sp>
      <p:sp>
        <p:nvSpPr>
          <p:cNvPr id="7" name="灯片编号占位符 6"/>
          <p:cNvSpPr>
            <a:spLocks noGrp="1"/>
          </p:cNvSpPr>
          <p:nvPr>
            <p:ph type="sldNum" sz="quarter" idx="12"/>
          </p:nvPr>
        </p:nvSpPr>
        <p:spPr/>
        <p:txBody>
          <a:bodyPr/>
          <a:lstStyle>
            <a:lvl1pPr>
              <a:defRPr/>
            </a:lvl1pPr>
          </a:lstStyle>
          <a:p>
            <a:fld id="{34EE5885-896B-491A-A4D2-3B9DF2E437ED}" type="slidenum">
              <a:rPr lang="zh-CN" altLang="en-US"/>
            </a:fld>
            <a:endParaRPr lang="zh-CN" altLang="en-US" sz="1800">
              <a:solidFill>
                <a:schemeClr val="tx1"/>
              </a:solidFill>
            </a:endParaRPr>
          </a:p>
        </p:txBody>
      </p:sp>
    </p:spTree>
  </p:cSld>
  <p:clrMapOvr>
    <a:masterClrMapping/>
  </p:clrMapOvr>
  <mc:AlternateContent xmlns:mc="http://schemas.openxmlformats.org/markup-compatibility/2006">
    <mc:Choice xmlns:p14="http://schemas.microsoft.com/office/powerpoint/2010/main" Requires="p14">
      <p:transition spd="slow" p14:dur="1600" advTm="6000">
        <p14:gallery dir="l"/>
      </p:transition>
    </mc:Choice>
    <mc:Fallback>
      <p:transition spd="slow" advTm="6000">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fld id="{2B084C60-E0F6-4978-B254-AFA68FF8325D}" type="datetime1">
              <a:rPr lang="zh-CN" altLang="en-US"/>
            </a:fld>
            <a:endParaRPr lang="zh-CN" altLang="en-US" sz="1800">
              <a:solidFill>
                <a:schemeClr val="tx1"/>
              </a:solidFill>
            </a:endParaRPr>
          </a:p>
        </p:txBody>
      </p:sp>
      <p:sp>
        <p:nvSpPr>
          <p:cNvPr id="5" name="页脚占位符 4"/>
          <p:cNvSpPr>
            <a:spLocks noGrp="1"/>
          </p:cNvSpPr>
          <p:nvPr>
            <p:ph type="ftr" sz="quarter" idx="11"/>
          </p:nvPr>
        </p:nvSpPr>
        <p:spPr/>
        <p:txBody>
          <a:bodyPr/>
          <a:lstStyle>
            <a:lvl1pPr>
              <a:defRPr/>
            </a:lvl1pPr>
          </a:lstStyle>
          <a:p>
            <a:endParaRPr lang="zh-CN" altLang="zh-CN"/>
          </a:p>
        </p:txBody>
      </p:sp>
      <p:sp>
        <p:nvSpPr>
          <p:cNvPr id="6" name="灯片编号占位符 5"/>
          <p:cNvSpPr>
            <a:spLocks noGrp="1"/>
          </p:cNvSpPr>
          <p:nvPr>
            <p:ph type="sldNum" sz="quarter" idx="12"/>
          </p:nvPr>
        </p:nvSpPr>
        <p:spPr/>
        <p:txBody>
          <a:bodyPr/>
          <a:lstStyle>
            <a:lvl1pPr>
              <a:defRPr/>
            </a:lvl1pPr>
          </a:lstStyle>
          <a:p>
            <a:fld id="{A2D23D1C-EBD2-4EC9-BA90-67D75A05BE60}" type="slidenum">
              <a:rPr lang="zh-CN" altLang="en-US"/>
            </a:fld>
            <a:endParaRPr lang="zh-CN" altLang="en-US" sz="1800">
              <a:solidFill>
                <a:schemeClr val="tx1"/>
              </a:solidFill>
            </a:endParaRPr>
          </a:p>
        </p:txBody>
      </p:sp>
    </p:spTree>
  </p:cSld>
  <p:clrMapOvr>
    <a:masterClrMapping/>
  </p:clrMapOvr>
  <mc:AlternateContent xmlns:mc="http://schemas.openxmlformats.org/markup-compatibility/2006">
    <mc:Choice xmlns:p14="http://schemas.microsoft.com/office/powerpoint/2010/main" Requires="p14">
      <p:transition spd="slow" p14:dur="1600" advTm="6000">
        <p14:gallery dir="l"/>
      </p:transition>
    </mc:Choice>
    <mc:Fallback>
      <p:transition spd="slow" advTm="6000">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245600" y="266700"/>
            <a:ext cx="2814638" cy="654685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796925" y="266700"/>
            <a:ext cx="8296275" cy="6546850"/>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fld id="{2B084C60-E0F6-4978-B254-AFA68FF8325D}" type="datetime1">
              <a:rPr lang="zh-CN" altLang="en-US"/>
            </a:fld>
            <a:endParaRPr lang="zh-CN" altLang="en-US" sz="1800">
              <a:solidFill>
                <a:schemeClr val="tx1"/>
              </a:solidFill>
            </a:endParaRPr>
          </a:p>
        </p:txBody>
      </p:sp>
      <p:sp>
        <p:nvSpPr>
          <p:cNvPr id="5" name="页脚占位符 4"/>
          <p:cNvSpPr>
            <a:spLocks noGrp="1"/>
          </p:cNvSpPr>
          <p:nvPr>
            <p:ph type="ftr" sz="quarter" idx="11"/>
          </p:nvPr>
        </p:nvSpPr>
        <p:spPr/>
        <p:txBody>
          <a:bodyPr/>
          <a:lstStyle>
            <a:lvl1pPr>
              <a:defRPr/>
            </a:lvl1pPr>
          </a:lstStyle>
          <a:p>
            <a:endParaRPr lang="zh-CN" altLang="zh-CN"/>
          </a:p>
        </p:txBody>
      </p:sp>
      <p:sp>
        <p:nvSpPr>
          <p:cNvPr id="6" name="灯片编号占位符 5"/>
          <p:cNvSpPr>
            <a:spLocks noGrp="1"/>
          </p:cNvSpPr>
          <p:nvPr>
            <p:ph type="sldNum" sz="quarter" idx="12"/>
          </p:nvPr>
        </p:nvSpPr>
        <p:spPr/>
        <p:txBody>
          <a:bodyPr/>
          <a:lstStyle>
            <a:lvl1pPr>
              <a:defRPr/>
            </a:lvl1pPr>
          </a:lstStyle>
          <a:p>
            <a:fld id="{EB5A4FED-9C2F-4AA0-967E-BE2A9A238BDF}" type="slidenum">
              <a:rPr lang="zh-CN" altLang="en-US"/>
            </a:fld>
            <a:endParaRPr lang="zh-CN" altLang="en-US" sz="1800">
              <a:solidFill>
                <a:schemeClr val="tx1"/>
              </a:solidFill>
            </a:endParaRPr>
          </a:p>
        </p:txBody>
      </p:sp>
    </p:spTree>
  </p:cSld>
  <p:clrMapOvr>
    <a:masterClrMapping/>
  </p:clrMapOvr>
  <mc:AlternateContent xmlns:mc="http://schemas.openxmlformats.org/markup-compatibility/2006">
    <mc:Choice xmlns:p14="http://schemas.microsoft.com/office/powerpoint/2010/main" Requires="p14">
      <p:transition spd="slow" p14:dur="1600" advTm="6000">
        <p14:gallery dir="l"/>
      </p:transition>
    </mc:Choice>
    <mc:Fallback>
      <p:transition spd="slow" advTm="6000">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796925" y="266700"/>
            <a:ext cx="11263313" cy="798513"/>
          </a:xfr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884238" y="6704013"/>
            <a:ext cx="2892425" cy="384175"/>
          </a:xfrm>
        </p:spPr>
        <p:txBody>
          <a:bodyPr/>
          <a:lstStyle>
            <a:lvl1pPr>
              <a:defRPr/>
            </a:lvl1pPr>
          </a:lstStyle>
          <a:p>
            <a:fld id="{2B084C60-E0F6-4978-B254-AFA68FF8325D}" type="datetime1">
              <a:rPr lang="zh-CN" altLang="en-US"/>
            </a:fld>
            <a:endParaRPr lang="zh-CN" altLang="en-US" sz="1800">
              <a:solidFill>
                <a:schemeClr val="tx1"/>
              </a:solidFill>
            </a:endParaRPr>
          </a:p>
        </p:txBody>
      </p:sp>
      <p:sp>
        <p:nvSpPr>
          <p:cNvPr id="4" name="页脚占位符 3"/>
          <p:cNvSpPr>
            <a:spLocks noGrp="1"/>
          </p:cNvSpPr>
          <p:nvPr>
            <p:ph type="ftr" sz="quarter" idx="11"/>
          </p:nvPr>
        </p:nvSpPr>
        <p:spPr>
          <a:xfrm>
            <a:off x="4259263" y="6704013"/>
            <a:ext cx="4340225" cy="384175"/>
          </a:xfrm>
        </p:spPr>
        <p:txBody>
          <a:bodyPr/>
          <a:lstStyle>
            <a:lvl1pPr>
              <a:defRPr/>
            </a:lvl1pPr>
          </a:lstStyle>
          <a:p>
            <a:endParaRPr lang="zh-CN" altLang="zh-CN"/>
          </a:p>
        </p:txBody>
      </p:sp>
      <p:sp>
        <p:nvSpPr>
          <p:cNvPr id="5" name="灯片编号占位符 4"/>
          <p:cNvSpPr>
            <a:spLocks noGrp="1"/>
          </p:cNvSpPr>
          <p:nvPr>
            <p:ph type="sldNum" sz="quarter" idx="12"/>
          </p:nvPr>
        </p:nvSpPr>
        <p:spPr>
          <a:xfrm>
            <a:off x="9082088" y="6704013"/>
            <a:ext cx="2892425" cy="384175"/>
          </a:xfrm>
        </p:spPr>
        <p:txBody>
          <a:bodyPr/>
          <a:lstStyle>
            <a:lvl1pPr>
              <a:defRPr/>
            </a:lvl1pPr>
          </a:lstStyle>
          <a:p>
            <a:fld id="{E9CA19E4-FE0A-4341-8B59-7CA03012B9B1}" type="slidenum">
              <a:rPr lang="zh-CN" altLang="en-US"/>
            </a:fld>
            <a:endParaRPr lang="zh-CN" altLang="en-US" sz="1800">
              <a:solidFill>
                <a:schemeClr val="tx1"/>
              </a:solidFill>
            </a:endParaRPr>
          </a:p>
        </p:txBody>
      </p:sp>
    </p:spTree>
  </p:cSld>
  <p:clrMapOvr>
    <a:masterClrMapping/>
  </p:clrMapOvr>
  <mc:AlternateContent xmlns:mc="http://schemas.openxmlformats.org/markup-compatibility/2006">
    <mc:Choice xmlns:p14="http://schemas.microsoft.com/office/powerpoint/2010/main" Requires="p14">
      <p:transition spd="slow" p14:dur="1600" advTm="6000">
        <p14:gallery dir="l"/>
      </p:transition>
    </mc:Choice>
    <mc:Fallback>
      <p:transition spd="slow" advTm="6000">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2_空白">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600" advTm="6000">
        <p14:gallery dir="l"/>
      </p:transition>
    </mc:Choice>
    <mc:Fallback>
      <p:transition spd="slow" advTm="6000">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77888" y="1803400"/>
            <a:ext cx="11090275" cy="3008313"/>
          </a:xfrm>
          <a:prstGeom prst="rect">
            <a:avLst/>
          </a:prstGeo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77888" y="4840288"/>
            <a:ext cx="11090275" cy="1582737"/>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smtClean="0"/>
              <a:t>单击此处编辑母版文本样式</a:t>
            </a:r>
            <a:endParaRPr lang="zh-CN" altLang="en-US" smtClean="0"/>
          </a:p>
        </p:txBody>
      </p:sp>
    </p:spTree>
  </p:cSld>
  <p:clrMapOvr>
    <a:masterClrMapping/>
  </p:clrMapOvr>
  <mc:AlternateContent xmlns:mc="http://schemas.openxmlformats.org/markup-compatibility/2006">
    <mc:Choice xmlns:p14="http://schemas.microsoft.com/office/powerpoint/2010/main" Requires="p14">
      <p:transition spd="slow" p14:dur="1600" advTm="6000">
        <p14:gallery dir="l"/>
      </p:transition>
    </mc:Choice>
    <mc:Fallback>
      <p:transition spd="slow" advTm="6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84238" y="385763"/>
            <a:ext cx="11090275" cy="1397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84238" y="1925638"/>
            <a:ext cx="5468937" cy="4589462"/>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505575" y="1925638"/>
            <a:ext cx="5468938" cy="4589462"/>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advTm="6000">
        <p14:gallery dir="l"/>
      </p:transition>
    </mc:Choice>
    <mc:Fallback>
      <p:transition spd="slow" advTm="6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85825" y="385763"/>
            <a:ext cx="11090275" cy="1397000"/>
          </a:xfrm>
          <a:prstGeom prst="rect">
            <a:avLst/>
          </a:prstGeo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85825" y="1773238"/>
            <a:ext cx="5440363" cy="8683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85825" y="2641600"/>
            <a:ext cx="5440363" cy="3886200"/>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510338" y="1773238"/>
            <a:ext cx="5465762" cy="8683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510338" y="2641600"/>
            <a:ext cx="5465762" cy="3886200"/>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advTm="6000">
        <p14:gallery dir="l"/>
      </p:transition>
    </mc:Choice>
    <mc:Fallback>
      <p:transition spd="slow" advTm="6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84238" y="385763"/>
            <a:ext cx="11090275" cy="139700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advTm="6000">
        <p14:gallery dir="l"/>
      </p:transition>
    </mc:Choice>
    <mc:Fallback>
      <p:transition spd="slow" advTm="6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600" advTm="6000">
        <p14:gallery dir="l"/>
      </p:transition>
    </mc:Choice>
    <mc:Fallback>
      <p:transition spd="slow" advTm="6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85825" y="482600"/>
            <a:ext cx="4146550" cy="1687513"/>
          </a:xfrm>
          <a:prstGeom prst="rect">
            <a:avLst/>
          </a:prstGeo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467350" y="1041400"/>
            <a:ext cx="6508750" cy="51403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85825" y="2170113"/>
            <a:ext cx="4146550" cy="4019550"/>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Tree>
  </p:cSld>
  <p:clrMapOvr>
    <a:masterClrMapping/>
  </p:clrMapOvr>
  <mc:AlternateContent xmlns:mc="http://schemas.openxmlformats.org/markup-compatibility/2006">
    <mc:Choice xmlns:p14="http://schemas.microsoft.com/office/powerpoint/2010/main" Requires="p14">
      <p:transition spd="slow" p14:dur="1600" advTm="6000">
        <p14:gallery dir="l"/>
      </p:transition>
    </mc:Choice>
    <mc:Fallback>
      <p:transition spd="slow" advTm="6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85825" y="482600"/>
            <a:ext cx="4146550" cy="1687513"/>
          </a:xfrm>
          <a:prstGeom prst="rect">
            <a:avLst/>
          </a:prstGeo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467350" y="1041400"/>
            <a:ext cx="6508750" cy="51403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85825" y="2170113"/>
            <a:ext cx="4146550" cy="4019550"/>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Tree>
  </p:cSld>
  <p:clrMapOvr>
    <a:masterClrMapping/>
  </p:clrMapOvr>
  <mc:AlternateContent xmlns:mc="http://schemas.openxmlformats.org/markup-compatibility/2006">
    <mc:Choice xmlns:p14="http://schemas.microsoft.com/office/powerpoint/2010/main" Requires="p14">
      <p:transition spd="slow" p14:dur="1600" advTm="6000">
        <p14:gallery dir="l"/>
      </p:transition>
    </mc:Choice>
    <mc:Fallback>
      <p:transition spd="slow" advTm="6000">
        <p:fade/>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5" Type="http://schemas.openxmlformats.org/officeDocument/2006/relationships/theme" Target="../theme/theme2.xml"/><Relationship Id="rId14" Type="http://schemas.openxmlformats.org/officeDocument/2006/relationships/image" Target="../media/image2.jpeg"/><Relationship Id="rId13" Type="http://schemas.openxmlformats.org/officeDocument/2006/relationships/slideLayout" Target="../slideLayouts/slideLayout24.xml"/><Relationship Id="rId12" Type="http://schemas.openxmlformats.org/officeDocument/2006/relationships/slideLayout" Target="../slideLayouts/slideLayout23.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sp>
        <p:nvSpPr>
          <p:cNvPr id="1026" name="矩形 2"/>
          <p:cNvSpPr>
            <a:spLocks noChangeArrowheads="1"/>
          </p:cNvSpPr>
          <p:nvPr/>
        </p:nvSpPr>
        <p:spPr bwMode="auto">
          <a:xfrm>
            <a:off x="0" y="0"/>
            <a:ext cx="12858750" cy="7232650"/>
          </a:xfrm>
          <a:prstGeom prst="rect">
            <a:avLst/>
          </a:prstGeom>
          <a:blipFill dpi="0" rotWithShape="1">
            <a:blip r:embed="rId12"/>
            <a:srcRect/>
            <a:stretch>
              <a:fillRect/>
            </a:stretch>
          </a:blipFill>
          <a:ln>
            <a:noFill/>
          </a:ln>
          <a:extLst>
            <a:ext uri="{91240B29-F687-4F45-9708-019B960494DF}">
              <a14:hiddenLine xmlns:a14="http://schemas.microsoft.com/office/drawing/2010/main" w="9525">
                <a:solidFill>
                  <a:srgbClr val="000000"/>
                </a:solidFill>
                <a:bevel/>
              </a14:hiddenLine>
            </a:ext>
          </a:extLst>
        </p:spPr>
        <p:txBody>
          <a:bodyPr anchor="ctr"/>
          <a:lstStyle/>
          <a:p>
            <a:pPr algn="ctr"/>
            <a:endParaRPr lang="zh-CN" altLang="zh-CN">
              <a:solidFill>
                <a:srgbClr val="FFFFFF"/>
              </a:solidFill>
              <a:sym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slow" p14:dur="1600" advTm="6000">
        <p14:gallery dir="l"/>
      </p:transition>
    </mc:Choice>
    <mc:Fallback>
      <p:transition spd="slow" advTm="6000">
        <p:fade/>
      </p:transition>
    </mc:Fallback>
  </mc:AlternateContent>
  <p:txStyles>
    <p:titleStyle>
      <a:lvl1pPr marL="914400" indent="-914400" algn="l" defTabSz="0" rtl="0" fontAlgn="base">
        <a:lnSpc>
          <a:spcPct val="90000"/>
        </a:lnSpc>
        <a:spcBef>
          <a:spcPct val="0"/>
        </a:spcBef>
        <a:spcAft>
          <a:spcPct val="0"/>
        </a:spcAft>
        <a:defRPr sz="4400" kern="1200">
          <a:solidFill>
            <a:schemeClr val="tx1"/>
          </a:solidFill>
          <a:latin typeface="+mj-lt"/>
          <a:ea typeface="+mj-ea"/>
          <a:cs typeface="+mj-cs"/>
          <a:sym typeface="Arial" panose="020B0604020202020204" pitchFamily="34" charset="0"/>
        </a:defRPr>
      </a:lvl1pPr>
      <a:lvl2pPr marL="914400" indent="-914400" algn="l" defTabSz="0"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914400" indent="-914400" algn="l" defTabSz="0"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914400" indent="-914400" algn="l" defTabSz="0"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914400" indent="-914400" algn="l" defTabSz="0"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1371600" indent="-914400" algn="l" defTabSz="0"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1828800" indent="-914400" algn="l" defTabSz="0"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2286000" indent="-914400" algn="l" defTabSz="0"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2743200" indent="-914400" algn="l" defTabSz="0"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sym typeface="Arial" panose="020B0604020202020204" pitchFamily="34" charset="0"/>
        </a:defRPr>
      </a:lvl9pPr>
    </p:titleStyle>
    <p:bodyStyle>
      <a:lvl1pPr marL="228600" indent="-228600" algn="l" defTabSz="0"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Arial" panose="020B0604020202020204" pitchFamily="34" charset="0"/>
        </a:defRPr>
      </a:lvl1pPr>
      <a:lvl2pPr marL="685800" indent="-228600" algn="l" defTabSz="0"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Arial" panose="020B0604020202020204" pitchFamily="34" charset="0"/>
        </a:defRPr>
      </a:lvl2pPr>
      <a:lvl3pPr marL="1143000" indent="-228600" algn="l" defTabSz="0"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3pPr>
      <a:lvl4pPr marL="1600200" indent="-228600" algn="l" defTabSz="0"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Arial" panose="020B0604020202020204" pitchFamily="34" charset="0"/>
        </a:defRPr>
      </a:lvl4pPr>
      <a:lvl5pPr marL="2057400" indent="-228600" algn="l" defTabSz="0"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pic>
        <p:nvPicPr>
          <p:cNvPr id="2050" name="图片 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2700" y="-3175"/>
            <a:ext cx="12925425" cy="723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pic>
      <p:sp>
        <p:nvSpPr>
          <p:cNvPr id="2051" name="Text Placeholder 2"/>
          <p:cNvSpPr>
            <a:spLocks noGrp="1" noChangeArrowheads="1"/>
          </p:cNvSpPr>
          <p:nvPr>
            <p:ph type="body" idx="1"/>
          </p:nvPr>
        </p:nvSpPr>
        <p:spPr bwMode="auto">
          <a:xfrm>
            <a:off x="796925" y="1273175"/>
            <a:ext cx="11263313" cy="554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vert="horz" wrap="square" lIns="91440" tIns="45720" rIns="91440" bIns="45720" numCol="1" anchor="t" anchorCtr="0" compatLnSpc="1"/>
          <a:lstStyle/>
          <a:p>
            <a:pPr lvl="0"/>
            <a:r>
              <a:rPr lang="zh-CN" smtClean="0">
                <a:sym typeface="Calibri" panose="020F0502020204030204" pitchFamily="34" charset="0"/>
              </a:rPr>
              <a:t>单击此处编辑母版文本样式</a:t>
            </a:r>
            <a:endParaRPr lang="zh-CN" smtClean="0">
              <a:sym typeface="Calibri" panose="020F0502020204030204" pitchFamily="34" charset="0"/>
            </a:endParaRPr>
          </a:p>
          <a:p>
            <a:pPr lvl="1"/>
            <a:r>
              <a:rPr lang="zh-CN" smtClean="0">
                <a:sym typeface="Calibri" panose="020F0502020204030204" pitchFamily="34" charset="0"/>
              </a:rPr>
              <a:t>第二级</a:t>
            </a:r>
            <a:endParaRPr lang="zh-CN" smtClean="0">
              <a:sym typeface="Calibri" panose="020F0502020204030204" pitchFamily="34" charset="0"/>
            </a:endParaRPr>
          </a:p>
        </p:txBody>
      </p:sp>
      <p:sp>
        <p:nvSpPr>
          <p:cNvPr id="2052" name="Date Placeholder 3"/>
          <p:cNvSpPr>
            <a:spLocks noGrp="1" noChangeArrowheads="1"/>
          </p:cNvSpPr>
          <p:nvPr>
            <p:ph type="dt" sz="half" idx="2"/>
          </p:nvPr>
        </p:nvSpPr>
        <p:spPr bwMode="auto">
          <a:xfrm>
            <a:off x="884238" y="6704013"/>
            <a:ext cx="2892425"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vert="horz" wrap="square" lIns="91440" tIns="45720" rIns="91440" bIns="45720" numCol="1" anchor="ctr" anchorCtr="0" compatLnSpc="1"/>
          <a:lstStyle>
            <a:lvl1pPr>
              <a:defRPr sz="500">
                <a:solidFill>
                  <a:srgbClr val="A5A5A5"/>
                </a:solidFill>
              </a:defRPr>
            </a:lvl1pPr>
          </a:lstStyle>
          <a:p>
            <a:fld id="{2B084C60-E0F6-4978-B254-AFA68FF8325D}" type="datetime1">
              <a:rPr lang="zh-CN" altLang="en-US"/>
            </a:fld>
            <a:endParaRPr lang="zh-CN" altLang="en-US" sz="1800">
              <a:solidFill>
                <a:schemeClr val="tx1"/>
              </a:solidFill>
            </a:endParaRPr>
          </a:p>
        </p:txBody>
      </p:sp>
      <p:sp>
        <p:nvSpPr>
          <p:cNvPr id="2053" name="Footer Placeholder 4"/>
          <p:cNvSpPr>
            <a:spLocks noGrp="1" noChangeArrowheads="1"/>
          </p:cNvSpPr>
          <p:nvPr>
            <p:ph type="ftr" sz="quarter" idx="3"/>
          </p:nvPr>
        </p:nvSpPr>
        <p:spPr bwMode="auto">
          <a:xfrm>
            <a:off x="4259263" y="6704013"/>
            <a:ext cx="4340225"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vert="horz" wrap="square" lIns="91440" tIns="45720" rIns="91440" bIns="45720" numCol="1" anchor="ctr" anchorCtr="0" compatLnSpc="1"/>
          <a:lstStyle>
            <a:lvl1pPr algn="ctr">
              <a:defRPr sz="500">
                <a:solidFill>
                  <a:srgbClr val="A5A5A5"/>
                </a:solidFill>
              </a:defRPr>
            </a:lvl1pPr>
          </a:lstStyle>
          <a:p>
            <a:endParaRPr lang="zh-CN" altLang="zh-CN"/>
          </a:p>
        </p:txBody>
      </p:sp>
      <p:sp>
        <p:nvSpPr>
          <p:cNvPr id="2054" name="Slide Number Placeholder 5"/>
          <p:cNvSpPr>
            <a:spLocks noGrp="1" noChangeArrowheads="1"/>
          </p:cNvSpPr>
          <p:nvPr>
            <p:ph type="sldNum" sz="quarter" idx="4"/>
          </p:nvPr>
        </p:nvSpPr>
        <p:spPr bwMode="auto">
          <a:xfrm>
            <a:off x="9082088" y="6704013"/>
            <a:ext cx="2892425"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vert="horz" wrap="square" lIns="91440" tIns="45720" rIns="91440" bIns="45720" numCol="1" anchor="ctr" anchorCtr="0" compatLnSpc="1"/>
          <a:lstStyle>
            <a:lvl1pPr algn="r">
              <a:defRPr sz="500">
                <a:solidFill>
                  <a:srgbClr val="A5A5A5"/>
                </a:solidFill>
              </a:defRPr>
            </a:lvl1pPr>
          </a:lstStyle>
          <a:p>
            <a:fld id="{1B6AFBA4-3CA3-42A3-8DD1-3AD87BB25C06}" type="slidenum">
              <a:rPr lang="zh-CN" altLang="en-US"/>
            </a:fld>
            <a:endParaRPr lang="zh-CN" altLang="en-US" sz="1800">
              <a:solidFill>
                <a:schemeClr val="tx1"/>
              </a:solidFill>
            </a:endParaRPr>
          </a:p>
        </p:txBody>
      </p:sp>
      <p:sp>
        <p:nvSpPr>
          <p:cNvPr id="2055" name="Title Placeholder 1"/>
          <p:cNvSpPr>
            <a:spLocks noGrp="1" noChangeArrowheads="1"/>
          </p:cNvSpPr>
          <p:nvPr>
            <p:ph type="title" idx="4294967295"/>
          </p:nvPr>
        </p:nvSpPr>
        <p:spPr bwMode="auto">
          <a:xfrm>
            <a:off x="796925" y="266700"/>
            <a:ext cx="11263313" cy="79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vert="horz" wrap="square" lIns="91440" tIns="45720" rIns="91440" bIns="45720" numCol="1" anchor="b" anchorCtr="0" compatLnSpc="1"/>
          <a:lstStyle/>
          <a:p>
            <a:pPr lvl="0"/>
            <a:r>
              <a:rPr lang="zh-CN" smtClean="0">
                <a:sym typeface="Broadway" panose="04040905080B02020502" pitchFamily="82" charset="0"/>
              </a:rPr>
              <a:t>单击此处编辑母版标题样式</a:t>
            </a:r>
            <a:endParaRPr lang="zh-CN" smtClean="0">
              <a:sym typeface="Broadway" panose="04040905080B02020502" pitchFamily="82" charset="0"/>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mc:AlternateContent xmlns:mc="http://schemas.openxmlformats.org/markup-compatibility/2006">
    <mc:Choice xmlns:p14="http://schemas.microsoft.com/office/powerpoint/2010/main" Requires="p14">
      <p:transition spd="slow" p14:dur="1600" advTm="6000">
        <p14:gallery dir="l"/>
      </p:transition>
    </mc:Choice>
    <mc:Fallback>
      <p:transition spd="slow" advTm="6000">
        <p:fade/>
      </p:transition>
    </mc:Fallback>
  </mc:AlternateContent>
  <p:hf sldNum="0" hdr="0" ftr="0"/>
  <p:txStyles>
    <p:titleStyle>
      <a:lvl1pPr marL="406400" indent="-406400" algn="l" defTabSz="0" rtl="0" fontAlgn="base">
        <a:lnSpc>
          <a:spcPct val="90000"/>
        </a:lnSpc>
        <a:spcBef>
          <a:spcPct val="0"/>
        </a:spcBef>
        <a:spcAft>
          <a:spcPct val="0"/>
        </a:spcAft>
        <a:defRPr sz="3300" b="1" kern="1200">
          <a:solidFill>
            <a:schemeClr val="accent1"/>
          </a:solidFill>
          <a:latin typeface="+mj-lt"/>
          <a:ea typeface="+mj-ea"/>
          <a:cs typeface="+mj-cs"/>
          <a:sym typeface="Broadway" panose="04040905080B02020502" pitchFamily="82" charset="0"/>
        </a:defRPr>
      </a:lvl1pPr>
      <a:lvl2pPr marL="406400" indent="-406400" algn="l" defTabSz="0" rtl="0" fontAlgn="base">
        <a:lnSpc>
          <a:spcPct val="90000"/>
        </a:lnSpc>
        <a:spcBef>
          <a:spcPct val="0"/>
        </a:spcBef>
        <a:spcAft>
          <a:spcPct val="0"/>
        </a:spcAft>
        <a:defRPr sz="3300" b="1">
          <a:solidFill>
            <a:schemeClr val="accent1"/>
          </a:solidFill>
          <a:latin typeface="Broadway" panose="04040905080B02020502" pitchFamily="82" charset="0"/>
          <a:ea typeface="微软雅黑" panose="020B0503020204020204" pitchFamily="34" charset="-122"/>
          <a:sym typeface="Broadway" panose="04040905080B02020502" pitchFamily="82" charset="0"/>
        </a:defRPr>
      </a:lvl2pPr>
      <a:lvl3pPr marL="406400" indent="-406400" algn="l" defTabSz="0" rtl="0" fontAlgn="base">
        <a:lnSpc>
          <a:spcPct val="90000"/>
        </a:lnSpc>
        <a:spcBef>
          <a:spcPct val="0"/>
        </a:spcBef>
        <a:spcAft>
          <a:spcPct val="0"/>
        </a:spcAft>
        <a:defRPr sz="3300" b="1">
          <a:solidFill>
            <a:schemeClr val="accent1"/>
          </a:solidFill>
          <a:latin typeface="Broadway" panose="04040905080B02020502" pitchFamily="82" charset="0"/>
          <a:ea typeface="微软雅黑" panose="020B0503020204020204" pitchFamily="34" charset="-122"/>
          <a:sym typeface="Broadway" panose="04040905080B02020502" pitchFamily="82" charset="0"/>
        </a:defRPr>
      </a:lvl3pPr>
      <a:lvl4pPr marL="406400" indent="-406400" algn="l" defTabSz="0" rtl="0" fontAlgn="base">
        <a:lnSpc>
          <a:spcPct val="90000"/>
        </a:lnSpc>
        <a:spcBef>
          <a:spcPct val="0"/>
        </a:spcBef>
        <a:spcAft>
          <a:spcPct val="0"/>
        </a:spcAft>
        <a:defRPr sz="3300" b="1">
          <a:solidFill>
            <a:schemeClr val="accent1"/>
          </a:solidFill>
          <a:latin typeface="Broadway" panose="04040905080B02020502" pitchFamily="82" charset="0"/>
          <a:ea typeface="微软雅黑" panose="020B0503020204020204" pitchFamily="34" charset="-122"/>
          <a:sym typeface="Broadway" panose="04040905080B02020502" pitchFamily="82" charset="0"/>
        </a:defRPr>
      </a:lvl4pPr>
      <a:lvl5pPr marL="406400" indent="-406400" algn="l" defTabSz="0" rtl="0" fontAlgn="base">
        <a:lnSpc>
          <a:spcPct val="90000"/>
        </a:lnSpc>
        <a:spcBef>
          <a:spcPct val="0"/>
        </a:spcBef>
        <a:spcAft>
          <a:spcPct val="0"/>
        </a:spcAft>
        <a:defRPr sz="3300" b="1">
          <a:solidFill>
            <a:schemeClr val="accent1"/>
          </a:solidFill>
          <a:latin typeface="Broadway" panose="04040905080B02020502" pitchFamily="82" charset="0"/>
          <a:ea typeface="微软雅黑" panose="020B0503020204020204" pitchFamily="34" charset="-122"/>
          <a:sym typeface="Broadway" panose="04040905080B02020502" pitchFamily="82" charset="0"/>
        </a:defRPr>
      </a:lvl5pPr>
      <a:lvl6pPr marL="863600" indent="-406400" algn="l" defTabSz="0" rtl="0" fontAlgn="base">
        <a:lnSpc>
          <a:spcPct val="90000"/>
        </a:lnSpc>
        <a:spcBef>
          <a:spcPct val="0"/>
        </a:spcBef>
        <a:spcAft>
          <a:spcPct val="0"/>
        </a:spcAft>
        <a:defRPr sz="3300" b="1">
          <a:solidFill>
            <a:schemeClr val="accent1"/>
          </a:solidFill>
          <a:latin typeface="Broadway" panose="04040905080B02020502" pitchFamily="82" charset="0"/>
          <a:ea typeface="微软雅黑" panose="020B0503020204020204" pitchFamily="34" charset="-122"/>
          <a:sym typeface="Broadway" panose="04040905080B02020502" pitchFamily="82" charset="0"/>
        </a:defRPr>
      </a:lvl6pPr>
      <a:lvl7pPr marL="1320800" indent="-406400" algn="l" defTabSz="0" rtl="0" fontAlgn="base">
        <a:lnSpc>
          <a:spcPct val="90000"/>
        </a:lnSpc>
        <a:spcBef>
          <a:spcPct val="0"/>
        </a:spcBef>
        <a:spcAft>
          <a:spcPct val="0"/>
        </a:spcAft>
        <a:defRPr sz="3300" b="1">
          <a:solidFill>
            <a:schemeClr val="accent1"/>
          </a:solidFill>
          <a:latin typeface="Broadway" panose="04040905080B02020502" pitchFamily="82" charset="0"/>
          <a:ea typeface="微软雅黑" panose="020B0503020204020204" pitchFamily="34" charset="-122"/>
          <a:sym typeface="Broadway" panose="04040905080B02020502" pitchFamily="82" charset="0"/>
        </a:defRPr>
      </a:lvl7pPr>
      <a:lvl8pPr marL="1778000" indent="-406400" algn="l" defTabSz="0" rtl="0" fontAlgn="base">
        <a:lnSpc>
          <a:spcPct val="90000"/>
        </a:lnSpc>
        <a:spcBef>
          <a:spcPct val="0"/>
        </a:spcBef>
        <a:spcAft>
          <a:spcPct val="0"/>
        </a:spcAft>
        <a:defRPr sz="3300" b="1">
          <a:solidFill>
            <a:schemeClr val="accent1"/>
          </a:solidFill>
          <a:latin typeface="Broadway" panose="04040905080B02020502" pitchFamily="82" charset="0"/>
          <a:ea typeface="微软雅黑" panose="020B0503020204020204" pitchFamily="34" charset="-122"/>
          <a:sym typeface="Broadway" panose="04040905080B02020502" pitchFamily="82" charset="0"/>
        </a:defRPr>
      </a:lvl8pPr>
      <a:lvl9pPr marL="2235200" indent="-406400" algn="l" defTabSz="0" rtl="0" fontAlgn="base">
        <a:lnSpc>
          <a:spcPct val="90000"/>
        </a:lnSpc>
        <a:spcBef>
          <a:spcPct val="0"/>
        </a:spcBef>
        <a:spcAft>
          <a:spcPct val="0"/>
        </a:spcAft>
        <a:defRPr sz="3300" b="1">
          <a:solidFill>
            <a:schemeClr val="accent1"/>
          </a:solidFill>
          <a:latin typeface="Broadway" panose="04040905080B02020502" pitchFamily="82" charset="0"/>
          <a:ea typeface="微软雅黑" panose="020B0503020204020204" pitchFamily="34" charset="-122"/>
          <a:sym typeface="Broadway" panose="04040905080B02020502" pitchFamily="82" charset="0"/>
        </a:defRPr>
      </a:lvl9pPr>
    </p:titleStyle>
    <p:bodyStyle>
      <a:lvl1pPr marL="285750" indent="-285750" algn="l" defTabSz="406400" rtl="0" fontAlgn="base">
        <a:lnSpc>
          <a:spcPct val="90000"/>
        </a:lnSpc>
        <a:spcBef>
          <a:spcPts val="1265"/>
        </a:spcBef>
        <a:spcAft>
          <a:spcPct val="0"/>
        </a:spcAft>
        <a:buClr>
          <a:schemeClr val="accent1"/>
        </a:buClr>
        <a:buSzPct val="60000"/>
        <a:buFont typeface="Wingdings" panose="05000000000000000000" pitchFamily="2" charset="2"/>
        <a:buChar char=""/>
        <a:defRPr sz="2500" kern="1200">
          <a:solidFill>
            <a:schemeClr val="accent1"/>
          </a:solidFill>
          <a:latin typeface="+mn-lt"/>
          <a:ea typeface="+mn-ea"/>
          <a:cs typeface="+mn-cs"/>
          <a:sym typeface="Calibri" panose="020F0502020204030204" pitchFamily="34" charset="0"/>
        </a:defRPr>
      </a:lvl1pPr>
      <a:lvl2pPr marL="285750" indent="-285750" algn="l" defTabSz="406400" rtl="0" fontAlgn="base">
        <a:lnSpc>
          <a:spcPct val="130000"/>
        </a:lnSpc>
        <a:spcBef>
          <a:spcPct val="0"/>
        </a:spcBef>
        <a:spcAft>
          <a:spcPct val="0"/>
        </a:spcAft>
        <a:buClr>
          <a:schemeClr val="accent1"/>
        </a:buClr>
        <a:buSzPct val="60000"/>
        <a:buFont typeface="Calibri" panose="020F0502020204030204" pitchFamily="34" charset="0"/>
        <a:buChar char=" "/>
        <a:defRPr kern="1200">
          <a:solidFill>
            <a:schemeClr val="tx1"/>
          </a:solidFill>
          <a:latin typeface="+mn-lt"/>
          <a:ea typeface="+mn-ea"/>
          <a:cs typeface="+mn-cs"/>
          <a:sym typeface="Calibri" panose="020F0502020204030204" pitchFamily="34" charset="0"/>
        </a:defRPr>
      </a:lvl2pPr>
      <a:lvl3pPr marL="508000" indent="-100330" algn="l" defTabSz="406400" rtl="0" fontAlgn="base">
        <a:lnSpc>
          <a:spcPct val="90000"/>
        </a:lnSpc>
        <a:spcBef>
          <a:spcPts val="225"/>
        </a:spcBef>
        <a:spcAft>
          <a:spcPct val="0"/>
        </a:spcAft>
        <a:buClr>
          <a:schemeClr val="accent1"/>
        </a:buClr>
        <a:buSzPct val="60000"/>
        <a:buFont typeface="Arial" panose="020B0604020202020204" pitchFamily="34" charset="0"/>
        <a:buChar char="•"/>
        <a:defRPr sz="800" kern="1200">
          <a:solidFill>
            <a:srgbClr val="7F7F7F"/>
          </a:solidFill>
          <a:latin typeface="+mn-lt"/>
          <a:ea typeface="+mn-ea"/>
          <a:cs typeface="+mn-cs"/>
          <a:sym typeface="Calibri" panose="020F0502020204030204" pitchFamily="34" charset="0"/>
        </a:defRPr>
      </a:lvl3pPr>
      <a:lvl4pPr marL="711200" indent="-100330" algn="l" defTabSz="406400" rtl="0" fontAlgn="base">
        <a:lnSpc>
          <a:spcPct val="90000"/>
        </a:lnSpc>
        <a:spcBef>
          <a:spcPts val="225"/>
        </a:spcBef>
        <a:spcAft>
          <a:spcPct val="0"/>
        </a:spcAft>
        <a:buClr>
          <a:schemeClr val="accent1"/>
        </a:buClr>
        <a:buSzPct val="60000"/>
        <a:buFont typeface="Arial" panose="020B0604020202020204" pitchFamily="34" charset="0"/>
        <a:buChar char="•"/>
        <a:defRPr sz="800" kern="1200">
          <a:solidFill>
            <a:srgbClr val="7F7F7F"/>
          </a:solidFill>
          <a:latin typeface="+mn-lt"/>
          <a:ea typeface="+mn-ea"/>
          <a:cs typeface="+mn-cs"/>
          <a:sym typeface="Calibri" panose="020F0502020204030204" pitchFamily="34" charset="0"/>
        </a:defRPr>
      </a:lvl4pPr>
      <a:lvl5pPr marL="916305" indent="-100330" algn="l" defTabSz="406400" rtl="0" fontAlgn="base">
        <a:lnSpc>
          <a:spcPct val="90000"/>
        </a:lnSpc>
        <a:spcBef>
          <a:spcPts val="225"/>
        </a:spcBef>
        <a:spcAft>
          <a:spcPct val="0"/>
        </a:spcAft>
        <a:buClr>
          <a:schemeClr val="accent1"/>
        </a:buClr>
        <a:buSzPct val="60000"/>
        <a:buFont typeface="Arial" panose="020B0604020202020204" pitchFamily="34" charset="0"/>
        <a:buChar char="•"/>
        <a:defRPr sz="800" kern="1200">
          <a:solidFill>
            <a:srgbClr val="7F7F7F"/>
          </a:solidFill>
          <a:latin typeface="+mn-lt"/>
          <a:ea typeface="+mn-ea"/>
          <a:cs typeface="+mn-cs"/>
          <a:sym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3.xml"/><Relationship Id="rId1" Type="http://schemas.openxmlformats.org/officeDocument/2006/relationships/image" Target="../media/image17.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3.xml"/><Relationship Id="rId1" Type="http://schemas.openxmlformats.org/officeDocument/2006/relationships/image" Target="../media/image18.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4" Type="http://schemas.openxmlformats.org/officeDocument/2006/relationships/notesSlide" Target="../notesSlides/notesSlide17.xml"/><Relationship Id="rId3" Type="http://schemas.openxmlformats.org/officeDocument/2006/relationships/slideLayout" Target="../slideLayouts/slideLayout23.xml"/><Relationship Id="rId2" Type="http://schemas.openxmlformats.org/officeDocument/2006/relationships/image" Target="../media/image20.jpeg"/><Relationship Id="rId1" Type="http://schemas.openxmlformats.org/officeDocument/2006/relationships/image" Target="../media/image19.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5" Type="http://schemas.openxmlformats.org/officeDocument/2006/relationships/notesSlide" Target="../notesSlides/notesSlide19.xml"/><Relationship Id="rId4" Type="http://schemas.openxmlformats.org/officeDocument/2006/relationships/slideLayout" Target="../slideLayouts/slideLayout23.xml"/><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image" Target="../media/image21.jpeg"/></Relationships>
</file>

<file path=ppt/slides/_rels/slide2.xml.rels><?xml version="1.0" encoding="UTF-8" standalone="yes"?>
<Relationships xmlns="http://schemas.openxmlformats.org/package/2006/relationships"><Relationship Id="rId6" Type="http://schemas.openxmlformats.org/officeDocument/2006/relationships/notesSlide" Target="../notesSlides/notesSlide2.xml"/><Relationship Id="rId5" Type="http://schemas.openxmlformats.org/officeDocument/2006/relationships/slideLayout" Target="../slideLayouts/slideLayout23.xml"/><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3.xml"/><Relationship Id="rId1" Type="http://schemas.openxmlformats.org/officeDocument/2006/relationships/image" Target="../media/image24.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8" Type="http://schemas.openxmlformats.org/officeDocument/2006/relationships/notesSlide" Target="../notesSlides/notesSlide22.xml"/><Relationship Id="rId7" Type="http://schemas.openxmlformats.org/officeDocument/2006/relationships/slideLayout" Target="../slideLayouts/slideLayout24.xml"/><Relationship Id="rId6" Type="http://schemas.openxmlformats.org/officeDocument/2006/relationships/audio" Target="../media/audio1.wav"/><Relationship Id="rId5" Type="http://schemas.openxmlformats.org/officeDocument/2006/relationships/image" Target="../media/image29.jpeg"/><Relationship Id="rId4" Type="http://schemas.openxmlformats.org/officeDocument/2006/relationships/image" Target="../media/image28.jpeg"/><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image" Target="../media/image25.jpe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3.xml"/><Relationship Id="rId1" Type="http://schemas.openxmlformats.org/officeDocument/2006/relationships/image" Target="../media/image30.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3.xml"/><Relationship Id="rId1"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3.xml"/><Relationship Id="rId1"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3.xml"/><Relationship Id="rId1" Type="http://schemas.openxmlformats.org/officeDocument/2006/relationships/image" Target="../media/image9.png"/></Relationships>
</file>

<file path=ppt/slides/_rels/slide6.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23.xml"/><Relationship Id="rId2" Type="http://schemas.openxmlformats.org/officeDocument/2006/relationships/image" Target="../media/image11.jpeg"/><Relationship Id="rId1" Type="http://schemas.openxmlformats.org/officeDocument/2006/relationships/image" Target="../media/image10.jpeg"/></Relationships>
</file>

<file path=ppt/slides/_rels/slide7.xml.rels><?xml version="1.0" encoding="UTF-8" standalone="yes"?>
<Relationships xmlns="http://schemas.openxmlformats.org/package/2006/relationships"><Relationship Id="rId6" Type="http://schemas.openxmlformats.org/officeDocument/2006/relationships/notesSlide" Target="../notesSlides/notesSlide7.xml"/><Relationship Id="rId5" Type="http://schemas.openxmlformats.org/officeDocument/2006/relationships/slideLayout" Target="../slideLayouts/slideLayout23.xml"/><Relationship Id="rId4" Type="http://schemas.openxmlformats.org/officeDocument/2006/relationships/image" Target="../media/image15.jpeg"/><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3.xml"/><Relationship Id="rId1" Type="http://schemas.openxmlformats.org/officeDocument/2006/relationships/image" Target="../media/image16.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5"/>
          <p:cNvSpPr>
            <a:spLocks noChangeArrowheads="1"/>
          </p:cNvSpPr>
          <p:nvPr/>
        </p:nvSpPr>
        <p:spPr bwMode="auto">
          <a:xfrm>
            <a:off x="9242425" y="6864350"/>
            <a:ext cx="2892425"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40683" tIns="20343" rIns="40683" bIns="20343" anchor="ctr"/>
          <a:lstStyle/>
          <a:p>
            <a:pPr algn="r" eaLnBrk="1" hangingPunct="1"/>
            <a:r>
              <a:rPr lang="zh-CN" altLang="en-US" sz="500">
                <a:solidFill>
                  <a:srgbClr val="5F5F5F"/>
                </a:solidFill>
                <a:sym typeface="Calibri" panose="020F0502020204030204" pitchFamily="34" charset="0"/>
              </a:rPr>
              <a:t>*</a:t>
            </a:r>
            <a:endParaRPr lang="zh-CN" altLang="en-US" sz="500">
              <a:solidFill>
                <a:srgbClr val="A5A5A5"/>
              </a:solidFill>
              <a:ea typeface="幼圆" panose="02010509060101010101" pitchFamily="49" charset="-122"/>
              <a:sym typeface="Calibri" panose="020F0502020204030204" pitchFamily="34" charset="0"/>
            </a:endParaRPr>
          </a:p>
        </p:txBody>
      </p:sp>
      <p:sp>
        <p:nvSpPr>
          <p:cNvPr id="4099" name="矩形 28"/>
          <p:cNvSpPr>
            <a:spLocks noChangeArrowheads="1"/>
          </p:cNvSpPr>
          <p:nvPr/>
        </p:nvSpPr>
        <p:spPr bwMode="auto">
          <a:xfrm>
            <a:off x="0" y="3040063"/>
            <a:ext cx="12909550" cy="2160587"/>
          </a:xfrm>
          <a:prstGeom prst="rect">
            <a:avLst/>
          </a:prstGeom>
          <a:solidFill>
            <a:schemeClr val="accent1"/>
          </a:solidFill>
          <a:ln>
            <a:noFill/>
          </a:ln>
          <a:extLst>
            <a:ext uri="{91240B29-F687-4F45-9708-019B960494DF}">
              <a14:hiddenLine xmlns:a14="http://schemas.microsoft.com/office/drawing/2010/main" w="9525">
                <a:solidFill>
                  <a:srgbClr val="000000"/>
                </a:solidFill>
                <a:bevel/>
              </a14:hiddenLine>
            </a:ext>
          </a:extLst>
        </p:spPr>
        <p:txBody>
          <a:bodyPr anchor="ctr"/>
          <a:lstStyle/>
          <a:p>
            <a:pPr algn="ctr"/>
            <a:endParaRPr lang="zh-CN" altLang="zh-CN">
              <a:solidFill>
                <a:srgbClr val="FFFFFF"/>
              </a:solidFill>
              <a:sym typeface="Calibri" panose="020F0502020204030204" pitchFamily="34" charset="0"/>
            </a:endParaRPr>
          </a:p>
        </p:txBody>
      </p:sp>
      <p:sp>
        <p:nvSpPr>
          <p:cNvPr id="4100" name="文本框 13"/>
          <p:cNvSpPr>
            <a:spLocks noChangeArrowheads="1"/>
          </p:cNvSpPr>
          <p:nvPr/>
        </p:nvSpPr>
        <p:spPr bwMode="auto">
          <a:xfrm>
            <a:off x="2516188" y="3521075"/>
            <a:ext cx="7802562" cy="175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r>
              <a:rPr lang="zh-CN" altLang="en-US" sz="54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通用新员工入职培训模板</a:t>
            </a:r>
            <a:endParaRPr lang="zh-CN" altLang="en-US" sz="54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gn="ctr"/>
            <a:endParaRPr lang="zh-CN" altLang="en-US" sz="54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101" name="任意多边形 60"/>
          <p:cNvSpPr>
            <a:spLocks noChangeArrowheads="1"/>
          </p:cNvSpPr>
          <p:nvPr/>
        </p:nvSpPr>
        <p:spPr bwMode="auto">
          <a:xfrm>
            <a:off x="2792413" y="4819650"/>
            <a:ext cx="7272337" cy="104775"/>
          </a:xfrm>
          <a:custGeom>
            <a:avLst/>
            <a:gdLst>
              <a:gd name="T0" fmla="*/ 0 w 2578100"/>
              <a:gd name="T1" fmla="*/ 0 h 105410"/>
              <a:gd name="T2" fmla="*/ 2578100 w 2578100"/>
              <a:gd name="T3" fmla="*/ 0 h 105410"/>
              <a:gd name="T4" fmla="*/ 0 60000 65536"/>
              <a:gd name="T5" fmla="*/ 0 60000 65536"/>
              <a:gd name="T6" fmla="*/ 0 w 2578100"/>
              <a:gd name="T7" fmla="*/ 0 h 105410"/>
              <a:gd name="T8" fmla="*/ 2578100 w 2578100"/>
              <a:gd name="T9" fmla="*/ 105410 h 105410"/>
            </a:gdLst>
            <a:ahLst/>
            <a:cxnLst>
              <a:cxn ang="T4">
                <a:pos x="T0" y="T1"/>
              </a:cxn>
              <a:cxn ang="T5">
                <a:pos x="T2" y="T3"/>
              </a:cxn>
            </a:cxnLst>
            <a:rect l="T6" t="T7" r="T8" b="T9"/>
            <a:pathLst>
              <a:path w="2578100" h="105410">
                <a:moveTo>
                  <a:pt x="0" y="0"/>
                </a:moveTo>
                <a:lnTo>
                  <a:pt x="2578100" y="0"/>
                </a:lnTo>
              </a:path>
            </a:pathLst>
          </a:custGeom>
          <a:noFill/>
          <a:ln w="28575" cap="flat" cmpd="sng">
            <a:solidFill>
              <a:srgbClr val="8DD7FA"/>
            </a:solidFill>
            <a:miter lim="800000"/>
          </a:ln>
          <a:extLst>
            <a:ext uri="{909E8E84-426E-40DD-AFC4-6F175D3DCCD1}">
              <a14:hiddenFill xmlns:a14="http://schemas.microsoft.com/office/drawing/2010/main">
                <a:solidFill>
                  <a:srgbClr val="FFFFFF"/>
                </a:solidFill>
              </a14:hiddenFill>
            </a:ext>
          </a:extLst>
        </p:spPr>
        <p:txBody>
          <a:bodyPr anchor="ctr"/>
          <a:lstStyle/>
          <a:p>
            <a:pPr algn="ctr"/>
            <a:endParaRPr lang="zh-CN" altLang="zh-CN" sz="2500">
              <a:solidFill>
                <a:schemeClr val="bg1"/>
              </a:solidFill>
              <a:sym typeface="Calibri" panose="020F0502020204030204" pitchFamily="34" charset="0"/>
            </a:endParaRPr>
          </a:p>
        </p:txBody>
      </p:sp>
      <p:sp>
        <p:nvSpPr>
          <p:cNvPr id="4102" name="任意多边形 66"/>
          <p:cNvSpPr>
            <a:spLocks noChangeArrowheads="1"/>
          </p:cNvSpPr>
          <p:nvPr/>
        </p:nvSpPr>
        <p:spPr bwMode="auto">
          <a:xfrm flipV="1">
            <a:off x="2792413" y="3040063"/>
            <a:ext cx="7272337" cy="360362"/>
          </a:xfrm>
          <a:custGeom>
            <a:avLst/>
            <a:gdLst>
              <a:gd name="T0" fmla="*/ 0 w 2578100"/>
              <a:gd name="T1" fmla="*/ 0 h 360045"/>
              <a:gd name="T2" fmla="*/ 2578100 w 2578100"/>
              <a:gd name="T3" fmla="*/ 0 h 360045"/>
              <a:gd name="T4" fmla="*/ 0 60000 65536"/>
              <a:gd name="T5" fmla="*/ 0 60000 65536"/>
              <a:gd name="T6" fmla="*/ 0 w 2578100"/>
              <a:gd name="T7" fmla="*/ 0 h 360045"/>
              <a:gd name="T8" fmla="*/ 2578100 w 2578100"/>
              <a:gd name="T9" fmla="*/ 360045 h 360045"/>
            </a:gdLst>
            <a:ahLst/>
            <a:cxnLst>
              <a:cxn ang="T4">
                <a:pos x="T0" y="T1"/>
              </a:cxn>
              <a:cxn ang="T5">
                <a:pos x="T2" y="T3"/>
              </a:cxn>
            </a:cxnLst>
            <a:rect l="T6" t="T7" r="T8" b="T9"/>
            <a:pathLst>
              <a:path w="2578100" h="360045">
                <a:moveTo>
                  <a:pt x="0" y="0"/>
                </a:moveTo>
                <a:lnTo>
                  <a:pt x="2578100" y="0"/>
                </a:lnTo>
              </a:path>
            </a:pathLst>
          </a:custGeom>
          <a:noFill/>
          <a:ln w="28575" cap="flat" cmpd="sng">
            <a:solidFill>
              <a:srgbClr val="C4EBFD"/>
            </a:solidFill>
            <a:miter lim="800000"/>
          </a:ln>
          <a:extLst>
            <a:ext uri="{909E8E84-426E-40DD-AFC4-6F175D3DCCD1}">
              <a14:hiddenFill xmlns:a14="http://schemas.microsoft.com/office/drawing/2010/main">
                <a:solidFill>
                  <a:srgbClr val="FFFFFF"/>
                </a:solidFill>
              </a14:hiddenFill>
            </a:ext>
          </a:extLst>
        </p:spPr>
        <p:txBody>
          <a:bodyPr anchor="ctr"/>
          <a:lstStyle/>
          <a:p>
            <a:pPr algn="ctr"/>
            <a:endParaRPr lang="zh-CN" altLang="zh-CN" sz="2500">
              <a:solidFill>
                <a:schemeClr val="bg1"/>
              </a:solidFill>
              <a:sym typeface="Calibri" panose="020F0502020204030204" pitchFamily="34" charset="0"/>
            </a:endParaRPr>
          </a:p>
        </p:txBody>
      </p:sp>
      <p:sp>
        <p:nvSpPr>
          <p:cNvPr id="4103" name="TextBox 64"/>
          <p:cNvSpPr>
            <a:spLocks noChangeArrowheads="1"/>
          </p:cNvSpPr>
          <p:nvPr/>
        </p:nvSpPr>
        <p:spPr bwMode="auto">
          <a:xfrm>
            <a:off x="4629150" y="4367213"/>
            <a:ext cx="34496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a:spAutoFit/>
          </a:bodyPr>
          <a:lstStyle/>
          <a:p>
            <a:r>
              <a:rPr lang="zh-CN" altLang="en-US" sz="1400" b="1">
                <a:solidFill>
                  <a:srgbClr val="056C9C"/>
                </a:solidFill>
                <a:latin typeface="微软雅黑" panose="020B0503020204020204" pitchFamily="34" charset="-122"/>
                <a:ea typeface="微软雅黑" panose="020B0503020204020204" pitchFamily="34" charset="-122"/>
                <a:sym typeface="微软雅黑" panose="020B0503020204020204" pitchFamily="34" charset="-122"/>
              </a:rPr>
              <a:t>公司介绍</a:t>
            </a:r>
            <a:r>
              <a:rPr lang="en-US" sz="1400" b="1">
                <a:solidFill>
                  <a:srgbClr val="056C9C"/>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400" b="1">
                <a:solidFill>
                  <a:srgbClr val="056C9C"/>
                </a:solidFill>
                <a:latin typeface="微软雅黑" panose="020B0503020204020204" pitchFamily="34" charset="-122"/>
                <a:ea typeface="微软雅黑" panose="020B0503020204020204" pitchFamily="34" charset="-122"/>
                <a:sym typeface="微软雅黑" panose="020B0503020204020204" pitchFamily="34" charset="-122"/>
              </a:rPr>
              <a:t>员工培训</a:t>
            </a:r>
            <a:r>
              <a:rPr lang="en-US" sz="1400" b="1">
                <a:solidFill>
                  <a:srgbClr val="056C9C"/>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400" b="1">
                <a:solidFill>
                  <a:srgbClr val="056C9C"/>
                </a:solidFill>
                <a:latin typeface="微软雅黑" panose="020B0503020204020204" pitchFamily="34" charset="-122"/>
                <a:ea typeface="微软雅黑" panose="020B0503020204020204" pitchFamily="34" charset="-122"/>
                <a:sym typeface="微软雅黑" panose="020B0503020204020204" pitchFamily="34" charset="-122"/>
              </a:rPr>
              <a:t>会议报告</a:t>
            </a:r>
            <a:r>
              <a:rPr lang="en-US" sz="1400" b="1">
                <a:solidFill>
                  <a:srgbClr val="056C9C"/>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400" b="1">
                <a:solidFill>
                  <a:srgbClr val="056C9C"/>
                </a:solidFill>
                <a:latin typeface="微软雅黑" panose="020B0503020204020204" pitchFamily="34" charset="-122"/>
                <a:ea typeface="微软雅黑" panose="020B0503020204020204" pitchFamily="34" charset="-122"/>
                <a:sym typeface="微软雅黑" panose="020B0503020204020204" pitchFamily="34" charset="-122"/>
              </a:rPr>
              <a:t>总结</a:t>
            </a:r>
            <a:r>
              <a:rPr lang="en-US" sz="1400" b="1">
                <a:solidFill>
                  <a:srgbClr val="056C9C"/>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400" b="1">
                <a:solidFill>
                  <a:srgbClr val="056C9C"/>
                </a:solidFill>
                <a:latin typeface="微软雅黑" panose="020B0503020204020204" pitchFamily="34" charset="-122"/>
                <a:ea typeface="微软雅黑" panose="020B0503020204020204" pitchFamily="34" charset="-122"/>
                <a:sym typeface="微软雅黑" panose="020B0503020204020204" pitchFamily="34" charset="-122"/>
              </a:rPr>
              <a:t>精品</a:t>
            </a:r>
            <a:r>
              <a:rPr lang="en-US" sz="1400" b="1">
                <a:solidFill>
                  <a:srgbClr val="056C9C"/>
                </a:solidFill>
                <a:latin typeface="微软雅黑" panose="020B0503020204020204" pitchFamily="34" charset="-122"/>
                <a:ea typeface="微软雅黑" panose="020B0503020204020204" pitchFamily="34" charset="-122"/>
                <a:sym typeface="微软雅黑" panose="020B0503020204020204" pitchFamily="34" charset="-122"/>
              </a:rPr>
              <a:t> </a:t>
            </a:r>
            <a:endParaRPr lang="zh-CN" altLang="en-US" sz="1400" b="1">
              <a:solidFill>
                <a:srgbClr val="056C9C"/>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104" name="椭圆 7"/>
          <p:cNvSpPr>
            <a:spLocks noChangeArrowheads="1"/>
          </p:cNvSpPr>
          <p:nvPr/>
        </p:nvSpPr>
        <p:spPr bwMode="auto">
          <a:xfrm>
            <a:off x="11109325" y="2406650"/>
            <a:ext cx="396875" cy="395288"/>
          </a:xfrm>
          <a:prstGeom prst="ellipse">
            <a:avLst/>
          </a:prstGeom>
          <a:solidFill>
            <a:schemeClr val="tx1"/>
          </a:solidFill>
          <a:ln>
            <a:noFill/>
          </a:ln>
          <a:extLst>
            <a:ext uri="{91240B29-F687-4F45-9708-019B960494DF}">
              <a14:hiddenLine xmlns:a14="http://schemas.microsoft.com/office/drawing/2010/main" w="9525">
                <a:solidFill>
                  <a:srgbClr val="000000"/>
                </a:solidFill>
                <a:bevel/>
              </a14:hiddenLine>
            </a:ext>
          </a:extLst>
        </p:spPr>
        <p:txBody>
          <a:bodyPr anchor="ctr"/>
          <a:lstStyle/>
          <a:p>
            <a:pPr algn="ctr"/>
            <a:endParaRPr lang="zh-CN" altLang="zh-CN">
              <a:solidFill>
                <a:srgbClr val="FFFFFF"/>
              </a:solidFill>
              <a:sym typeface="Calibri" panose="020F0502020204030204" pitchFamily="34" charset="0"/>
            </a:endParaRPr>
          </a:p>
        </p:txBody>
      </p:sp>
      <p:sp>
        <p:nvSpPr>
          <p:cNvPr id="4105" name="椭圆 8"/>
          <p:cNvSpPr>
            <a:spLocks noChangeArrowheads="1"/>
          </p:cNvSpPr>
          <p:nvPr/>
        </p:nvSpPr>
        <p:spPr bwMode="auto">
          <a:xfrm>
            <a:off x="10633075" y="914400"/>
            <a:ext cx="873125" cy="873125"/>
          </a:xfrm>
          <a:prstGeom prst="ellipse">
            <a:avLst/>
          </a:prstGeom>
          <a:solidFill>
            <a:srgbClr val="056C9C"/>
          </a:solidFill>
          <a:ln>
            <a:noFill/>
          </a:ln>
          <a:extLst>
            <a:ext uri="{91240B29-F687-4F45-9708-019B960494DF}">
              <a14:hiddenLine xmlns:a14="http://schemas.microsoft.com/office/drawing/2010/main" w="9525">
                <a:solidFill>
                  <a:srgbClr val="000000"/>
                </a:solidFill>
                <a:bevel/>
              </a14:hiddenLine>
            </a:ext>
          </a:extLst>
        </p:spPr>
        <p:txBody>
          <a:bodyPr anchor="ctr"/>
          <a:lstStyle/>
          <a:p>
            <a:pPr algn="ctr"/>
            <a:endParaRPr lang="zh-CN" altLang="zh-CN">
              <a:solidFill>
                <a:srgbClr val="FFFFFF"/>
              </a:solidFill>
              <a:sym typeface="Calibri" panose="020F0502020204030204" pitchFamily="34" charset="0"/>
            </a:endParaRPr>
          </a:p>
        </p:txBody>
      </p:sp>
      <p:grpSp>
        <p:nvGrpSpPr>
          <p:cNvPr id="4106" name="组合 9"/>
          <p:cNvGrpSpPr/>
          <p:nvPr/>
        </p:nvGrpSpPr>
        <p:grpSpPr bwMode="auto">
          <a:xfrm>
            <a:off x="7235825" y="2417763"/>
            <a:ext cx="219075" cy="219075"/>
            <a:chOff x="0" y="0"/>
            <a:chExt cx="4000500" cy="4000500"/>
          </a:xfrm>
        </p:grpSpPr>
        <p:sp>
          <p:nvSpPr>
            <p:cNvPr id="4107" name="同心圆 10"/>
            <p:cNvSpPr>
              <a:spLocks noChangeArrowheads="1"/>
            </p:cNvSpPr>
            <p:nvPr/>
          </p:nvSpPr>
          <p:spPr bwMode="auto">
            <a:xfrm>
              <a:off x="0" y="0"/>
              <a:ext cx="4000500" cy="4000500"/>
            </a:xfrm>
            <a:custGeom>
              <a:avLst/>
              <a:gdLst>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0 60000 65536"/>
                <a:gd name="T17" fmla="*/ 0 60000 65536"/>
                <a:gd name="T18" fmla="*/ 0 60000 65536"/>
                <a:gd name="T19" fmla="*/ 0 60000 65536"/>
                <a:gd name="T20" fmla="*/ 0 60000 65536"/>
                <a:gd name="T21" fmla="*/ 0 60000 65536"/>
                <a:gd name="T22" fmla="*/ 0 60000 65536"/>
                <a:gd name="T23" fmla="*/ 0 60000 65536"/>
                <a:gd name="T24" fmla="*/ 0 w 21600"/>
                <a:gd name="T25" fmla="*/ 0 h 21600"/>
                <a:gd name="T26" fmla="*/ 21600 w 21600"/>
                <a:gd name="T27" fmla="*/ 2160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053" y="10800"/>
                  </a:moveTo>
                  <a:cubicBezTo>
                    <a:pt x="1053" y="16183"/>
                    <a:pt x="5417" y="20547"/>
                    <a:pt x="10800" y="20547"/>
                  </a:cubicBezTo>
                  <a:cubicBezTo>
                    <a:pt x="16183" y="20547"/>
                    <a:pt x="20547" y="16183"/>
                    <a:pt x="20547" y="10800"/>
                  </a:cubicBezTo>
                  <a:cubicBezTo>
                    <a:pt x="20547" y="5417"/>
                    <a:pt x="16183" y="1053"/>
                    <a:pt x="10800" y="1053"/>
                  </a:cubicBezTo>
                  <a:cubicBezTo>
                    <a:pt x="5417" y="1053"/>
                    <a:pt x="1053" y="5417"/>
                    <a:pt x="1053" y="10800"/>
                  </a:cubicBezTo>
                  <a:close/>
                </a:path>
              </a:pathLst>
            </a:custGeom>
            <a:gradFill rotWithShape="1">
              <a:gsLst>
                <a:gs pos="0">
                  <a:srgbClr val="FFFFFF"/>
                </a:gs>
                <a:gs pos="54999">
                  <a:srgbClr val="F2F2F2"/>
                </a:gs>
                <a:gs pos="100000">
                  <a:srgbClr val="A5A5A5"/>
                </a:gs>
              </a:gsLst>
              <a:lin ang="8100000" scaled="1"/>
            </a:gradFill>
            <a:ln>
              <a:noFill/>
            </a:ln>
            <a:extLst>
              <a:ext uri="{91240B29-F687-4F45-9708-019B960494DF}">
                <a14:hiddenLine xmlns:a14="http://schemas.microsoft.com/office/drawing/2010/main" w="9525">
                  <a:solidFill>
                    <a:srgbClr val="000000"/>
                  </a:solidFill>
                  <a:bevel/>
                </a14:hiddenLine>
              </a:ext>
            </a:extLst>
          </p:spPr>
          <p:txBody>
            <a:bodyPr anchor="ctr"/>
            <a:lstStyle/>
            <a:p>
              <a:pPr algn="ctr"/>
              <a:endParaRPr lang="zh-CN" altLang="zh-CN">
                <a:solidFill>
                  <a:srgbClr val="5F5F5F"/>
                </a:solidFill>
                <a:sym typeface="Calibri" panose="020F0502020204030204" pitchFamily="34" charset="0"/>
              </a:endParaRPr>
            </a:p>
          </p:txBody>
        </p:sp>
        <p:sp>
          <p:nvSpPr>
            <p:cNvPr id="4108" name="椭圆 11"/>
            <p:cNvSpPr>
              <a:spLocks noChangeArrowheads="1"/>
            </p:cNvSpPr>
            <p:nvPr/>
          </p:nvSpPr>
          <p:spPr bwMode="auto">
            <a:xfrm>
              <a:off x="174625" y="174625"/>
              <a:ext cx="3651250" cy="3651250"/>
            </a:xfrm>
            <a:prstGeom prst="ellipse">
              <a:avLst/>
            </a:prstGeom>
            <a:gradFill rotWithShape="1">
              <a:gsLst>
                <a:gs pos="0">
                  <a:srgbClr val="FFFFFF"/>
                </a:gs>
                <a:gs pos="50998">
                  <a:srgbClr val="F2F2F2"/>
                </a:gs>
                <a:gs pos="100000">
                  <a:srgbClr val="BFBFBF"/>
                </a:gs>
              </a:gsLst>
              <a:lin ang="18900000" scaled="1"/>
            </a:gradFill>
            <a:ln>
              <a:noFill/>
            </a:ln>
            <a:extLst>
              <a:ext uri="{91240B29-F687-4F45-9708-019B960494DF}">
                <a14:hiddenLine xmlns:a14="http://schemas.microsoft.com/office/drawing/2010/main" w="9525">
                  <a:solidFill>
                    <a:srgbClr val="000000"/>
                  </a:solidFill>
                  <a:bevel/>
                </a14:hiddenLine>
              </a:ext>
            </a:extLst>
          </p:spPr>
          <p:txBody>
            <a:bodyPr anchor="ctr"/>
            <a:lstStyle/>
            <a:p>
              <a:pPr algn="ctr"/>
              <a:endParaRPr lang="zh-CN" altLang="zh-CN">
                <a:solidFill>
                  <a:srgbClr val="FFFFFF"/>
                </a:solidFill>
                <a:sym typeface="Calibri" panose="020F0502020204030204" pitchFamily="34" charset="0"/>
              </a:endParaRPr>
            </a:p>
          </p:txBody>
        </p:sp>
      </p:grpSp>
      <p:grpSp>
        <p:nvGrpSpPr>
          <p:cNvPr id="4109" name="组合 12"/>
          <p:cNvGrpSpPr/>
          <p:nvPr/>
        </p:nvGrpSpPr>
        <p:grpSpPr bwMode="auto">
          <a:xfrm>
            <a:off x="3044825" y="3106738"/>
            <a:ext cx="287338" cy="287337"/>
            <a:chOff x="0" y="0"/>
            <a:chExt cx="4000500" cy="4000500"/>
          </a:xfrm>
        </p:grpSpPr>
        <p:sp>
          <p:nvSpPr>
            <p:cNvPr id="4110" name="同心圆 13"/>
            <p:cNvSpPr>
              <a:spLocks noChangeArrowheads="1"/>
            </p:cNvSpPr>
            <p:nvPr/>
          </p:nvSpPr>
          <p:spPr bwMode="auto">
            <a:xfrm>
              <a:off x="0" y="0"/>
              <a:ext cx="4000500" cy="4000500"/>
            </a:xfrm>
            <a:custGeom>
              <a:avLst/>
              <a:gdLst>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0 60000 65536"/>
                <a:gd name="T17" fmla="*/ 0 60000 65536"/>
                <a:gd name="T18" fmla="*/ 0 60000 65536"/>
                <a:gd name="T19" fmla="*/ 0 60000 65536"/>
                <a:gd name="T20" fmla="*/ 0 60000 65536"/>
                <a:gd name="T21" fmla="*/ 0 60000 65536"/>
                <a:gd name="T22" fmla="*/ 0 60000 65536"/>
                <a:gd name="T23" fmla="*/ 0 60000 65536"/>
                <a:gd name="T24" fmla="*/ 0 w 21600"/>
                <a:gd name="T25" fmla="*/ 0 h 21600"/>
                <a:gd name="T26" fmla="*/ 21600 w 21600"/>
                <a:gd name="T27" fmla="*/ 2160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053" y="10800"/>
                  </a:moveTo>
                  <a:cubicBezTo>
                    <a:pt x="1053" y="16183"/>
                    <a:pt x="5417" y="20547"/>
                    <a:pt x="10800" y="20547"/>
                  </a:cubicBezTo>
                  <a:cubicBezTo>
                    <a:pt x="16183" y="20547"/>
                    <a:pt x="20547" y="16183"/>
                    <a:pt x="20547" y="10800"/>
                  </a:cubicBezTo>
                  <a:cubicBezTo>
                    <a:pt x="20547" y="5417"/>
                    <a:pt x="16183" y="1053"/>
                    <a:pt x="10800" y="1053"/>
                  </a:cubicBezTo>
                  <a:cubicBezTo>
                    <a:pt x="5417" y="1053"/>
                    <a:pt x="1053" y="5417"/>
                    <a:pt x="1053" y="10800"/>
                  </a:cubicBezTo>
                  <a:close/>
                </a:path>
              </a:pathLst>
            </a:custGeom>
            <a:gradFill rotWithShape="1">
              <a:gsLst>
                <a:gs pos="0">
                  <a:srgbClr val="FFFFFF"/>
                </a:gs>
                <a:gs pos="54999">
                  <a:srgbClr val="F2F2F2"/>
                </a:gs>
                <a:gs pos="100000">
                  <a:srgbClr val="A5A5A5"/>
                </a:gs>
              </a:gsLst>
              <a:lin ang="8100000" scaled="1"/>
            </a:gradFill>
            <a:ln>
              <a:noFill/>
            </a:ln>
            <a:extLst>
              <a:ext uri="{91240B29-F687-4F45-9708-019B960494DF}">
                <a14:hiddenLine xmlns:a14="http://schemas.microsoft.com/office/drawing/2010/main" w="9525">
                  <a:solidFill>
                    <a:srgbClr val="000000"/>
                  </a:solidFill>
                  <a:bevel/>
                </a14:hiddenLine>
              </a:ext>
            </a:extLst>
          </p:spPr>
          <p:txBody>
            <a:bodyPr anchor="ctr"/>
            <a:lstStyle/>
            <a:p>
              <a:pPr algn="ctr"/>
              <a:endParaRPr lang="zh-CN" altLang="zh-CN">
                <a:solidFill>
                  <a:srgbClr val="5F5F5F"/>
                </a:solidFill>
                <a:sym typeface="Calibri" panose="020F0502020204030204" pitchFamily="34" charset="0"/>
              </a:endParaRPr>
            </a:p>
          </p:txBody>
        </p:sp>
        <p:sp>
          <p:nvSpPr>
            <p:cNvPr id="4111" name="椭圆 14"/>
            <p:cNvSpPr>
              <a:spLocks noChangeArrowheads="1"/>
            </p:cNvSpPr>
            <p:nvPr/>
          </p:nvSpPr>
          <p:spPr bwMode="auto">
            <a:xfrm>
              <a:off x="174625" y="174625"/>
              <a:ext cx="3651250" cy="3651250"/>
            </a:xfrm>
            <a:prstGeom prst="ellipse">
              <a:avLst/>
            </a:prstGeom>
            <a:gradFill rotWithShape="1">
              <a:gsLst>
                <a:gs pos="0">
                  <a:srgbClr val="FFFFFF"/>
                </a:gs>
                <a:gs pos="50998">
                  <a:srgbClr val="F2F2F2"/>
                </a:gs>
                <a:gs pos="100000">
                  <a:srgbClr val="BFBFBF"/>
                </a:gs>
              </a:gsLst>
              <a:lin ang="18900000" scaled="1"/>
            </a:gradFill>
            <a:ln>
              <a:noFill/>
            </a:ln>
            <a:extLst>
              <a:ext uri="{91240B29-F687-4F45-9708-019B960494DF}">
                <a14:hiddenLine xmlns:a14="http://schemas.microsoft.com/office/drawing/2010/main" w="9525">
                  <a:solidFill>
                    <a:srgbClr val="000000"/>
                  </a:solidFill>
                  <a:bevel/>
                </a14:hiddenLine>
              </a:ext>
            </a:extLst>
          </p:spPr>
          <p:txBody>
            <a:bodyPr anchor="ctr"/>
            <a:lstStyle/>
            <a:p>
              <a:pPr algn="ctr"/>
              <a:endParaRPr lang="zh-CN" altLang="zh-CN">
                <a:solidFill>
                  <a:srgbClr val="FFFFFF"/>
                </a:solidFill>
                <a:sym typeface="Calibri" panose="020F0502020204030204" pitchFamily="34" charset="0"/>
              </a:endParaRPr>
            </a:p>
          </p:txBody>
        </p:sp>
      </p:grpSp>
      <p:sp>
        <p:nvSpPr>
          <p:cNvPr id="4112" name="椭圆 15"/>
          <p:cNvSpPr>
            <a:spLocks noChangeArrowheads="1"/>
          </p:cNvSpPr>
          <p:nvPr/>
        </p:nvSpPr>
        <p:spPr bwMode="auto">
          <a:xfrm>
            <a:off x="11901488" y="1212850"/>
            <a:ext cx="274637" cy="276225"/>
          </a:xfrm>
          <a:prstGeom prst="ellipse">
            <a:avLst/>
          </a:prstGeom>
          <a:solidFill>
            <a:srgbClr val="71D0FB"/>
          </a:solidFill>
          <a:ln>
            <a:noFill/>
          </a:ln>
          <a:extLst>
            <a:ext uri="{91240B29-F687-4F45-9708-019B960494DF}">
              <a14:hiddenLine xmlns:a14="http://schemas.microsoft.com/office/drawing/2010/main" w="9525">
                <a:solidFill>
                  <a:srgbClr val="000000"/>
                </a:solidFill>
                <a:bevel/>
              </a14:hiddenLine>
            </a:ext>
          </a:extLst>
        </p:spPr>
        <p:txBody>
          <a:bodyPr anchor="ctr"/>
          <a:lstStyle/>
          <a:p>
            <a:pPr algn="ctr"/>
            <a:endParaRPr lang="zh-CN" altLang="zh-CN">
              <a:solidFill>
                <a:srgbClr val="FFFFFF"/>
              </a:solidFill>
              <a:sym typeface="Calibri" panose="020F0502020204030204" pitchFamily="34" charset="0"/>
            </a:endParaRPr>
          </a:p>
        </p:txBody>
      </p:sp>
      <p:sp>
        <p:nvSpPr>
          <p:cNvPr id="4113" name="椭圆 16"/>
          <p:cNvSpPr>
            <a:spLocks noChangeArrowheads="1"/>
          </p:cNvSpPr>
          <p:nvPr/>
        </p:nvSpPr>
        <p:spPr bwMode="auto">
          <a:xfrm>
            <a:off x="7010400" y="3435350"/>
            <a:ext cx="138113" cy="138113"/>
          </a:xfrm>
          <a:prstGeom prst="ellipse">
            <a:avLst/>
          </a:prstGeom>
          <a:solidFill>
            <a:schemeClr val="tx1"/>
          </a:solidFill>
          <a:ln>
            <a:noFill/>
          </a:ln>
          <a:extLst>
            <a:ext uri="{91240B29-F687-4F45-9708-019B960494DF}">
              <a14:hiddenLine xmlns:a14="http://schemas.microsoft.com/office/drawing/2010/main" w="9525">
                <a:solidFill>
                  <a:srgbClr val="000000"/>
                </a:solidFill>
                <a:bevel/>
              </a14:hiddenLine>
            </a:ext>
          </a:extLst>
        </p:spPr>
        <p:txBody>
          <a:bodyPr anchor="ctr"/>
          <a:lstStyle/>
          <a:p>
            <a:pPr algn="ctr"/>
            <a:endParaRPr lang="zh-CN" altLang="zh-CN">
              <a:solidFill>
                <a:srgbClr val="FFFFFF"/>
              </a:solidFill>
              <a:sym typeface="Calibri" panose="020F0502020204030204" pitchFamily="34" charset="0"/>
            </a:endParaRPr>
          </a:p>
        </p:txBody>
      </p:sp>
      <p:grpSp>
        <p:nvGrpSpPr>
          <p:cNvPr id="4114" name="组合 17"/>
          <p:cNvGrpSpPr/>
          <p:nvPr/>
        </p:nvGrpSpPr>
        <p:grpSpPr bwMode="auto">
          <a:xfrm>
            <a:off x="9559925" y="1924050"/>
            <a:ext cx="466725" cy="466725"/>
            <a:chOff x="0" y="0"/>
            <a:chExt cx="4000500" cy="4000500"/>
          </a:xfrm>
        </p:grpSpPr>
        <p:sp>
          <p:nvSpPr>
            <p:cNvPr id="4115" name="同心圆 18"/>
            <p:cNvSpPr>
              <a:spLocks noChangeArrowheads="1"/>
            </p:cNvSpPr>
            <p:nvPr/>
          </p:nvSpPr>
          <p:spPr bwMode="auto">
            <a:xfrm>
              <a:off x="0" y="0"/>
              <a:ext cx="4000500" cy="4000500"/>
            </a:xfrm>
            <a:custGeom>
              <a:avLst/>
              <a:gdLst>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0 60000 65536"/>
                <a:gd name="T17" fmla="*/ 0 60000 65536"/>
                <a:gd name="T18" fmla="*/ 0 60000 65536"/>
                <a:gd name="T19" fmla="*/ 0 60000 65536"/>
                <a:gd name="T20" fmla="*/ 0 60000 65536"/>
                <a:gd name="T21" fmla="*/ 0 60000 65536"/>
                <a:gd name="T22" fmla="*/ 0 60000 65536"/>
                <a:gd name="T23" fmla="*/ 0 60000 65536"/>
                <a:gd name="T24" fmla="*/ 0 w 21600"/>
                <a:gd name="T25" fmla="*/ 0 h 21600"/>
                <a:gd name="T26" fmla="*/ 21600 w 21600"/>
                <a:gd name="T27" fmla="*/ 2160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053" y="10800"/>
                  </a:moveTo>
                  <a:cubicBezTo>
                    <a:pt x="1053" y="16183"/>
                    <a:pt x="5417" y="20547"/>
                    <a:pt x="10800" y="20547"/>
                  </a:cubicBezTo>
                  <a:cubicBezTo>
                    <a:pt x="16183" y="20547"/>
                    <a:pt x="20547" y="16183"/>
                    <a:pt x="20547" y="10800"/>
                  </a:cubicBezTo>
                  <a:cubicBezTo>
                    <a:pt x="20547" y="5417"/>
                    <a:pt x="16183" y="1053"/>
                    <a:pt x="10800" y="1053"/>
                  </a:cubicBezTo>
                  <a:cubicBezTo>
                    <a:pt x="5417" y="1053"/>
                    <a:pt x="1053" y="5417"/>
                    <a:pt x="1053" y="10800"/>
                  </a:cubicBezTo>
                  <a:close/>
                </a:path>
              </a:pathLst>
            </a:custGeom>
            <a:gradFill rotWithShape="1">
              <a:gsLst>
                <a:gs pos="0">
                  <a:srgbClr val="FFFFFF"/>
                </a:gs>
                <a:gs pos="54999">
                  <a:srgbClr val="F2F2F2"/>
                </a:gs>
                <a:gs pos="100000">
                  <a:srgbClr val="A5A5A5"/>
                </a:gs>
              </a:gsLst>
              <a:lin ang="8100000" scaled="1"/>
            </a:gradFill>
            <a:ln>
              <a:noFill/>
            </a:ln>
            <a:extLst>
              <a:ext uri="{91240B29-F687-4F45-9708-019B960494DF}">
                <a14:hiddenLine xmlns:a14="http://schemas.microsoft.com/office/drawing/2010/main" w="9525">
                  <a:solidFill>
                    <a:srgbClr val="000000"/>
                  </a:solidFill>
                  <a:bevel/>
                </a14:hiddenLine>
              </a:ext>
            </a:extLst>
          </p:spPr>
          <p:txBody>
            <a:bodyPr anchor="ctr"/>
            <a:lstStyle/>
            <a:p>
              <a:pPr algn="ctr"/>
              <a:endParaRPr lang="zh-CN" altLang="zh-CN">
                <a:solidFill>
                  <a:srgbClr val="5F5F5F"/>
                </a:solidFill>
                <a:sym typeface="Calibri" panose="020F0502020204030204" pitchFamily="34" charset="0"/>
              </a:endParaRPr>
            </a:p>
          </p:txBody>
        </p:sp>
        <p:sp>
          <p:nvSpPr>
            <p:cNvPr id="4116" name="椭圆 19"/>
            <p:cNvSpPr>
              <a:spLocks noChangeArrowheads="1"/>
            </p:cNvSpPr>
            <p:nvPr/>
          </p:nvSpPr>
          <p:spPr bwMode="auto">
            <a:xfrm>
              <a:off x="87313" y="87313"/>
              <a:ext cx="3825874" cy="3825874"/>
            </a:xfrm>
            <a:prstGeom prst="ellipse">
              <a:avLst/>
            </a:prstGeom>
            <a:gradFill rotWithShape="1">
              <a:gsLst>
                <a:gs pos="0">
                  <a:srgbClr val="FFFFFF"/>
                </a:gs>
                <a:gs pos="50998">
                  <a:srgbClr val="F2F2F2"/>
                </a:gs>
                <a:gs pos="100000">
                  <a:srgbClr val="BFBFBF"/>
                </a:gs>
              </a:gsLst>
              <a:lin ang="18900000" scaled="1"/>
            </a:gradFill>
            <a:ln>
              <a:noFill/>
            </a:ln>
            <a:extLst>
              <a:ext uri="{91240B29-F687-4F45-9708-019B960494DF}">
                <a14:hiddenLine xmlns:a14="http://schemas.microsoft.com/office/drawing/2010/main" w="9525">
                  <a:solidFill>
                    <a:srgbClr val="000000"/>
                  </a:solidFill>
                  <a:bevel/>
                </a14:hiddenLine>
              </a:ext>
            </a:extLst>
          </p:spPr>
          <p:txBody>
            <a:bodyPr anchor="ctr"/>
            <a:lstStyle/>
            <a:p>
              <a:pPr algn="ctr"/>
              <a:endParaRPr lang="zh-CN" altLang="zh-CN">
                <a:solidFill>
                  <a:srgbClr val="FFFFFF"/>
                </a:solidFill>
                <a:sym typeface="Calibri" panose="020F0502020204030204" pitchFamily="34" charset="0"/>
              </a:endParaRPr>
            </a:p>
          </p:txBody>
        </p:sp>
      </p:grpSp>
      <p:sp>
        <p:nvSpPr>
          <p:cNvPr id="2" name="文本框 1"/>
          <p:cNvSpPr txBox="1"/>
          <p:nvPr/>
        </p:nvSpPr>
        <p:spPr>
          <a:xfrm>
            <a:off x="4491236" y="5848480"/>
            <a:ext cx="3927475" cy="368300"/>
          </a:xfrm>
          <a:prstGeom prst="rect">
            <a:avLst/>
          </a:prstGeom>
          <a:noFill/>
        </p:spPr>
        <p:txBody>
          <a:bodyPr wrap="none" rtlCol="0">
            <a:spAutoFit/>
          </a:bodyPr>
          <a:lstStyle/>
          <a:p>
            <a:r>
              <a:rPr lang="zh-CN" altLang="en-US" b="1" dirty="0">
                <a:latin typeface="微软雅黑 Light" panose="020B0502040204020203" pitchFamily="34" charset="-122"/>
                <a:ea typeface="微软雅黑 Light" panose="020B0502040204020203" pitchFamily="34" charset="-122"/>
              </a:rPr>
              <a:t>汇报人：凤凰办公   时间：</a:t>
            </a:r>
            <a:r>
              <a:rPr lang="en-US" altLang="zh-CN" b="1" dirty="0">
                <a:latin typeface="微软雅黑 Light" panose="020B0502040204020203" pitchFamily="34" charset="-122"/>
                <a:ea typeface="微软雅黑 Light" panose="020B0502040204020203" pitchFamily="34" charset="-122"/>
              </a:rPr>
              <a:t>XX</a:t>
            </a:r>
            <a:r>
              <a:rPr lang="zh-CN" altLang="en-US" b="1" dirty="0">
                <a:latin typeface="微软雅黑 Light" panose="020B0502040204020203" pitchFamily="34" charset="-122"/>
                <a:ea typeface="微软雅黑 Light" panose="020B0502040204020203" pitchFamily="34" charset="-122"/>
              </a:rPr>
              <a:t>年</a:t>
            </a:r>
            <a:r>
              <a:rPr lang="en-US" altLang="zh-CN" b="1" dirty="0">
                <a:latin typeface="微软雅黑 Light" panose="020B0502040204020203" pitchFamily="34" charset="-122"/>
                <a:ea typeface="微软雅黑 Light" panose="020B0502040204020203" pitchFamily="34" charset="-122"/>
              </a:rPr>
              <a:t>XX</a:t>
            </a:r>
            <a:r>
              <a:rPr lang="zh-CN" altLang="en-US" b="1" dirty="0">
                <a:latin typeface="微软雅黑 Light" panose="020B0502040204020203" pitchFamily="34" charset="-122"/>
                <a:ea typeface="微软雅黑 Light" panose="020B0502040204020203" pitchFamily="34" charset="-122"/>
              </a:rPr>
              <a:t>月</a:t>
            </a:r>
            <a:endParaRPr lang="zh-CN" altLang="en-US" b="1" dirty="0">
              <a:latin typeface="微软雅黑 Light" panose="020B0502040204020203" pitchFamily="34" charset="-122"/>
              <a:ea typeface="微软雅黑 Light" panose="020B0502040204020203"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Tm="6000">
        <p14:gallery dir="l"/>
      </p:transition>
    </mc:Choice>
    <mc:Fallback>
      <p:transition spd="slow" advTm="6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99"/>
                                        </p:tgtEl>
                                        <p:attrNameLst>
                                          <p:attrName>style.visibility</p:attrName>
                                        </p:attrNameLst>
                                      </p:cBhvr>
                                      <p:to>
                                        <p:strVal val="visible"/>
                                      </p:to>
                                    </p:set>
                                    <p:animEffect>
                                      <p:cBhvr>
                                        <p:cTn id="7" dur="500"/>
                                        <p:tgtEl>
                                          <p:spTgt spid="4099"/>
                                        </p:tgtEl>
                                      </p:cBhvr>
                                    </p:animEffect>
                                  </p:childTnLst>
                                </p:cTn>
                              </p:par>
                              <p:par>
                                <p:cTn id="8" presetID="2" presetClass="entr" presetSubtype="2" fill="hold" nodeType="withEffect">
                                  <p:stCondLst>
                                    <p:cond delay="0"/>
                                  </p:stCondLst>
                                  <p:childTnLst>
                                    <p:set>
                                      <p:cBhvr>
                                        <p:cTn id="9" dur="1" fill="hold">
                                          <p:stCondLst>
                                            <p:cond delay="0"/>
                                          </p:stCondLst>
                                        </p:cTn>
                                        <p:tgtEl>
                                          <p:spTgt spid="4101"/>
                                        </p:tgtEl>
                                        <p:attrNameLst>
                                          <p:attrName>style.visibility</p:attrName>
                                        </p:attrNameLst>
                                      </p:cBhvr>
                                      <p:to>
                                        <p:strVal val="visible"/>
                                      </p:to>
                                    </p:set>
                                    <p:anim calcmode="lin" valueType="num">
                                      <p:cBhvr>
                                        <p:cTn id="10" dur="750" fill="hold"/>
                                        <p:tgtEl>
                                          <p:spTgt spid="4101"/>
                                        </p:tgtEl>
                                        <p:attrNameLst>
                                          <p:attrName>ppt_x</p:attrName>
                                        </p:attrNameLst>
                                      </p:cBhvr>
                                      <p:tavLst>
                                        <p:tav tm="0">
                                          <p:val>
                                            <p:strVal val="1+#ppt_w/2"/>
                                          </p:val>
                                        </p:tav>
                                        <p:tav tm="100000">
                                          <p:val>
                                            <p:strVal val="#ppt_x"/>
                                          </p:val>
                                        </p:tav>
                                      </p:tavLst>
                                    </p:anim>
                                    <p:anim calcmode="lin" valueType="num">
                                      <p:cBhvr>
                                        <p:cTn id="11" dur="750" fill="hold"/>
                                        <p:tgtEl>
                                          <p:spTgt spid="4101"/>
                                        </p:tgtEl>
                                        <p:attrNameLst>
                                          <p:attrName>ppt_y</p:attrName>
                                        </p:attrNameLst>
                                      </p:cBhvr>
                                      <p:tavLst>
                                        <p:tav tm="0">
                                          <p:val>
                                            <p:strVal val="#ppt_y"/>
                                          </p:val>
                                        </p:tav>
                                        <p:tav tm="100000">
                                          <p:val>
                                            <p:strVal val="#ppt_y"/>
                                          </p:val>
                                        </p:tav>
                                      </p:tavLst>
                                    </p:anim>
                                  </p:childTnLst>
                                </p:cTn>
                              </p:par>
                              <p:par>
                                <p:cTn id="12" presetID="2" presetClass="entr" presetSubtype="8" fill="hold" nodeType="withEffect">
                                  <p:stCondLst>
                                    <p:cond delay="0"/>
                                  </p:stCondLst>
                                  <p:childTnLst>
                                    <p:set>
                                      <p:cBhvr>
                                        <p:cTn id="13" dur="1" fill="hold">
                                          <p:stCondLst>
                                            <p:cond delay="0"/>
                                          </p:stCondLst>
                                        </p:cTn>
                                        <p:tgtEl>
                                          <p:spTgt spid="4102"/>
                                        </p:tgtEl>
                                        <p:attrNameLst>
                                          <p:attrName>style.visibility</p:attrName>
                                        </p:attrNameLst>
                                      </p:cBhvr>
                                      <p:to>
                                        <p:strVal val="visible"/>
                                      </p:to>
                                    </p:set>
                                    <p:anim calcmode="lin" valueType="num">
                                      <p:cBhvr>
                                        <p:cTn id="14" dur="750" fill="hold"/>
                                        <p:tgtEl>
                                          <p:spTgt spid="4102"/>
                                        </p:tgtEl>
                                        <p:attrNameLst>
                                          <p:attrName>ppt_x</p:attrName>
                                        </p:attrNameLst>
                                      </p:cBhvr>
                                      <p:tavLst>
                                        <p:tav tm="0">
                                          <p:val>
                                            <p:strVal val="0-#ppt_w/2"/>
                                          </p:val>
                                        </p:tav>
                                        <p:tav tm="100000">
                                          <p:val>
                                            <p:strVal val="#ppt_x"/>
                                          </p:val>
                                        </p:tav>
                                      </p:tavLst>
                                    </p:anim>
                                    <p:anim calcmode="lin" valueType="num">
                                      <p:cBhvr>
                                        <p:cTn id="15" dur="750" fill="hold"/>
                                        <p:tgtEl>
                                          <p:spTgt spid="4102"/>
                                        </p:tgtEl>
                                        <p:attrNameLst>
                                          <p:attrName>ppt_y</p:attrName>
                                        </p:attrNameLst>
                                      </p:cBhvr>
                                      <p:tavLst>
                                        <p:tav tm="0">
                                          <p:val>
                                            <p:strVal val="#ppt_y"/>
                                          </p:val>
                                        </p:tav>
                                        <p:tav tm="100000">
                                          <p:val>
                                            <p:strVal val="#ppt_y"/>
                                          </p:val>
                                        </p:tav>
                                      </p:tavLst>
                                    </p:anim>
                                  </p:childTnLst>
                                </p:cTn>
                              </p:par>
                              <p:par>
                                <p:cTn id="16" presetID="10" presetClass="entr" presetSubtype="0" fill="hold" grpId="0" nodeType="withEffect">
                                  <p:stCondLst>
                                    <p:cond delay="300"/>
                                  </p:stCondLst>
                                  <p:iterate type="lt">
                                    <p:tmPct val="10000"/>
                                  </p:iterate>
                                  <p:childTnLst>
                                    <p:set>
                                      <p:cBhvr>
                                        <p:cTn id="17" dur="1" fill="hold">
                                          <p:stCondLst>
                                            <p:cond delay="0"/>
                                          </p:stCondLst>
                                        </p:cTn>
                                        <p:tgtEl>
                                          <p:spTgt spid="4100"/>
                                        </p:tgtEl>
                                        <p:attrNameLst>
                                          <p:attrName>style.visibility</p:attrName>
                                        </p:attrNameLst>
                                      </p:cBhvr>
                                      <p:to>
                                        <p:strVal val="visible"/>
                                      </p:to>
                                    </p:set>
                                    <p:anim calcmode="lin" valueType="num">
                                      <p:cBhvr>
                                        <p:cTn id="18" dur="1000" fill="hold"/>
                                        <p:tgtEl>
                                          <p:spTgt spid="4100"/>
                                        </p:tgtEl>
                                        <p:attrNameLst>
                                          <p:attrName>ppt_w</p:attrName>
                                        </p:attrNameLst>
                                      </p:cBhvr>
                                      <p:tavLst>
                                        <p:tav tm="0">
                                          <p:val>
                                            <p:fltVal val="0"/>
                                          </p:val>
                                        </p:tav>
                                        <p:tav tm="100000">
                                          <p:val>
                                            <p:strVal val="#ppt_w"/>
                                          </p:val>
                                        </p:tav>
                                      </p:tavLst>
                                    </p:anim>
                                    <p:anim calcmode="lin" valueType="num">
                                      <p:cBhvr>
                                        <p:cTn id="19" dur="1000" fill="hold"/>
                                        <p:tgtEl>
                                          <p:spTgt spid="4100"/>
                                        </p:tgtEl>
                                        <p:attrNameLst>
                                          <p:attrName>ppt_h</p:attrName>
                                        </p:attrNameLst>
                                      </p:cBhvr>
                                      <p:tavLst>
                                        <p:tav tm="0">
                                          <p:val>
                                            <p:fltVal val="0"/>
                                          </p:val>
                                        </p:tav>
                                        <p:tav tm="100000">
                                          <p:val>
                                            <p:strVal val="#ppt_h"/>
                                          </p:val>
                                        </p:tav>
                                      </p:tavLst>
                                    </p:anim>
                                    <p:animEffect>
                                      <p:cBhvr>
                                        <p:cTn id="20" dur="1000"/>
                                        <p:tgtEl>
                                          <p:spTgt spid="4100"/>
                                        </p:tgtEl>
                                      </p:cBhvr>
                                    </p:animEffect>
                                  </p:childTnLst>
                                </p:cTn>
                              </p:par>
                            </p:childTnLst>
                          </p:cTn>
                        </p:par>
                        <p:par>
                          <p:cTn id="21" fill="hold">
                            <p:stCondLst>
                              <p:cond delay="2299"/>
                            </p:stCondLst>
                            <p:childTnLst>
                              <p:par>
                                <p:cTn id="22" presetID="12" presetClass="entr" presetSubtype="4" fill="hold" grpId="0" nodeType="afterEffect">
                                  <p:stCondLst>
                                    <p:cond delay="0"/>
                                  </p:stCondLst>
                                  <p:iterate type="lt">
                                    <p:tmPct val="10000"/>
                                  </p:iterate>
                                  <p:childTnLst>
                                    <p:set>
                                      <p:cBhvr>
                                        <p:cTn id="23" dur="1" fill="hold">
                                          <p:stCondLst>
                                            <p:cond delay="0"/>
                                          </p:stCondLst>
                                        </p:cTn>
                                        <p:tgtEl>
                                          <p:spTgt spid="4103"/>
                                        </p:tgtEl>
                                        <p:attrNameLst>
                                          <p:attrName>style.visibility</p:attrName>
                                        </p:attrNameLst>
                                      </p:cBhvr>
                                      <p:to>
                                        <p:strVal val="visible"/>
                                      </p:to>
                                    </p:set>
                                    <p:anim calcmode="lin" valueType="num">
                                      <p:cBhvr>
                                        <p:cTn id="24" dur="750"/>
                                        <p:tgtEl>
                                          <p:spTgt spid="4103"/>
                                        </p:tgtEl>
                                        <p:attrNameLst>
                                          <p:attrName>ppt_y</p:attrName>
                                        </p:attrNameLst>
                                      </p:cBhvr>
                                      <p:tavLst>
                                        <p:tav tm="0">
                                          <p:val>
                                            <p:strVal val="#ppt_y+#ppt_h*1.125000"/>
                                          </p:val>
                                        </p:tav>
                                        <p:tav tm="100000">
                                          <p:val>
                                            <p:strVal val="#ppt_y"/>
                                          </p:val>
                                        </p:tav>
                                      </p:tavLst>
                                    </p:anim>
                                    <p:animEffect>
                                      <p:cBhvr>
                                        <p:cTn id="25" dur="750"/>
                                        <p:tgtEl>
                                          <p:spTgt spid="4103"/>
                                        </p:tgtEl>
                                      </p:cBhvr>
                                    </p:animEffect>
                                  </p:childTnLst>
                                </p:cTn>
                              </p:par>
                              <p:par>
                                <p:cTn id="26" presetID="1" presetClass="entr" presetSubtype="0" fill="hold" grpId="0" nodeType="withEffect">
                                  <p:stCondLst>
                                    <p:cond delay="300"/>
                                  </p:stCondLst>
                                  <p:childTnLst>
                                    <p:set>
                                      <p:cBhvr>
                                        <p:cTn id="27" dur="1" fill="hold">
                                          <p:stCondLst>
                                            <p:cond delay="0"/>
                                          </p:stCondLst>
                                        </p:cTn>
                                        <p:tgtEl>
                                          <p:spTgt spid="4105"/>
                                        </p:tgtEl>
                                        <p:attrNameLst>
                                          <p:attrName>style.visibility</p:attrName>
                                        </p:attrNameLst>
                                      </p:cBhvr>
                                      <p:to>
                                        <p:strVal val="visible"/>
                                      </p:to>
                                    </p:set>
                                  </p:childTnLst>
                                </p:cTn>
                              </p:par>
                              <p:par>
                                <p:cTn id="28" presetID="10" presetClass="entr" presetSubtype="0" fill="hold" grpId="1" nodeType="withEffect">
                                  <p:stCondLst>
                                    <p:cond delay="300"/>
                                  </p:stCondLst>
                                  <p:childTnLst>
                                    <p:set>
                                      <p:cBhvr>
                                        <p:cTn id="29" dur="1" fill="hold">
                                          <p:stCondLst>
                                            <p:cond delay="0"/>
                                          </p:stCondLst>
                                        </p:cTn>
                                        <p:tgtEl>
                                          <p:spTgt spid="4105"/>
                                        </p:tgtEl>
                                        <p:attrNameLst>
                                          <p:attrName>style.visibility</p:attrName>
                                        </p:attrNameLst>
                                      </p:cBhvr>
                                      <p:to>
                                        <p:strVal val="visible"/>
                                      </p:to>
                                    </p:set>
                                    <p:anim calcmode="lin" valueType="num">
                                      <p:cBhvr>
                                        <p:cTn id="30" dur="1000" fill="hold"/>
                                        <p:tgtEl>
                                          <p:spTgt spid="4105"/>
                                        </p:tgtEl>
                                        <p:attrNameLst>
                                          <p:attrName>ppt_w</p:attrName>
                                        </p:attrNameLst>
                                      </p:cBhvr>
                                      <p:tavLst>
                                        <p:tav tm="0">
                                          <p:val>
                                            <p:fltVal val="0"/>
                                          </p:val>
                                        </p:tav>
                                        <p:tav tm="100000">
                                          <p:val>
                                            <p:strVal val="#ppt_w"/>
                                          </p:val>
                                        </p:tav>
                                      </p:tavLst>
                                    </p:anim>
                                    <p:anim calcmode="lin" valueType="num">
                                      <p:cBhvr>
                                        <p:cTn id="31" dur="1000" fill="hold"/>
                                        <p:tgtEl>
                                          <p:spTgt spid="4105"/>
                                        </p:tgtEl>
                                        <p:attrNameLst>
                                          <p:attrName>ppt_h</p:attrName>
                                        </p:attrNameLst>
                                      </p:cBhvr>
                                      <p:tavLst>
                                        <p:tav tm="0">
                                          <p:val>
                                            <p:fltVal val="0"/>
                                          </p:val>
                                        </p:tav>
                                        <p:tav tm="100000">
                                          <p:val>
                                            <p:strVal val="#ppt_h"/>
                                          </p:val>
                                        </p:tav>
                                      </p:tavLst>
                                    </p:anim>
                                    <p:animEffect>
                                      <p:cBhvr>
                                        <p:cTn id="32" dur="1000"/>
                                        <p:tgtEl>
                                          <p:spTgt spid="4105"/>
                                        </p:tgtEl>
                                      </p:cBhvr>
                                    </p:animEffect>
                                  </p:childTnLst>
                                </p:cTn>
                              </p:par>
                              <p:par>
                                <p:cTn id="33" presetID="64" presetClass="path" presetSubtype="0" fill="hold" grpId="2" nodeType="withEffect">
                                  <p:stCondLst>
                                    <p:cond delay="300"/>
                                  </p:stCondLst>
                                  <p:childTnLst>
                                    <p:animMotion origin="layout" path="M -7.40741E-7 2.83582E-6 L 0.3937 -0.33802 " pathEditMode="relative" rAng="0" ptsTypes="AA">
                                      <p:cBhvr>
                                        <p:cTn id="34" dur="1000" spd="-100000" fill="hold"/>
                                        <p:tgtEl>
                                          <p:spTgt spid="4105"/>
                                        </p:tgtEl>
                                        <p:attrNameLst>
                                          <p:attrName>ppt_x</p:attrName>
                                          <p:attrName>ppt_y</p:attrName>
                                        </p:attrNameLst>
                                      </p:cBhvr>
                                      <p:rCtr x="196790002" y="-169009998"/>
                                    </p:animMotion>
                                  </p:childTnLst>
                                </p:cTn>
                              </p:par>
                              <p:par>
                                <p:cTn id="35" presetID="1" presetClass="entr" presetSubtype="0" fill="hold" grpId="0" nodeType="withEffect">
                                  <p:stCondLst>
                                    <p:cond delay="200"/>
                                  </p:stCondLst>
                                  <p:childTnLst>
                                    <p:set>
                                      <p:cBhvr>
                                        <p:cTn id="36" dur="1" fill="hold">
                                          <p:stCondLst>
                                            <p:cond delay="0"/>
                                          </p:stCondLst>
                                        </p:cTn>
                                        <p:tgtEl>
                                          <p:spTgt spid="4112"/>
                                        </p:tgtEl>
                                        <p:attrNameLst>
                                          <p:attrName>style.visibility</p:attrName>
                                        </p:attrNameLst>
                                      </p:cBhvr>
                                      <p:to>
                                        <p:strVal val="visible"/>
                                      </p:to>
                                    </p:set>
                                  </p:childTnLst>
                                </p:cTn>
                              </p:par>
                              <p:par>
                                <p:cTn id="37" presetID="10" presetClass="entr" presetSubtype="0" fill="hold" grpId="1" nodeType="withEffect">
                                  <p:stCondLst>
                                    <p:cond delay="200"/>
                                  </p:stCondLst>
                                  <p:childTnLst>
                                    <p:set>
                                      <p:cBhvr>
                                        <p:cTn id="38" dur="1" fill="hold">
                                          <p:stCondLst>
                                            <p:cond delay="0"/>
                                          </p:stCondLst>
                                        </p:cTn>
                                        <p:tgtEl>
                                          <p:spTgt spid="4112"/>
                                        </p:tgtEl>
                                        <p:attrNameLst>
                                          <p:attrName>style.visibility</p:attrName>
                                        </p:attrNameLst>
                                      </p:cBhvr>
                                      <p:to>
                                        <p:strVal val="visible"/>
                                      </p:to>
                                    </p:set>
                                    <p:anim calcmode="lin" valueType="num">
                                      <p:cBhvr>
                                        <p:cTn id="39" dur="1000" fill="hold"/>
                                        <p:tgtEl>
                                          <p:spTgt spid="4112"/>
                                        </p:tgtEl>
                                        <p:attrNameLst>
                                          <p:attrName>ppt_w</p:attrName>
                                        </p:attrNameLst>
                                      </p:cBhvr>
                                      <p:tavLst>
                                        <p:tav tm="0">
                                          <p:val>
                                            <p:fltVal val="0"/>
                                          </p:val>
                                        </p:tav>
                                        <p:tav tm="100000">
                                          <p:val>
                                            <p:strVal val="#ppt_w"/>
                                          </p:val>
                                        </p:tav>
                                      </p:tavLst>
                                    </p:anim>
                                    <p:anim calcmode="lin" valueType="num">
                                      <p:cBhvr>
                                        <p:cTn id="40" dur="1000" fill="hold"/>
                                        <p:tgtEl>
                                          <p:spTgt spid="4112"/>
                                        </p:tgtEl>
                                        <p:attrNameLst>
                                          <p:attrName>ppt_h</p:attrName>
                                        </p:attrNameLst>
                                      </p:cBhvr>
                                      <p:tavLst>
                                        <p:tav tm="0">
                                          <p:val>
                                            <p:fltVal val="0"/>
                                          </p:val>
                                        </p:tav>
                                        <p:tav tm="100000">
                                          <p:val>
                                            <p:strVal val="#ppt_h"/>
                                          </p:val>
                                        </p:tav>
                                      </p:tavLst>
                                    </p:anim>
                                    <p:animEffect>
                                      <p:cBhvr>
                                        <p:cTn id="41" dur="1000"/>
                                        <p:tgtEl>
                                          <p:spTgt spid="4112"/>
                                        </p:tgtEl>
                                      </p:cBhvr>
                                    </p:animEffect>
                                  </p:childTnLst>
                                </p:cTn>
                              </p:par>
                              <p:par>
                                <p:cTn id="42" presetID="64" presetClass="path" presetSubtype="0" fill="hold" grpId="2" nodeType="withEffect">
                                  <p:stCondLst>
                                    <p:cond delay="200"/>
                                  </p:stCondLst>
                                  <p:childTnLst>
                                    <p:animMotion origin="layout" path="M -2.83951E-6 2.83582E-6 L 0.21704 -0.37072 " pathEditMode="relative" rAng="0" ptsTypes="AA">
                                      <p:cBhvr>
                                        <p:cTn id="43" dur="1000" spd="-100000" fill="hold"/>
                                        <p:tgtEl>
                                          <p:spTgt spid="4112"/>
                                        </p:tgtEl>
                                        <p:attrNameLst>
                                          <p:attrName>ppt_x</p:attrName>
                                          <p:attrName>ppt_y</p:attrName>
                                        </p:attrNameLst>
                                      </p:cBhvr>
                                      <p:rCtr x="108519995" y="-185469995"/>
                                    </p:animMotion>
                                  </p:childTnLst>
                                </p:cTn>
                              </p:par>
                              <p:par>
                                <p:cTn id="44" presetID="1" presetClass="entr" presetSubtype="0" fill="hold" grpId="0" nodeType="withEffect">
                                  <p:stCondLst>
                                    <p:cond delay="400"/>
                                  </p:stCondLst>
                                  <p:childTnLst>
                                    <p:set>
                                      <p:cBhvr>
                                        <p:cTn id="45" dur="1" fill="hold">
                                          <p:stCondLst>
                                            <p:cond delay="0"/>
                                          </p:stCondLst>
                                        </p:cTn>
                                        <p:tgtEl>
                                          <p:spTgt spid="4113"/>
                                        </p:tgtEl>
                                        <p:attrNameLst>
                                          <p:attrName>style.visibility</p:attrName>
                                        </p:attrNameLst>
                                      </p:cBhvr>
                                      <p:to>
                                        <p:strVal val="visible"/>
                                      </p:to>
                                    </p:set>
                                  </p:childTnLst>
                                </p:cTn>
                              </p:par>
                              <p:par>
                                <p:cTn id="46" presetID="10" presetClass="entr" presetSubtype="0" fill="hold" grpId="1" nodeType="withEffect">
                                  <p:stCondLst>
                                    <p:cond delay="400"/>
                                  </p:stCondLst>
                                  <p:childTnLst>
                                    <p:set>
                                      <p:cBhvr>
                                        <p:cTn id="47" dur="1" fill="hold">
                                          <p:stCondLst>
                                            <p:cond delay="0"/>
                                          </p:stCondLst>
                                        </p:cTn>
                                        <p:tgtEl>
                                          <p:spTgt spid="4113"/>
                                        </p:tgtEl>
                                        <p:attrNameLst>
                                          <p:attrName>style.visibility</p:attrName>
                                        </p:attrNameLst>
                                      </p:cBhvr>
                                      <p:to>
                                        <p:strVal val="visible"/>
                                      </p:to>
                                    </p:set>
                                    <p:anim calcmode="lin" valueType="num">
                                      <p:cBhvr>
                                        <p:cTn id="48" dur="1000" fill="hold"/>
                                        <p:tgtEl>
                                          <p:spTgt spid="4113"/>
                                        </p:tgtEl>
                                        <p:attrNameLst>
                                          <p:attrName>ppt_w</p:attrName>
                                        </p:attrNameLst>
                                      </p:cBhvr>
                                      <p:tavLst>
                                        <p:tav tm="0">
                                          <p:val>
                                            <p:fltVal val="0"/>
                                          </p:val>
                                        </p:tav>
                                        <p:tav tm="100000">
                                          <p:val>
                                            <p:strVal val="#ppt_w"/>
                                          </p:val>
                                        </p:tav>
                                      </p:tavLst>
                                    </p:anim>
                                    <p:anim calcmode="lin" valueType="num">
                                      <p:cBhvr>
                                        <p:cTn id="49" dur="1000" fill="hold"/>
                                        <p:tgtEl>
                                          <p:spTgt spid="4113"/>
                                        </p:tgtEl>
                                        <p:attrNameLst>
                                          <p:attrName>ppt_h</p:attrName>
                                        </p:attrNameLst>
                                      </p:cBhvr>
                                      <p:tavLst>
                                        <p:tav tm="0">
                                          <p:val>
                                            <p:fltVal val="0"/>
                                          </p:val>
                                        </p:tav>
                                        <p:tav tm="100000">
                                          <p:val>
                                            <p:strVal val="#ppt_h"/>
                                          </p:val>
                                        </p:tav>
                                      </p:tavLst>
                                    </p:anim>
                                    <p:animEffect>
                                      <p:cBhvr>
                                        <p:cTn id="50" dur="1000"/>
                                        <p:tgtEl>
                                          <p:spTgt spid="4113"/>
                                        </p:tgtEl>
                                      </p:cBhvr>
                                    </p:animEffect>
                                  </p:childTnLst>
                                </p:cTn>
                              </p:par>
                              <p:par>
                                <p:cTn id="51" presetID="64" presetClass="path" presetSubtype="0" fill="hold" grpId="2" nodeType="withEffect">
                                  <p:stCondLst>
                                    <p:cond delay="400"/>
                                  </p:stCondLst>
                                  <p:childTnLst>
                                    <p:animMotion origin="layout" path="M 5E-6 2.09762E-6 L -0.18855 -1.11369 " pathEditMode="relative" rAng="0" ptsTypes="AA">
                                      <p:cBhvr>
                                        <p:cTn id="52" dur="1000" spd="-100000" fill="hold"/>
                                        <p:tgtEl>
                                          <p:spTgt spid="4113"/>
                                        </p:tgtEl>
                                        <p:attrNameLst>
                                          <p:attrName>ppt_x</p:attrName>
                                          <p:attrName>ppt_y</p:attrName>
                                        </p:attrNameLst>
                                      </p:cBhvr>
                                      <p:rCtr x="-94270001" y="-557000000"/>
                                    </p:animMotion>
                                  </p:childTnLst>
                                </p:cTn>
                              </p:par>
                              <p:par>
                                <p:cTn id="53" presetID="1" presetClass="entr" presetSubtype="0" fill="hold" grpId="0" nodeType="withEffect">
                                  <p:stCondLst>
                                    <p:cond delay="200"/>
                                  </p:stCondLst>
                                  <p:childTnLst>
                                    <p:set>
                                      <p:cBhvr>
                                        <p:cTn id="54" dur="1" fill="hold">
                                          <p:stCondLst>
                                            <p:cond delay="0"/>
                                          </p:stCondLst>
                                        </p:cTn>
                                        <p:tgtEl>
                                          <p:spTgt spid="4104"/>
                                        </p:tgtEl>
                                        <p:attrNameLst>
                                          <p:attrName>style.visibility</p:attrName>
                                        </p:attrNameLst>
                                      </p:cBhvr>
                                      <p:to>
                                        <p:strVal val="visible"/>
                                      </p:to>
                                    </p:set>
                                  </p:childTnLst>
                                </p:cTn>
                              </p:par>
                              <p:par>
                                <p:cTn id="55" presetID="10" presetClass="entr" presetSubtype="0" fill="hold" grpId="1" nodeType="withEffect">
                                  <p:stCondLst>
                                    <p:cond delay="200"/>
                                  </p:stCondLst>
                                  <p:childTnLst>
                                    <p:set>
                                      <p:cBhvr>
                                        <p:cTn id="56" dur="1" fill="hold">
                                          <p:stCondLst>
                                            <p:cond delay="0"/>
                                          </p:stCondLst>
                                        </p:cTn>
                                        <p:tgtEl>
                                          <p:spTgt spid="4104"/>
                                        </p:tgtEl>
                                        <p:attrNameLst>
                                          <p:attrName>style.visibility</p:attrName>
                                        </p:attrNameLst>
                                      </p:cBhvr>
                                      <p:to>
                                        <p:strVal val="visible"/>
                                      </p:to>
                                    </p:set>
                                    <p:anim calcmode="lin" valueType="num">
                                      <p:cBhvr>
                                        <p:cTn id="57" dur="1000" fill="hold"/>
                                        <p:tgtEl>
                                          <p:spTgt spid="4104"/>
                                        </p:tgtEl>
                                        <p:attrNameLst>
                                          <p:attrName>ppt_w</p:attrName>
                                        </p:attrNameLst>
                                      </p:cBhvr>
                                      <p:tavLst>
                                        <p:tav tm="0">
                                          <p:val>
                                            <p:fltVal val="0"/>
                                          </p:val>
                                        </p:tav>
                                        <p:tav tm="100000">
                                          <p:val>
                                            <p:strVal val="#ppt_w"/>
                                          </p:val>
                                        </p:tav>
                                      </p:tavLst>
                                    </p:anim>
                                    <p:anim calcmode="lin" valueType="num">
                                      <p:cBhvr>
                                        <p:cTn id="58" dur="1000" fill="hold"/>
                                        <p:tgtEl>
                                          <p:spTgt spid="4104"/>
                                        </p:tgtEl>
                                        <p:attrNameLst>
                                          <p:attrName>ppt_h</p:attrName>
                                        </p:attrNameLst>
                                      </p:cBhvr>
                                      <p:tavLst>
                                        <p:tav tm="0">
                                          <p:val>
                                            <p:fltVal val="0"/>
                                          </p:val>
                                        </p:tav>
                                        <p:tav tm="100000">
                                          <p:val>
                                            <p:strVal val="#ppt_h"/>
                                          </p:val>
                                        </p:tav>
                                      </p:tavLst>
                                    </p:anim>
                                    <p:animEffect>
                                      <p:cBhvr>
                                        <p:cTn id="59" dur="1000"/>
                                        <p:tgtEl>
                                          <p:spTgt spid="4104"/>
                                        </p:tgtEl>
                                      </p:cBhvr>
                                    </p:animEffect>
                                  </p:childTnLst>
                                </p:cTn>
                              </p:par>
                              <p:par>
                                <p:cTn id="60" presetID="64" presetClass="path" presetSubtype="0" fill="hold" grpId="2" nodeType="withEffect">
                                  <p:stCondLst>
                                    <p:cond delay="200"/>
                                  </p:stCondLst>
                                  <p:childTnLst>
                                    <p:animMotion origin="layout" path="M 7.40741E-7 -4.88147E-6 L 0.12309 0.57507 " pathEditMode="relative" rAng="0" ptsTypes="AA">
                                      <p:cBhvr>
                                        <p:cTn id="61" dur="1000" spd="-100000" fill="hold"/>
                                        <p:tgtEl>
                                          <p:spTgt spid="4104"/>
                                        </p:tgtEl>
                                        <p:attrNameLst>
                                          <p:attrName>ppt_x</p:attrName>
                                          <p:attrName>ppt_y</p:attrName>
                                        </p:attrNameLst>
                                      </p:cBhvr>
                                      <p:rCtr x="61479999" y="287530005"/>
                                    </p:animMotion>
                                  </p:childTnLst>
                                </p:cTn>
                              </p:par>
                              <p:par>
                                <p:cTn id="62" presetID="1" presetClass="entr" presetSubtype="0" fill="hold" nodeType="withEffect">
                                  <p:stCondLst>
                                    <p:cond delay="400"/>
                                  </p:stCondLst>
                                  <p:childTnLst>
                                    <p:set>
                                      <p:cBhvr>
                                        <p:cTn id="63" dur="1" fill="hold">
                                          <p:stCondLst>
                                            <p:cond delay="0"/>
                                          </p:stCondLst>
                                        </p:cTn>
                                        <p:tgtEl>
                                          <p:spTgt spid="4106"/>
                                        </p:tgtEl>
                                        <p:attrNameLst>
                                          <p:attrName>style.visibility</p:attrName>
                                        </p:attrNameLst>
                                      </p:cBhvr>
                                      <p:to>
                                        <p:strVal val="visible"/>
                                      </p:to>
                                    </p:set>
                                  </p:childTnLst>
                                </p:cTn>
                              </p:par>
                              <p:par>
                                <p:cTn id="64" presetID="10" presetClass="entr" presetSubtype="0" fill="hold" nodeType="withEffect">
                                  <p:stCondLst>
                                    <p:cond delay="400"/>
                                  </p:stCondLst>
                                  <p:childTnLst>
                                    <p:set>
                                      <p:cBhvr>
                                        <p:cTn id="65" dur="1" fill="hold">
                                          <p:stCondLst>
                                            <p:cond delay="0"/>
                                          </p:stCondLst>
                                        </p:cTn>
                                        <p:tgtEl>
                                          <p:spTgt spid="4106"/>
                                        </p:tgtEl>
                                        <p:attrNameLst>
                                          <p:attrName>style.visibility</p:attrName>
                                        </p:attrNameLst>
                                      </p:cBhvr>
                                      <p:to>
                                        <p:strVal val="visible"/>
                                      </p:to>
                                    </p:set>
                                    <p:anim calcmode="lin" valueType="num">
                                      <p:cBhvr>
                                        <p:cTn id="66" dur="1000" fill="hold"/>
                                        <p:tgtEl>
                                          <p:spTgt spid="4106"/>
                                        </p:tgtEl>
                                        <p:attrNameLst>
                                          <p:attrName>ppt_w</p:attrName>
                                        </p:attrNameLst>
                                      </p:cBhvr>
                                      <p:tavLst>
                                        <p:tav tm="0">
                                          <p:val>
                                            <p:fltVal val="0"/>
                                          </p:val>
                                        </p:tav>
                                        <p:tav tm="100000">
                                          <p:val>
                                            <p:strVal val="#ppt_w"/>
                                          </p:val>
                                        </p:tav>
                                      </p:tavLst>
                                    </p:anim>
                                    <p:anim calcmode="lin" valueType="num">
                                      <p:cBhvr>
                                        <p:cTn id="67" dur="1000" fill="hold"/>
                                        <p:tgtEl>
                                          <p:spTgt spid="4106"/>
                                        </p:tgtEl>
                                        <p:attrNameLst>
                                          <p:attrName>ppt_h</p:attrName>
                                        </p:attrNameLst>
                                      </p:cBhvr>
                                      <p:tavLst>
                                        <p:tav tm="0">
                                          <p:val>
                                            <p:fltVal val="0"/>
                                          </p:val>
                                        </p:tav>
                                        <p:tav tm="100000">
                                          <p:val>
                                            <p:strVal val="#ppt_h"/>
                                          </p:val>
                                        </p:tav>
                                      </p:tavLst>
                                    </p:anim>
                                    <p:animEffect>
                                      <p:cBhvr>
                                        <p:cTn id="68" dur="1000"/>
                                        <p:tgtEl>
                                          <p:spTgt spid="4106"/>
                                        </p:tgtEl>
                                      </p:cBhvr>
                                    </p:animEffect>
                                  </p:childTnLst>
                                </p:cTn>
                              </p:par>
                              <p:par>
                                <p:cTn id="69" presetID="64" presetClass="path" presetSubtype="0" fill="hold" nodeType="withEffect">
                                  <p:stCondLst>
                                    <p:cond delay="400"/>
                                  </p:stCondLst>
                                  <p:childTnLst>
                                    <p:animMotion origin="layout" path="M -4.5679E-6 6.76032E-7 L -0.7174 -0.40562 " pathEditMode="relative" rAng="0" ptsTypes="AA">
                                      <p:cBhvr>
                                        <p:cTn id="70" dur="1000" spd="-100000" fill="hold"/>
                                        <p:tgtEl>
                                          <p:spTgt spid="4106"/>
                                        </p:tgtEl>
                                        <p:attrNameLst>
                                          <p:attrName>ppt_x</p:attrName>
                                          <p:attrName>ppt_y</p:attrName>
                                        </p:attrNameLst>
                                      </p:cBhvr>
                                      <p:rCtr x="-358769995" y="-202809998"/>
                                    </p:animMotion>
                                  </p:childTnLst>
                                </p:cTn>
                              </p:par>
                              <p:par>
                                <p:cTn id="71" presetID="1" presetClass="entr" presetSubtype="0" fill="hold" nodeType="withEffect">
                                  <p:stCondLst>
                                    <p:cond delay="300"/>
                                  </p:stCondLst>
                                  <p:childTnLst>
                                    <p:set>
                                      <p:cBhvr>
                                        <p:cTn id="72" dur="1" fill="hold">
                                          <p:stCondLst>
                                            <p:cond delay="0"/>
                                          </p:stCondLst>
                                        </p:cTn>
                                        <p:tgtEl>
                                          <p:spTgt spid="4109"/>
                                        </p:tgtEl>
                                        <p:attrNameLst>
                                          <p:attrName>style.visibility</p:attrName>
                                        </p:attrNameLst>
                                      </p:cBhvr>
                                      <p:to>
                                        <p:strVal val="visible"/>
                                      </p:to>
                                    </p:set>
                                  </p:childTnLst>
                                </p:cTn>
                              </p:par>
                              <p:par>
                                <p:cTn id="73" presetID="10" presetClass="entr" presetSubtype="0" fill="hold" nodeType="withEffect">
                                  <p:stCondLst>
                                    <p:cond delay="300"/>
                                  </p:stCondLst>
                                  <p:childTnLst>
                                    <p:set>
                                      <p:cBhvr>
                                        <p:cTn id="74" dur="1" fill="hold">
                                          <p:stCondLst>
                                            <p:cond delay="0"/>
                                          </p:stCondLst>
                                        </p:cTn>
                                        <p:tgtEl>
                                          <p:spTgt spid="4109"/>
                                        </p:tgtEl>
                                        <p:attrNameLst>
                                          <p:attrName>style.visibility</p:attrName>
                                        </p:attrNameLst>
                                      </p:cBhvr>
                                      <p:to>
                                        <p:strVal val="visible"/>
                                      </p:to>
                                    </p:set>
                                    <p:anim calcmode="lin" valueType="num">
                                      <p:cBhvr>
                                        <p:cTn id="75" dur="1000" fill="hold"/>
                                        <p:tgtEl>
                                          <p:spTgt spid="4109"/>
                                        </p:tgtEl>
                                        <p:attrNameLst>
                                          <p:attrName>ppt_w</p:attrName>
                                        </p:attrNameLst>
                                      </p:cBhvr>
                                      <p:tavLst>
                                        <p:tav tm="0">
                                          <p:val>
                                            <p:fltVal val="0"/>
                                          </p:val>
                                        </p:tav>
                                        <p:tav tm="100000">
                                          <p:val>
                                            <p:strVal val="#ppt_w"/>
                                          </p:val>
                                        </p:tav>
                                      </p:tavLst>
                                    </p:anim>
                                    <p:anim calcmode="lin" valueType="num">
                                      <p:cBhvr>
                                        <p:cTn id="76" dur="1000" fill="hold"/>
                                        <p:tgtEl>
                                          <p:spTgt spid="4109"/>
                                        </p:tgtEl>
                                        <p:attrNameLst>
                                          <p:attrName>ppt_h</p:attrName>
                                        </p:attrNameLst>
                                      </p:cBhvr>
                                      <p:tavLst>
                                        <p:tav tm="0">
                                          <p:val>
                                            <p:fltVal val="0"/>
                                          </p:val>
                                        </p:tav>
                                        <p:tav tm="100000">
                                          <p:val>
                                            <p:strVal val="#ppt_h"/>
                                          </p:val>
                                        </p:tav>
                                      </p:tavLst>
                                    </p:anim>
                                    <p:animEffect>
                                      <p:cBhvr>
                                        <p:cTn id="77" dur="1000"/>
                                        <p:tgtEl>
                                          <p:spTgt spid="4109"/>
                                        </p:tgtEl>
                                      </p:cBhvr>
                                    </p:animEffect>
                                  </p:childTnLst>
                                </p:cTn>
                              </p:par>
                              <p:par>
                                <p:cTn id="78" presetID="64" presetClass="path" presetSubtype="0" fill="hold" nodeType="withEffect">
                                  <p:stCondLst>
                                    <p:cond delay="300"/>
                                  </p:stCondLst>
                                  <p:childTnLst>
                                    <p:animMotion origin="layout" path="M -1.23457E-6 2.3705E-6 L 1.03494 -0.87336 " pathEditMode="relative" rAng="0" ptsTypes="AA">
                                      <p:cBhvr>
                                        <p:cTn id="79" dur="1000" spd="-100000" fill="hold"/>
                                        <p:tgtEl>
                                          <p:spTgt spid="4109"/>
                                        </p:tgtEl>
                                        <p:attrNameLst>
                                          <p:attrName>ppt_x</p:attrName>
                                          <p:attrName>ppt_y</p:attrName>
                                        </p:attrNameLst>
                                      </p:cBhvr>
                                      <p:rCtr x="517410010" y="-436789990"/>
                                    </p:animMotion>
                                  </p:childTnLst>
                                </p:cTn>
                              </p:par>
                              <p:par>
                                <p:cTn id="80" presetID="1" presetClass="entr" presetSubtype="0" fill="hold" nodeType="withEffect">
                                  <p:stCondLst>
                                    <p:cond delay="200"/>
                                  </p:stCondLst>
                                  <p:childTnLst>
                                    <p:set>
                                      <p:cBhvr>
                                        <p:cTn id="81" dur="1" fill="hold">
                                          <p:stCondLst>
                                            <p:cond delay="0"/>
                                          </p:stCondLst>
                                        </p:cTn>
                                        <p:tgtEl>
                                          <p:spTgt spid="4114"/>
                                        </p:tgtEl>
                                        <p:attrNameLst>
                                          <p:attrName>style.visibility</p:attrName>
                                        </p:attrNameLst>
                                      </p:cBhvr>
                                      <p:to>
                                        <p:strVal val="visible"/>
                                      </p:to>
                                    </p:set>
                                  </p:childTnLst>
                                </p:cTn>
                              </p:par>
                              <p:par>
                                <p:cTn id="82" presetID="10" presetClass="entr" presetSubtype="0" fill="hold" nodeType="withEffect">
                                  <p:stCondLst>
                                    <p:cond delay="200"/>
                                  </p:stCondLst>
                                  <p:childTnLst>
                                    <p:set>
                                      <p:cBhvr>
                                        <p:cTn id="83" dur="1" fill="hold">
                                          <p:stCondLst>
                                            <p:cond delay="0"/>
                                          </p:stCondLst>
                                        </p:cTn>
                                        <p:tgtEl>
                                          <p:spTgt spid="4114"/>
                                        </p:tgtEl>
                                        <p:attrNameLst>
                                          <p:attrName>style.visibility</p:attrName>
                                        </p:attrNameLst>
                                      </p:cBhvr>
                                      <p:to>
                                        <p:strVal val="visible"/>
                                      </p:to>
                                    </p:set>
                                    <p:anim calcmode="lin" valueType="num">
                                      <p:cBhvr>
                                        <p:cTn id="84" dur="1000" fill="hold"/>
                                        <p:tgtEl>
                                          <p:spTgt spid="4114"/>
                                        </p:tgtEl>
                                        <p:attrNameLst>
                                          <p:attrName>ppt_w</p:attrName>
                                        </p:attrNameLst>
                                      </p:cBhvr>
                                      <p:tavLst>
                                        <p:tav tm="0">
                                          <p:val>
                                            <p:fltVal val="0"/>
                                          </p:val>
                                        </p:tav>
                                        <p:tav tm="100000">
                                          <p:val>
                                            <p:strVal val="#ppt_w"/>
                                          </p:val>
                                        </p:tav>
                                      </p:tavLst>
                                    </p:anim>
                                    <p:anim calcmode="lin" valueType="num">
                                      <p:cBhvr>
                                        <p:cTn id="85" dur="1000" fill="hold"/>
                                        <p:tgtEl>
                                          <p:spTgt spid="4114"/>
                                        </p:tgtEl>
                                        <p:attrNameLst>
                                          <p:attrName>ppt_h</p:attrName>
                                        </p:attrNameLst>
                                      </p:cBhvr>
                                      <p:tavLst>
                                        <p:tav tm="0">
                                          <p:val>
                                            <p:fltVal val="0"/>
                                          </p:val>
                                        </p:tav>
                                        <p:tav tm="100000">
                                          <p:val>
                                            <p:strVal val="#ppt_h"/>
                                          </p:val>
                                        </p:tav>
                                      </p:tavLst>
                                    </p:anim>
                                    <p:animEffect>
                                      <p:cBhvr>
                                        <p:cTn id="86" dur="1000"/>
                                        <p:tgtEl>
                                          <p:spTgt spid="4114"/>
                                        </p:tgtEl>
                                      </p:cBhvr>
                                    </p:animEffect>
                                  </p:childTnLst>
                                </p:cTn>
                              </p:par>
                              <p:par>
                                <p:cTn id="87" presetID="64" presetClass="path" presetSubtype="0" fill="hold" nodeType="withEffect">
                                  <p:stCondLst>
                                    <p:cond delay="200"/>
                                  </p:stCondLst>
                                  <p:childTnLst>
                                    <p:animMotion origin="layout" path="M 0.15112 -0.0461 L -0.49 -0.99583 " pathEditMode="relative" rAng="0" ptsTypes="AA">
                                      <p:cBhvr>
                                        <p:cTn id="88" dur="1000" spd="-100000" fill="hold"/>
                                        <p:tgtEl>
                                          <p:spTgt spid="4114"/>
                                        </p:tgtEl>
                                        <p:attrNameLst>
                                          <p:attrName>ppt_x</p:attrName>
                                          <p:attrName>ppt_y</p:attrName>
                                        </p:attrNameLst>
                                      </p:cBhvr>
                                      <p:rCtr x="-320619995" y="-47476001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ldLvl="0" animBg="1" autoUpdateAnimBg="0"/>
      <p:bldP spid="4100" grpId="0" bldLvl="0" autoUpdateAnimBg="0"/>
      <p:bldP spid="4103" grpId="0" bldLvl="0" autoUpdateAnimBg="0"/>
      <p:bldP spid="4104" grpId="0" bldLvl="0" animBg="1" autoUpdateAnimBg="0"/>
      <p:bldP spid="4104" grpId="1" bldLvl="0" animBg="1" autoUpdateAnimBg="0"/>
      <p:bldP spid="4104" grpId="2" bldLvl="0" animBg="1" autoUpdateAnimBg="0"/>
      <p:bldP spid="4105" grpId="0" bldLvl="0" animBg="1" autoUpdateAnimBg="0"/>
      <p:bldP spid="4105" grpId="1" bldLvl="0" animBg="1" autoUpdateAnimBg="0"/>
      <p:bldP spid="4105" grpId="2" bldLvl="0" animBg="1" autoUpdateAnimBg="0"/>
      <p:bldP spid="4112" grpId="0" bldLvl="0" animBg="1" autoUpdateAnimBg="0"/>
      <p:bldP spid="4112" grpId="1" bldLvl="0" animBg="1" autoUpdateAnimBg="0"/>
      <p:bldP spid="4112" grpId="2" bldLvl="0" animBg="1" autoUpdateAnimBg="0"/>
      <p:bldP spid="4113" grpId="0" bldLvl="0" animBg="1" autoUpdateAnimBg="0"/>
      <p:bldP spid="4113" grpId="1" bldLvl="0" animBg="1" autoUpdateAnimBg="0"/>
      <p:bldP spid="4113" grpId="2" bldLvl="0" animBg="1"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矩形 18"/>
          <p:cNvSpPr>
            <a:spLocks noChangeArrowheads="1"/>
          </p:cNvSpPr>
          <p:nvPr/>
        </p:nvSpPr>
        <p:spPr bwMode="auto">
          <a:xfrm>
            <a:off x="5276850" y="238125"/>
            <a:ext cx="223678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a:spAutoFit/>
          </a:bodyPr>
          <a:lstStyle/>
          <a:p>
            <a:pPr algn="r"/>
            <a:r>
              <a:rPr lang="zh-CN" altLang="en-US" sz="4000" b="1">
                <a:solidFill>
                  <a:srgbClr val="034868"/>
                </a:solidFill>
                <a:latin typeface="微软雅黑" panose="020B0503020204020204" pitchFamily="34" charset="-122"/>
                <a:ea typeface="微软雅黑" panose="020B0503020204020204" pitchFamily="34" charset="-122"/>
                <a:sym typeface="微软雅黑" panose="020B0503020204020204" pitchFamily="34" charset="-122"/>
              </a:rPr>
              <a:t>需求分析</a:t>
            </a:r>
            <a:endParaRPr lang="zh-CN" altLang="en-US">
              <a:solidFill>
                <a:srgbClr val="5F5F5F"/>
              </a:solidFill>
              <a:sym typeface="Calibri" panose="020F0502020204030204" pitchFamily="34" charset="0"/>
            </a:endParaRPr>
          </a:p>
        </p:txBody>
      </p:sp>
      <p:sp>
        <p:nvSpPr>
          <p:cNvPr id="13316" name="直接连接符 3"/>
          <p:cNvSpPr>
            <a:spLocks noChangeShapeType="1"/>
          </p:cNvSpPr>
          <p:nvPr/>
        </p:nvSpPr>
        <p:spPr bwMode="auto">
          <a:xfrm>
            <a:off x="4845050" y="952500"/>
            <a:ext cx="3024188" cy="0"/>
          </a:xfrm>
          <a:prstGeom prst="line">
            <a:avLst/>
          </a:prstGeom>
          <a:noFill/>
          <a:ln w="9525" cap="flat" cmpd="sng">
            <a:solidFill>
              <a:srgbClr val="969696"/>
            </a:solidFill>
            <a:miter lim="800000"/>
          </a:ln>
          <a:extLst>
            <a:ext uri="{909E8E84-426E-40DD-AFC4-6F175D3DCCD1}">
              <a14:hiddenFill xmlns:a14="http://schemas.microsoft.com/office/drawing/2010/main">
                <a:noFill/>
              </a14:hiddenFill>
            </a:ext>
          </a:extLst>
        </p:spPr>
        <p:txBody>
          <a:bodyPr/>
          <a:lstStyle/>
          <a:p>
            <a:endParaRPr lang="zh-CN" altLang="zh-CN">
              <a:solidFill>
                <a:srgbClr val="5F5F5F"/>
              </a:solidFill>
              <a:sym typeface="Calibri" panose="020F0502020204030204" pitchFamily="34" charset="0"/>
            </a:endParaRPr>
          </a:p>
        </p:txBody>
      </p:sp>
      <p:sp>
        <p:nvSpPr>
          <p:cNvPr id="13317" name="椭圆 2"/>
          <p:cNvSpPr>
            <a:spLocks noChangeArrowheads="1"/>
          </p:cNvSpPr>
          <p:nvPr/>
        </p:nvSpPr>
        <p:spPr bwMode="auto">
          <a:xfrm>
            <a:off x="7832725" y="3124200"/>
            <a:ext cx="1701800" cy="1700213"/>
          </a:xfrm>
          <a:prstGeom prst="ellipse">
            <a:avLst/>
          </a:prstGeom>
          <a:solidFill>
            <a:srgbClr val="C4EBFD"/>
          </a:solidFill>
          <a:ln>
            <a:noFill/>
          </a:ln>
          <a:extLst>
            <a:ext uri="{91240B29-F687-4F45-9708-019B960494DF}">
              <a14:hiddenLine xmlns:a14="http://schemas.microsoft.com/office/drawing/2010/main" w="9525">
                <a:solidFill>
                  <a:srgbClr val="000000"/>
                </a:solidFill>
                <a:bevel/>
              </a14:hiddenLine>
            </a:ext>
          </a:extLst>
        </p:spPr>
        <p:txBody>
          <a:bodyPr anchor="ctr"/>
          <a:lstStyle/>
          <a:p>
            <a:pPr algn="ctr"/>
            <a:r>
              <a:rPr lang="zh-CN" altLang="en-US" sz="28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生产</a:t>
            </a:r>
            <a:endParaRPr lang="zh-CN" altLang="en-US"/>
          </a:p>
        </p:txBody>
      </p:sp>
      <p:sp>
        <p:nvSpPr>
          <p:cNvPr id="13318" name="椭圆 3"/>
          <p:cNvSpPr>
            <a:spLocks noChangeArrowheads="1"/>
          </p:cNvSpPr>
          <p:nvPr/>
        </p:nvSpPr>
        <p:spPr bwMode="auto">
          <a:xfrm>
            <a:off x="9166225" y="4264025"/>
            <a:ext cx="1457325" cy="1457325"/>
          </a:xfrm>
          <a:prstGeom prst="ellipse">
            <a:avLst/>
          </a:prstGeom>
          <a:solidFill>
            <a:srgbClr val="52C4F9"/>
          </a:solidFill>
          <a:ln>
            <a:noFill/>
          </a:ln>
          <a:extLst>
            <a:ext uri="{91240B29-F687-4F45-9708-019B960494DF}">
              <a14:hiddenLine xmlns:a14="http://schemas.microsoft.com/office/drawing/2010/main" w="9525">
                <a:solidFill>
                  <a:srgbClr val="000000"/>
                </a:solidFill>
                <a:bevel/>
              </a14:hiddenLine>
            </a:ext>
          </a:extLst>
        </p:spPr>
        <p:txBody>
          <a:bodyPr anchor="ctr"/>
          <a:lstStyle/>
          <a:p>
            <a:pPr algn="ctr"/>
            <a:r>
              <a:rPr lang="zh-CN" altLang="en-US" sz="28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研发</a:t>
            </a:r>
            <a:endParaRPr lang="en-US" sz="28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3319" name="椭圆 4"/>
          <p:cNvSpPr>
            <a:spLocks noChangeAspect="1" noChangeArrowheads="1"/>
          </p:cNvSpPr>
          <p:nvPr/>
        </p:nvSpPr>
        <p:spPr bwMode="auto">
          <a:xfrm>
            <a:off x="7953375" y="4814888"/>
            <a:ext cx="1268413" cy="1268412"/>
          </a:xfrm>
          <a:prstGeom prst="ellipse">
            <a:avLst/>
          </a:prstGeom>
          <a:solidFill>
            <a:srgbClr val="089CDE"/>
          </a:solidFill>
          <a:ln>
            <a:noFill/>
          </a:ln>
          <a:extLst>
            <a:ext uri="{91240B29-F687-4F45-9708-019B960494DF}">
              <a14:hiddenLine xmlns:a14="http://schemas.microsoft.com/office/drawing/2010/main" w="9525">
                <a:solidFill>
                  <a:srgbClr val="000000"/>
                </a:solidFill>
                <a:bevel/>
              </a14:hiddenLine>
            </a:ext>
          </a:extLst>
        </p:spPr>
        <p:txBody>
          <a:bodyPr anchor="ctr"/>
          <a:lstStyle/>
          <a:p>
            <a:pPr algn="ctr"/>
            <a:r>
              <a:rPr lang="zh-CN" altLang="en-US">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服务</a:t>
            </a:r>
            <a:endParaRPr lang="en-US">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3320" name="椭圆 5"/>
          <p:cNvSpPr>
            <a:spLocks noChangeArrowheads="1"/>
          </p:cNvSpPr>
          <p:nvPr/>
        </p:nvSpPr>
        <p:spPr bwMode="auto">
          <a:xfrm>
            <a:off x="6716713" y="4130675"/>
            <a:ext cx="1384300" cy="1387475"/>
          </a:xfrm>
          <a:prstGeom prst="ellipse">
            <a:avLst/>
          </a:prstGeom>
          <a:solidFill>
            <a:srgbClr val="71D0FB"/>
          </a:solidFill>
          <a:ln w="6350" cap="flat" cmpd="sng">
            <a:solidFill>
              <a:srgbClr val="52C4F9"/>
            </a:solidFill>
            <a:miter lim="800000"/>
          </a:ln>
        </p:spPr>
        <p:txBody>
          <a:bodyPr anchor="ctr"/>
          <a:lstStyle/>
          <a:p>
            <a:pPr algn="ctr"/>
            <a:r>
              <a:rPr lang="zh-CN" altLang="en-US" sz="28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销售</a:t>
            </a:r>
            <a:endParaRPr lang="zh-CN" altLang="en-US">
              <a:solidFill>
                <a:schemeClr val="bg1"/>
              </a:solidFill>
              <a:sym typeface="Calibri" panose="020F0502020204030204" pitchFamily="34" charset="0"/>
            </a:endParaRPr>
          </a:p>
        </p:txBody>
      </p:sp>
      <p:sp>
        <p:nvSpPr>
          <p:cNvPr id="13321" name="椭圆 6"/>
          <p:cNvSpPr>
            <a:spLocks noChangeAspect="1" noChangeArrowheads="1"/>
          </p:cNvSpPr>
          <p:nvPr/>
        </p:nvSpPr>
        <p:spPr bwMode="auto">
          <a:xfrm>
            <a:off x="9534525" y="3290888"/>
            <a:ext cx="962025" cy="962025"/>
          </a:xfrm>
          <a:prstGeom prst="ellipse">
            <a:avLst/>
          </a:prstGeom>
          <a:solidFill>
            <a:srgbClr val="57C7EF"/>
          </a:solidFill>
          <a:ln>
            <a:noFill/>
          </a:ln>
          <a:extLst>
            <a:ext uri="{91240B29-F687-4F45-9708-019B960494DF}">
              <a14:hiddenLine xmlns:a14="http://schemas.microsoft.com/office/drawing/2010/main" w="9525">
                <a:solidFill>
                  <a:srgbClr val="000000"/>
                </a:solidFill>
                <a:bevel/>
              </a14:hiddenLine>
            </a:ext>
          </a:extLst>
        </p:spPr>
        <p:txBody>
          <a:bodyPr anchor="ctr"/>
          <a:lstStyle/>
          <a:p>
            <a:pPr algn="ctr"/>
            <a:r>
              <a:rPr lang="zh-CN" altLang="en-US">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合作</a:t>
            </a:r>
            <a:endParaRPr lang="zh-CN" altLang="en-US"/>
          </a:p>
        </p:txBody>
      </p:sp>
      <p:sp>
        <p:nvSpPr>
          <p:cNvPr id="13322" name="椭圆 7"/>
          <p:cNvSpPr>
            <a:spLocks noChangeAspect="1" noChangeArrowheads="1"/>
          </p:cNvSpPr>
          <p:nvPr/>
        </p:nvSpPr>
        <p:spPr bwMode="auto">
          <a:xfrm>
            <a:off x="5880100" y="4659313"/>
            <a:ext cx="863600" cy="863600"/>
          </a:xfrm>
          <a:prstGeom prst="ellipse">
            <a:avLst/>
          </a:prstGeom>
          <a:solidFill>
            <a:srgbClr val="056C9C"/>
          </a:solidFill>
          <a:ln>
            <a:noFill/>
          </a:ln>
          <a:extLst>
            <a:ext uri="{91240B29-F687-4F45-9708-019B960494DF}">
              <a14:hiddenLine xmlns:a14="http://schemas.microsoft.com/office/drawing/2010/main" w="9525">
                <a:solidFill>
                  <a:srgbClr val="000000"/>
                </a:solidFill>
                <a:bevel/>
              </a14:hiddenLine>
            </a:ext>
          </a:extLst>
        </p:spPr>
        <p:txBody>
          <a:bodyPr anchor="ctr"/>
          <a:lstStyle/>
          <a:p>
            <a:pPr algn="ctr"/>
            <a:r>
              <a:rPr lang="zh-CN" altLang="en-US">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财务</a:t>
            </a:r>
            <a:endParaRPr lang="zh-CN" altLang="en-US">
              <a:solidFill>
                <a:srgbClr val="5F5F5F"/>
              </a:solidFill>
              <a:sym typeface="Calibri" panose="020F0502020204030204" pitchFamily="34" charset="0"/>
            </a:endParaRPr>
          </a:p>
        </p:txBody>
      </p:sp>
      <p:sp>
        <p:nvSpPr>
          <p:cNvPr id="13323" name="椭圆 8"/>
          <p:cNvSpPr>
            <a:spLocks noChangeAspect="1" noChangeArrowheads="1"/>
          </p:cNvSpPr>
          <p:nvPr/>
        </p:nvSpPr>
        <p:spPr bwMode="auto">
          <a:xfrm>
            <a:off x="10334625" y="3914775"/>
            <a:ext cx="674688" cy="676275"/>
          </a:xfrm>
          <a:prstGeom prst="ellipse">
            <a:avLst/>
          </a:prstGeom>
          <a:solidFill>
            <a:srgbClr val="00CCFF"/>
          </a:solidFill>
          <a:ln>
            <a:noFill/>
          </a:ln>
          <a:extLst>
            <a:ext uri="{91240B29-F687-4F45-9708-019B960494DF}">
              <a14:hiddenLine xmlns:a14="http://schemas.microsoft.com/office/drawing/2010/main" w="9525">
                <a:solidFill>
                  <a:srgbClr val="000000"/>
                </a:solidFill>
                <a:bevel/>
              </a14:hiddenLine>
            </a:ext>
          </a:extLst>
        </p:spPr>
        <p:txBody>
          <a:bodyPr anchor="ctr"/>
          <a:lstStyle/>
          <a:p>
            <a:pPr algn="ctr"/>
            <a:r>
              <a:rPr lang="en-US" sz="24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IT</a:t>
            </a:r>
            <a:endParaRPr lang="zh-CN" altLang="en-US" sz="24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3324" name="矩形 9"/>
          <p:cNvSpPr>
            <a:spLocks noChangeArrowheads="1"/>
          </p:cNvSpPr>
          <p:nvPr/>
        </p:nvSpPr>
        <p:spPr bwMode="auto">
          <a:xfrm>
            <a:off x="2135188" y="1471613"/>
            <a:ext cx="9217025" cy="162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80" tIns="34290" rIns="68580" bIns="34290">
            <a:spAutoFit/>
          </a:bodyPr>
          <a:lstStyle/>
          <a:p>
            <a:pPr>
              <a:lnSpc>
                <a:spcPct val="120000"/>
              </a:lnSpc>
              <a:spcBef>
                <a:spcPts val="450"/>
              </a:spcBef>
            </a:pPr>
            <a:r>
              <a:rPr lang="zh-CN" altLang="en-US" sz="280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关于此次需求分析内容在此输入</a:t>
            </a:r>
            <a:r>
              <a:rPr lang="en-US" sz="280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280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关于此次需求分析内容在此输入</a:t>
            </a:r>
            <a:r>
              <a:rPr lang="en-US" sz="280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280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关于此次需求分析内容在此输入</a:t>
            </a:r>
            <a:r>
              <a:rPr lang="en-US" sz="280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280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关于此次需求分析内容在此输入</a:t>
            </a:r>
            <a:r>
              <a:rPr lang="en-US" sz="280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a:t>
            </a:r>
            <a:endParaRPr lang="zh-CN" altLang="en-US" sz="2800">
              <a:solidFill>
                <a:srgbClr val="595959"/>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Tm="6000">
        <p14:gallery dir="l"/>
      </p:transition>
    </mc:Choice>
    <mc:Fallback>
      <p:transition spd="slow" advTm="6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Effect>
                                      <p:cBhvr>
                                        <p:cTn id="7" dur="500"/>
                                        <p:tgtEl>
                                          <p:spTgt spid="13315">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3316"/>
                                        </p:tgtEl>
                                        <p:attrNameLst>
                                          <p:attrName>style.visibility</p:attrName>
                                        </p:attrNameLst>
                                      </p:cBhvr>
                                      <p:to>
                                        <p:strVal val="visible"/>
                                      </p:to>
                                    </p:set>
                                    <p:animEffect>
                                      <p:cBhvr>
                                        <p:cTn id="11" dur="500"/>
                                        <p:tgtEl>
                                          <p:spTgt spid="13316"/>
                                        </p:tgtEl>
                                      </p:cBhvr>
                                    </p:animEffect>
                                  </p:childTnLst>
                                </p:cTn>
                              </p:par>
                            </p:childTnLst>
                          </p:cTn>
                        </p:par>
                        <p:par>
                          <p:cTn id="12" fill="hold">
                            <p:stCondLst>
                              <p:cond delay="1000"/>
                            </p:stCondLst>
                            <p:childTnLst>
                              <p:par>
                                <p:cTn id="13" presetID="22" presetClass="entr" presetSubtype="8" fill="hold" grpId="0" nodeType="afterEffect">
                                  <p:stCondLst>
                                    <p:cond delay="0"/>
                                  </p:stCondLst>
                                  <p:iterate type="lt">
                                    <p:tmPct val="10000"/>
                                  </p:iterate>
                                  <p:childTnLst>
                                    <p:set>
                                      <p:cBhvr>
                                        <p:cTn id="14" dur="1" fill="hold">
                                          <p:stCondLst>
                                            <p:cond delay="0"/>
                                          </p:stCondLst>
                                        </p:cTn>
                                        <p:tgtEl>
                                          <p:spTgt spid="13324"/>
                                        </p:tgtEl>
                                        <p:attrNameLst>
                                          <p:attrName>style.visibility</p:attrName>
                                        </p:attrNameLst>
                                      </p:cBhvr>
                                      <p:to>
                                        <p:strVal val="visible"/>
                                      </p:to>
                                    </p:set>
                                    <p:animEffect>
                                      <p:cBhvr>
                                        <p:cTn id="15" dur="500"/>
                                        <p:tgtEl>
                                          <p:spTgt spid="13324"/>
                                        </p:tgtEl>
                                      </p:cBhvr>
                                    </p:animEffect>
                                  </p:childTnLst>
                                </p:cTn>
                              </p:par>
                            </p:childTnLst>
                          </p:cTn>
                        </p:par>
                        <p:par>
                          <p:cTn id="16" fill="hold">
                            <p:stCondLst>
                              <p:cond delay="4449"/>
                            </p:stCondLst>
                            <p:childTnLst>
                              <p:par>
                                <p:cTn id="17" presetID="10" presetClass="entr" presetSubtype="0" fill="hold" grpId="0" nodeType="afterEffect">
                                  <p:stCondLst>
                                    <p:cond delay="0"/>
                                  </p:stCondLst>
                                  <p:childTnLst>
                                    <p:set>
                                      <p:cBhvr>
                                        <p:cTn id="18" dur="1" fill="hold">
                                          <p:stCondLst>
                                            <p:cond delay="0"/>
                                          </p:stCondLst>
                                        </p:cTn>
                                        <p:tgtEl>
                                          <p:spTgt spid="13317"/>
                                        </p:tgtEl>
                                        <p:attrNameLst>
                                          <p:attrName>style.visibility</p:attrName>
                                        </p:attrNameLst>
                                      </p:cBhvr>
                                      <p:to>
                                        <p:strVal val="visible"/>
                                      </p:to>
                                    </p:set>
                                    <p:anim calcmode="lin" valueType="num">
                                      <p:cBhvr>
                                        <p:cTn id="19" dur="500" fill="hold"/>
                                        <p:tgtEl>
                                          <p:spTgt spid="13317"/>
                                        </p:tgtEl>
                                        <p:attrNameLst>
                                          <p:attrName>ppt_w</p:attrName>
                                        </p:attrNameLst>
                                      </p:cBhvr>
                                      <p:tavLst>
                                        <p:tav tm="0">
                                          <p:val>
                                            <p:fltVal val="0"/>
                                          </p:val>
                                        </p:tav>
                                        <p:tav tm="100000">
                                          <p:val>
                                            <p:strVal val="#ppt_w"/>
                                          </p:val>
                                        </p:tav>
                                      </p:tavLst>
                                    </p:anim>
                                    <p:anim calcmode="lin" valueType="num">
                                      <p:cBhvr>
                                        <p:cTn id="20" dur="500" fill="hold"/>
                                        <p:tgtEl>
                                          <p:spTgt spid="13317"/>
                                        </p:tgtEl>
                                        <p:attrNameLst>
                                          <p:attrName>ppt_h</p:attrName>
                                        </p:attrNameLst>
                                      </p:cBhvr>
                                      <p:tavLst>
                                        <p:tav tm="0">
                                          <p:val>
                                            <p:fltVal val="0"/>
                                          </p:val>
                                        </p:tav>
                                        <p:tav tm="100000">
                                          <p:val>
                                            <p:strVal val="#ppt_h"/>
                                          </p:val>
                                        </p:tav>
                                      </p:tavLst>
                                    </p:anim>
                                    <p:animEffect>
                                      <p:cBhvr>
                                        <p:cTn id="21" dur="500"/>
                                        <p:tgtEl>
                                          <p:spTgt spid="13317"/>
                                        </p:tgtEl>
                                      </p:cBhvr>
                                    </p:animEffect>
                                  </p:childTnLst>
                                </p:cTn>
                              </p:par>
                              <p:par>
                                <p:cTn id="22" presetID="10" presetClass="entr" presetSubtype="0" fill="hold" grpId="0" nodeType="withEffect">
                                  <p:stCondLst>
                                    <p:cond delay="250"/>
                                  </p:stCondLst>
                                  <p:childTnLst>
                                    <p:set>
                                      <p:cBhvr>
                                        <p:cTn id="23" dur="1" fill="hold">
                                          <p:stCondLst>
                                            <p:cond delay="0"/>
                                          </p:stCondLst>
                                        </p:cTn>
                                        <p:tgtEl>
                                          <p:spTgt spid="13319"/>
                                        </p:tgtEl>
                                        <p:attrNameLst>
                                          <p:attrName>style.visibility</p:attrName>
                                        </p:attrNameLst>
                                      </p:cBhvr>
                                      <p:to>
                                        <p:strVal val="visible"/>
                                      </p:to>
                                    </p:set>
                                    <p:anim calcmode="lin" valueType="num">
                                      <p:cBhvr>
                                        <p:cTn id="24" dur="500" fill="hold"/>
                                        <p:tgtEl>
                                          <p:spTgt spid="13319"/>
                                        </p:tgtEl>
                                        <p:attrNameLst>
                                          <p:attrName>ppt_w</p:attrName>
                                        </p:attrNameLst>
                                      </p:cBhvr>
                                      <p:tavLst>
                                        <p:tav tm="0">
                                          <p:val>
                                            <p:fltVal val="0"/>
                                          </p:val>
                                        </p:tav>
                                        <p:tav tm="100000">
                                          <p:val>
                                            <p:strVal val="#ppt_w"/>
                                          </p:val>
                                        </p:tav>
                                      </p:tavLst>
                                    </p:anim>
                                    <p:anim calcmode="lin" valueType="num">
                                      <p:cBhvr>
                                        <p:cTn id="25" dur="500" fill="hold"/>
                                        <p:tgtEl>
                                          <p:spTgt spid="13319"/>
                                        </p:tgtEl>
                                        <p:attrNameLst>
                                          <p:attrName>ppt_h</p:attrName>
                                        </p:attrNameLst>
                                      </p:cBhvr>
                                      <p:tavLst>
                                        <p:tav tm="0">
                                          <p:val>
                                            <p:fltVal val="0"/>
                                          </p:val>
                                        </p:tav>
                                        <p:tav tm="100000">
                                          <p:val>
                                            <p:strVal val="#ppt_h"/>
                                          </p:val>
                                        </p:tav>
                                      </p:tavLst>
                                    </p:anim>
                                    <p:animEffect>
                                      <p:cBhvr>
                                        <p:cTn id="26" dur="500"/>
                                        <p:tgtEl>
                                          <p:spTgt spid="13319"/>
                                        </p:tgtEl>
                                      </p:cBhvr>
                                    </p:animEffect>
                                  </p:childTnLst>
                                </p:cTn>
                              </p:par>
                              <p:par>
                                <p:cTn id="27" presetID="10" presetClass="entr" presetSubtype="0" fill="hold" grpId="0" nodeType="withEffect">
                                  <p:stCondLst>
                                    <p:cond delay="500"/>
                                  </p:stCondLst>
                                  <p:childTnLst>
                                    <p:set>
                                      <p:cBhvr>
                                        <p:cTn id="28" dur="1" fill="hold">
                                          <p:stCondLst>
                                            <p:cond delay="0"/>
                                          </p:stCondLst>
                                        </p:cTn>
                                        <p:tgtEl>
                                          <p:spTgt spid="13320"/>
                                        </p:tgtEl>
                                        <p:attrNameLst>
                                          <p:attrName>style.visibility</p:attrName>
                                        </p:attrNameLst>
                                      </p:cBhvr>
                                      <p:to>
                                        <p:strVal val="visible"/>
                                      </p:to>
                                    </p:set>
                                    <p:anim calcmode="lin" valueType="num">
                                      <p:cBhvr>
                                        <p:cTn id="29" dur="500" fill="hold"/>
                                        <p:tgtEl>
                                          <p:spTgt spid="13320"/>
                                        </p:tgtEl>
                                        <p:attrNameLst>
                                          <p:attrName>ppt_w</p:attrName>
                                        </p:attrNameLst>
                                      </p:cBhvr>
                                      <p:tavLst>
                                        <p:tav tm="0">
                                          <p:val>
                                            <p:fltVal val="0"/>
                                          </p:val>
                                        </p:tav>
                                        <p:tav tm="100000">
                                          <p:val>
                                            <p:strVal val="#ppt_w"/>
                                          </p:val>
                                        </p:tav>
                                      </p:tavLst>
                                    </p:anim>
                                    <p:anim calcmode="lin" valueType="num">
                                      <p:cBhvr>
                                        <p:cTn id="30" dur="500" fill="hold"/>
                                        <p:tgtEl>
                                          <p:spTgt spid="13320"/>
                                        </p:tgtEl>
                                        <p:attrNameLst>
                                          <p:attrName>ppt_h</p:attrName>
                                        </p:attrNameLst>
                                      </p:cBhvr>
                                      <p:tavLst>
                                        <p:tav tm="0">
                                          <p:val>
                                            <p:fltVal val="0"/>
                                          </p:val>
                                        </p:tav>
                                        <p:tav tm="100000">
                                          <p:val>
                                            <p:strVal val="#ppt_h"/>
                                          </p:val>
                                        </p:tav>
                                      </p:tavLst>
                                    </p:anim>
                                    <p:animEffect>
                                      <p:cBhvr>
                                        <p:cTn id="31" dur="500"/>
                                        <p:tgtEl>
                                          <p:spTgt spid="13320"/>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3322"/>
                                        </p:tgtEl>
                                        <p:attrNameLst>
                                          <p:attrName>style.visibility</p:attrName>
                                        </p:attrNameLst>
                                      </p:cBhvr>
                                      <p:to>
                                        <p:strVal val="visible"/>
                                      </p:to>
                                    </p:set>
                                    <p:anim calcmode="lin" valueType="num">
                                      <p:cBhvr>
                                        <p:cTn id="34" dur="500" fill="hold"/>
                                        <p:tgtEl>
                                          <p:spTgt spid="13322"/>
                                        </p:tgtEl>
                                        <p:attrNameLst>
                                          <p:attrName>ppt_w</p:attrName>
                                        </p:attrNameLst>
                                      </p:cBhvr>
                                      <p:tavLst>
                                        <p:tav tm="0">
                                          <p:val>
                                            <p:fltVal val="0"/>
                                          </p:val>
                                        </p:tav>
                                        <p:tav tm="100000">
                                          <p:val>
                                            <p:strVal val="#ppt_w"/>
                                          </p:val>
                                        </p:tav>
                                      </p:tavLst>
                                    </p:anim>
                                    <p:anim calcmode="lin" valueType="num">
                                      <p:cBhvr>
                                        <p:cTn id="35" dur="500" fill="hold"/>
                                        <p:tgtEl>
                                          <p:spTgt spid="13322"/>
                                        </p:tgtEl>
                                        <p:attrNameLst>
                                          <p:attrName>ppt_h</p:attrName>
                                        </p:attrNameLst>
                                      </p:cBhvr>
                                      <p:tavLst>
                                        <p:tav tm="0">
                                          <p:val>
                                            <p:fltVal val="0"/>
                                          </p:val>
                                        </p:tav>
                                        <p:tav tm="100000">
                                          <p:val>
                                            <p:strVal val="#ppt_h"/>
                                          </p:val>
                                        </p:tav>
                                      </p:tavLst>
                                    </p:anim>
                                    <p:animEffect>
                                      <p:cBhvr>
                                        <p:cTn id="36" dur="500"/>
                                        <p:tgtEl>
                                          <p:spTgt spid="13322"/>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3321"/>
                                        </p:tgtEl>
                                        <p:attrNameLst>
                                          <p:attrName>style.visibility</p:attrName>
                                        </p:attrNameLst>
                                      </p:cBhvr>
                                      <p:to>
                                        <p:strVal val="visible"/>
                                      </p:to>
                                    </p:set>
                                    <p:anim calcmode="lin" valueType="num">
                                      <p:cBhvr>
                                        <p:cTn id="39" dur="750" fill="hold"/>
                                        <p:tgtEl>
                                          <p:spTgt spid="13321"/>
                                        </p:tgtEl>
                                        <p:attrNameLst>
                                          <p:attrName>ppt_w</p:attrName>
                                        </p:attrNameLst>
                                      </p:cBhvr>
                                      <p:tavLst>
                                        <p:tav tm="0">
                                          <p:val>
                                            <p:fltVal val="0"/>
                                          </p:val>
                                        </p:tav>
                                        <p:tav tm="100000">
                                          <p:val>
                                            <p:strVal val="#ppt_w"/>
                                          </p:val>
                                        </p:tav>
                                      </p:tavLst>
                                    </p:anim>
                                    <p:anim calcmode="lin" valueType="num">
                                      <p:cBhvr>
                                        <p:cTn id="40" dur="750" fill="hold"/>
                                        <p:tgtEl>
                                          <p:spTgt spid="13321"/>
                                        </p:tgtEl>
                                        <p:attrNameLst>
                                          <p:attrName>ppt_h</p:attrName>
                                        </p:attrNameLst>
                                      </p:cBhvr>
                                      <p:tavLst>
                                        <p:tav tm="0">
                                          <p:val>
                                            <p:fltVal val="0"/>
                                          </p:val>
                                        </p:tav>
                                        <p:tav tm="100000">
                                          <p:val>
                                            <p:strVal val="#ppt_h"/>
                                          </p:val>
                                        </p:tav>
                                      </p:tavLst>
                                    </p:anim>
                                    <p:animEffect>
                                      <p:cBhvr>
                                        <p:cTn id="41" dur="750"/>
                                        <p:tgtEl>
                                          <p:spTgt spid="13321"/>
                                        </p:tgtEl>
                                      </p:cBhvr>
                                    </p:animEffect>
                                  </p:childTnLst>
                                </p:cTn>
                              </p:par>
                              <p:par>
                                <p:cTn id="42" presetID="10" presetClass="entr" presetSubtype="0" fill="hold" grpId="0" nodeType="withEffect">
                                  <p:stCondLst>
                                    <p:cond delay="250"/>
                                  </p:stCondLst>
                                  <p:childTnLst>
                                    <p:set>
                                      <p:cBhvr>
                                        <p:cTn id="43" dur="1" fill="hold">
                                          <p:stCondLst>
                                            <p:cond delay="0"/>
                                          </p:stCondLst>
                                        </p:cTn>
                                        <p:tgtEl>
                                          <p:spTgt spid="13323"/>
                                        </p:tgtEl>
                                        <p:attrNameLst>
                                          <p:attrName>style.visibility</p:attrName>
                                        </p:attrNameLst>
                                      </p:cBhvr>
                                      <p:to>
                                        <p:strVal val="visible"/>
                                      </p:to>
                                    </p:set>
                                    <p:anim calcmode="lin" valueType="num">
                                      <p:cBhvr>
                                        <p:cTn id="44" dur="750" fill="hold"/>
                                        <p:tgtEl>
                                          <p:spTgt spid="13323"/>
                                        </p:tgtEl>
                                        <p:attrNameLst>
                                          <p:attrName>ppt_w</p:attrName>
                                        </p:attrNameLst>
                                      </p:cBhvr>
                                      <p:tavLst>
                                        <p:tav tm="0">
                                          <p:val>
                                            <p:fltVal val="0"/>
                                          </p:val>
                                        </p:tav>
                                        <p:tav tm="100000">
                                          <p:val>
                                            <p:strVal val="#ppt_w"/>
                                          </p:val>
                                        </p:tav>
                                      </p:tavLst>
                                    </p:anim>
                                    <p:anim calcmode="lin" valueType="num">
                                      <p:cBhvr>
                                        <p:cTn id="45" dur="750" fill="hold"/>
                                        <p:tgtEl>
                                          <p:spTgt spid="13323"/>
                                        </p:tgtEl>
                                        <p:attrNameLst>
                                          <p:attrName>ppt_h</p:attrName>
                                        </p:attrNameLst>
                                      </p:cBhvr>
                                      <p:tavLst>
                                        <p:tav tm="0">
                                          <p:val>
                                            <p:fltVal val="0"/>
                                          </p:val>
                                        </p:tav>
                                        <p:tav tm="100000">
                                          <p:val>
                                            <p:strVal val="#ppt_h"/>
                                          </p:val>
                                        </p:tav>
                                      </p:tavLst>
                                    </p:anim>
                                    <p:animEffect>
                                      <p:cBhvr>
                                        <p:cTn id="46" dur="750"/>
                                        <p:tgtEl>
                                          <p:spTgt spid="13323"/>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3318"/>
                                        </p:tgtEl>
                                        <p:attrNameLst>
                                          <p:attrName>style.visibility</p:attrName>
                                        </p:attrNameLst>
                                      </p:cBhvr>
                                      <p:to>
                                        <p:strVal val="visible"/>
                                      </p:to>
                                    </p:set>
                                    <p:anim calcmode="lin" valueType="num">
                                      <p:cBhvr>
                                        <p:cTn id="49" dur="500" fill="hold"/>
                                        <p:tgtEl>
                                          <p:spTgt spid="13318"/>
                                        </p:tgtEl>
                                        <p:attrNameLst>
                                          <p:attrName>ppt_w</p:attrName>
                                        </p:attrNameLst>
                                      </p:cBhvr>
                                      <p:tavLst>
                                        <p:tav tm="0">
                                          <p:val>
                                            <p:fltVal val="0"/>
                                          </p:val>
                                        </p:tav>
                                        <p:tav tm="100000">
                                          <p:val>
                                            <p:strVal val="#ppt_w"/>
                                          </p:val>
                                        </p:tav>
                                      </p:tavLst>
                                    </p:anim>
                                    <p:anim calcmode="lin" valueType="num">
                                      <p:cBhvr>
                                        <p:cTn id="50" dur="500" fill="hold"/>
                                        <p:tgtEl>
                                          <p:spTgt spid="13318"/>
                                        </p:tgtEl>
                                        <p:attrNameLst>
                                          <p:attrName>ppt_h</p:attrName>
                                        </p:attrNameLst>
                                      </p:cBhvr>
                                      <p:tavLst>
                                        <p:tav tm="0">
                                          <p:val>
                                            <p:fltVal val="0"/>
                                          </p:val>
                                        </p:tav>
                                        <p:tav tm="100000">
                                          <p:val>
                                            <p:strVal val="#ppt_h"/>
                                          </p:val>
                                        </p:tav>
                                      </p:tavLst>
                                    </p:anim>
                                    <p:animEffect>
                                      <p:cBhvr>
                                        <p:cTn id="51" dur="500"/>
                                        <p:tgtEl>
                                          <p:spTgt spid="133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ldLvl="0" autoUpdateAnimBg="0" build="p"/>
      <p:bldP spid="13316" grpId="0" bldLvl="0" animBg="1" autoUpdateAnimBg="0"/>
      <p:bldP spid="13317" grpId="0" bldLvl="0" animBg="1" autoUpdateAnimBg="0"/>
      <p:bldP spid="13318" grpId="0" bldLvl="0" animBg="1" autoUpdateAnimBg="0"/>
      <p:bldP spid="13319" grpId="0" bldLvl="0" animBg="1" autoUpdateAnimBg="0"/>
      <p:bldP spid="13320" grpId="0" bldLvl="0" animBg="1" autoUpdateAnimBg="0"/>
      <p:bldP spid="13321" grpId="0" bldLvl="0" animBg="1" autoUpdateAnimBg="0"/>
      <p:bldP spid="13322" grpId="0" bldLvl="0" animBg="1" autoUpdateAnimBg="0"/>
      <p:bldP spid="13323" grpId="0" bldLvl="0" animBg="1" autoUpdateAnimBg="0"/>
      <p:bldP spid="13324" grpId="0" bldLvl="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矩形 18"/>
          <p:cNvSpPr>
            <a:spLocks noChangeArrowheads="1"/>
          </p:cNvSpPr>
          <p:nvPr/>
        </p:nvSpPr>
        <p:spPr bwMode="auto">
          <a:xfrm>
            <a:off x="4484688" y="238125"/>
            <a:ext cx="377666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a:spAutoFit/>
          </a:bodyPr>
          <a:lstStyle/>
          <a:p>
            <a:pPr algn="r"/>
            <a:r>
              <a:rPr lang="zh-CN" altLang="en-US" sz="4000" b="1">
                <a:solidFill>
                  <a:srgbClr val="034868"/>
                </a:solidFill>
                <a:latin typeface="微软雅黑" panose="020B0503020204020204" pitchFamily="34" charset="-122"/>
                <a:ea typeface="微软雅黑" panose="020B0503020204020204" pitchFamily="34" charset="-122"/>
                <a:sym typeface="微软雅黑" panose="020B0503020204020204" pitchFamily="34" charset="-122"/>
              </a:rPr>
              <a:t>解决了什么问题</a:t>
            </a:r>
            <a:endParaRPr lang="zh-CN" altLang="en-US">
              <a:solidFill>
                <a:srgbClr val="5F5F5F"/>
              </a:solidFill>
              <a:sym typeface="Calibri" panose="020F0502020204030204" pitchFamily="34" charset="0"/>
            </a:endParaRPr>
          </a:p>
        </p:txBody>
      </p:sp>
      <p:sp>
        <p:nvSpPr>
          <p:cNvPr id="14339" name="直接连接符 3"/>
          <p:cNvSpPr>
            <a:spLocks noChangeShapeType="1"/>
          </p:cNvSpPr>
          <p:nvPr/>
        </p:nvSpPr>
        <p:spPr bwMode="auto">
          <a:xfrm>
            <a:off x="4197350" y="952500"/>
            <a:ext cx="4392613" cy="0"/>
          </a:xfrm>
          <a:prstGeom prst="line">
            <a:avLst/>
          </a:prstGeom>
          <a:noFill/>
          <a:ln w="9525" cap="flat" cmpd="sng">
            <a:solidFill>
              <a:srgbClr val="969696"/>
            </a:solidFill>
            <a:miter lim="800000"/>
          </a:ln>
          <a:extLst>
            <a:ext uri="{909E8E84-426E-40DD-AFC4-6F175D3DCCD1}">
              <a14:hiddenFill xmlns:a14="http://schemas.microsoft.com/office/drawing/2010/main">
                <a:noFill/>
              </a14:hiddenFill>
            </a:ext>
          </a:extLst>
        </p:spPr>
        <p:txBody>
          <a:bodyPr/>
          <a:lstStyle/>
          <a:p>
            <a:endParaRPr lang="zh-CN" altLang="zh-CN">
              <a:solidFill>
                <a:srgbClr val="5F5F5F"/>
              </a:solidFill>
              <a:sym typeface="Calibri" panose="020F0502020204030204" pitchFamily="34" charset="0"/>
            </a:endParaRPr>
          </a:p>
        </p:txBody>
      </p:sp>
      <p:grpSp>
        <p:nvGrpSpPr>
          <p:cNvPr id="14340" name="Group 24"/>
          <p:cNvGrpSpPr/>
          <p:nvPr/>
        </p:nvGrpSpPr>
        <p:grpSpPr bwMode="auto">
          <a:xfrm>
            <a:off x="10229850" y="4130675"/>
            <a:ext cx="1390650" cy="2222500"/>
            <a:chOff x="0" y="0"/>
            <a:chExt cx="1519615" cy="2427287"/>
          </a:xfrm>
        </p:grpSpPr>
        <p:sp>
          <p:nvSpPr>
            <p:cNvPr id="14341" name="Freeform 25"/>
            <p:cNvSpPr>
              <a:spLocks noChangeArrowheads="1"/>
            </p:cNvSpPr>
            <p:nvPr/>
          </p:nvSpPr>
          <p:spPr bwMode="auto">
            <a:xfrm>
              <a:off x="0" y="546100"/>
              <a:ext cx="1519615" cy="1881187"/>
            </a:xfrm>
            <a:custGeom>
              <a:avLst/>
              <a:gdLst>
                <a:gd name="T0" fmla="*/ 687119 w 1519615"/>
                <a:gd name="T1" fmla="*/ 0 h 1881187"/>
                <a:gd name="T2" fmla="*/ 954208 w 1519615"/>
                <a:gd name="T3" fmla="*/ 0 h 1881187"/>
                <a:gd name="T4" fmla="*/ 965811 w 1519615"/>
                <a:gd name="T5" fmla="*/ 0 h 1881187"/>
                <a:gd name="T6" fmla="*/ 945837 w 1519615"/>
                <a:gd name="T7" fmla="*/ 26046 h 1881187"/>
                <a:gd name="T8" fmla="*/ 945837 w 1519615"/>
                <a:gd name="T9" fmla="*/ 60981 h 1881187"/>
                <a:gd name="T10" fmla="*/ 971550 w 1519615"/>
                <a:gd name="T11" fmla="*/ 94142 h 1881187"/>
                <a:gd name="T12" fmla="*/ 991717 w 1519615"/>
                <a:gd name="T13" fmla="*/ 120181 h 1881187"/>
                <a:gd name="T14" fmla="*/ 987968 w 1519615"/>
                <a:gd name="T15" fmla="*/ 141878 h 1881187"/>
                <a:gd name="T16" fmla="*/ 928461 w 1519615"/>
                <a:gd name="T17" fmla="*/ 489711 h 1881187"/>
                <a:gd name="T18" fmla="*/ 930224 w 1519615"/>
                <a:gd name="T19" fmla="*/ 501057 h 1881187"/>
                <a:gd name="T20" fmla="*/ 934632 w 1519615"/>
                <a:gd name="T21" fmla="*/ 510658 h 1881187"/>
                <a:gd name="T22" fmla="*/ 1005159 w 1519615"/>
                <a:gd name="T23" fmla="*/ 602301 h 1881187"/>
                <a:gd name="T24" fmla="*/ 1035133 w 1519615"/>
                <a:gd name="T25" fmla="*/ 602301 h 1881187"/>
                <a:gd name="T26" fmla="*/ 1104780 w 1519615"/>
                <a:gd name="T27" fmla="*/ 510658 h 1881187"/>
                <a:gd name="T28" fmla="*/ 1110951 w 1519615"/>
                <a:gd name="T29" fmla="*/ 485347 h 1881187"/>
                <a:gd name="T30" fmla="*/ 1077450 w 1519615"/>
                <a:gd name="T31" fmla="*/ 302935 h 1881187"/>
                <a:gd name="T32" fmla="*/ 1077450 w 1519615"/>
                <a:gd name="T33" fmla="*/ 302062 h 1881187"/>
                <a:gd name="T34" fmla="*/ 1051884 w 1519615"/>
                <a:gd name="T35" fmla="*/ 144088 h 1881187"/>
                <a:gd name="T36" fmla="*/ 1047870 w 1519615"/>
                <a:gd name="T37" fmla="*/ 119635 h 1881187"/>
                <a:gd name="T38" fmla="*/ 1058114 w 1519615"/>
                <a:gd name="T39" fmla="*/ 106423 h 1881187"/>
                <a:gd name="T40" fmla="*/ 1093350 w 1519615"/>
                <a:gd name="T41" fmla="*/ 60981 h 1881187"/>
                <a:gd name="T42" fmla="*/ 1093350 w 1519615"/>
                <a:gd name="T43" fmla="*/ 26046 h 1881187"/>
                <a:gd name="T44" fmla="*/ 1085732 w 1519615"/>
                <a:gd name="T45" fmla="*/ 16111 h 1881187"/>
                <a:gd name="T46" fmla="*/ 1073377 w 1519615"/>
                <a:gd name="T47" fmla="*/ 0 h 1881187"/>
                <a:gd name="T48" fmla="*/ 1127987 w 1519615"/>
                <a:gd name="T49" fmla="*/ 0 h 1881187"/>
                <a:gd name="T50" fmla="*/ 1509055 w 1519615"/>
                <a:gd name="T51" fmla="*/ 0 h 1881187"/>
                <a:gd name="T52" fmla="*/ 1519615 w 1519615"/>
                <a:gd name="T53" fmla="*/ 10549 h 1881187"/>
                <a:gd name="T54" fmla="*/ 1519615 w 1519615"/>
                <a:gd name="T55" fmla="*/ 271630 h 1881187"/>
                <a:gd name="T56" fmla="*/ 1519615 w 1519615"/>
                <a:gd name="T57" fmla="*/ 399972 h 1881187"/>
                <a:gd name="T58" fmla="*/ 1519615 w 1519615"/>
                <a:gd name="T59" fmla="*/ 876422 h 1881187"/>
                <a:gd name="T60" fmla="*/ 1411373 w 1519615"/>
                <a:gd name="T61" fmla="*/ 980151 h 1881187"/>
                <a:gd name="T62" fmla="*/ 1302251 w 1519615"/>
                <a:gd name="T63" fmla="*/ 876422 h 1881187"/>
                <a:gd name="T64" fmla="*/ 1302251 w 1519615"/>
                <a:gd name="T65" fmla="*/ 341075 h 1881187"/>
                <a:gd name="T66" fmla="*/ 1288171 w 1519615"/>
                <a:gd name="T67" fmla="*/ 325252 h 1881187"/>
                <a:gd name="T68" fmla="*/ 1270570 w 1519615"/>
                <a:gd name="T69" fmla="*/ 341075 h 1881187"/>
                <a:gd name="T70" fmla="*/ 1270570 w 1519615"/>
                <a:gd name="T71" fmla="*/ 988063 h 1881187"/>
                <a:gd name="T72" fmla="*/ 1270570 w 1519615"/>
                <a:gd name="T73" fmla="*/ 1046960 h 1881187"/>
                <a:gd name="T74" fmla="*/ 1270570 w 1519615"/>
                <a:gd name="T75" fmla="*/ 1765151 h 1881187"/>
                <a:gd name="T76" fmla="*/ 1151768 w 1519615"/>
                <a:gd name="T77" fmla="*/ 1881187 h 1881187"/>
                <a:gd name="T78" fmla="*/ 1150008 w 1519615"/>
                <a:gd name="T79" fmla="*/ 1881187 h 1881187"/>
                <a:gd name="T80" fmla="*/ 1031206 w 1519615"/>
                <a:gd name="T81" fmla="*/ 1765151 h 1881187"/>
                <a:gd name="T82" fmla="*/ 1031206 w 1519615"/>
                <a:gd name="T83" fmla="*/ 1058388 h 1881187"/>
                <a:gd name="T84" fmla="*/ 1020645 w 1519615"/>
                <a:gd name="T85" fmla="*/ 1047839 h 1881187"/>
                <a:gd name="T86" fmla="*/ 992485 w 1519615"/>
                <a:gd name="T87" fmla="*/ 1047839 h 1881187"/>
                <a:gd name="T88" fmla="*/ 981045 w 1519615"/>
                <a:gd name="T89" fmla="*/ 1058388 h 1881187"/>
                <a:gd name="T90" fmla="*/ 981045 w 1519615"/>
                <a:gd name="T91" fmla="*/ 1765151 h 1881187"/>
                <a:gd name="T92" fmla="*/ 860482 w 1519615"/>
                <a:gd name="T93" fmla="*/ 1881187 h 1881187"/>
                <a:gd name="T94" fmla="*/ 859602 w 1519615"/>
                <a:gd name="T95" fmla="*/ 1881187 h 1881187"/>
                <a:gd name="T96" fmla="*/ 739040 w 1519615"/>
                <a:gd name="T97" fmla="*/ 1765151 h 1881187"/>
                <a:gd name="T98" fmla="*/ 739040 w 1519615"/>
                <a:gd name="T99" fmla="*/ 1046960 h 1881187"/>
                <a:gd name="T100" fmla="*/ 739040 w 1519615"/>
                <a:gd name="T101" fmla="*/ 988063 h 1881187"/>
                <a:gd name="T102" fmla="*/ 739920 w 1519615"/>
                <a:gd name="T103" fmla="*/ 356898 h 1881187"/>
                <a:gd name="T104" fmla="*/ 721440 w 1519615"/>
                <a:gd name="T105" fmla="*/ 349866 h 1881187"/>
                <a:gd name="T106" fmla="*/ 537516 w 1519615"/>
                <a:gd name="T107" fmla="*/ 563477 h 1881187"/>
                <a:gd name="T108" fmla="*/ 126548 w 1519615"/>
                <a:gd name="T109" fmla="*/ 712038 h 1881187"/>
                <a:gd name="T110" fmla="*/ 3346 w 1519615"/>
                <a:gd name="T111" fmla="*/ 640834 h 1881187"/>
                <a:gd name="T112" fmla="*/ 73747 w 1519615"/>
                <a:gd name="T113" fmla="*/ 514250 h 1881187"/>
                <a:gd name="T114" fmla="*/ 386153 w 1519615"/>
                <a:gd name="T115" fmla="*/ 410521 h 1881187"/>
                <a:gd name="T116" fmla="*/ 391433 w 1519615"/>
                <a:gd name="T117" fmla="*/ 407884 h 1881187"/>
                <a:gd name="T118" fmla="*/ 687119 w 1519615"/>
                <a:gd name="T119" fmla="*/ 0 h 188118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519615"/>
                <a:gd name="T181" fmla="*/ 0 h 1881187"/>
                <a:gd name="T182" fmla="*/ 1519615 w 1519615"/>
                <a:gd name="T183" fmla="*/ 1881187 h 188118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519615" h="1881187">
                  <a:moveTo>
                    <a:pt x="687119" y="0"/>
                  </a:moveTo>
                  <a:cubicBezTo>
                    <a:pt x="687119" y="0"/>
                    <a:pt x="687119" y="0"/>
                    <a:pt x="954208" y="0"/>
                  </a:cubicBezTo>
                  <a:lnTo>
                    <a:pt x="965811" y="0"/>
                  </a:lnTo>
                  <a:lnTo>
                    <a:pt x="945837" y="26046"/>
                  </a:lnTo>
                  <a:cubicBezTo>
                    <a:pt x="938771" y="35653"/>
                    <a:pt x="938771" y="51374"/>
                    <a:pt x="945837" y="60981"/>
                  </a:cubicBezTo>
                  <a:cubicBezTo>
                    <a:pt x="945837" y="60981"/>
                    <a:pt x="945837" y="60981"/>
                    <a:pt x="971550" y="94142"/>
                  </a:cubicBezTo>
                  <a:lnTo>
                    <a:pt x="991717" y="120181"/>
                  </a:lnTo>
                  <a:lnTo>
                    <a:pt x="987968" y="141878"/>
                  </a:lnTo>
                  <a:cubicBezTo>
                    <a:pt x="967141" y="262241"/>
                    <a:pt x="928461" y="484474"/>
                    <a:pt x="928461" y="489711"/>
                  </a:cubicBezTo>
                  <a:cubicBezTo>
                    <a:pt x="928461" y="494075"/>
                    <a:pt x="928461" y="497566"/>
                    <a:pt x="930224" y="501057"/>
                  </a:cubicBezTo>
                  <a:cubicBezTo>
                    <a:pt x="930224" y="502803"/>
                    <a:pt x="932869" y="510658"/>
                    <a:pt x="934632" y="510658"/>
                  </a:cubicBezTo>
                  <a:cubicBezTo>
                    <a:pt x="1005159" y="602301"/>
                    <a:pt x="1005159" y="602301"/>
                    <a:pt x="1005159" y="602301"/>
                  </a:cubicBezTo>
                  <a:cubicBezTo>
                    <a:pt x="1013094" y="612774"/>
                    <a:pt x="1026317" y="612774"/>
                    <a:pt x="1035133" y="602301"/>
                  </a:cubicBezTo>
                  <a:cubicBezTo>
                    <a:pt x="1104780" y="510658"/>
                    <a:pt x="1104780" y="510658"/>
                    <a:pt x="1104780" y="510658"/>
                  </a:cubicBezTo>
                  <a:cubicBezTo>
                    <a:pt x="1110069" y="503676"/>
                    <a:pt x="1111832" y="494075"/>
                    <a:pt x="1110951" y="485347"/>
                  </a:cubicBezTo>
                  <a:cubicBezTo>
                    <a:pt x="1110069" y="478365"/>
                    <a:pt x="1086266" y="357048"/>
                    <a:pt x="1077450" y="302935"/>
                  </a:cubicBezTo>
                  <a:cubicBezTo>
                    <a:pt x="1077450" y="302935"/>
                    <a:pt x="1077450" y="302062"/>
                    <a:pt x="1077450" y="302062"/>
                  </a:cubicBezTo>
                  <a:cubicBezTo>
                    <a:pt x="1073923" y="279370"/>
                    <a:pt x="1056291" y="173762"/>
                    <a:pt x="1051884" y="144088"/>
                  </a:cubicBezTo>
                  <a:lnTo>
                    <a:pt x="1047870" y="119635"/>
                  </a:lnTo>
                  <a:lnTo>
                    <a:pt x="1058114" y="106423"/>
                  </a:lnTo>
                  <a:cubicBezTo>
                    <a:pt x="1066685" y="95370"/>
                    <a:pt x="1078113" y="80632"/>
                    <a:pt x="1093350" y="60981"/>
                  </a:cubicBezTo>
                  <a:cubicBezTo>
                    <a:pt x="1100417" y="51374"/>
                    <a:pt x="1100417" y="35653"/>
                    <a:pt x="1093350" y="26046"/>
                  </a:cubicBezTo>
                  <a:cubicBezTo>
                    <a:pt x="1093350" y="26046"/>
                    <a:pt x="1093350" y="26046"/>
                    <a:pt x="1085732" y="16111"/>
                  </a:cubicBezTo>
                  <a:lnTo>
                    <a:pt x="1073377" y="0"/>
                  </a:lnTo>
                  <a:lnTo>
                    <a:pt x="1127987" y="0"/>
                  </a:lnTo>
                  <a:cubicBezTo>
                    <a:pt x="1229725" y="0"/>
                    <a:pt x="1354942" y="0"/>
                    <a:pt x="1509055" y="0"/>
                  </a:cubicBezTo>
                  <a:cubicBezTo>
                    <a:pt x="1515215" y="0"/>
                    <a:pt x="1519615" y="5275"/>
                    <a:pt x="1519615" y="10549"/>
                  </a:cubicBezTo>
                  <a:cubicBezTo>
                    <a:pt x="1519615" y="10549"/>
                    <a:pt x="1519615" y="10549"/>
                    <a:pt x="1519615" y="271630"/>
                  </a:cubicBezTo>
                  <a:cubicBezTo>
                    <a:pt x="1519615" y="271630"/>
                    <a:pt x="1519615" y="271630"/>
                    <a:pt x="1519615" y="399972"/>
                  </a:cubicBezTo>
                  <a:cubicBezTo>
                    <a:pt x="1519615" y="399972"/>
                    <a:pt x="1519615" y="399972"/>
                    <a:pt x="1519615" y="876422"/>
                  </a:cubicBezTo>
                  <a:cubicBezTo>
                    <a:pt x="1519615" y="933561"/>
                    <a:pt x="1470334" y="980151"/>
                    <a:pt x="1411373" y="980151"/>
                  </a:cubicBezTo>
                  <a:cubicBezTo>
                    <a:pt x="1352412" y="980151"/>
                    <a:pt x="1302251" y="933561"/>
                    <a:pt x="1302251" y="876422"/>
                  </a:cubicBezTo>
                  <a:cubicBezTo>
                    <a:pt x="1302251" y="876422"/>
                    <a:pt x="1302251" y="876422"/>
                    <a:pt x="1302251" y="341075"/>
                  </a:cubicBezTo>
                  <a:cubicBezTo>
                    <a:pt x="1302251" y="333164"/>
                    <a:pt x="1296091" y="325252"/>
                    <a:pt x="1288171" y="325252"/>
                  </a:cubicBezTo>
                  <a:cubicBezTo>
                    <a:pt x="1278490" y="324373"/>
                    <a:pt x="1270570" y="331406"/>
                    <a:pt x="1270570" y="341075"/>
                  </a:cubicBezTo>
                  <a:cubicBezTo>
                    <a:pt x="1270570" y="341075"/>
                    <a:pt x="1270570" y="341075"/>
                    <a:pt x="1270570" y="988063"/>
                  </a:cubicBezTo>
                  <a:cubicBezTo>
                    <a:pt x="1270570" y="988063"/>
                    <a:pt x="1270570" y="988063"/>
                    <a:pt x="1270570" y="1046960"/>
                  </a:cubicBezTo>
                  <a:cubicBezTo>
                    <a:pt x="1270570" y="1046960"/>
                    <a:pt x="1270570" y="1046960"/>
                    <a:pt x="1270570" y="1765151"/>
                  </a:cubicBezTo>
                  <a:cubicBezTo>
                    <a:pt x="1270570" y="1828444"/>
                    <a:pt x="1216889" y="1881187"/>
                    <a:pt x="1151768" y="1881187"/>
                  </a:cubicBezTo>
                  <a:cubicBezTo>
                    <a:pt x="1151768" y="1881187"/>
                    <a:pt x="1151768" y="1881187"/>
                    <a:pt x="1150008" y="1881187"/>
                  </a:cubicBezTo>
                  <a:cubicBezTo>
                    <a:pt x="1084007" y="1881187"/>
                    <a:pt x="1031206" y="1828444"/>
                    <a:pt x="1031206" y="1765151"/>
                  </a:cubicBezTo>
                  <a:cubicBezTo>
                    <a:pt x="1031206" y="1765151"/>
                    <a:pt x="1031206" y="1765151"/>
                    <a:pt x="1031206" y="1058388"/>
                  </a:cubicBezTo>
                  <a:cubicBezTo>
                    <a:pt x="1031206" y="1052234"/>
                    <a:pt x="1026806" y="1047839"/>
                    <a:pt x="1020645" y="1047839"/>
                  </a:cubicBezTo>
                  <a:cubicBezTo>
                    <a:pt x="1020645" y="1047839"/>
                    <a:pt x="1020645" y="1047839"/>
                    <a:pt x="992485" y="1047839"/>
                  </a:cubicBezTo>
                  <a:cubicBezTo>
                    <a:pt x="986325" y="1047839"/>
                    <a:pt x="981045" y="1052234"/>
                    <a:pt x="981045" y="1058388"/>
                  </a:cubicBezTo>
                  <a:cubicBezTo>
                    <a:pt x="981045" y="1058388"/>
                    <a:pt x="981045" y="1058388"/>
                    <a:pt x="981045" y="1765151"/>
                  </a:cubicBezTo>
                  <a:cubicBezTo>
                    <a:pt x="981045" y="1828444"/>
                    <a:pt x="926484" y="1881187"/>
                    <a:pt x="860482" y="1881187"/>
                  </a:cubicBezTo>
                  <a:cubicBezTo>
                    <a:pt x="860482" y="1881187"/>
                    <a:pt x="860482" y="1881187"/>
                    <a:pt x="859602" y="1881187"/>
                  </a:cubicBezTo>
                  <a:cubicBezTo>
                    <a:pt x="793601" y="1881187"/>
                    <a:pt x="739040" y="1828444"/>
                    <a:pt x="739040" y="1765151"/>
                  </a:cubicBezTo>
                  <a:cubicBezTo>
                    <a:pt x="739040" y="1765151"/>
                    <a:pt x="739040" y="1765151"/>
                    <a:pt x="739040" y="1046960"/>
                  </a:cubicBezTo>
                  <a:cubicBezTo>
                    <a:pt x="739040" y="1046960"/>
                    <a:pt x="739040" y="1046960"/>
                    <a:pt x="739040" y="988063"/>
                  </a:cubicBezTo>
                  <a:cubicBezTo>
                    <a:pt x="739040" y="988063"/>
                    <a:pt x="739040" y="988063"/>
                    <a:pt x="739920" y="356898"/>
                  </a:cubicBezTo>
                  <a:cubicBezTo>
                    <a:pt x="739920" y="347229"/>
                    <a:pt x="727600" y="341954"/>
                    <a:pt x="721440" y="349866"/>
                  </a:cubicBezTo>
                  <a:cubicBezTo>
                    <a:pt x="658958" y="418432"/>
                    <a:pt x="537516" y="562598"/>
                    <a:pt x="537516" y="563477"/>
                  </a:cubicBezTo>
                  <a:cubicBezTo>
                    <a:pt x="516396" y="585454"/>
                    <a:pt x="202229" y="686546"/>
                    <a:pt x="126548" y="712038"/>
                  </a:cubicBezTo>
                  <a:cubicBezTo>
                    <a:pt x="72867" y="726982"/>
                    <a:pt x="17426" y="695336"/>
                    <a:pt x="3346" y="640834"/>
                  </a:cubicBezTo>
                  <a:cubicBezTo>
                    <a:pt x="-10735" y="586333"/>
                    <a:pt x="20946" y="529194"/>
                    <a:pt x="73747" y="514250"/>
                  </a:cubicBezTo>
                  <a:cubicBezTo>
                    <a:pt x="74627" y="514250"/>
                    <a:pt x="349192" y="423707"/>
                    <a:pt x="386153" y="410521"/>
                  </a:cubicBezTo>
                  <a:cubicBezTo>
                    <a:pt x="387913" y="410521"/>
                    <a:pt x="389673" y="408763"/>
                    <a:pt x="391433" y="407884"/>
                  </a:cubicBezTo>
                  <a:cubicBezTo>
                    <a:pt x="391433" y="407884"/>
                    <a:pt x="391433" y="407884"/>
                    <a:pt x="687119" y="0"/>
                  </a:cubicBezTo>
                  <a:close/>
                </a:path>
              </a:pathLst>
            </a:custGeom>
            <a:solidFill>
              <a:srgbClr val="089CDE"/>
            </a:solidFill>
            <a:ln>
              <a:noFill/>
            </a:ln>
            <a:extLst>
              <a:ext uri="{91240B29-F687-4F45-9708-019B960494DF}">
                <a14:hiddenLine xmlns:a14="http://schemas.microsoft.com/office/drawing/2010/main" w="9525">
                  <a:solidFill>
                    <a:srgbClr val="000000"/>
                  </a:solidFill>
                  <a:bevel/>
                </a14:hiddenLine>
              </a:ext>
            </a:extLst>
          </p:spPr>
          <p:txBody>
            <a:bodyPr lIns="83743" tIns="41872" rIns="83743" bIns="41872"/>
            <a:lstStyle/>
            <a:p>
              <a:pPr algn="just">
                <a:lnSpc>
                  <a:spcPct val="120000"/>
                </a:lnSpc>
              </a:pPr>
              <a:endParaRPr lang="zh-CN" altLang="zh-CN" sz="900">
                <a:solidFill>
                  <a:srgbClr val="5F5F5F"/>
                </a:solidFill>
                <a:latin typeface="Arial" panose="020B0604020202020204" pitchFamily="34" charset="0"/>
                <a:ea typeface="微软雅黑" panose="020B0503020204020204" pitchFamily="34" charset="-122"/>
                <a:sym typeface="Arial" panose="020B0604020202020204" pitchFamily="34" charset="0"/>
              </a:endParaRPr>
            </a:p>
          </p:txBody>
        </p:sp>
        <p:sp>
          <p:nvSpPr>
            <p:cNvPr id="14342" name="Oval 10"/>
            <p:cNvSpPr>
              <a:spLocks noChangeArrowheads="1"/>
            </p:cNvSpPr>
            <p:nvPr/>
          </p:nvSpPr>
          <p:spPr bwMode="auto">
            <a:xfrm>
              <a:off x="786189" y="0"/>
              <a:ext cx="469900" cy="469900"/>
            </a:xfrm>
            <a:prstGeom prst="ellipse">
              <a:avLst/>
            </a:prstGeom>
            <a:solidFill>
              <a:srgbClr val="089CDE"/>
            </a:solidFill>
            <a:ln>
              <a:noFill/>
            </a:ln>
            <a:extLst>
              <a:ext uri="{91240B29-F687-4F45-9708-019B960494DF}">
                <a14:hiddenLine xmlns:a14="http://schemas.microsoft.com/office/drawing/2010/main" w="9525">
                  <a:solidFill>
                    <a:srgbClr val="000000"/>
                  </a:solidFill>
                  <a:bevel/>
                </a14:hiddenLine>
              </a:ext>
            </a:extLst>
          </p:spPr>
          <p:txBody>
            <a:bodyPr lIns="83743" tIns="41872" rIns="83743" bIns="41872"/>
            <a:lstStyle/>
            <a:p>
              <a:pPr algn="just">
                <a:lnSpc>
                  <a:spcPct val="120000"/>
                </a:lnSpc>
              </a:pPr>
              <a:endParaRPr lang="zh-CN" altLang="zh-CN" sz="900">
                <a:solidFill>
                  <a:srgbClr val="5F5F5F"/>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4343" name="Group 79"/>
          <p:cNvGrpSpPr/>
          <p:nvPr/>
        </p:nvGrpSpPr>
        <p:grpSpPr bwMode="auto">
          <a:xfrm>
            <a:off x="6918325" y="4156075"/>
            <a:ext cx="565150" cy="603250"/>
            <a:chOff x="0" y="0"/>
            <a:chExt cx="434975" cy="464344"/>
          </a:xfrm>
        </p:grpSpPr>
        <p:sp>
          <p:nvSpPr>
            <p:cNvPr id="14344" name="AutoShape 78"/>
            <p:cNvSpPr>
              <a:spLocks noChangeArrowheads="1"/>
            </p:cNvSpPr>
            <p:nvPr/>
          </p:nvSpPr>
          <p:spPr bwMode="auto">
            <a:xfrm>
              <a:off x="0" y="0"/>
              <a:ext cx="434975"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20180" y="18900"/>
                  </a:moveTo>
                  <a:cubicBezTo>
                    <a:pt x="20180" y="19643"/>
                    <a:pt x="19513" y="20249"/>
                    <a:pt x="18720" y="20249"/>
                  </a:cubicBezTo>
                  <a:lnTo>
                    <a:pt x="2880" y="20249"/>
                  </a:lnTo>
                  <a:cubicBezTo>
                    <a:pt x="2086" y="20249"/>
                    <a:pt x="1440" y="19643"/>
                    <a:pt x="1440" y="18900"/>
                  </a:cubicBezTo>
                  <a:lnTo>
                    <a:pt x="1440" y="2700"/>
                  </a:lnTo>
                  <a:cubicBezTo>
                    <a:pt x="1440" y="1955"/>
                    <a:pt x="2086" y="1350"/>
                    <a:pt x="2880" y="1350"/>
                  </a:cubicBezTo>
                  <a:lnTo>
                    <a:pt x="18720" y="1350"/>
                  </a:lnTo>
                  <a:cubicBezTo>
                    <a:pt x="19513" y="1350"/>
                    <a:pt x="20180" y="1955"/>
                    <a:pt x="20180" y="2700"/>
                  </a:cubicBezTo>
                  <a:cubicBezTo>
                    <a:pt x="20180" y="2700"/>
                    <a:pt x="20180" y="18900"/>
                    <a:pt x="20180" y="18900"/>
                  </a:cubicBezTo>
                  <a:close/>
                  <a:moveTo>
                    <a:pt x="18720" y="0"/>
                  </a:moveTo>
                  <a:lnTo>
                    <a:pt x="2880" y="0"/>
                  </a:lnTo>
                  <a:cubicBezTo>
                    <a:pt x="1289" y="0"/>
                    <a:pt x="0" y="1208"/>
                    <a:pt x="0" y="2700"/>
                  </a:cubicBezTo>
                  <a:lnTo>
                    <a:pt x="0" y="18900"/>
                  </a:lnTo>
                  <a:cubicBezTo>
                    <a:pt x="0" y="20391"/>
                    <a:pt x="1289" y="21599"/>
                    <a:pt x="2880" y="21599"/>
                  </a:cubicBezTo>
                  <a:lnTo>
                    <a:pt x="18720" y="21599"/>
                  </a:lnTo>
                  <a:cubicBezTo>
                    <a:pt x="20310" y="21599"/>
                    <a:pt x="21599" y="20391"/>
                    <a:pt x="21599" y="18900"/>
                  </a:cubicBezTo>
                  <a:lnTo>
                    <a:pt x="21599" y="2700"/>
                  </a:lnTo>
                  <a:cubicBezTo>
                    <a:pt x="21599" y="1208"/>
                    <a:pt x="20310" y="0"/>
                    <a:pt x="18720" y="0"/>
                  </a:cubicBezTo>
                </a:path>
              </a:pathLst>
            </a:custGeom>
            <a:solidFill>
              <a:srgbClr val="00CCFF"/>
            </a:solidFill>
            <a:ln>
              <a:noFill/>
            </a:ln>
            <a:extLst>
              <a:ext uri="{91240B29-F687-4F45-9708-019B960494DF}">
                <a14:hiddenLine xmlns:a14="http://schemas.microsoft.com/office/drawing/2010/main" w="9525">
                  <a:solidFill>
                    <a:srgbClr val="000000"/>
                  </a:solidFill>
                  <a:bevel/>
                </a14:hiddenLine>
              </a:ext>
            </a:extLst>
          </p:spPr>
          <p:txBody>
            <a:bodyPr lIns="17447" tIns="17447" rIns="17447" bIns="17447" anchor="ctr"/>
            <a:lstStyle/>
            <a:p>
              <a:pPr algn="just">
                <a:lnSpc>
                  <a:spcPct val="120000"/>
                </a:lnSpc>
              </a:pPr>
              <a:endParaRPr lang="zh-CN" altLang="zh-CN" sz="9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4345" name="AutoShape 79"/>
            <p:cNvSpPr>
              <a:spLocks noChangeArrowheads="1"/>
            </p:cNvSpPr>
            <p:nvPr/>
          </p:nvSpPr>
          <p:spPr bwMode="auto">
            <a:xfrm>
              <a:off x="57944" y="57944"/>
              <a:ext cx="319088" cy="290513"/>
            </a:xfrm>
            <a:custGeom>
              <a:avLst/>
              <a:gdLst>
                <a:gd name="T0" fmla="*/ 10800 w 21600"/>
                <a:gd name="T1" fmla="*/ 10800 h 21600"/>
                <a:gd name="T2" fmla="*/ 10800 w 21600"/>
                <a:gd name="T3" fmla="*/ 10800 h 21600"/>
                <a:gd name="T4" fmla="*/ 10800 w 21600"/>
                <a:gd name="T5" fmla="*/ 10800 h 21600"/>
                <a:gd name="T6" fmla="*/ 10800 w 21600"/>
                <a:gd name="T7" fmla="*/ 1080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17418" y="20519"/>
                  </a:moveTo>
                  <a:lnTo>
                    <a:pt x="14053" y="16248"/>
                  </a:lnTo>
                  <a:lnTo>
                    <a:pt x="16690" y="12959"/>
                  </a:lnTo>
                  <a:lnTo>
                    <a:pt x="20618" y="17689"/>
                  </a:lnTo>
                  <a:lnTo>
                    <a:pt x="20618" y="20519"/>
                  </a:lnTo>
                  <a:cubicBezTo>
                    <a:pt x="20618" y="20519"/>
                    <a:pt x="17418" y="20519"/>
                    <a:pt x="17418" y="20519"/>
                  </a:cubicBezTo>
                  <a:close/>
                  <a:moveTo>
                    <a:pt x="981" y="11446"/>
                  </a:moveTo>
                  <a:lnTo>
                    <a:pt x="4909" y="6479"/>
                  </a:lnTo>
                  <a:lnTo>
                    <a:pt x="12828" y="16353"/>
                  </a:lnTo>
                  <a:lnTo>
                    <a:pt x="13398" y="17064"/>
                  </a:lnTo>
                  <a:lnTo>
                    <a:pt x="16109" y="20519"/>
                  </a:lnTo>
                  <a:lnTo>
                    <a:pt x="981" y="20519"/>
                  </a:lnTo>
                  <a:cubicBezTo>
                    <a:pt x="981" y="20519"/>
                    <a:pt x="981" y="11446"/>
                    <a:pt x="981" y="11446"/>
                  </a:cubicBezTo>
                  <a:close/>
                  <a:moveTo>
                    <a:pt x="20618" y="1080"/>
                  </a:moveTo>
                  <a:lnTo>
                    <a:pt x="20618" y="16058"/>
                  </a:lnTo>
                  <a:lnTo>
                    <a:pt x="17427" y="12244"/>
                  </a:lnTo>
                  <a:cubicBezTo>
                    <a:pt x="17240" y="12012"/>
                    <a:pt x="16972" y="11879"/>
                    <a:pt x="16690" y="11879"/>
                  </a:cubicBezTo>
                  <a:cubicBezTo>
                    <a:pt x="16409" y="11879"/>
                    <a:pt x="16141" y="12012"/>
                    <a:pt x="15954" y="12244"/>
                  </a:cubicBezTo>
                  <a:lnTo>
                    <a:pt x="13399" y="15432"/>
                  </a:lnTo>
                  <a:lnTo>
                    <a:pt x="5645" y="5764"/>
                  </a:lnTo>
                  <a:cubicBezTo>
                    <a:pt x="5458" y="5532"/>
                    <a:pt x="5190" y="5400"/>
                    <a:pt x="4909" y="5400"/>
                  </a:cubicBezTo>
                  <a:cubicBezTo>
                    <a:pt x="4627" y="5400"/>
                    <a:pt x="4359" y="5532"/>
                    <a:pt x="4172" y="5764"/>
                  </a:cubicBezTo>
                  <a:lnTo>
                    <a:pt x="981" y="9812"/>
                  </a:lnTo>
                  <a:lnTo>
                    <a:pt x="981" y="1080"/>
                  </a:lnTo>
                  <a:cubicBezTo>
                    <a:pt x="981" y="1080"/>
                    <a:pt x="20618" y="1080"/>
                    <a:pt x="20618" y="1080"/>
                  </a:cubicBezTo>
                  <a:close/>
                  <a:moveTo>
                    <a:pt x="20618" y="0"/>
                  </a:moveTo>
                  <a:lnTo>
                    <a:pt x="981" y="0"/>
                  </a:lnTo>
                  <a:cubicBezTo>
                    <a:pt x="439" y="0"/>
                    <a:pt x="0" y="483"/>
                    <a:pt x="0" y="1080"/>
                  </a:cubicBezTo>
                  <a:lnTo>
                    <a:pt x="0" y="20519"/>
                  </a:lnTo>
                  <a:cubicBezTo>
                    <a:pt x="0" y="21116"/>
                    <a:pt x="439" y="21599"/>
                    <a:pt x="981" y="21599"/>
                  </a:cubicBezTo>
                  <a:lnTo>
                    <a:pt x="20618" y="21599"/>
                  </a:lnTo>
                  <a:cubicBezTo>
                    <a:pt x="21160" y="21599"/>
                    <a:pt x="21600" y="21116"/>
                    <a:pt x="21600" y="20519"/>
                  </a:cubicBezTo>
                  <a:lnTo>
                    <a:pt x="21600" y="1080"/>
                  </a:lnTo>
                  <a:cubicBezTo>
                    <a:pt x="21600" y="483"/>
                    <a:pt x="21160" y="0"/>
                    <a:pt x="20618" y="0"/>
                  </a:cubicBezTo>
                </a:path>
              </a:pathLst>
            </a:custGeom>
            <a:solidFill>
              <a:srgbClr val="00CCFF"/>
            </a:solidFill>
            <a:ln>
              <a:noFill/>
            </a:ln>
            <a:extLst>
              <a:ext uri="{91240B29-F687-4F45-9708-019B960494DF}">
                <a14:hiddenLine xmlns:a14="http://schemas.microsoft.com/office/drawing/2010/main" w="9525">
                  <a:solidFill>
                    <a:srgbClr val="000000"/>
                  </a:solidFill>
                  <a:bevel/>
                </a14:hiddenLine>
              </a:ext>
            </a:extLst>
          </p:spPr>
          <p:txBody>
            <a:bodyPr lIns="17447" tIns="17447" rIns="17447" bIns="17447" anchor="ctr"/>
            <a:lstStyle/>
            <a:p>
              <a:pPr algn="just">
                <a:lnSpc>
                  <a:spcPct val="120000"/>
                </a:lnSpc>
              </a:pPr>
              <a:endParaRPr lang="zh-CN" altLang="zh-CN" sz="9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4346" name="AutoShape 80"/>
            <p:cNvSpPr>
              <a:spLocks noChangeArrowheads="1"/>
            </p:cNvSpPr>
            <p:nvPr/>
          </p:nvSpPr>
          <p:spPr bwMode="auto">
            <a:xfrm>
              <a:off x="231775" y="101600"/>
              <a:ext cx="87313" cy="87313"/>
            </a:xfrm>
            <a:custGeom>
              <a:avLst/>
              <a:gdLst>
                <a:gd name="T0" fmla="*/ 10800 w 21600"/>
                <a:gd name="T1" fmla="*/ 10800 h 21600"/>
                <a:gd name="T2" fmla="*/ 10800 w 21600"/>
                <a:gd name="T3" fmla="*/ 10800 h 21600"/>
                <a:gd name="T4" fmla="*/ 10800 w 21600"/>
                <a:gd name="T5" fmla="*/ 10800 h 21600"/>
                <a:gd name="T6" fmla="*/ 10800 w 21600"/>
                <a:gd name="T7" fmla="*/ 1080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10800" y="3600"/>
                  </a:moveTo>
                  <a:cubicBezTo>
                    <a:pt x="14769" y="3600"/>
                    <a:pt x="17999" y="6827"/>
                    <a:pt x="17999" y="10800"/>
                  </a:cubicBezTo>
                  <a:cubicBezTo>
                    <a:pt x="17999" y="14769"/>
                    <a:pt x="14769" y="18000"/>
                    <a:pt x="10800" y="18000"/>
                  </a:cubicBezTo>
                  <a:cubicBezTo>
                    <a:pt x="6830" y="18000"/>
                    <a:pt x="3600" y="14769"/>
                    <a:pt x="3600" y="10800"/>
                  </a:cubicBezTo>
                  <a:cubicBezTo>
                    <a:pt x="3600" y="6827"/>
                    <a:pt x="6830" y="3600"/>
                    <a:pt x="10800" y="3600"/>
                  </a:cubicBezTo>
                  <a:moveTo>
                    <a:pt x="10800" y="21599"/>
                  </a:moveTo>
                  <a:cubicBezTo>
                    <a:pt x="16766" y="21599"/>
                    <a:pt x="21600" y="16762"/>
                    <a:pt x="21600" y="10800"/>
                  </a:cubicBezTo>
                  <a:cubicBezTo>
                    <a:pt x="21600" y="4833"/>
                    <a:pt x="16766" y="0"/>
                    <a:pt x="10800" y="0"/>
                  </a:cubicBezTo>
                  <a:cubicBezTo>
                    <a:pt x="4833" y="0"/>
                    <a:pt x="0" y="4833"/>
                    <a:pt x="0" y="10800"/>
                  </a:cubicBezTo>
                  <a:cubicBezTo>
                    <a:pt x="0" y="16762"/>
                    <a:pt x="4833" y="21599"/>
                    <a:pt x="10800" y="21599"/>
                  </a:cubicBezTo>
                </a:path>
              </a:pathLst>
            </a:custGeom>
            <a:solidFill>
              <a:srgbClr val="00CCFF"/>
            </a:solidFill>
            <a:ln>
              <a:noFill/>
            </a:ln>
            <a:extLst>
              <a:ext uri="{91240B29-F687-4F45-9708-019B960494DF}">
                <a14:hiddenLine xmlns:a14="http://schemas.microsoft.com/office/drawing/2010/main" w="9525">
                  <a:solidFill>
                    <a:srgbClr val="000000"/>
                  </a:solidFill>
                  <a:bevel/>
                </a14:hiddenLine>
              </a:ext>
            </a:extLst>
          </p:spPr>
          <p:txBody>
            <a:bodyPr lIns="17447" tIns="17447" rIns="17447" bIns="17447" anchor="ctr"/>
            <a:lstStyle/>
            <a:p>
              <a:pPr algn="just">
                <a:lnSpc>
                  <a:spcPct val="120000"/>
                </a:lnSpc>
              </a:pPr>
              <a:endParaRPr lang="zh-CN" altLang="zh-CN" sz="9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4347" name="Group 83"/>
          <p:cNvGrpSpPr/>
          <p:nvPr/>
        </p:nvGrpSpPr>
        <p:grpSpPr bwMode="auto">
          <a:xfrm>
            <a:off x="6905625" y="2536825"/>
            <a:ext cx="604838" cy="565150"/>
            <a:chOff x="0" y="0"/>
            <a:chExt cx="465138" cy="435769"/>
          </a:xfrm>
        </p:grpSpPr>
        <p:sp>
          <p:nvSpPr>
            <p:cNvPr id="14348" name="AutoShape 110"/>
            <p:cNvSpPr>
              <a:spLocks noChangeArrowheads="1"/>
            </p:cNvSpPr>
            <p:nvPr/>
          </p:nvSpPr>
          <p:spPr bwMode="auto">
            <a:xfrm>
              <a:off x="58737" y="57944"/>
              <a:ext cx="347663" cy="232569"/>
            </a:xfrm>
            <a:custGeom>
              <a:avLst/>
              <a:gdLst>
                <a:gd name="T0" fmla="*/ 10800 w 21600"/>
                <a:gd name="T1" fmla="*/ 10800 h 21600"/>
                <a:gd name="T2" fmla="*/ 10800 w 21600"/>
                <a:gd name="T3" fmla="*/ 10800 h 21600"/>
                <a:gd name="T4" fmla="*/ 10800 w 21600"/>
                <a:gd name="T5" fmla="*/ 10800 h 21600"/>
                <a:gd name="T6" fmla="*/ 10800 w 21600"/>
                <a:gd name="T7" fmla="*/ 1080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20699" y="20255"/>
                  </a:moveTo>
                  <a:lnTo>
                    <a:pt x="899" y="20255"/>
                  </a:lnTo>
                  <a:lnTo>
                    <a:pt x="899" y="1350"/>
                  </a:lnTo>
                  <a:lnTo>
                    <a:pt x="20699" y="1350"/>
                  </a:lnTo>
                  <a:cubicBezTo>
                    <a:pt x="20699" y="1350"/>
                    <a:pt x="20699" y="20255"/>
                    <a:pt x="20699" y="20255"/>
                  </a:cubicBezTo>
                  <a:close/>
                  <a:moveTo>
                    <a:pt x="20699" y="0"/>
                  </a:moveTo>
                  <a:lnTo>
                    <a:pt x="899" y="5"/>
                  </a:lnTo>
                  <a:cubicBezTo>
                    <a:pt x="402" y="5"/>
                    <a:pt x="0" y="603"/>
                    <a:pt x="0" y="1350"/>
                  </a:cubicBezTo>
                  <a:lnTo>
                    <a:pt x="0" y="20249"/>
                  </a:lnTo>
                  <a:cubicBezTo>
                    <a:pt x="0" y="20996"/>
                    <a:pt x="402" y="21599"/>
                    <a:pt x="899" y="21599"/>
                  </a:cubicBezTo>
                  <a:lnTo>
                    <a:pt x="20699" y="21599"/>
                  </a:lnTo>
                  <a:cubicBezTo>
                    <a:pt x="21197" y="21599"/>
                    <a:pt x="21600" y="20996"/>
                    <a:pt x="21600" y="20249"/>
                  </a:cubicBezTo>
                  <a:lnTo>
                    <a:pt x="21600" y="1350"/>
                  </a:lnTo>
                  <a:cubicBezTo>
                    <a:pt x="21600" y="603"/>
                    <a:pt x="21197" y="0"/>
                    <a:pt x="20699" y="0"/>
                  </a:cubicBezTo>
                </a:path>
              </a:pathLst>
            </a:custGeom>
            <a:solidFill>
              <a:schemeClr val="accent1"/>
            </a:solidFill>
            <a:ln>
              <a:noFill/>
            </a:ln>
            <a:extLst>
              <a:ext uri="{91240B29-F687-4F45-9708-019B960494DF}">
                <a14:hiddenLine xmlns:a14="http://schemas.microsoft.com/office/drawing/2010/main" w="9525">
                  <a:solidFill>
                    <a:srgbClr val="000000"/>
                  </a:solidFill>
                  <a:bevel/>
                </a14:hiddenLine>
              </a:ext>
            </a:extLst>
          </p:spPr>
          <p:txBody>
            <a:bodyPr lIns="17447" tIns="17447" rIns="17447" bIns="17447" anchor="ctr"/>
            <a:lstStyle/>
            <a:p>
              <a:pPr algn="just">
                <a:lnSpc>
                  <a:spcPct val="120000"/>
                </a:lnSpc>
              </a:pPr>
              <a:endParaRPr lang="zh-CN" altLang="zh-CN" sz="9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4349" name="AutoShape 111"/>
            <p:cNvSpPr>
              <a:spLocks noChangeArrowheads="1"/>
            </p:cNvSpPr>
            <p:nvPr/>
          </p:nvSpPr>
          <p:spPr bwMode="auto">
            <a:xfrm>
              <a:off x="0" y="0"/>
              <a:ext cx="465138" cy="435769"/>
            </a:xfrm>
            <a:custGeom>
              <a:avLst/>
              <a:gdLst>
                <a:gd name="T0" fmla="*/ 10800 w 21600"/>
                <a:gd name="T1" fmla="*/ 10800 h 21600"/>
                <a:gd name="T2" fmla="*/ 10800 w 21600"/>
                <a:gd name="T3" fmla="*/ 10800 h 21600"/>
                <a:gd name="T4" fmla="*/ 10800 w 21600"/>
                <a:gd name="T5" fmla="*/ 10800 h 21600"/>
                <a:gd name="T6" fmla="*/ 10800 w 21600"/>
                <a:gd name="T7" fmla="*/ 1080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20249" y="16562"/>
                  </a:moveTo>
                  <a:cubicBezTo>
                    <a:pt x="20249" y="16959"/>
                    <a:pt x="19946" y="17282"/>
                    <a:pt x="19575" y="17282"/>
                  </a:cubicBezTo>
                  <a:lnTo>
                    <a:pt x="13499" y="17282"/>
                  </a:lnTo>
                  <a:lnTo>
                    <a:pt x="8099" y="17282"/>
                  </a:lnTo>
                  <a:lnTo>
                    <a:pt x="2024" y="17282"/>
                  </a:lnTo>
                  <a:cubicBezTo>
                    <a:pt x="1651" y="17282"/>
                    <a:pt x="1349" y="16959"/>
                    <a:pt x="1349" y="16562"/>
                  </a:cubicBezTo>
                  <a:lnTo>
                    <a:pt x="1349" y="2160"/>
                  </a:lnTo>
                  <a:cubicBezTo>
                    <a:pt x="1349" y="1762"/>
                    <a:pt x="1651" y="1440"/>
                    <a:pt x="2024" y="1440"/>
                  </a:cubicBezTo>
                  <a:lnTo>
                    <a:pt x="19575" y="1440"/>
                  </a:lnTo>
                  <a:cubicBezTo>
                    <a:pt x="19946" y="1440"/>
                    <a:pt x="20249" y="1762"/>
                    <a:pt x="20249" y="2160"/>
                  </a:cubicBezTo>
                  <a:cubicBezTo>
                    <a:pt x="20249" y="2160"/>
                    <a:pt x="20249" y="16562"/>
                    <a:pt x="20249" y="16562"/>
                  </a:cubicBezTo>
                  <a:close/>
                  <a:moveTo>
                    <a:pt x="19575" y="0"/>
                  </a:moveTo>
                  <a:lnTo>
                    <a:pt x="2024" y="0"/>
                  </a:lnTo>
                  <a:cubicBezTo>
                    <a:pt x="905" y="0"/>
                    <a:pt x="0" y="966"/>
                    <a:pt x="0" y="2160"/>
                  </a:cubicBezTo>
                  <a:lnTo>
                    <a:pt x="0" y="16562"/>
                  </a:lnTo>
                  <a:cubicBezTo>
                    <a:pt x="0" y="17753"/>
                    <a:pt x="903" y="18718"/>
                    <a:pt x="2018" y="18721"/>
                  </a:cubicBezTo>
                  <a:lnTo>
                    <a:pt x="8774" y="18721"/>
                  </a:lnTo>
                  <a:lnTo>
                    <a:pt x="8774" y="19597"/>
                  </a:lnTo>
                  <a:lnTo>
                    <a:pt x="4561" y="20181"/>
                  </a:lnTo>
                  <a:cubicBezTo>
                    <a:pt x="4260" y="20262"/>
                    <a:pt x="4049" y="20549"/>
                    <a:pt x="4049" y="20879"/>
                  </a:cubicBezTo>
                  <a:cubicBezTo>
                    <a:pt x="4049" y="21277"/>
                    <a:pt x="4351" y="21599"/>
                    <a:pt x="4724" y="21599"/>
                  </a:cubicBezTo>
                  <a:lnTo>
                    <a:pt x="16874" y="21599"/>
                  </a:lnTo>
                  <a:cubicBezTo>
                    <a:pt x="17248" y="21599"/>
                    <a:pt x="17549" y="21277"/>
                    <a:pt x="17549" y="20879"/>
                  </a:cubicBezTo>
                  <a:cubicBezTo>
                    <a:pt x="17549" y="20549"/>
                    <a:pt x="17339" y="20262"/>
                    <a:pt x="17038" y="20181"/>
                  </a:cubicBezTo>
                  <a:lnTo>
                    <a:pt x="12824" y="19597"/>
                  </a:lnTo>
                  <a:lnTo>
                    <a:pt x="12824" y="18721"/>
                  </a:lnTo>
                  <a:lnTo>
                    <a:pt x="19581" y="18721"/>
                  </a:lnTo>
                  <a:cubicBezTo>
                    <a:pt x="20696" y="18718"/>
                    <a:pt x="21600" y="17753"/>
                    <a:pt x="21600" y="16562"/>
                  </a:cubicBezTo>
                  <a:lnTo>
                    <a:pt x="21600" y="2160"/>
                  </a:lnTo>
                  <a:cubicBezTo>
                    <a:pt x="21600" y="966"/>
                    <a:pt x="20692" y="0"/>
                    <a:pt x="19575" y="0"/>
                  </a:cubicBezTo>
                </a:path>
              </a:pathLst>
            </a:custGeom>
            <a:solidFill>
              <a:schemeClr val="accent1"/>
            </a:solidFill>
            <a:ln>
              <a:noFill/>
            </a:ln>
            <a:extLst>
              <a:ext uri="{91240B29-F687-4F45-9708-019B960494DF}">
                <a14:hiddenLine xmlns:a14="http://schemas.microsoft.com/office/drawing/2010/main" w="9525">
                  <a:solidFill>
                    <a:srgbClr val="000000"/>
                  </a:solidFill>
                  <a:bevel/>
                </a14:hiddenLine>
              </a:ext>
            </a:extLst>
          </p:spPr>
          <p:txBody>
            <a:bodyPr lIns="17447" tIns="17447" rIns="17447" bIns="17447" anchor="ctr"/>
            <a:lstStyle/>
            <a:p>
              <a:pPr algn="just">
                <a:lnSpc>
                  <a:spcPct val="120000"/>
                </a:lnSpc>
              </a:pPr>
              <a:endParaRPr lang="zh-CN" altLang="zh-CN" sz="9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4350" name="Group 86"/>
          <p:cNvGrpSpPr/>
          <p:nvPr/>
        </p:nvGrpSpPr>
        <p:grpSpPr bwMode="auto">
          <a:xfrm>
            <a:off x="6905625" y="3367088"/>
            <a:ext cx="604838" cy="508000"/>
            <a:chOff x="0" y="0"/>
            <a:chExt cx="465138" cy="391319"/>
          </a:xfrm>
        </p:grpSpPr>
        <p:sp>
          <p:nvSpPr>
            <p:cNvPr id="14351" name="AutoShape 120"/>
            <p:cNvSpPr>
              <a:spLocks noChangeArrowheads="1"/>
            </p:cNvSpPr>
            <p:nvPr/>
          </p:nvSpPr>
          <p:spPr bwMode="auto">
            <a:xfrm>
              <a:off x="116681" y="101600"/>
              <a:ext cx="231775" cy="231775"/>
            </a:xfrm>
            <a:custGeom>
              <a:avLst/>
              <a:gdLst>
                <a:gd name="T0" fmla="*/ 10800 w 21600"/>
                <a:gd name="T1" fmla="*/ 10800 h 21600"/>
                <a:gd name="T2" fmla="*/ 10800 w 21600"/>
                <a:gd name="T3" fmla="*/ 10800 h 21600"/>
                <a:gd name="T4" fmla="*/ 10800 w 21600"/>
                <a:gd name="T5" fmla="*/ 10800 h 21600"/>
                <a:gd name="T6" fmla="*/ 10800 w 21600"/>
                <a:gd name="T7" fmla="*/ 1080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16948" y="16070"/>
                  </a:moveTo>
                  <a:cubicBezTo>
                    <a:pt x="14037" y="19468"/>
                    <a:pt x="8925" y="19859"/>
                    <a:pt x="5529" y="16948"/>
                  </a:cubicBezTo>
                  <a:cubicBezTo>
                    <a:pt x="2130" y="14038"/>
                    <a:pt x="1740" y="8924"/>
                    <a:pt x="4651" y="5527"/>
                  </a:cubicBezTo>
                  <a:cubicBezTo>
                    <a:pt x="7559" y="2131"/>
                    <a:pt x="12674" y="1740"/>
                    <a:pt x="16070" y="4650"/>
                  </a:cubicBezTo>
                  <a:cubicBezTo>
                    <a:pt x="19466" y="7560"/>
                    <a:pt x="19859" y="12673"/>
                    <a:pt x="16948" y="16070"/>
                  </a:cubicBezTo>
                  <a:moveTo>
                    <a:pt x="10800" y="0"/>
                  </a:moveTo>
                  <a:cubicBezTo>
                    <a:pt x="4833" y="0"/>
                    <a:pt x="0" y="4834"/>
                    <a:pt x="0" y="10800"/>
                  </a:cubicBezTo>
                  <a:cubicBezTo>
                    <a:pt x="0" y="16765"/>
                    <a:pt x="4833" y="21599"/>
                    <a:pt x="10800" y="21599"/>
                  </a:cubicBezTo>
                  <a:cubicBezTo>
                    <a:pt x="16764" y="21599"/>
                    <a:pt x="21600" y="16765"/>
                    <a:pt x="21600" y="10800"/>
                  </a:cubicBezTo>
                  <a:cubicBezTo>
                    <a:pt x="21600" y="4834"/>
                    <a:pt x="16764" y="0"/>
                    <a:pt x="10800" y="0"/>
                  </a:cubicBezTo>
                </a:path>
              </a:pathLst>
            </a:custGeom>
            <a:solidFill>
              <a:schemeClr val="accent2"/>
            </a:solidFill>
            <a:ln>
              <a:noFill/>
            </a:ln>
            <a:extLst>
              <a:ext uri="{91240B29-F687-4F45-9708-019B960494DF}">
                <a14:hiddenLine xmlns:a14="http://schemas.microsoft.com/office/drawing/2010/main" w="9525">
                  <a:solidFill>
                    <a:srgbClr val="000000"/>
                  </a:solidFill>
                  <a:bevel/>
                </a14:hiddenLine>
              </a:ext>
            </a:extLst>
          </p:spPr>
          <p:txBody>
            <a:bodyPr lIns="17447" tIns="17447" rIns="17447" bIns="17447" anchor="ctr"/>
            <a:lstStyle/>
            <a:p>
              <a:pPr algn="just">
                <a:lnSpc>
                  <a:spcPct val="120000"/>
                </a:lnSpc>
              </a:pPr>
              <a:endParaRPr lang="zh-CN" altLang="zh-CN" sz="9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4352" name="AutoShape 121"/>
            <p:cNvSpPr>
              <a:spLocks noChangeArrowheads="1"/>
            </p:cNvSpPr>
            <p:nvPr/>
          </p:nvSpPr>
          <p:spPr bwMode="auto">
            <a:xfrm>
              <a:off x="174625" y="159544"/>
              <a:ext cx="65088" cy="65088"/>
            </a:xfrm>
            <a:custGeom>
              <a:avLst/>
              <a:gdLst>
                <a:gd name="T0" fmla="*/ 10800 w 21600"/>
                <a:gd name="T1" fmla="*/ 10800 h 21600"/>
                <a:gd name="T2" fmla="*/ 10800 w 21600"/>
                <a:gd name="T3" fmla="*/ 10800 h 21600"/>
                <a:gd name="T4" fmla="*/ 10800 w 21600"/>
                <a:gd name="T5" fmla="*/ 10800 h 21600"/>
                <a:gd name="T6" fmla="*/ 10800 w 21600"/>
                <a:gd name="T7" fmla="*/ 1080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19200" y="0"/>
                  </a:moveTo>
                  <a:cubicBezTo>
                    <a:pt x="8596" y="0"/>
                    <a:pt x="0" y="8596"/>
                    <a:pt x="0" y="19195"/>
                  </a:cubicBezTo>
                  <a:lnTo>
                    <a:pt x="0" y="19199"/>
                  </a:lnTo>
                  <a:cubicBezTo>
                    <a:pt x="0" y="20524"/>
                    <a:pt x="1068" y="21599"/>
                    <a:pt x="2400" y="21599"/>
                  </a:cubicBezTo>
                  <a:cubicBezTo>
                    <a:pt x="3721" y="21599"/>
                    <a:pt x="4800" y="20524"/>
                    <a:pt x="4800" y="19199"/>
                  </a:cubicBezTo>
                  <a:lnTo>
                    <a:pt x="4800" y="19195"/>
                  </a:lnTo>
                  <a:cubicBezTo>
                    <a:pt x="4800" y="11247"/>
                    <a:pt x="11240" y="4799"/>
                    <a:pt x="19200" y="4799"/>
                  </a:cubicBezTo>
                  <a:cubicBezTo>
                    <a:pt x="20521" y="4799"/>
                    <a:pt x="21600" y="3724"/>
                    <a:pt x="21600" y="2399"/>
                  </a:cubicBezTo>
                  <a:cubicBezTo>
                    <a:pt x="21600" y="1075"/>
                    <a:pt x="20521" y="0"/>
                    <a:pt x="19200" y="0"/>
                  </a:cubicBezTo>
                </a:path>
              </a:pathLst>
            </a:custGeom>
            <a:solidFill>
              <a:schemeClr val="accent2"/>
            </a:solidFill>
            <a:ln>
              <a:noFill/>
            </a:ln>
            <a:extLst>
              <a:ext uri="{91240B29-F687-4F45-9708-019B960494DF}">
                <a14:hiddenLine xmlns:a14="http://schemas.microsoft.com/office/drawing/2010/main" w="9525">
                  <a:solidFill>
                    <a:srgbClr val="000000"/>
                  </a:solidFill>
                  <a:bevel/>
                </a14:hiddenLine>
              </a:ext>
            </a:extLst>
          </p:spPr>
          <p:txBody>
            <a:bodyPr lIns="17447" tIns="17447" rIns="17447" bIns="17447" anchor="ctr"/>
            <a:lstStyle/>
            <a:p>
              <a:pPr algn="just">
                <a:lnSpc>
                  <a:spcPct val="120000"/>
                </a:lnSpc>
              </a:pPr>
              <a:endParaRPr lang="zh-CN" altLang="zh-CN" sz="9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4353" name="AutoShape 122"/>
            <p:cNvSpPr>
              <a:spLocks noChangeArrowheads="1"/>
            </p:cNvSpPr>
            <p:nvPr/>
          </p:nvSpPr>
          <p:spPr bwMode="auto">
            <a:xfrm>
              <a:off x="0" y="0"/>
              <a:ext cx="465138" cy="391319"/>
            </a:xfrm>
            <a:custGeom>
              <a:avLst/>
              <a:gdLst>
                <a:gd name="T0" fmla="*/ 10800 w 21600"/>
                <a:gd name="T1" fmla="*/ 10800 h 21600"/>
                <a:gd name="T2" fmla="*/ 10800 w 21600"/>
                <a:gd name="T3" fmla="*/ 10800 h 21600"/>
                <a:gd name="T4" fmla="*/ 10800 w 21600"/>
                <a:gd name="T5" fmla="*/ 10800 h 21600"/>
                <a:gd name="T6" fmla="*/ 10800 w 21600"/>
                <a:gd name="T7" fmla="*/ 1080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20249" y="19199"/>
                  </a:moveTo>
                  <a:cubicBezTo>
                    <a:pt x="20249" y="19642"/>
                    <a:pt x="19948" y="19999"/>
                    <a:pt x="19575" y="19999"/>
                  </a:cubicBezTo>
                  <a:lnTo>
                    <a:pt x="2024" y="19999"/>
                  </a:lnTo>
                  <a:cubicBezTo>
                    <a:pt x="1651" y="19999"/>
                    <a:pt x="1349" y="19642"/>
                    <a:pt x="1349" y="19199"/>
                  </a:cubicBezTo>
                  <a:lnTo>
                    <a:pt x="1349" y="7200"/>
                  </a:lnTo>
                  <a:cubicBezTo>
                    <a:pt x="1349" y="6809"/>
                    <a:pt x="1588" y="6475"/>
                    <a:pt x="1914" y="6411"/>
                  </a:cubicBezTo>
                  <a:lnTo>
                    <a:pt x="5588" y="5684"/>
                  </a:lnTo>
                  <a:lnTo>
                    <a:pt x="6797" y="2103"/>
                  </a:lnTo>
                  <a:cubicBezTo>
                    <a:pt x="6900" y="1799"/>
                    <a:pt x="7148" y="1600"/>
                    <a:pt x="7424" y="1600"/>
                  </a:cubicBezTo>
                  <a:lnTo>
                    <a:pt x="14174" y="1600"/>
                  </a:lnTo>
                  <a:cubicBezTo>
                    <a:pt x="14450" y="1600"/>
                    <a:pt x="14698" y="1799"/>
                    <a:pt x="14801" y="2103"/>
                  </a:cubicBezTo>
                  <a:lnTo>
                    <a:pt x="16010" y="5684"/>
                  </a:lnTo>
                  <a:lnTo>
                    <a:pt x="19685" y="6411"/>
                  </a:lnTo>
                  <a:cubicBezTo>
                    <a:pt x="20011" y="6475"/>
                    <a:pt x="20249" y="6809"/>
                    <a:pt x="20249" y="7200"/>
                  </a:cubicBezTo>
                  <a:cubicBezTo>
                    <a:pt x="20249" y="7200"/>
                    <a:pt x="20249" y="19199"/>
                    <a:pt x="20249" y="19199"/>
                  </a:cubicBezTo>
                  <a:close/>
                  <a:moveTo>
                    <a:pt x="19907" y="4832"/>
                  </a:moveTo>
                  <a:lnTo>
                    <a:pt x="16981" y="4254"/>
                  </a:lnTo>
                  <a:lnTo>
                    <a:pt x="16054" y="1507"/>
                  </a:lnTo>
                  <a:cubicBezTo>
                    <a:pt x="15745" y="591"/>
                    <a:pt x="15006" y="0"/>
                    <a:pt x="14174" y="0"/>
                  </a:cubicBezTo>
                  <a:lnTo>
                    <a:pt x="7424" y="0"/>
                  </a:lnTo>
                  <a:cubicBezTo>
                    <a:pt x="6593" y="0"/>
                    <a:pt x="5854" y="591"/>
                    <a:pt x="5543" y="1509"/>
                  </a:cubicBezTo>
                  <a:lnTo>
                    <a:pt x="4618" y="4254"/>
                  </a:lnTo>
                  <a:lnTo>
                    <a:pt x="1692" y="4832"/>
                  </a:lnTo>
                  <a:cubicBezTo>
                    <a:pt x="711" y="5025"/>
                    <a:pt x="0" y="6020"/>
                    <a:pt x="0" y="7200"/>
                  </a:cubicBezTo>
                  <a:lnTo>
                    <a:pt x="0" y="19199"/>
                  </a:lnTo>
                  <a:cubicBezTo>
                    <a:pt x="0" y="20523"/>
                    <a:pt x="908" y="21600"/>
                    <a:pt x="2024" y="21600"/>
                  </a:cubicBezTo>
                  <a:lnTo>
                    <a:pt x="19575" y="21600"/>
                  </a:lnTo>
                  <a:cubicBezTo>
                    <a:pt x="20691" y="21600"/>
                    <a:pt x="21600" y="20523"/>
                    <a:pt x="21600" y="19199"/>
                  </a:cubicBezTo>
                  <a:lnTo>
                    <a:pt x="21600" y="7200"/>
                  </a:lnTo>
                  <a:cubicBezTo>
                    <a:pt x="21600" y="6020"/>
                    <a:pt x="20888" y="5025"/>
                    <a:pt x="19907" y="4832"/>
                  </a:cubicBezTo>
                </a:path>
              </a:pathLst>
            </a:custGeom>
            <a:solidFill>
              <a:schemeClr val="accent2"/>
            </a:solidFill>
            <a:ln>
              <a:noFill/>
            </a:ln>
            <a:extLst>
              <a:ext uri="{91240B29-F687-4F45-9708-019B960494DF}">
                <a14:hiddenLine xmlns:a14="http://schemas.microsoft.com/office/drawing/2010/main" w="9525">
                  <a:solidFill>
                    <a:srgbClr val="000000"/>
                  </a:solidFill>
                  <a:bevel/>
                </a14:hiddenLine>
              </a:ext>
            </a:extLst>
          </p:spPr>
          <p:txBody>
            <a:bodyPr lIns="17447" tIns="17447" rIns="17447" bIns="17447" anchor="ctr"/>
            <a:lstStyle/>
            <a:p>
              <a:pPr algn="just">
                <a:lnSpc>
                  <a:spcPct val="120000"/>
                </a:lnSpc>
              </a:pPr>
              <a:endParaRPr lang="zh-CN" altLang="zh-CN" sz="9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4354" name="Group 90"/>
          <p:cNvGrpSpPr/>
          <p:nvPr/>
        </p:nvGrpSpPr>
        <p:grpSpPr bwMode="auto">
          <a:xfrm>
            <a:off x="6902450" y="5013325"/>
            <a:ext cx="603250" cy="469900"/>
            <a:chOff x="0" y="0"/>
            <a:chExt cx="464344" cy="362744"/>
          </a:xfrm>
        </p:grpSpPr>
        <p:sp>
          <p:nvSpPr>
            <p:cNvPr id="14355" name="AutoShape 140"/>
            <p:cNvSpPr>
              <a:spLocks noChangeArrowheads="1"/>
            </p:cNvSpPr>
            <p:nvPr/>
          </p:nvSpPr>
          <p:spPr bwMode="auto">
            <a:xfrm>
              <a:off x="57944" y="57943"/>
              <a:ext cx="290513" cy="235744"/>
            </a:xfrm>
            <a:custGeom>
              <a:avLst/>
              <a:gdLst>
                <a:gd name="T0" fmla="*/ 0 w 20848"/>
                <a:gd name="T1" fmla="*/ 10800 h 21600"/>
                <a:gd name="T2" fmla="*/ 0 w 20848"/>
                <a:gd name="T3" fmla="*/ 10800 h 21600"/>
                <a:gd name="T4" fmla="*/ 0 w 20848"/>
                <a:gd name="T5" fmla="*/ 10800 h 21600"/>
                <a:gd name="T6" fmla="*/ 0 w 20848"/>
                <a:gd name="T7" fmla="*/ 10800 h 21600"/>
                <a:gd name="T8" fmla="*/ 0 60000 65536"/>
                <a:gd name="T9" fmla="*/ 0 60000 65536"/>
                <a:gd name="T10" fmla="*/ 0 60000 65536"/>
                <a:gd name="T11" fmla="*/ 0 60000 65536"/>
                <a:gd name="T12" fmla="*/ 0 w 20848"/>
                <a:gd name="T13" fmla="*/ 0 h 21600"/>
                <a:gd name="T14" fmla="*/ 20848 w 20848"/>
                <a:gd name="T15" fmla="*/ 21600 h 21600"/>
              </a:gdLst>
              <a:ahLst/>
              <a:cxnLst>
                <a:cxn ang="T8">
                  <a:pos x="T0" y="T1"/>
                </a:cxn>
                <a:cxn ang="T9">
                  <a:pos x="T2" y="T3"/>
                </a:cxn>
                <a:cxn ang="T10">
                  <a:pos x="T4" y="T5"/>
                </a:cxn>
                <a:cxn ang="T11">
                  <a:pos x="T6" y="T7"/>
                </a:cxn>
              </a:cxnLst>
              <a:rect l="T12" t="T13" r="T14" b="T15"/>
              <a:pathLst>
                <a:path w="20848" h="21600">
                  <a:moveTo>
                    <a:pt x="18728" y="19178"/>
                  </a:moveTo>
                  <a:cubicBezTo>
                    <a:pt x="13191" y="20631"/>
                    <a:pt x="7654" y="20631"/>
                    <a:pt x="2118" y="19178"/>
                  </a:cubicBezTo>
                  <a:cubicBezTo>
                    <a:pt x="678" y="13592"/>
                    <a:pt x="678" y="8008"/>
                    <a:pt x="2118" y="2421"/>
                  </a:cubicBezTo>
                  <a:cubicBezTo>
                    <a:pt x="7654" y="968"/>
                    <a:pt x="13191" y="968"/>
                    <a:pt x="18728" y="2421"/>
                  </a:cubicBezTo>
                  <a:cubicBezTo>
                    <a:pt x="20188" y="8008"/>
                    <a:pt x="20188" y="13592"/>
                    <a:pt x="18728" y="19178"/>
                  </a:cubicBezTo>
                  <a:moveTo>
                    <a:pt x="18938" y="1116"/>
                  </a:moveTo>
                  <a:cubicBezTo>
                    <a:pt x="16114" y="375"/>
                    <a:pt x="13249" y="0"/>
                    <a:pt x="10423" y="0"/>
                  </a:cubicBezTo>
                  <a:cubicBezTo>
                    <a:pt x="7597" y="0"/>
                    <a:pt x="4732" y="375"/>
                    <a:pt x="1908" y="1116"/>
                  </a:cubicBezTo>
                  <a:cubicBezTo>
                    <a:pt x="1543" y="1213"/>
                    <a:pt x="1244" y="1552"/>
                    <a:pt x="1127" y="2004"/>
                  </a:cubicBezTo>
                  <a:cubicBezTo>
                    <a:pt x="-376" y="7841"/>
                    <a:pt x="-376" y="13759"/>
                    <a:pt x="1127" y="19593"/>
                  </a:cubicBezTo>
                  <a:cubicBezTo>
                    <a:pt x="1244" y="20047"/>
                    <a:pt x="1543" y="20386"/>
                    <a:pt x="1908" y="20482"/>
                  </a:cubicBezTo>
                  <a:cubicBezTo>
                    <a:pt x="4732" y="21224"/>
                    <a:pt x="7597" y="21600"/>
                    <a:pt x="10423" y="21600"/>
                  </a:cubicBezTo>
                  <a:cubicBezTo>
                    <a:pt x="13249" y="21600"/>
                    <a:pt x="16114" y="21224"/>
                    <a:pt x="18938" y="20482"/>
                  </a:cubicBezTo>
                  <a:cubicBezTo>
                    <a:pt x="19303" y="20386"/>
                    <a:pt x="19602" y="20047"/>
                    <a:pt x="19719" y="19593"/>
                  </a:cubicBezTo>
                  <a:cubicBezTo>
                    <a:pt x="21223" y="13759"/>
                    <a:pt x="21223" y="7841"/>
                    <a:pt x="19719" y="2004"/>
                  </a:cubicBezTo>
                  <a:cubicBezTo>
                    <a:pt x="19602" y="1552"/>
                    <a:pt x="19303" y="1213"/>
                    <a:pt x="18938" y="1116"/>
                  </a:cubicBezTo>
                </a:path>
              </a:pathLst>
            </a:custGeom>
            <a:solidFill>
              <a:srgbClr val="056C9C"/>
            </a:solidFill>
            <a:ln>
              <a:noFill/>
            </a:ln>
            <a:extLst>
              <a:ext uri="{91240B29-F687-4F45-9708-019B960494DF}">
                <a14:hiddenLine xmlns:a14="http://schemas.microsoft.com/office/drawing/2010/main" w="9525">
                  <a:solidFill>
                    <a:srgbClr val="000000"/>
                  </a:solidFill>
                  <a:bevel/>
                </a14:hiddenLine>
              </a:ext>
            </a:extLst>
          </p:spPr>
          <p:txBody>
            <a:bodyPr lIns="17447" tIns="17447" rIns="17447" bIns="17447" anchor="ctr"/>
            <a:lstStyle/>
            <a:p>
              <a:pPr algn="just">
                <a:lnSpc>
                  <a:spcPct val="120000"/>
                </a:lnSpc>
              </a:pPr>
              <a:endParaRPr lang="zh-CN" altLang="zh-CN" sz="9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4356" name="AutoShape 141"/>
            <p:cNvSpPr>
              <a:spLocks noChangeArrowheads="1"/>
            </p:cNvSpPr>
            <p:nvPr/>
          </p:nvSpPr>
          <p:spPr bwMode="auto">
            <a:xfrm>
              <a:off x="0" y="0"/>
              <a:ext cx="464344" cy="362744"/>
            </a:xfrm>
            <a:custGeom>
              <a:avLst/>
              <a:gdLst>
                <a:gd name="T0" fmla="*/ 0 w 21096"/>
                <a:gd name="T1" fmla="*/ 10800 h 21600"/>
                <a:gd name="T2" fmla="*/ 0 w 21096"/>
                <a:gd name="T3" fmla="*/ 10800 h 21600"/>
                <a:gd name="T4" fmla="*/ 0 w 21096"/>
                <a:gd name="T5" fmla="*/ 10800 h 21600"/>
                <a:gd name="T6" fmla="*/ 0 w 21096"/>
                <a:gd name="T7" fmla="*/ 10800 h 21600"/>
                <a:gd name="T8" fmla="*/ 0 60000 65536"/>
                <a:gd name="T9" fmla="*/ 0 60000 65536"/>
                <a:gd name="T10" fmla="*/ 0 60000 65536"/>
                <a:gd name="T11" fmla="*/ 0 60000 65536"/>
                <a:gd name="T12" fmla="*/ 0 w 21096"/>
                <a:gd name="T13" fmla="*/ 0 h 21600"/>
                <a:gd name="T14" fmla="*/ 21096 w 21096"/>
                <a:gd name="T15" fmla="*/ 21600 h 21600"/>
              </a:gdLst>
              <a:ahLst/>
              <a:cxnLst>
                <a:cxn ang="T8">
                  <a:pos x="T0" y="T1"/>
                </a:cxn>
                <a:cxn ang="T9">
                  <a:pos x="T2" y="T3"/>
                </a:cxn>
                <a:cxn ang="T10">
                  <a:pos x="T4" y="T5"/>
                </a:cxn>
                <a:cxn ang="T11">
                  <a:pos x="T6" y="T7"/>
                </a:cxn>
              </a:cxnLst>
              <a:rect l="T12" t="T13" r="T14" b="T15"/>
              <a:pathLst>
                <a:path w="21096" h="21600">
                  <a:moveTo>
                    <a:pt x="19056" y="18331"/>
                  </a:moveTo>
                  <a:cubicBezTo>
                    <a:pt x="13383" y="19233"/>
                    <a:pt x="7711" y="19233"/>
                    <a:pt x="2038" y="18331"/>
                  </a:cubicBezTo>
                  <a:cubicBezTo>
                    <a:pt x="1074" y="13022"/>
                    <a:pt x="1074" y="7713"/>
                    <a:pt x="2038" y="2404"/>
                  </a:cubicBezTo>
                  <a:cubicBezTo>
                    <a:pt x="7711" y="1502"/>
                    <a:pt x="13383" y="1502"/>
                    <a:pt x="19056" y="2404"/>
                  </a:cubicBezTo>
                  <a:cubicBezTo>
                    <a:pt x="20021" y="7713"/>
                    <a:pt x="20021" y="13022"/>
                    <a:pt x="19056" y="18331"/>
                  </a:cubicBezTo>
                  <a:moveTo>
                    <a:pt x="20338" y="2005"/>
                  </a:moveTo>
                  <a:cubicBezTo>
                    <a:pt x="20211" y="1301"/>
                    <a:pt x="19762" y="776"/>
                    <a:pt x="19215" y="689"/>
                  </a:cubicBezTo>
                  <a:cubicBezTo>
                    <a:pt x="16339" y="232"/>
                    <a:pt x="13423" y="0"/>
                    <a:pt x="10547" y="0"/>
                  </a:cubicBezTo>
                  <a:cubicBezTo>
                    <a:pt x="7671" y="0"/>
                    <a:pt x="4755" y="232"/>
                    <a:pt x="1879" y="689"/>
                  </a:cubicBezTo>
                  <a:cubicBezTo>
                    <a:pt x="1332" y="776"/>
                    <a:pt x="883" y="1301"/>
                    <a:pt x="756" y="2005"/>
                  </a:cubicBezTo>
                  <a:cubicBezTo>
                    <a:pt x="-252" y="7553"/>
                    <a:pt x="-252" y="13181"/>
                    <a:pt x="756" y="18731"/>
                  </a:cubicBezTo>
                  <a:cubicBezTo>
                    <a:pt x="883" y="19434"/>
                    <a:pt x="1332" y="19959"/>
                    <a:pt x="1879" y="20046"/>
                  </a:cubicBezTo>
                  <a:cubicBezTo>
                    <a:pt x="3265" y="20266"/>
                    <a:pt x="4660" y="20429"/>
                    <a:pt x="6055" y="20544"/>
                  </a:cubicBezTo>
                  <a:cubicBezTo>
                    <a:pt x="5979" y="20606"/>
                    <a:pt x="5931" y="20670"/>
                    <a:pt x="5931" y="20735"/>
                  </a:cubicBezTo>
                  <a:cubicBezTo>
                    <a:pt x="5931" y="21213"/>
                    <a:pt x="7997" y="21599"/>
                    <a:pt x="10547" y="21599"/>
                  </a:cubicBezTo>
                  <a:cubicBezTo>
                    <a:pt x="13097" y="21599"/>
                    <a:pt x="15164" y="21213"/>
                    <a:pt x="15164" y="20735"/>
                  </a:cubicBezTo>
                  <a:cubicBezTo>
                    <a:pt x="15164" y="20670"/>
                    <a:pt x="15115" y="20606"/>
                    <a:pt x="15040" y="20544"/>
                  </a:cubicBezTo>
                  <a:cubicBezTo>
                    <a:pt x="16434" y="20429"/>
                    <a:pt x="17830" y="20266"/>
                    <a:pt x="19215" y="20046"/>
                  </a:cubicBezTo>
                  <a:cubicBezTo>
                    <a:pt x="19762" y="19959"/>
                    <a:pt x="20211" y="19434"/>
                    <a:pt x="20338" y="18731"/>
                  </a:cubicBezTo>
                  <a:cubicBezTo>
                    <a:pt x="21347" y="13181"/>
                    <a:pt x="21347" y="7553"/>
                    <a:pt x="20338" y="2005"/>
                  </a:cubicBezTo>
                </a:path>
              </a:pathLst>
            </a:custGeom>
            <a:solidFill>
              <a:srgbClr val="056C9C"/>
            </a:solidFill>
            <a:ln>
              <a:noFill/>
            </a:ln>
            <a:extLst>
              <a:ext uri="{91240B29-F687-4F45-9708-019B960494DF}">
                <a14:hiddenLine xmlns:a14="http://schemas.microsoft.com/office/drawing/2010/main" w="9525">
                  <a:solidFill>
                    <a:srgbClr val="000000"/>
                  </a:solidFill>
                  <a:bevel/>
                </a14:hiddenLine>
              </a:ext>
            </a:extLst>
          </p:spPr>
          <p:txBody>
            <a:bodyPr lIns="17447" tIns="17447" rIns="17447" bIns="17447" anchor="ctr"/>
            <a:lstStyle/>
            <a:p>
              <a:pPr algn="just">
                <a:lnSpc>
                  <a:spcPct val="120000"/>
                </a:lnSpc>
              </a:pPr>
              <a:endParaRPr lang="zh-CN" altLang="zh-CN" sz="9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4357" name="AutoShape 142"/>
            <p:cNvSpPr>
              <a:spLocks noChangeArrowheads="1"/>
            </p:cNvSpPr>
            <p:nvPr/>
          </p:nvSpPr>
          <p:spPr bwMode="auto">
            <a:xfrm>
              <a:off x="362744" y="73025"/>
              <a:ext cx="43656" cy="42863"/>
            </a:xfrm>
            <a:custGeom>
              <a:avLst/>
              <a:gdLst>
                <a:gd name="T0" fmla="*/ 10800 w 21600"/>
                <a:gd name="T1" fmla="*/ 10800 h 21600"/>
                <a:gd name="T2" fmla="*/ 10800 w 21600"/>
                <a:gd name="T3" fmla="*/ 10800 h 21600"/>
                <a:gd name="T4" fmla="*/ 10800 w 21600"/>
                <a:gd name="T5" fmla="*/ 10800 h 21600"/>
                <a:gd name="T6" fmla="*/ 10800 w 21600"/>
                <a:gd name="T7" fmla="*/ 1080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10800" y="7200"/>
                  </a:moveTo>
                  <a:cubicBezTo>
                    <a:pt x="12779" y="7200"/>
                    <a:pt x="14399" y="8820"/>
                    <a:pt x="14399" y="10800"/>
                  </a:cubicBezTo>
                  <a:cubicBezTo>
                    <a:pt x="14399" y="12779"/>
                    <a:pt x="12779" y="14400"/>
                    <a:pt x="10800" y="14400"/>
                  </a:cubicBezTo>
                  <a:cubicBezTo>
                    <a:pt x="8820" y="14400"/>
                    <a:pt x="7199" y="12779"/>
                    <a:pt x="7199" y="10800"/>
                  </a:cubicBezTo>
                  <a:cubicBezTo>
                    <a:pt x="7199" y="8820"/>
                    <a:pt x="8820" y="7200"/>
                    <a:pt x="10800" y="7200"/>
                  </a:cubicBezTo>
                  <a:moveTo>
                    <a:pt x="10800" y="21599"/>
                  </a:moveTo>
                  <a:cubicBezTo>
                    <a:pt x="16762" y="21599"/>
                    <a:pt x="21600" y="16762"/>
                    <a:pt x="21600" y="10800"/>
                  </a:cubicBezTo>
                  <a:cubicBezTo>
                    <a:pt x="21600" y="4837"/>
                    <a:pt x="16762" y="0"/>
                    <a:pt x="10800" y="0"/>
                  </a:cubicBezTo>
                  <a:cubicBezTo>
                    <a:pt x="4837" y="0"/>
                    <a:pt x="0" y="4837"/>
                    <a:pt x="0" y="10800"/>
                  </a:cubicBezTo>
                  <a:cubicBezTo>
                    <a:pt x="0" y="16762"/>
                    <a:pt x="4837" y="21599"/>
                    <a:pt x="10800" y="21599"/>
                  </a:cubicBezTo>
                </a:path>
              </a:pathLst>
            </a:custGeom>
            <a:solidFill>
              <a:srgbClr val="056C9C"/>
            </a:solidFill>
            <a:ln>
              <a:noFill/>
            </a:ln>
            <a:extLst>
              <a:ext uri="{91240B29-F687-4F45-9708-019B960494DF}">
                <a14:hiddenLine xmlns:a14="http://schemas.microsoft.com/office/drawing/2010/main" w="9525">
                  <a:solidFill>
                    <a:srgbClr val="000000"/>
                  </a:solidFill>
                  <a:bevel/>
                </a14:hiddenLine>
              </a:ext>
            </a:extLst>
          </p:spPr>
          <p:txBody>
            <a:bodyPr lIns="17447" tIns="17447" rIns="17447" bIns="17447" anchor="ctr"/>
            <a:lstStyle/>
            <a:p>
              <a:pPr algn="just">
                <a:lnSpc>
                  <a:spcPct val="120000"/>
                </a:lnSpc>
              </a:pPr>
              <a:endParaRPr lang="zh-CN" altLang="zh-CN" sz="9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4358" name="AutoShape 143"/>
            <p:cNvSpPr>
              <a:spLocks noChangeArrowheads="1"/>
            </p:cNvSpPr>
            <p:nvPr/>
          </p:nvSpPr>
          <p:spPr bwMode="auto">
            <a:xfrm>
              <a:off x="348457" y="261143"/>
              <a:ext cx="57944" cy="15082"/>
            </a:xfrm>
            <a:custGeom>
              <a:avLst/>
              <a:gdLst>
                <a:gd name="T0" fmla="*/ 10800 w 21600"/>
                <a:gd name="T1" fmla="*/ 10800 h 21600"/>
                <a:gd name="T2" fmla="*/ 10800 w 21600"/>
                <a:gd name="T3" fmla="*/ 10800 h 21600"/>
                <a:gd name="T4" fmla="*/ 10800 w 21600"/>
                <a:gd name="T5" fmla="*/ 10800 h 21600"/>
                <a:gd name="T6" fmla="*/ 10800 w 21600"/>
                <a:gd name="T7" fmla="*/ 1080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solidFill>
              <a:srgbClr val="056C9C"/>
            </a:solidFill>
            <a:ln>
              <a:noFill/>
            </a:ln>
            <a:extLst>
              <a:ext uri="{91240B29-F687-4F45-9708-019B960494DF}">
                <a14:hiddenLine xmlns:a14="http://schemas.microsoft.com/office/drawing/2010/main" w="9525">
                  <a:solidFill>
                    <a:srgbClr val="000000"/>
                  </a:solidFill>
                  <a:bevel/>
                </a14:hiddenLine>
              </a:ext>
            </a:extLst>
          </p:spPr>
          <p:txBody>
            <a:bodyPr lIns="17447" tIns="17447" rIns="17447" bIns="17447" anchor="ctr"/>
            <a:lstStyle/>
            <a:p>
              <a:pPr algn="just">
                <a:lnSpc>
                  <a:spcPct val="120000"/>
                </a:lnSpc>
              </a:pPr>
              <a:endParaRPr lang="zh-CN" altLang="zh-CN" sz="9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4359" name="AutoShape 144"/>
            <p:cNvSpPr>
              <a:spLocks noChangeArrowheads="1"/>
            </p:cNvSpPr>
            <p:nvPr/>
          </p:nvSpPr>
          <p:spPr bwMode="auto">
            <a:xfrm>
              <a:off x="362744" y="217487"/>
              <a:ext cx="58738" cy="15081"/>
            </a:xfrm>
            <a:custGeom>
              <a:avLst/>
              <a:gdLst>
                <a:gd name="T0" fmla="*/ 10800 w 21600"/>
                <a:gd name="T1" fmla="*/ 10800 h 21600"/>
                <a:gd name="T2" fmla="*/ 10800 w 21600"/>
                <a:gd name="T3" fmla="*/ 10800 h 21600"/>
                <a:gd name="T4" fmla="*/ 10800 w 21600"/>
                <a:gd name="T5" fmla="*/ 10800 h 21600"/>
                <a:gd name="T6" fmla="*/ 10800 w 21600"/>
                <a:gd name="T7" fmla="*/ 1080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solidFill>
              <a:srgbClr val="056C9C"/>
            </a:solidFill>
            <a:ln>
              <a:noFill/>
            </a:ln>
            <a:extLst>
              <a:ext uri="{91240B29-F687-4F45-9708-019B960494DF}">
                <a14:hiddenLine xmlns:a14="http://schemas.microsoft.com/office/drawing/2010/main" w="9525">
                  <a:solidFill>
                    <a:srgbClr val="000000"/>
                  </a:solidFill>
                  <a:bevel/>
                </a14:hiddenLine>
              </a:ext>
            </a:extLst>
          </p:spPr>
          <p:txBody>
            <a:bodyPr lIns="17447" tIns="17447" rIns="17447" bIns="17447" anchor="ctr"/>
            <a:lstStyle/>
            <a:p>
              <a:pPr algn="just">
                <a:lnSpc>
                  <a:spcPct val="120000"/>
                </a:lnSpc>
              </a:pPr>
              <a:endParaRPr lang="zh-CN" altLang="zh-CN" sz="9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4360" name="AutoShape 145"/>
            <p:cNvSpPr>
              <a:spLocks noChangeArrowheads="1"/>
            </p:cNvSpPr>
            <p:nvPr/>
          </p:nvSpPr>
          <p:spPr bwMode="auto">
            <a:xfrm>
              <a:off x="362744" y="174625"/>
              <a:ext cx="58738"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solidFill>
              <a:srgbClr val="056C9C"/>
            </a:solidFill>
            <a:ln>
              <a:noFill/>
            </a:ln>
            <a:extLst>
              <a:ext uri="{91240B29-F687-4F45-9708-019B960494DF}">
                <a14:hiddenLine xmlns:a14="http://schemas.microsoft.com/office/drawing/2010/main" w="9525">
                  <a:solidFill>
                    <a:srgbClr val="000000"/>
                  </a:solidFill>
                  <a:bevel/>
                </a14:hiddenLine>
              </a:ext>
            </a:extLst>
          </p:spPr>
          <p:txBody>
            <a:bodyPr lIns="17447" tIns="17447" rIns="17447" bIns="17447" anchor="ctr"/>
            <a:lstStyle/>
            <a:p>
              <a:pPr algn="just">
                <a:lnSpc>
                  <a:spcPct val="120000"/>
                </a:lnSpc>
              </a:pPr>
              <a:endParaRPr lang="zh-CN" altLang="zh-CN" sz="9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4361" name="AutoShape 146"/>
            <p:cNvSpPr>
              <a:spLocks noChangeArrowheads="1"/>
            </p:cNvSpPr>
            <p:nvPr/>
          </p:nvSpPr>
          <p:spPr bwMode="auto">
            <a:xfrm>
              <a:off x="116682" y="115887"/>
              <a:ext cx="86519" cy="61119"/>
            </a:xfrm>
            <a:custGeom>
              <a:avLst/>
              <a:gdLst>
                <a:gd name="T0" fmla="*/ 0 w 21556"/>
                <a:gd name="T1" fmla="*/ 10826 h 21547"/>
                <a:gd name="T2" fmla="*/ 0 w 21556"/>
                <a:gd name="T3" fmla="*/ 10826 h 21547"/>
                <a:gd name="T4" fmla="*/ 0 w 21556"/>
                <a:gd name="T5" fmla="*/ 10826 h 21547"/>
                <a:gd name="T6" fmla="*/ 0 w 21556"/>
                <a:gd name="T7" fmla="*/ 10826 h 21547"/>
                <a:gd name="T8" fmla="*/ 0 60000 65536"/>
                <a:gd name="T9" fmla="*/ 0 60000 65536"/>
                <a:gd name="T10" fmla="*/ 0 60000 65536"/>
                <a:gd name="T11" fmla="*/ 0 60000 65536"/>
                <a:gd name="T12" fmla="*/ 0 w 21556"/>
                <a:gd name="T13" fmla="*/ 0 h 21547"/>
                <a:gd name="T14" fmla="*/ 21556 w 21556"/>
                <a:gd name="T15" fmla="*/ 21547 h 21547"/>
              </a:gdLst>
              <a:ahLst/>
              <a:cxnLst>
                <a:cxn ang="T8">
                  <a:pos x="T0" y="T1"/>
                </a:cxn>
                <a:cxn ang="T9">
                  <a:pos x="T2" y="T3"/>
                </a:cxn>
                <a:cxn ang="T10">
                  <a:pos x="T4" y="T5"/>
                </a:cxn>
                <a:cxn ang="T11">
                  <a:pos x="T6" y="T7"/>
                </a:cxn>
              </a:cxnLst>
              <a:rect l="T12" t="T13" r="T14" b="T15"/>
              <a:pathLst>
                <a:path w="21556" h="21547">
                  <a:moveTo>
                    <a:pt x="19751" y="2"/>
                  </a:moveTo>
                  <a:lnTo>
                    <a:pt x="3200" y="1845"/>
                  </a:lnTo>
                  <a:cubicBezTo>
                    <a:pt x="2215" y="2010"/>
                    <a:pt x="1272" y="3284"/>
                    <a:pt x="1106" y="4676"/>
                  </a:cubicBezTo>
                  <a:lnTo>
                    <a:pt x="1" y="18986"/>
                  </a:lnTo>
                  <a:cubicBezTo>
                    <a:pt x="-44" y="20398"/>
                    <a:pt x="724" y="21547"/>
                    <a:pt x="1712" y="21547"/>
                  </a:cubicBezTo>
                  <a:cubicBezTo>
                    <a:pt x="2698" y="21547"/>
                    <a:pt x="3542" y="20398"/>
                    <a:pt x="3582" y="18978"/>
                  </a:cubicBezTo>
                  <a:lnTo>
                    <a:pt x="4185" y="9251"/>
                  </a:lnTo>
                  <a:cubicBezTo>
                    <a:pt x="4319" y="7849"/>
                    <a:pt x="5235" y="6592"/>
                    <a:pt x="6220" y="6447"/>
                  </a:cubicBezTo>
                  <a:lnTo>
                    <a:pt x="19751" y="5128"/>
                  </a:lnTo>
                  <a:cubicBezTo>
                    <a:pt x="20743" y="5078"/>
                    <a:pt x="21556" y="3884"/>
                    <a:pt x="21556" y="2467"/>
                  </a:cubicBezTo>
                  <a:cubicBezTo>
                    <a:pt x="21556" y="1055"/>
                    <a:pt x="20743" y="-53"/>
                    <a:pt x="19751" y="2"/>
                  </a:cubicBezTo>
                </a:path>
              </a:pathLst>
            </a:custGeom>
            <a:solidFill>
              <a:srgbClr val="056C9C"/>
            </a:solidFill>
            <a:ln>
              <a:noFill/>
            </a:ln>
            <a:extLst>
              <a:ext uri="{91240B29-F687-4F45-9708-019B960494DF}">
                <a14:hiddenLine xmlns:a14="http://schemas.microsoft.com/office/drawing/2010/main" w="9525">
                  <a:solidFill>
                    <a:srgbClr val="000000"/>
                  </a:solidFill>
                  <a:bevel/>
                </a14:hiddenLine>
              </a:ext>
            </a:extLst>
          </p:spPr>
          <p:txBody>
            <a:bodyPr lIns="17447" tIns="17447" rIns="17447" bIns="17447" anchor="ctr"/>
            <a:lstStyle/>
            <a:p>
              <a:pPr algn="just">
                <a:lnSpc>
                  <a:spcPct val="120000"/>
                </a:lnSpc>
              </a:pPr>
              <a:endParaRPr lang="zh-CN" altLang="zh-CN" sz="9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4362" name="Group 98"/>
          <p:cNvGrpSpPr/>
          <p:nvPr/>
        </p:nvGrpSpPr>
        <p:grpSpPr bwMode="auto">
          <a:xfrm>
            <a:off x="7653338" y="2320925"/>
            <a:ext cx="2579687" cy="644525"/>
            <a:chOff x="0" y="0"/>
            <a:chExt cx="3378732" cy="705341"/>
          </a:xfrm>
        </p:grpSpPr>
        <p:sp>
          <p:nvSpPr>
            <p:cNvPr id="14363" name="TextBox 99"/>
            <p:cNvSpPr>
              <a:spLocks noChangeArrowheads="1"/>
            </p:cNvSpPr>
            <p:nvPr/>
          </p:nvSpPr>
          <p:spPr bwMode="auto">
            <a:xfrm>
              <a:off x="7326" y="0"/>
              <a:ext cx="85" cy="256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0" tIns="0" rIns="0" bIns="0">
              <a:spAutoFit/>
            </a:bodyPr>
            <a:lstStyle/>
            <a:p>
              <a:pPr>
                <a:lnSpc>
                  <a:spcPct val="120000"/>
                </a:lnSpc>
              </a:pPr>
              <a:endParaRPr lang="zh-CN" altLang="zh-CN" sz="1400">
                <a:solidFill>
                  <a:srgbClr val="A5A5A5"/>
                </a:solidFill>
                <a:latin typeface="Arial" panose="020B0604020202020204" pitchFamily="34" charset="0"/>
                <a:ea typeface="微软雅黑" panose="020B0503020204020204" pitchFamily="34" charset="-122"/>
                <a:sym typeface="Arial" panose="020B0604020202020204" pitchFamily="34" charset="0"/>
              </a:endParaRPr>
            </a:p>
          </p:txBody>
        </p:sp>
        <p:sp>
          <p:nvSpPr>
            <p:cNvPr id="14364" name="Rectangle 100"/>
            <p:cNvSpPr>
              <a:spLocks noChangeArrowheads="1"/>
            </p:cNvSpPr>
            <p:nvPr/>
          </p:nvSpPr>
          <p:spPr bwMode="auto">
            <a:xfrm>
              <a:off x="0" y="234852"/>
              <a:ext cx="3378732" cy="470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0" tIns="0" rIns="0" bIns="0">
              <a:spAutoFit/>
            </a:bodyPr>
            <a:lstStyle/>
            <a:p>
              <a:pPr algn="ctr"/>
              <a:r>
                <a:rPr lang="zh-CN" altLang="en-US" sz="2800">
                  <a:solidFill>
                    <a:srgbClr val="034868"/>
                  </a:solidFill>
                  <a:latin typeface="微软雅黑" panose="020B0503020204020204" pitchFamily="34" charset="-122"/>
                  <a:ea typeface="微软雅黑" panose="020B0503020204020204" pitchFamily="34" charset="-122"/>
                  <a:sym typeface="微软雅黑" panose="020B0503020204020204" pitchFamily="34" charset="-122"/>
                </a:rPr>
                <a:t>模拟讨论方式</a:t>
              </a:r>
              <a:endParaRPr lang="zh-CN" altLang="en-US"/>
            </a:p>
          </p:txBody>
        </p:sp>
      </p:grpSp>
      <p:grpSp>
        <p:nvGrpSpPr>
          <p:cNvPr id="14365" name="Group 113"/>
          <p:cNvGrpSpPr/>
          <p:nvPr/>
        </p:nvGrpSpPr>
        <p:grpSpPr bwMode="auto">
          <a:xfrm>
            <a:off x="7667625" y="3251200"/>
            <a:ext cx="2578100" cy="650875"/>
            <a:chOff x="0" y="0"/>
            <a:chExt cx="3378732" cy="711286"/>
          </a:xfrm>
        </p:grpSpPr>
        <p:sp>
          <p:nvSpPr>
            <p:cNvPr id="14366" name="TextBox 114"/>
            <p:cNvSpPr>
              <a:spLocks noChangeArrowheads="1"/>
            </p:cNvSpPr>
            <p:nvPr/>
          </p:nvSpPr>
          <p:spPr bwMode="auto">
            <a:xfrm>
              <a:off x="289805" y="0"/>
              <a:ext cx="85" cy="25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0" tIns="0" rIns="0" bIns="0">
              <a:spAutoFit/>
            </a:bodyPr>
            <a:lstStyle/>
            <a:p>
              <a:pPr>
                <a:lnSpc>
                  <a:spcPct val="120000"/>
                </a:lnSpc>
              </a:pPr>
              <a:endParaRPr lang="zh-CN" altLang="zh-CN" sz="1400">
                <a:solidFill>
                  <a:srgbClr val="A5A5A5"/>
                </a:solidFill>
                <a:latin typeface="Arial" panose="020B0604020202020204" pitchFamily="34" charset="0"/>
                <a:ea typeface="微软雅黑" panose="020B0503020204020204" pitchFamily="34" charset="-122"/>
                <a:sym typeface="Arial" panose="020B0604020202020204" pitchFamily="34" charset="0"/>
              </a:endParaRPr>
            </a:p>
          </p:txBody>
        </p:sp>
        <p:sp>
          <p:nvSpPr>
            <p:cNvPr id="14367" name="Rectangle 115"/>
            <p:cNvSpPr>
              <a:spLocks noChangeArrowheads="1"/>
            </p:cNvSpPr>
            <p:nvPr/>
          </p:nvSpPr>
          <p:spPr bwMode="auto">
            <a:xfrm>
              <a:off x="0" y="240796"/>
              <a:ext cx="3378732" cy="470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0" tIns="0" rIns="0" bIns="0">
              <a:spAutoFit/>
            </a:bodyPr>
            <a:lstStyle/>
            <a:p>
              <a:pPr algn="ctr"/>
              <a:r>
                <a:rPr lang="zh-CN" altLang="en-US" sz="2800">
                  <a:solidFill>
                    <a:srgbClr val="034868"/>
                  </a:solidFill>
                  <a:latin typeface="微软雅黑" panose="020B0503020204020204" pitchFamily="34" charset="-122"/>
                  <a:ea typeface="微软雅黑" panose="020B0503020204020204" pitchFamily="34" charset="-122"/>
                  <a:sym typeface="微软雅黑" panose="020B0503020204020204" pitchFamily="34" charset="-122"/>
                </a:rPr>
                <a:t>控制时间节点</a:t>
              </a:r>
              <a:endParaRPr lang="zh-CN" altLang="en-US">
                <a:solidFill>
                  <a:srgbClr val="5F5F5F"/>
                </a:solidFill>
                <a:sym typeface="Calibri" panose="020F0502020204030204" pitchFamily="34" charset="0"/>
              </a:endParaRPr>
            </a:p>
          </p:txBody>
        </p:sp>
      </p:grpSp>
      <p:grpSp>
        <p:nvGrpSpPr>
          <p:cNvPr id="14368" name="Group 116"/>
          <p:cNvGrpSpPr/>
          <p:nvPr/>
        </p:nvGrpSpPr>
        <p:grpSpPr bwMode="auto">
          <a:xfrm>
            <a:off x="7653338" y="4084638"/>
            <a:ext cx="2579687" cy="623887"/>
            <a:chOff x="0" y="0"/>
            <a:chExt cx="3378732" cy="680301"/>
          </a:xfrm>
        </p:grpSpPr>
        <p:sp>
          <p:nvSpPr>
            <p:cNvPr id="14369" name="TextBox 117"/>
            <p:cNvSpPr>
              <a:spLocks noChangeArrowheads="1"/>
            </p:cNvSpPr>
            <p:nvPr/>
          </p:nvSpPr>
          <p:spPr bwMode="auto">
            <a:xfrm>
              <a:off x="7326" y="0"/>
              <a:ext cx="85" cy="25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0" tIns="0" rIns="0" bIns="0">
              <a:spAutoFit/>
            </a:bodyPr>
            <a:lstStyle/>
            <a:p>
              <a:pPr>
                <a:lnSpc>
                  <a:spcPct val="120000"/>
                </a:lnSpc>
              </a:pPr>
              <a:endParaRPr lang="zh-CN" altLang="zh-CN" sz="1400">
                <a:solidFill>
                  <a:srgbClr val="A5A5A5"/>
                </a:solidFill>
                <a:latin typeface="Arial" panose="020B0604020202020204" pitchFamily="34" charset="0"/>
                <a:ea typeface="微软雅黑" panose="020B0503020204020204" pitchFamily="34" charset="-122"/>
                <a:sym typeface="Arial" panose="020B0604020202020204" pitchFamily="34" charset="0"/>
              </a:endParaRPr>
            </a:p>
          </p:txBody>
        </p:sp>
        <p:sp>
          <p:nvSpPr>
            <p:cNvPr id="14370" name="Rectangle 118"/>
            <p:cNvSpPr>
              <a:spLocks noChangeArrowheads="1"/>
            </p:cNvSpPr>
            <p:nvPr/>
          </p:nvSpPr>
          <p:spPr bwMode="auto">
            <a:xfrm>
              <a:off x="0" y="209810"/>
              <a:ext cx="3378732" cy="470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0" tIns="0" rIns="0" bIns="0">
              <a:spAutoFit/>
            </a:bodyPr>
            <a:lstStyle/>
            <a:p>
              <a:pPr algn="ctr"/>
              <a:r>
                <a:rPr lang="zh-CN" altLang="en-US" sz="2800">
                  <a:solidFill>
                    <a:srgbClr val="034868"/>
                  </a:solidFill>
                  <a:latin typeface="微软雅黑" panose="020B0503020204020204" pitchFamily="34" charset="-122"/>
                  <a:ea typeface="微软雅黑" panose="020B0503020204020204" pitchFamily="34" charset="-122"/>
                  <a:sym typeface="微软雅黑" panose="020B0503020204020204" pitchFamily="34" charset="-122"/>
                </a:rPr>
                <a:t>确认讨论问题</a:t>
              </a:r>
              <a:endParaRPr lang="zh-CN" altLang="en-US">
                <a:solidFill>
                  <a:srgbClr val="5F5F5F"/>
                </a:solidFill>
                <a:sym typeface="Calibri" panose="020F0502020204030204" pitchFamily="34" charset="0"/>
              </a:endParaRPr>
            </a:p>
          </p:txBody>
        </p:sp>
      </p:grpSp>
      <p:grpSp>
        <p:nvGrpSpPr>
          <p:cNvPr id="14371" name="Group 119"/>
          <p:cNvGrpSpPr/>
          <p:nvPr/>
        </p:nvGrpSpPr>
        <p:grpSpPr bwMode="auto">
          <a:xfrm>
            <a:off x="7653338" y="4891088"/>
            <a:ext cx="2579687" cy="636587"/>
            <a:chOff x="0" y="0"/>
            <a:chExt cx="3378732" cy="694714"/>
          </a:xfrm>
        </p:grpSpPr>
        <p:sp>
          <p:nvSpPr>
            <p:cNvPr id="14372" name="TextBox 120"/>
            <p:cNvSpPr>
              <a:spLocks noChangeArrowheads="1"/>
            </p:cNvSpPr>
            <p:nvPr/>
          </p:nvSpPr>
          <p:spPr bwMode="auto">
            <a:xfrm>
              <a:off x="7326" y="0"/>
              <a:ext cx="85" cy="256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0" tIns="0" rIns="0" bIns="0">
              <a:spAutoFit/>
            </a:bodyPr>
            <a:lstStyle/>
            <a:p>
              <a:pPr>
                <a:lnSpc>
                  <a:spcPct val="120000"/>
                </a:lnSpc>
              </a:pPr>
              <a:endParaRPr lang="zh-CN" altLang="zh-CN" sz="1400">
                <a:solidFill>
                  <a:srgbClr val="A5A5A5"/>
                </a:solidFill>
                <a:latin typeface="Arial" panose="020B0604020202020204" pitchFamily="34" charset="0"/>
                <a:ea typeface="微软雅黑" panose="020B0503020204020204" pitchFamily="34" charset="-122"/>
                <a:sym typeface="Arial" panose="020B0604020202020204" pitchFamily="34" charset="0"/>
              </a:endParaRPr>
            </a:p>
          </p:txBody>
        </p:sp>
        <p:sp>
          <p:nvSpPr>
            <p:cNvPr id="14373" name="Rectangle 121"/>
            <p:cNvSpPr>
              <a:spLocks noChangeArrowheads="1"/>
            </p:cNvSpPr>
            <p:nvPr/>
          </p:nvSpPr>
          <p:spPr bwMode="auto">
            <a:xfrm>
              <a:off x="0" y="224224"/>
              <a:ext cx="3378732" cy="470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0" tIns="0" rIns="0" bIns="0">
              <a:spAutoFit/>
            </a:bodyPr>
            <a:lstStyle/>
            <a:p>
              <a:pPr algn="ctr"/>
              <a:r>
                <a:rPr lang="zh-CN" altLang="en-US" sz="2800">
                  <a:solidFill>
                    <a:srgbClr val="034868"/>
                  </a:solidFill>
                  <a:latin typeface="微软雅黑" panose="020B0503020204020204" pitchFamily="34" charset="-122"/>
                  <a:ea typeface="微软雅黑" panose="020B0503020204020204" pitchFamily="34" charset="-122"/>
                  <a:sym typeface="微软雅黑" panose="020B0503020204020204" pitchFamily="34" charset="-122"/>
                </a:rPr>
                <a:t>形成讨论指导</a:t>
              </a:r>
              <a:endParaRPr lang="zh-CN" altLang="en-US">
                <a:solidFill>
                  <a:srgbClr val="5F5F5F"/>
                </a:solidFill>
                <a:sym typeface="Calibri" panose="020F0502020204030204" pitchFamily="34" charset="0"/>
              </a:endParaRPr>
            </a:p>
          </p:txBody>
        </p:sp>
      </p:grpSp>
      <p:sp>
        <p:nvSpPr>
          <p:cNvPr id="14374" name="矩形 64"/>
          <p:cNvSpPr>
            <a:spLocks noChangeArrowheads="1"/>
          </p:cNvSpPr>
          <p:nvPr/>
        </p:nvSpPr>
        <p:spPr bwMode="auto">
          <a:xfrm>
            <a:off x="1601788" y="2441575"/>
            <a:ext cx="3629025" cy="70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80" tIns="34290" rIns="68580" bIns="34290">
            <a:spAutoFit/>
          </a:bodyPr>
          <a:lstStyle/>
          <a:p>
            <a:pPr algn="ctr">
              <a:lnSpc>
                <a:spcPct val="120000"/>
              </a:lnSpc>
              <a:spcBef>
                <a:spcPts val="450"/>
              </a:spcBef>
            </a:pPr>
            <a:r>
              <a:rPr lang="zh-CN" altLang="en-US">
                <a:solidFill>
                  <a:srgbClr val="034868"/>
                </a:solidFill>
                <a:latin typeface="微软雅黑" panose="020B0503020204020204" pitchFamily="34" charset="-122"/>
                <a:ea typeface="微软雅黑" panose="020B0503020204020204" pitchFamily="34" charset="-122"/>
                <a:sym typeface="微软雅黑" panose="020B0503020204020204" pitchFamily="34" charset="-122"/>
              </a:rPr>
              <a:t>关于此次创业解决了一些什么问题，进行讨论分析</a:t>
            </a:r>
            <a:endParaRPr lang="zh-CN" altLang="en-US"/>
          </a:p>
        </p:txBody>
      </p:sp>
      <p:grpSp>
        <p:nvGrpSpPr>
          <p:cNvPr id="14375" name="组合 72"/>
          <p:cNvGrpSpPr/>
          <p:nvPr/>
        </p:nvGrpSpPr>
        <p:grpSpPr bwMode="auto">
          <a:xfrm>
            <a:off x="1308100" y="3281363"/>
            <a:ext cx="4003675" cy="2106612"/>
            <a:chOff x="0" y="0"/>
            <a:chExt cx="4004022" cy="2105697"/>
          </a:xfrm>
        </p:grpSpPr>
        <p:sp>
          <p:nvSpPr>
            <p:cNvPr id="14376" name="Freeform 113"/>
            <p:cNvSpPr>
              <a:spLocks noChangeArrowheads="1"/>
            </p:cNvSpPr>
            <p:nvPr/>
          </p:nvSpPr>
          <p:spPr bwMode="auto">
            <a:xfrm>
              <a:off x="467550" y="1044463"/>
              <a:ext cx="3059532" cy="343459"/>
            </a:xfrm>
            <a:custGeom>
              <a:avLst/>
              <a:gdLst>
                <a:gd name="T0" fmla="*/ 4561 w 4561"/>
                <a:gd name="T1" fmla="*/ 512 h 512"/>
                <a:gd name="T2" fmla="*/ 0 w 4561"/>
                <a:gd name="T3" fmla="*/ 512 h 512"/>
                <a:gd name="T4" fmla="*/ 134 w 4561"/>
                <a:gd name="T5" fmla="*/ 0 h 512"/>
                <a:gd name="T6" fmla="*/ 4424 w 4561"/>
                <a:gd name="T7" fmla="*/ 0 h 512"/>
                <a:gd name="T8" fmla="*/ 4561 w 4561"/>
                <a:gd name="T9" fmla="*/ 512 h 512"/>
                <a:gd name="T10" fmla="*/ 0 60000 65536"/>
                <a:gd name="T11" fmla="*/ 0 60000 65536"/>
                <a:gd name="T12" fmla="*/ 0 60000 65536"/>
                <a:gd name="T13" fmla="*/ 0 60000 65536"/>
                <a:gd name="T14" fmla="*/ 0 60000 65536"/>
                <a:gd name="T15" fmla="*/ 0 w 4561"/>
                <a:gd name="T16" fmla="*/ 0 h 512"/>
                <a:gd name="T17" fmla="*/ 4561 w 4561"/>
                <a:gd name="T18" fmla="*/ 512 h 512"/>
              </a:gdLst>
              <a:ahLst/>
              <a:cxnLst>
                <a:cxn ang="T10">
                  <a:pos x="T0" y="T1"/>
                </a:cxn>
                <a:cxn ang="T11">
                  <a:pos x="T2" y="T3"/>
                </a:cxn>
                <a:cxn ang="T12">
                  <a:pos x="T4" y="T5"/>
                </a:cxn>
                <a:cxn ang="T13">
                  <a:pos x="T6" y="T7"/>
                </a:cxn>
                <a:cxn ang="T14">
                  <a:pos x="T8" y="T9"/>
                </a:cxn>
              </a:cxnLst>
              <a:rect l="T15" t="T16" r="T17" b="T18"/>
              <a:pathLst>
                <a:path w="4561" h="512">
                  <a:moveTo>
                    <a:pt x="4561" y="512"/>
                  </a:moveTo>
                  <a:lnTo>
                    <a:pt x="0" y="512"/>
                  </a:lnTo>
                  <a:lnTo>
                    <a:pt x="134" y="0"/>
                  </a:lnTo>
                  <a:lnTo>
                    <a:pt x="4424" y="0"/>
                  </a:lnTo>
                  <a:lnTo>
                    <a:pt x="4561" y="512"/>
                  </a:lnTo>
                  <a:close/>
                </a:path>
              </a:pathLst>
            </a:custGeom>
            <a:solidFill>
              <a:srgbClr val="089CDE"/>
            </a:solidFill>
            <a:ln w="6350" cap="flat" cmpd="sng">
              <a:solidFill>
                <a:srgbClr val="089CDE"/>
              </a:solidFill>
              <a:miter lim="800000"/>
            </a:ln>
          </p:spPr>
          <p:txBody>
            <a:bodyPr anchor="ctr"/>
            <a:lstStyle/>
            <a:p>
              <a:pPr algn="ctr"/>
              <a:endParaRPr lang="zh-CN" altLang="zh-CN" sz="2000">
                <a:solidFill>
                  <a:srgbClr val="C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377" name="Freeform 114"/>
            <p:cNvSpPr>
              <a:spLocks noChangeArrowheads="1"/>
            </p:cNvSpPr>
            <p:nvPr/>
          </p:nvSpPr>
          <p:spPr bwMode="auto">
            <a:xfrm>
              <a:off x="1286600" y="1432867"/>
              <a:ext cx="197887" cy="613127"/>
            </a:xfrm>
            <a:custGeom>
              <a:avLst/>
              <a:gdLst>
                <a:gd name="T0" fmla="*/ 125 w 125"/>
                <a:gd name="T1" fmla="*/ 387 h 387"/>
                <a:gd name="T2" fmla="*/ 125 w 125"/>
                <a:gd name="T3" fmla="*/ 47 h 387"/>
                <a:gd name="T4" fmla="*/ 78 w 125"/>
                <a:gd name="T5" fmla="*/ 0 h 387"/>
                <a:gd name="T6" fmla="*/ 47 w 125"/>
                <a:gd name="T7" fmla="*/ 0 h 387"/>
                <a:gd name="T8" fmla="*/ 0 w 125"/>
                <a:gd name="T9" fmla="*/ 47 h 387"/>
                <a:gd name="T10" fmla="*/ 0 w 125"/>
                <a:gd name="T11" fmla="*/ 387 h 387"/>
                <a:gd name="T12" fmla="*/ 125 w 125"/>
                <a:gd name="T13" fmla="*/ 387 h 387"/>
                <a:gd name="T14" fmla="*/ 0 60000 65536"/>
                <a:gd name="T15" fmla="*/ 0 60000 65536"/>
                <a:gd name="T16" fmla="*/ 0 60000 65536"/>
                <a:gd name="T17" fmla="*/ 0 60000 65536"/>
                <a:gd name="T18" fmla="*/ 0 60000 65536"/>
                <a:gd name="T19" fmla="*/ 0 60000 65536"/>
                <a:gd name="T20" fmla="*/ 0 60000 65536"/>
                <a:gd name="T21" fmla="*/ 0 w 125"/>
                <a:gd name="T22" fmla="*/ 0 h 387"/>
                <a:gd name="T23" fmla="*/ 125 w 125"/>
                <a:gd name="T24" fmla="*/ 387 h 38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5" h="387">
                  <a:moveTo>
                    <a:pt x="125" y="387"/>
                  </a:moveTo>
                  <a:cubicBezTo>
                    <a:pt x="125" y="47"/>
                    <a:pt x="125" y="47"/>
                    <a:pt x="125" y="47"/>
                  </a:cubicBezTo>
                  <a:cubicBezTo>
                    <a:pt x="125" y="21"/>
                    <a:pt x="104" y="0"/>
                    <a:pt x="78" y="0"/>
                  </a:cubicBezTo>
                  <a:cubicBezTo>
                    <a:pt x="47" y="0"/>
                    <a:pt x="47" y="0"/>
                    <a:pt x="47" y="0"/>
                  </a:cubicBezTo>
                  <a:cubicBezTo>
                    <a:pt x="21" y="0"/>
                    <a:pt x="0" y="21"/>
                    <a:pt x="0" y="47"/>
                  </a:cubicBezTo>
                  <a:cubicBezTo>
                    <a:pt x="0" y="387"/>
                    <a:pt x="0" y="387"/>
                    <a:pt x="0" y="387"/>
                  </a:cubicBezTo>
                  <a:lnTo>
                    <a:pt x="125" y="387"/>
                  </a:lnTo>
                  <a:close/>
                </a:path>
              </a:pathLst>
            </a:custGeom>
            <a:solidFill>
              <a:srgbClr val="089CDE"/>
            </a:solidFill>
            <a:ln w="6350" cap="flat" cmpd="sng">
              <a:solidFill>
                <a:srgbClr val="089CDE"/>
              </a:solidFill>
              <a:miter lim="800000"/>
            </a:ln>
          </p:spPr>
          <p:txBody>
            <a:bodyPr anchor="ctr"/>
            <a:lstStyle/>
            <a:p>
              <a:pPr algn="ctr"/>
              <a:endParaRPr lang="zh-CN" altLang="zh-CN" sz="1400">
                <a:solidFill>
                  <a:srgbClr val="969696"/>
                </a:solidFill>
                <a:sym typeface="微软雅黑" panose="020B0503020204020204" pitchFamily="34" charset="-122"/>
              </a:endParaRPr>
            </a:p>
          </p:txBody>
        </p:sp>
        <p:sp>
          <p:nvSpPr>
            <p:cNvPr id="14378" name="Freeform 115"/>
            <p:cNvSpPr>
              <a:spLocks noChangeArrowheads="1"/>
            </p:cNvSpPr>
            <p:nvPr/>
          </p:nvSpPr>
          <p:spPr bwMode="auto">
            <a:xfrm>
              <a:off x="1519369" y="1432867"/>
              <a:ext cx="198558" cy="613127"/>
            </a:xfrm>
            <a:custGeom>
              <a:avLst/>
              <a:gdLst>
                <a:gd name="T0" fmla="*/ 125 w 125"/>
                <a:gd name="T1" fmla="*/ 387 h 387"/>
                <a:gd name="T2" fmla="*/ 125 w 125"/>
                <a:gd name="T3" fmla="*/ 47 h 387"/>
                <a:gd name="T4" fmla="*/ 78 w 125"/>
                <a:gd name="T5" fmla="*/ 0 h 387"/>
                <a:gd name="T6" fmla="*/ 48 w 125"/>
                <a:gd name="T7" fmla="*/ 0 h 387"/>
                <a:gd name="T8" fmla="*/ 0 w 125"/>
                <a:gd name="T9" fmla="*/ 47 h 387"/>
                <a:gd name="T10" fmla="*/ 0 w 125"/>
                <a:gd name="T11" fmla="*/ 387 h 387"/>
                <a:gd name="T12" fmla="*/ 125 w 125"/>
                <a:gd name="T13" fmla="*/ 387 h 387"/>
                <a:gd name="T14" fmla="*/ 0 60000 65536"/>
                <a:gd name="T15" fmla="*/ 0 60000 65536"/>
                <a:gd name="T16" fmla="*/ 0 60000 65536"/>
                <a:gd name="T17" fmla="*/ 0 60000 65536"/>
                <a:gd name="T18" fmla="*/ 0 60000 65536"/>
                <a:gd name="T19" fmla="*/ 0 60000 65536"/>
                <a:gd name="T20" fmla="*/ 0 60000 65536"/>
                <a:gd name="T21" fmla="*/ 0 w 125"/>
                <a:gd name="T22" fmla="*/ 0 h 387"/>
                <a:gd name="T23" fmla="*/ 125 w 125"/>
                <a:gd name="T24" fmla="*/ 387 h 38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5" h="387">
                  <a:moveTo>
                    <a:pt x="125" y="387"/>
                  </a:moveTo>
                  <a:cubicBezTo>
                    <a:pt x="125" y="47"/>
                    <a:pt x="125" y="47"/>
                    <a:pt x="125" y="47"/>
                  </a:cubicBezTo>
                  <a:cubicBezTo>
                    <a:pt x="125" y="21"/>
                    <a:pt x="104" y="0"/>
                    <a:pt x="78" y="0"/>
                  </a:cubicBezTo>
                  <a:cubicBezTo>
                    <a:pt x="48" y="0"/>
                    <a:pt x="48" y="0"/>
                    <a:pt x="48" y="0"/>
                  </a:cubicBezTo>
                  <a:cubicBezTo>
                    <a:pt x="22" y="0"/>
                    <a:pt x="0" y="21"/>
                    <a:pt x="0" y="47"/>
                  </a:cubicBezTo>
                  <a:cubicBezTo>
                    <a:pt x="0" y="387"/>
                    <a:pt x="0" y="387"/>
                    <a:pt x="0" y="387"/>
                  </a:cubicBezTo>
                  <a:lnTo>
                    <a:pt x="125" y="387"/>
                  </a:lnTo>
                  <a:close/>
                </a:path>
              </a:pathLst>
            </a:custGeom>
            <a:solidFill>
              <a:srgbClr val="089CDE"/>
            </a:solidFill>
            <a:ln w="6350" cap="flat" cmpd="sng">
              <a:solidFill>
                <a:srgbClr val="089CDE"/>
              </a:solidFill>
              <a:miter lim="800000"/>
            </a:ln>
          </p:spPr>
          <p:txBody>
            <a:bodyPr anchor="ctr"/>
            <a:lstStyle/>
            <a:p>
              <a:pPr algn="ctr"/>
              <a:endParaRPr lang="zh-CN" altLang="zh-CN" sz="1400">
                <a:solidFill>
                  <a:srgbClr val="969696"/>
                </a:solidFill>
                <a:sym typeface="微软雅黑" panose="020B0503020204020204" pitchFamily="34" charset="-122"/>
              </a:endParaRPr>
            </a:p>
          </p:txBody>
        </p:sp>
        <p:sp>
          <p:nvSpPr>
            <p:cNvPr id="14379" name="Freeform 116"/>
            <p:cNvSpPr>
              <a:spLocks noChangeArrowheads="1"/>
            </p:cNvSpPr>
            <p:nvPr/>
          </p:nvSpPr>
          <p:spPr bwMode="auto">
            <a:xfrm>
              <a:off x="2483312" y="1432867"/>
              <a:ext cx="196545" cy="613127"/>
            </a:xfrm>
            <a:custGeom>
              <a:avLst/>
              <a:gdLst>
                <a:gd name="T0" fmla="*/ 0 w 124"/>
                <a:gd name="T1" fmla="*/ 387 h 387"/>
                <a:gd name="T2" fmla="*/ 0 w 124"/>
                <a:gd name="T3" fmla="*/ 47 h 387"/>
                <a:gd name="T4" fmla="*/ 47 w 124"/>
                <a:gd name="T5" fmla="*/ 0 h 387"/>
                <a:gd name="T6" fmla="*/ 77 w 124"/>
                <a:gd name="T7" fmla="*/ 0 h 387"/>
                <a:gd name="T8" fmla="*/ 124 w 124"/>
                <a:gd name="T9" fmla="*/ 47 h 387"/>
                <a:gd name="T10" fmla="*/ 124 w 124"/>
                <a:gd name="T11" fmla="*/ 387 h 387"/>
                <a:gd name="T12" fmla="*/ 0 w 124"/>
                <a:gd name="T13" fmla="*/ 387 h 387"/>
                <a:gd name="T14" fmla="*/ 0 60000 65536"/>
                <a:gd name="T15" fmla="*/ 0 60000 65536"/>
                <a:gd name="T16" fmla="*/ 0 60000 65536"/>
                <a:gd name="T17" fmla="*/ 0 60000 65536"/>
                <a:gd name="T18" fmla="*/ 0 60000 65536"/>
                <a:gd name="T19" fmla="*/ 0 60000 65536"/>
                <a:gd name="T20" fmla="*/ 0 60000 65536"/>
                <a:gd name="T21" fmla="*/ 0 w 124"/>
                <a:gd name="T22" fmla="*/ 0 h 387"/>
                <a:gd name="T23" fmla="*/ 124 w 124"/>
                <a:gd name="T24" fmla="*/ 387 h 38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4" h="387">
                  <a:moveTo>
                    <a:pt x="0" y="387"/>
                  </a:moveTo>
                  <a:cubicBezTo>
                    <a:pt x="0" y="47"/>
                    <a:pt x="0" y="47"/>
                    <a:pt x="0" y="47"/>
                  </a:cubicBezTo>
                  <a:cubicBezTo>
                    <a:pt x="0" y="21"/>
                    <a:pt x="21" y="0"/>
                    <a:pt x="47" y="0"/>
                  </a:cubicBezTo>
                  <a:cubicBezTo>
                    <a:pt x="77" y="0"/>
                    <a:pt x="77" y="0"/>
                    <a:pt x="77" y="0"/>
                  </a:cubicBezTo>
                  <a:cubicBezTo>
                    <a:pt x="103" y="0"/>
                    <a:pt x="124" y="21"/>
                    <a:pt x="124" y="47"/>
                  </a:cubicBezTo>
                  <a:cubicBezTo>
                    <a:pt x="124" y="387"/>
                    <a:pt x="124" y="387"/>
                    <a:pt x="124" y="387"/>
                  </a:cubicBezTo>
                  <a:lnTo>
                    <a:pt x="0" y="387"/>
                  </a:lnTo>
                  <a:close/>
                </a:path>
              </a:pathLst>
            </a:custGeom>
            <a:solidFill>
              <a:srgbClr val="089CDE"/>
            </a:solidFill>
            <a:ln w="6350" cap="flat" cmpd="sng">
              <a:solidFill>
                <a:srgbClr val="089CDE"/>
              </a:solidFill>
              <a:miter lim="800000"/>
            </a:ln>
          </p:spPr>
          <p:txBody>
            <a:bodyPr anchor="ctr"/>
            <a:lstStyle/>
            <a:p>
              <a:pPr algn="ctr"/>
              <a:endParaRPr lang="zh-CN" altLang="zh-CN" sz="1400">
                <a:solidFill>
                  <a:srgbClr val="969696"/>
                </a:solidFill>
                <a:sym typeface="微软雅黑" panose="020B0503020204020204" pitchFamily="34" charset="-122"/>
              </a:endParaRPr>
            </a:p>
          </p:txBody>
        </p:sp>
        <p:sp>
          <p:nvSpPr>
            <p:cNvPr id="14380" name="Freeform 117"/>
            <p:cNvSpPr>
              <a:spLocks noChangeArrowheads="1"/>
            </p:cNvSpPr>
            <p:nvPr/>
          </p:nvSpPr>
          <p:spPr bwMode="auto">
            <a:xfrm>
              <a:off x="2249873" y="1432867"/>
              <a:ext cx="196545" cy="613127"/>
            </a:xfrm>
            <a:custGeom>
              <a:avLst/>
              <a:gdLst>
                <a:gd name="T0" fmla="*/ 0 w 124"/>
                <a:gd name="T1" fmla="*/ 387 h 387"/>
                <a:gd name="T2" fmla="*/ 0 w 124"/>
                <a:gd name="T3" fmla="*/ 47 h 387"/>
                <a:gd name="T4" fmla="*/ 47 w 124"/>
                <a:gd name="T5" fmla="*/ 0 h 387"/>
                <a:gd name="T6" fmla="*/ 77 w 124"/>
                <a:gd name="T7" fmla="*/ 0 h 387"/>
                <a:gd name="T8" fmla="*/ 124 w 124"/>
                <a:gd name="T9" fmla="*/ 47 h 387"/>
                <a:gd name="T10" fmla="*/ 124 w 124"/>
                <a:gd name="T11" fmla="*/ 387 h 387"/>
                <a:gd name="T12" fmla="*/ 0 w 124"/>
                <a:gd name="T13" fmla="*/ 387 h 387"/>
                <a:gd name="T14" fmla="*/ 0 60000 65536"/>
                <a:gd name="T15" fmla="*/ 0 60000 65536"/>
                <a:gd name="T16" fmla="*/ 0 60000 65536"/>
                <a:gd name="T17" fmla="*/ 0 60000 65536"/>
                <a:gd name="T18" fmla="*/ 0 60000 65536"/>
                <a:gd name="T19" fmla="*/ 0 60000 65536"/>
                <a:gd name="T20" fmla="*/ 0 60000 65536"/>
                <a:gd name="T21" fmla="*/ 0 w 124"/>
                <a:gd name="T22" fmla="*/ 0 h 387"/>
                <a:gd name="T23" fmla="*/ 124 w 124"/>
                <a:gd name="T24" fmla="*/ 387 h 38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4" h="387">
                  <a:moveTo>
                    <a:pt x="0" y="387"/>
                  </a:moveTo>
                  <a:cubicBezTo>
                    <a:pt x="0" y="47"/>
                    <a:pt x="0" y="47"/>
                    <a:pt x="0" y="47"/>
                  </a:cubicBezTo>
                  <a:cubicBezTo>
                    <a:pt x="0" y="21"/>
                    <a:pt x="21" y="0"/>
                    <a:pt x="47" y="0"/>
                  </a:cubicBezTo>
                  <a:cubicBezTo>
                    <a:pt x="77" y="0"/>
                    <a:pt x="77" y="0"/>
                    <a:pt x="77" y="0"/>
                  </a:cubicBezTo>
                  <a:cubicBezTo>
                    <a:pt x="103" y="0"/>
                    <a:pt x="124" y="21"/>
                    <a:pt x="124" y="47"/>
                  </a:cubicBezTo>
                  <a:cubicBezTo>
                    <a:pt x="124" y="387"/>
                    <a:pt x="124" y="387"/>
                    <a:pt x="124" y="387"/>
                  </a:cubicBezTo>
                  <a:lnTo>
                    <a:pt x="0" y="387"/>
                  </a:lnTo>
                  <a:close/>
                </a:path>
              </a:pathLst>
            </a:custGeom>
            <a:solidFill>
              <a:srgbClr val="089CDE"/>
            </a:solidFill>
            <a:ln w="6350" cap="flat" cmpd="sng">
              <a:solidFill>
                <a:srgbClr val="089CDE"/>
              </a:solidFill>
              <a:miter lim="800000"/>
            </a:ln>
          </p:spPr>
          <p:txBody>
            <a:bodyPr anchor="ctr"/>
            <a:lstStyle/>
            <a:p>
              <a:pPr algn="ctr"/>
              <a:endParaRPr lang="zh-CN" altLang="zh-CN" sz="1400">
                <a:solidFill>
                  <a:srgbClr val="969696"/>
                </a:solidFill>
                <a:sym typeface="微软雅黑" panose="020B0503020204020204" pitchFamily="34" charset="-122"/>
              </a:endParaRPr>
            </a:p>
          </p:txBody>
        </p:sp>
        <p:sp>
          <p:nvSpPr>
            <p:cNvPr id="14381" name="Oval 118"/>
            <p:cNvSpPr>
              <a:spLocks noChangeArrowheads="1"/>
            </p:cNvSpPr>
            <p:nvPr/>
          </p:nvSpPr>
          <p:spPr bwMode="auto">
            <a:xfrm>
              <a:off x="1293308" y="0"/>
              <a:ext cx="417910" cy="418590"/>
            </a:xfrm>
            <a:prstGeom prst="ellipse">
              <a:avLst/>
            </a:prstGeom>
            <a:solidFill>
              <a:srgbClr val="089CDE"/>
            </a:solidFill>
            <a:ln w="6350" cap="flat" cmpd="sng">
              <a:solidFill>
                <a:srgbClr val="089CDE"/>
              </a:solidFill>
              <a:miter lim="800000"/>
            </a:ln>
          </p:spPr>
          <p:txBody>
            <a:bodyPr anchor="ctr"/>
            <a:lstStyle/>
            <a:p>
              <a:pPr algn="ctr"/>
              <a:endParaRPr lang="zh-CN" altLang="zh-CN" sz="1400">
                <a:solidFill>
                  <a:srgbClr val="969696"/>
                </a:solidFill>
                <a:sym typeface="微软雅黑" panose="020B0503020204020204" pitchFamily="34" charset="-122"/>
              </a:endParaRPr>
            </a:p>
          </p:txBody>
        </p:sp>
        <p:sp>
          <p:nvSpPr>
            <p:cNvPr id="14382" name="Freeform 119"/>
            <p:cNvSpPr>
              <a:spLocks noChangeArrowheads="1"/>
            </p:cNvSpPr>
            <p:nvPr/>
          </p:nvSpPr>
          <p:spPr bwMode="auto">
            <a:xfrm>
              <a:off x="1067918" y="474268"/>
              <a:ext cx="868690" cy="519213"/>
            </a:xfrm>
            <a:custGeom>
              <a:avLst/>
              <a:gdLst>
                <a:gd name="T0" fmla="*/ 499 w 548"/>
                <a:gd name="T1" fmla="*/ 0 h 328"/>
                <a:gd name="T2" fmla="*/ 349 w 548"/>
                <a:gd name="T3" fmla="*/ 0 h 328"/>
                <a:gd name="T4" fmla="*/ 274 w 548"/>
                <a:gd name="T5" fmla="*/ 323 h 328"/>
                <a:gd name="T6" fmla="*/ 200 w 548"/>
                <a:gd name="T7" fmla="*/ 0 h 328"/>
                <a:gd name="T8" fmla="*/ 50 w 548"/>
                <a:gd name="T9" fmla="*/ 0 h 328"/>
                <a:gd name="T10" fmla="*/ 0 w 548"/>
                <a:gd name="T11" fmla="*/ 50 h 328"/>
                <a:gd name="T12" fmla="*/ 0 w 548"/>
                <a:gd name="T13" fmla="*/ 108 h 328"/>
                <a:gd name="T14" fmla="*/ 0 w 548"/>
                <a:gd name="T15" fmla="*/ 189 h 328"/>
                <a:gd name="T16" fmla="*/ 0 w 548"/>
                <a:gd name="T17" fmla="*/ 328 h 328"/>
                <a:gd name="T18" fmla="*/ 103 w 548"/>
                <a:gd name="T19" fmla="*/ 328 h 328"/>
                <a:gd name="T20" fmla="*/ 103 w 548"/>
                <a:gd name="T21" fmla="*/ 238 h 328"/>
                <a:gd name="T22" fmla="*/ 132 w 548"/>
                <a:gd name="T23" fmla="*/ 238 h 328"/>
                <a:gd name="T24" fmla="*/ 132 w 548"/>
                <a:gd name="T25" fmla="*/ 328 h 328"/>
                <a:gd name="T26" fmla="*/ 416 w 548"/>
                <a:gd name="T27" fmla="*/ 328 h 328"/>
                <a:gd name="T28" fmla="*/ 416 w 548"/>
                <a:gd name="T29" fmla="*/ 238 h 328"/>
                <a:gd name="T30" fmla="*/ 445 w 548"/>
                <a:gd name="T31" fmla="*/ 238 h 328"/>
                <a:gd name="T32" fmla="*/ 445 w 548"/>
                <a:gd name="T33" fmla="*/ 328 h 328"/>
                <a:gd name="T34" fmla="*/ 548 w 548"/>
                <a:gd name="T35" fmla="*/ 328 h 328"/>
                <a:gd name="T36" fmla="*/ 548 w 548"/>
                <a:gd name="T37" fmla="*/ 189 h 328"/>
                <a:gd name="T38" fmla="*/ 548 w 548"/>
                <a:gd name="T39" fmla="*/ 108 h 328"/>
                <a:gd name="T40" fmla="*/ 548 w 548"/>
                <a:gd name="T41" fmla="*/ 50 h 328"/>
                <a:gd name="T42" fmla="*/ 499 w 548"/>
                <a:gd name="T43" fmla="*/ 0 h 32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548"/>
                <a:gd name="T67" fmla="*/ 0 h 328"/>
                <a:gd name="T68" fmla="*/ 548 w 548"/>
                <a:gd name="T69" fmla="*/ 328 h 32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548" h="328">
                  <a:moveTo>
                    <a:pt x="499" y="0"/>
                  </a:moveTo>
                  <a:cubicBezTo>
                    <a:pt x="349" y="0"/>
                    <a:pt x="349" y="0"/>
                    <a:pt x="349" y="0"/>
                  </a:cubicBezTo>
                  <a:cubicBezTo>
                    <a:pt x="274" y="323"/>
                    <a:pt x="274" y="323"/>
                    <a:pt x="274" y="323"/>
                  </a:cubicBezTo>
                  <a:cubicBezTo>
                    <a:pt x="200" y="0"/>
                    <a:pt x="200" y="0"/>
                    <a:pt x="200" y="0"/>
                  </a:cubicBezTo>
                  <a:cubicBezTo>
                    <a:pt x="50" y="0"/>
                    <a:pt x="50" y="0"/>
                    <a:pt x="50" y="0"/>
                  </a:cubicBezTo>
                  <a:cubicBezTo>
                    <a:pt x="22" y="0"/>
                    <a:pt x="0" y="22"/>
                    <a:pt x="0" y="50"/>
                  </a:cubicBezTo>
                  <a:cubicBezTo>
                    <a:pt x="0" y="108"/>
                    <a:pt x="0" y="108"/>
                    <a:pt x="0" y="108"/>
                  </a:cubicBezTo>
                  <a:cubicBezTo>
                    <a:pt x="0" y="189"/>
                    <a:pt x="0" y="189"/>
                    <a:pt x="0" y="189"/>
                  </a:cubicBezTo>
                  <a:cubicBezTo>
                    <a:pt x="0" y="328"/>
                    <a:pt x="0" y="328"/>
                    <a:pt x="0" y="328"/>
                  </a:cubicBezTo>
                  <a:cubicBezTo>
                    <a:pt x="103" y="328"/>
                    <a:pt x="103" y="328"/>
                    <a:pt x="103" y="328"/>
                  </a:cubicBezTo>
                  <a:cubicBezTo>
                    <a:pt x="103" y="238"/>
                    <a:pt x="103" y="238"/>
                    <a:pt x="103" y="238"/>
                  </a:cubicBezTo>
                  <a:cubicBezTo>
                    <a:pt x="132" y="238"/>
                    <a:pt x="132" y="238"/>
                    <a:pt x="132" y="238"/>
                  </a:cubicBezTo>
                  <a:cubicBezTo>
                    <a:pt x="132" y="328"/>
                    <a:pt x="132" y="328"/>
                    <a:pt x="132" y="328"/>
                  </a:cubicBezTo>
                  <a:cubicBezTo>
                    <a:pt x="416" y="328"/>
                    <a:pt x="416" y="328"/>
                    <a:pt x="416" y="328"/>
                  </a:cubicBezTo>
                  <a:cubicBezTo>
                    <a:pt x="416" y="238"/>
                    <a:pt x="416" y="238"/>
                    <a:pt x="416" y="238"/>
                  </a:cubicBezTo>
                  <a:cubicBezTo>
                    <a:pt x="445" y="238"/>
                    <a:pt x="445" y="238"/>
                    <a:pt x="445" y="238"/>
                  </a:cubicBezTo>
                  <a:cubicBezTo>
                    <a:pt x="445" y="328"/>
                    <a:pt x="445" y="328"/>
                    <a:pt x="445" y="328"/>
                  </a:cubicBezTo>
                  <a:cubicBezTo>
                    <a:pt x="548" y="328"/>
                    <a:pt x="548" y="328"/>
                    <a:pt x="548" y="328"/>
                  </a:cubicBezTo>
                  <a:cubicBezTo>
                    <a:pt x="548" y="189"/>
                    <a:pt x="548" y="189"/>
                    <a:pt x="548" y="189"/>
                  </a:cubicBezTo>
                  <a:cubicBezTo>
                    <a:pt x="548" y="108"/>
                    <a:pt x="548" y="108"/>
                    <a:pt x="548" y="108"/>
                  </a:cubicBezTo>
                  <a:cubicBezTo>
                    <a:pt x="548" y="50"/>
                    <a:pt x="548" y="50"/>
                    <a:pt x="548" y="50"/>
                  </a:cubicBezTo>
                  <a:cubicBezTo>
                    <a:pt x="548" y="22"/>
                    <a:pt x="526" y="0"/>
                    <a:pt x="499" y="0"/>
                  </a:cubicBezTo>
                  <a:close/>
                </a:path>
              </a:pathLst>
            </a:custGeom>
            <a:solidFill>
              <a:srgbClr val="089CDE"/>
            </a:solidFill>
            <a:ln w="6350" cap="flat" cmpd="sng">
              <a:solidFill>
                <a:srgbClr val="089CDE"/>
              </a:solidFill>
              <a:miter lim="800000"/>
            </a:ln>
          </p:spPr>
          <p:txBody>
            <a:bodyPr anchor="ctr"/>
            <a:lstStyle/>
            <a:p>
              <a:pPr algn="ctr"/>
              <a:endParaRPr lang="zh-CN" altLang="zh-CN" sz="1400">
                <a:solidFill>
                  <a:srgbClr val="969696"/>
                </a:solidFill>
                <a:sym typeface="微软雅黑" panose="020B0503020204020204" pitchFamily="34" charset="-122"/>
              </a:endParaRPr>
            </a:p>
          </p:txBody>
        </p:sp>
        <p:sp>
          <p:nvSpPr>
            <p:cNvPr id="14383" name="Oval 120"/>
            <p:cNvSpPr>
              <a:spLocks noChangeArrowheads="1"/>
            </p:cNvSpPr>
            <p:nvPr/>
          </p:nvSpPr>
          <p:spPr bwMode="auto">
            <a:xfrm>
              <a:off x="1429481" y="474268"/>
              <a:ext cx="146906" cy="57020"/>
            </a:xfrm>
            <a:prstGeom prst="ellipse">
              <a:avLst/>
            </a:prstGeom>
            <a:solidFill>
              <a:srgbClr val="089CDE"/>
            </a:solidFill>
            <a:ln w="6350" cap="flat" cmpd="sng">
              <a:solidFill>
                <a:srgbClr val="089CDE"/>
              </a:solidFill>
              <a:miter lim="800000"/>
            </a:ln>
          </p:spPr>
          <p:txBody>
            <a:bodyPr anchor="ctr"/>
            <a:lstStyle/>
            <a:p>
              <a:pPr algn="ctr"/>
              <a:endParaRPr lang="zh-CN" altLang="zh-CN" sz="1400">
                <a:solidFill>
                  <a:srgbClr val="969696"/>
                </a:solidFill>
                <a:sym typeface="微软雅黑" panose="020B0503020204020204" pitchFamily="34" charset="-122"/>
              </a:endParaRPr>
            </a:p>
          </p:txBody>
        </p:sp>
        <p:sp>
          <p:nvSpPr>
            <p:cNvPr id="14384" name="Freeform 121"/>
            <p:cNvSpPr>
              <a:spLocks noChangeArrowheads="1"/>
            </p:cNvSpPr>
            <p:nvPr/>
          </p:nvSpPr>
          <p:spPr bwMode="auto">
            <a:xfrm>
              <a:off x="1443568" y="526592"/>
              <a:ext cx="118732" cy="462194"/>
            </a:xfrm>
            <a:custGeom>
              <a:avLst/>
              <a:gdLst>
                <a:gd name="T0" fmla="*/ 177 w 177"/>
                <a:gd name="T1" fmla="*/ 689 h 689"/>
                <a:gd name="T2" fmla="*/ 0 w 177"/>
                <a:gd name="T3" fmla="*/ 689 h 689"/>
                <a:gd name="T4" fmla="*/ 54 w 177"/>
                <a:gd name="T5" fmla="*/ 0 h 689"/>
                <a:gd name="T6" fmla="*/ 120 w 177"/>
                <a:gd name="T7" fmla="*/ 0 h 689"/>
                <a:gd name="T8" fmla="*/ 177 w 177"/>
                <a:gd name="T9" fmla="*/ 689 h 689"/>
                <a:gd name="T10" fmla="*/ 0 60000 65536"/>
                <a:gd name="T11" fmla="*/ 0 60000 65536"/>
                <a:gd name="T12" fmla="*/ 0 60000 65536"/>
                <a:gd name="T13" fmla="*/ 0 60000 65536"/>
                <a:gd name="T14" fmla="*/ 0 60000 65536"/>
                <a:gd name="T15" fmla="*/ 0 w 177"/>
                <a:gd name="T16" fmla="*/ 0 h 689"/>
                <a:gd name="T17" fmla="*/ 177 w 177"/>
                <a:gd name="T18" fmla="*/ 689 h 689"/>
              </a:gdLst>
              <a:ahLst/>
              <a:cxnLst>
                <a:cxn ang="T10">
                  <a:pos x="T0" y="T1"/>
                </a:cxn>
                <a:cxn ang="T11">
                  <a:pos x="T2" y="T3"/>
                </a:cxn>
                <a:cxn ang="T12">
                  <a:pos x="T4" y="T5"/>
                </a:cxn>
                <a:cxn ang="T13">
                  <a:pos x="T6" y="T7"/>
                </a:cxn>
                <a:cxn ang="T14">
                  <a:pos x="T8" y="T9"/>
                </a:cxn>
              </a:cxnLst>
              <a:rect l="T15" t="T16" r="T17" b="T18"/>
              <a:pathLst>
                <a:path w="177" h="689">
                  <a:moveTo>
                    <a:pt x="177" y="689"/>
                  </a:moveTo>
                  <a:lnTo>
                    <a:pt x="0" y="689"/>
                  </a:lnTo>
                  <a:lnTo>
                    <a:pt x="54" y="0"/>
                  </a:lnTo>
                  <a:lnTo>
                    <a:pt x="120" y="0"/>
                  </a:lnTo>
                  <a:lnTo>
                    <a:pt x="177" y="689"/>
                  </a:lnTo>
                  <a:close/>
                </a:path>
              </a:pathLst>
            </a:custGeom>
            <a:solidFill>
              <a:srgbClr val="089CDE"/>
            </a:solidFill>
            <a:ln w="6350" cap="flat" cmpd="sng">
              <a:solidFill>
                <a:srgbClr val="089CDE"/>
              </a:solidFill>
              <a:miter lim="800000"/>
            </a:ln>
          </p:spPr>
          <p:txBody>
            <a:bodyPr anchor="ctr"/>
            <a:lstStyle/>
            <a:p>
              <a:pPr algn="ctr"/>
              <a:endParaRPr lang="zh-CN" altLang="zh-CN" sz="1400">
                <a:solidFill>
                  <a:srgbClr val="969696"/>
                </a:solidFill>
                <a:sym typeface="微软雅黑" panose="020B0503020204020204" pitchFamily="34" charset="-122"/>
              </a:endParaRPr>
            </a:p>
          </p:txBody>
        </p:sp>
        <p:sp>
          <p:nvSpPr>
            <p:cNvPr id="14385" name="Oval 122"/>
            <p:cNvSpPr>
              <a:spLocks noChangeArrowheads="1"/>
            </p:cNvSpPr>
            <p:nvPr/>
          </p:nvSpPr>
          <p:spPr bwMode="auto">
            <a:xfrm>
              <a:off x="2256581" y="0"/>
              <a:ext cx="416569" cy="418590"/>
            </a:xfrm>
            <a:prstGeom prst="ellipse">
              <a:avLst/>
            </a:prstGeom>
            <a:solidFill>
              <a:srgbClr val="089CDE"/>
            </a:solidFill>
            <a:ln w="6350" cap="flat" cmpd="sng">
              <a:solidFill>
                <a:srgbClr val="089CDE"/>
              </a:solidFill>
              <a:miter lim="800000"/>
            </a:ln>
          </p:spPr>
          <p:txBody>
            <a:bodyPr anchor="ctr"/>
            <a:lstStyle/>
            <a:p>
              <a:pPr algn="ctr"/>
              <a:endParaRPr lang="zh-CN" altLang="zh-CN" sz="1400">
                <a:solidFill>
                  <a:srgbClr val="969696"/>
                </a:solidFill>
                <a:sym typeface="微软雅黑" panose="020B0503020204020204" pitchFamily="34" charset="-122"/>
              </a:endParaRPr>
            </a:p>
          </p:txBody>
        </p:sp>
        <p:sp>
          <p:nvSpPr>
            <p:cNvPr id="14386" name="Freeform 123"/>
            <p:cNvSpPr>
              <a:spLocks noChangeArrowheads="1"/>
            </p:cNvSpPr>
            <p:nvPr/>
          </p:nvSpPr>
          <p:spPr bwMode="auto">
            <a:xfrm>
              <a:off x="2031191" y="474268"/>
              <a:ext cx="867348" cy="519213"/>
            </a:xfrm>
            <a:custGeom>
              <a:avLst/>
              <a:gdLst>
                <a:gd name="T0" fmla="*/ 498 w 547"/>
                <a:gd name="T1" fmla="*/ 0 h 328"/>
                <a:gd name="T2" fmla="*/ 348 w 547"/>
                <a:gd name="T3" fmla="*/ 0 h 328"/>
                <a:gd name="T4" fmla="*/ 274 w 547"/>
                <a:gd name="T5" fmla="*/ 323 h 328"/>
                <a:gd name="T6" fmla="*/ 199 w 547"/>
                <a:gd name="T7" fmla="*/ 0 h 328"/>
                <a:gd name="T8" fmla="*/ 49 w 547"/>
                <a:gd name="T9" fmla="*/ 0 h 328"/>
                <a:gd name="T10" fmla="*/ 0 w 547"/>
                <a:gd name="T11" fmla="*/ 50 h 328"/>
                <a:gd name="T12" fmla="*/ 0 w 547"/>
                <a:gd name="T13" fmla="*/ 108 h 328"/>
                <a:gd name="T14" fmla="*/ 0 w 547"/>
                <a:gd name="T15" fmla="*/ 189 h 328"/>
                <a:gd name="T16" fmla="*/ 0 w 547"/>
                <a:gd name="T17" fmla="*/ 328 h 328"/>
                <a:gd name="T18" fmla="*/ 102 w 547"/>
                <a:gd name="T19" fmla="*/ 328 h 328"/>
                <a:gd name="T20" fmla="*/ 102 w 547"/>
                <a:gd name="T21" fmla="*/ 238 h 328"/>
                <a:gd name="T22" fmla="*/ 132 w 547"/>
                <a:gd name="T23" fmla="*/ 238 h 328"/>
                <a:gd name="T24" fmla="*/ 132 w 547"/>
                <a:gd name="T25" fmla="*/ 328 h 328"/>
                <a:gd name="T26" fmla="*/ 415 w 547"/>
                <a:gd name="T27" fmla="*/ 328 h 328"/>
                <a:gd name="T28" fmla="*/ 415 w 547"/>
                <a:gd name="T29" fmla="*/ 238 h 328"/>
                <a:gd name="T30" fmla="*/ 445 w 547"/>
                <a:gd name="T31" fmla="*/ 238 h 328"/>
                <a:gd name="T32" fmla="*/ 445 w 547"/>
                <a:gd name="T33" fmla="*/ 328 h 328"/>
                <a:gd name="T34" fmla="*/ 547 w 547"/>
                <a:gd name="T35" fmla="*/ 328 h 328"/>
                <a:gd name="T36" fmla="*/ 547 w 547"/>
                <a:gd name="T37" fmla="*/ 189 h 328"/>
                <a:gd name="T38" fmla="*/ 547 w 547"/>
                <a:gd name="T39" fmla="*/ 108 h 328"/>
                <a:gd name="T40" fmla="*/ 547 w 547"/>
                <a:gd name="T41" fmla="*/ 50 h 328"/>
                <a:gd name="T42" fmla="*/ 498 w 547"/>
                <a:gd name="T43" fmla="*/ 0 h 32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547"/>
                <a:gd name="T67" fmla="*/ 0 h 328"/>
                <a:gd name="T68" fmla="*/ 547 w 547"/>
                <a:gd name="T69" fmla="*/ 328 h 32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547" h="328">
                  <a:moveTo>
                    <a:pt x="498" y="0"/>
                  </a:moveTo>
                  <a:cubicBezTo>
                    <a:pt x="348" y="0"/>
                    <a:pt x="348" y="0"/>
                    <a:pt x="348" y="0"/>
                  </a:cubicBezTo>
                  <a:cubicBezTo>
                    <a:pt x="274" y="323"/>
                    <a:pt x="274" y="323"/>
                    <a:pt x="274" y="323"/>
                  </a:cubicBezTo>
                  <a:cubicBezTo>
                    <a:pt x="199" y="0"/>
                    <a:pt x="199" y="0"/>
                    <a:pt x="199" y="0"/>
                  </a:cubicBezTo>
                  <a:cubicBezTo>
                    <a:pt x="49" y="0"/>
                    <a:pt x="49" y="0"/>
                    <a:pt x="49" y="0"/>
                  </a:cubicBezTo>
                  <a:cubicBezTo>
                    <a:pt x="22" y="0"/>
                    <a:pt x="0" y="22"/>
                    <a:pt x="0" y="50"/>
                  </a:cubicBezTo>
                  <a:cubicBezTo>
                    <a:pt x="0" y="108"/>
                    <a:pt x="0" y="108"/>
                    <a:pt x="0" y="108"/>
                  </a:cubicBezTo>
                  <a:cubicBezTo>
                    <a:pt x="0" y="189"/>
                    <a:pt x="0" y="189"/>
                    <a:pt x="0" y="189"/>
                  </a:cubicBezTo>
                  <a:cubicBezTo>
                    <a:pt x="0" y="328"/>
                    <a:pt x="0" y="328"/>
                    <a:pt x="0" y="328"/>
                  </a:cubicBezTo>
                  <a:cubicBezTo>
                    <a:pt x="102" y="328"/>
                    <a:pt x="102" y="328"/>
                    <a:pt x="102" y="328"/>
                  </a:cubicBezTo>
                  <a:cubicBezTo>
                    <a:pt x="102" y="238"/>
                    <a:pt x="102" y="238"/>
                    <a:pt x="102" y="238"/>
                  </a:cubicBezTo>
                  <a:cubicBezTo>
                    <a:pt x="132" y="238"/>
                    <a:pt x="132" y="238"/>
                    <a:pt x="132" y="238"/>
                  </a:cubicBezTo>
                  <a:cubicBezTo>
                    <a:pt x="132" y="328"/>
                    <a:pt x="132" y="328"/>
                    <a:pt x="132" y="328"/>
                  </a:cubicBezTo>
                  <a:cubicBezTo>
                    <a:pt x="415" y="328"/>
                    <a:pt x="415" y="328"/>
                    <a:pt x="415" y="328"/>
                  </a:cubicBezTo>
                  <a:cubicBezTo>
                    <a:pt x="415" y="238"/>
                    <a:pt x="415" y="238"/>
                    <a:pt x="415" y="238"/>
                  </a:cubicBezTo>
                  <a:cubicBezTo>
                    <a:pt x="445" y="238"/>
                    <a:pt x="445" y="238"/>
                    <a:pt x="445" y="238"/>
                  </a:cubicBezTo>
                  <a:cubicBezTo>
                    <a:pt x="445" y="328"/>
                    <a:pt x="445" y="328"/>
                    <a:pt x="445" y="328"/>
                  </a:cubicBezTo>
                  <a:cubicBezTo>
                    <a:pt x="547" y="328"/>
                    <a:pt x="547" y="328"/>
                    <a:pt x="547" y="328"/>
                  </a:cubicBezTo>
                  <a:cubicBezTo>
                    <a:pt x="547" y="189"/>
                    <a:pt x="547" y="189"/>
                    <a:pt x="547" y="189"/>
                  </a:cubicBezTo>
                  <a:cubicBezTo>
                    <a:pt x="547" y="108"/>
                    <a:pt x="547" y="108"/>
                    <a:pt x="547" y="108"/>
                  </a:cubicBezTo>
                  <a:cubicBezTo>
                    <a:pt x="547" y="50"/>
                    <a:pt x="547" y="50"/>
                    <a:pt x="547" y="50"/>
                  </a:cubicBezTo>
                  <a:cubicBezTo>
                    <a:pt x="547" y="22"/>
                    <a:pt x="525" y="0"/>
                    <a:pt x="498" y="0"/>
                  </a:cubicBezTo>
                  <a:close/>
                </a:path>
              </a:pathLst>
            </a:custGeom>
            <a:solidFill>
              <a:srgbClr val="089CDE"/>
            </a:solidFill>
            <a:ln w="6350" cap="flat" cmpd="sng">
              <a:solidFill>
                <a:srgbClr val="089CDE"/>
              </a:solidFill>
              <a:miter lim="800000"/>
            </a:ln>
          </p:spPr>
          <p:txBody>
            <a:bodyPr anchor="ctr"/>
            <a:lstStyle/>
            <a:p>
              <a:pPr algn="ctr"/>
              <a:endParaRPr lang="zh-CN" altLang="zh-CN" sz="1400">
                <a:solidFill>
                  <a:srgbClr val="969696"/>
                </a:solidFill>
                <a:sym typeface="微软雅黑" panose="020B0503020204020204" pitchFamily="34" charset="-122"/>
              </a:endParaRPr>
            </a:p>
          </p:txBody>
        </p:sp>
        <p:sp>
          <p:nvSpPr>
            <p:cNvPr id="14387" name="Oval 124"/>
            <p:cNvSpPr>
              <a:spLocks noChangeArrowheads="1"/>
            </p:cNvSpPr>
            <p:nvPr/>
          </p:nvSpPr>
          <p:spPr bwMode="auto">
            <a:xfrm>
              <a:off x="2391412" y="474268"/>
              <a:ext cx="146906" cy="57020"/>
            </a:xfrm>
            <a:prstGeom prst="ellipse">
              <a:avLst/>
            </a:prstGeom>
            <a:solidFill>
              <a:srgbClr val="089CDE"/>
            </a:solidFill>
            <a:ln w="6350" cap="flat" cmpd="sng">
              <a:solidFill>
                <a:srgbClr val="089CDE"/>
              </a:solidFill>
              <a:miter lim="800000"/>
            </a:ln>
          </p:spPr>
          <p:txBody>
            <a:bodyPr anchor="ctr"/>
            <a:lstStyle/>
            <a:p>
              <a:pPr algn="ctr"/>
              <a:endParaRPr lang="zh-CN" altLang="zh-CN" sz="1400">
                <a:solidFill>
                  <a:srgbClr val="969696"/>
                </a:solidFill>
                <a:sym typeface="微软雅黑" panose="020B0503020204020204" pitchFamily="34" charset="-122"/>
              </a:endParaRPr>
            </a:p>
          </p:txBody>
        </p:sp>
        <p:sp>
          <p:nvSpPr>
            <p:cNvPr id="14388" name="Freeform 125"/>
            <p:cNvSpPr>
              <a:spLocks noChangeArrowheads="1"/>
            </p:cNvSpPr>
            <p:nvPr/>
          </p:nvSpPr>
          <p:spPr bwMode="auto">
            <a:xfrm>
              <a:off x="2405499" y="526592"/>
              <a:ext cx="118732" cy="462194"/>
            </a:xfrm>
            <a:custGeom>
              <a:avLst/>
              <a:gdLst>
                <a:gd name="T0" fmla="*/ 177 w 177"/>
                <a:gd name="T1" fmla="*/ 689 h 689"/>
                <a:gd name="T2" fmla="*/ 0 w 177"/>
                <a:gd name="T3" fmla="*/ 689 h 689"/>
                <a:gd name="T4" fmla="*/ 54 w 177"/>
                <a:gd name="T5" fmla="*/ 0 h 689"/>
                <a:gd name="T6" fmla="*/ 123 w 177"/>
                <a:gd name="T7" fmla="*/ 0 h 689"/>
                <a:gd name="T8" fmla="*/ 177 w 177"/>
                <a:gd name="T9" fmla="*/ 689 h 689"/>
                <a:gd name="T10" fmla="*/ 0 60000 65536"/>
                <a:gd name="T11" fmla="*/ 0 60000 65536"/>
                <a:gd name="T12" fmla="*/ 0 60000 65536"/>
                <a:gd name="T13" fmla="*/ 0 60000 65536"/>
                <a:gd name="T14" fmla="*/ 0 60000 65536"/>
                <a:gd name="T15" fmla="*/ 0 w 177"/>
                <a:gd name="T16" fmla="*/ 0 h 689"/>
                <a:gd name="T17" fmla="*/ 177 w 177"/>
                <a:gd name="T18" fmla="*/ 689 h 689"/>
              </a:gdLst>
              <a:ahLst/>
              <a:cxnLst>
                <a:cxn ang="T10">
                  <a:pos x="T0" y="T1"/>
                </a:cxn>
                <a:cxn ang="T11">
                  <a:pos x="T2" y="T3"/>
                </a:cxn>
                <a:cxn ang="T12">
                  <a:pos x="T4" y="T5"/>
                </a:cxn>
                <a:cxn ang="T13">
                  <a:pos x="T6" y="T7"/>
                </a:cxn>
                <a:cxn ang="T14">
                  <a:pos x="T8" y="T9"/>
                </a:cxn>
              </a:cxnLst>
              <a:rect l="T15" t="T16" r="T17" b="T18"/>
              <a:pathLst>
                <a:path w="177" h="689">
                  <a:moveTo>
                    <a:pt x="177" y="689"/>
                  </a:moveTo>
                  <a:lnTo>
                    <a:pt x="0" y="689"/>
                  </a:lnTo>
                  <a:lnTo>
                    <a:pt x="54" y="0"/>
                  </a:lnTo>
                  <a:lnTo>
                    <a:pt x="123" y="0"/>
                  </a:lnTo>
                  <a:lnTo>
                    <a:pt x="177" y="689"/>
                  </a:lnTo>
                  <a:close/>
                </a:path>
              </a:pathLst>
            </a:custGeom>
            <a:solidFill>
              <a:srgbClr val="089CDE"/>
            </a:solidFill>
            <a:ln w="6350" cap="flat" cmpd="sng">
              <a:solidFill>
                <a:srgbClr val="089CDE"/>
              </a:solidFill>
              <a:miter lim="800000"/>
            </a:ln>
          </p:spPr>
          <p:txBody>
            <a:bodyPr anchor="ctr"/>
            <a:lstStyle/>
            <a:p>
              <a:pPr algn="ctr"/>
              <a:endParaRPr lang="zh-CN" altLang="zh-CN" sz="1400">
                <a:solidFill>
                  <a:srgbClr val="969696"/>
                </a:solidFill>
                <a:sym typeface="微软雅黑" panose="020B0503020204020204" pitchFamily="34" charset="-122"/>
              </a:endParaRPr>
            </a:p>
          </p:txBody>
        </p:sp>
        <p:sp>
          <p:nvSpPr>
            <p:cNvPr id="14389" name="Freeform 126"/>
            <p:cNvSpPr>
              <a:spLocks noChangeArrowheads="1"/>
            </p:cNvSpPr>
            <p:nvPr/>
          </p:nvSpPr>
          <p:spPr bwMode="auto">
            <a:xfrm>
              <a:off x="83851" y="874746"/>
              <a:ext cx="611772" cy="197891"/>
            </a:xfrm>
            <a:custGeom>
              <a:avLst/>
              <a:gdLst>
                <a:gd name="T0" fmla="*/ 0 w 386"/>
                <a:gd name="T1" fmla="*/ 125 h 125"/>
                <a:gd name="T2" fmla="*/ 339 w 386"/>
                <a:gd name="T3" fmla="*/ 125 h 125"/>
                <a:gd name="T4" fmla="*/ 386 w 386"/>
                <a:gd name="T5" fmla="*/ 77 h 125"/>
                <a:gd name="T6" fmla="*/ 386 w 386"/>
                <a:gd name="T7" fmla="*/ 47 h 125"/>
                <a:gd name="T8" fmla="*/ 339 w 386"/>
                <a:gd name="T9" fmla="*/ 0 h 125"/>
                <a:gd name="T10" fmla="*/ 0 w 386"/>
                <a:gd name="T11" fmla="*/ 0 h 125"/>
                <a:gd name="T12" fmla="*/ 0 w 386"/>
                <a:gd name="T13" fmla="*/ 125 h 125"/>
                <a:gd name="T14" fmla="*/ 0 60000 65536"/>
                <a:gd name="T15" fmla="*/ 0 60000 65536"/>
                <a:gd name="T16" fmla="*/ 0 60000 65536"/>
                <a:gd name="T17" fmla="*/ 0 60000 65536"/>
                <a:gd name="T18" fmla="*/ 0 60000 65536"/>
                <a:gd name="T19" fmla="*/ 0 60000 65536"/>
                <a:gd name="T20" fmla="*/ 0 60000 65536"/>
                <a:gd name="T21" fmla="*/ 0 w 386"/>
                <a:gd name="T22" fmla="*/ 0 h 125"/>
                <a:gd name="T23" fmla="*/ 386 w 386"/>
                <a:gd name="T24" fmla="*/ 125 h 1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6" h="125">
                  <a:moveTo>
                    <a:pt x="0" y="125"/>
                  </a:moveTo>
                  <a:cubicBezTo>
                    <a:pt x="339" y="125"/>
                    <a:pt x="339" y="125"/>
                    <a:pt x="339" y="125"/>
                  </a:cubicBezTo>
                  <a:cubicBezTo>
                    <a:pt x="365" y="125"/>
                    <a:pt x="386" y="103"/>
                    <a:pt x="386" y="77"/>
                  </a:cubicBezTo>
                  <a:cubicBezTo>
                    <a:pt x="386" y="47"/>
                    <a:pt x="386" y="47"/>
                    <a:pt x="386" y="47"/>
                  </a:cubicBezTo>
                  <a:cubicBezTo>
                    <a:pt x="386" y="21"/>
                    <a:pt x="365" y="0"/>
                    <a:pt x="339" y="0"/>
                  </a:cubicBezTo>
                  <a:cubicBezTo>
                    <a:pt x="0" y="0"/>
                    <a:pt x="0" y="0"/>
                    <a:pt x="0" y="0"/>
                  </a:cubicBezTo>
                  <a:lnTo>
                    <a:pt x="0" y="125"/>
                  </a:lnTo>
                  <a:close/>
                </a:path>
              </a:pathLst>
            </a:custGeom>
            <a:solidFill>
              <a:srgbClr val="089CDE"/>
            </a:solidFill>
            <a:ln w="6350" cap="flat" cmpd="sng">
              <a:solidFill>
                <a:srgbClr val="089CDE"/>
              </a:solidFill>
              <a:miter lim="800000"/>
            </a:ln>
          </p:spPr>
          <p:txBody>
            <a:bodyPr anchor="ctr"/>
            <a:lstStyle/>
            <a:p>
              <a:pPr algn="ctr"/>
              <a:endParaRPr lang="zh-CN" altLang="zh-CN" sz="1400">
                <a:solidFill>
                  <a:srgbClr val="969696"/>
                </a:solidFill>
                <a:sym typeface="微软雅黑" panose="020B0503020204020204" pitchFamily="34" charset="-122"/>
              </a:endParaRPr>
            </a:p>
          </p:txBody>
        </p:sp>
        <p:sp>
          <p:nvSpPr>
            <p:cNvPr id="14390" name="Freeform 127"/>
            <p:cNvSpPr>
              <a:spLocks noChangeArrowheads="1"/>
            </p:cNvSpPr>
            <p:nvPr/>
          </p:nvSpPr>
          <p:spPr bwMode="auto">
            <a:xfrm>
              <a:off x="597685" y="1492570"/>
              <a:ext cx="195874" cy="613127"/>
            </a:xfrm>
            <a:custGeom>
              <a:avLst/>
              <a:gdLst>
                <a:gd name="T0" fmla="*/ 124 w 124"/>
                <a:gd name="T1" fmla="*/ 387 h 387"/>
                <a:gd name="T2" fmla="*/ 124 w 124"/>
                <a:gd name="T3" fmla="*/ 47 h 387"/>
                <a:gd name="T4" fmla="*/ 77 w 124"/>
                <a:gd name="T5" fmla="*/ 0 h 387"/>
                <a:gd name="T6" fmla="*/ 47 w 124"/>
                <a:gd name="T7" fmla="*/ 0 h 387"/>
                <a:gd name="T8" fmla="*/ 0 w 124"/>
                <a:gd name="T9" fmla="*/ 47 h 387"/>
                <a:gd name="T10" fmla="*/ 0 w 124"/>
                <a:gd name="T11" fmla="*/ 387 h 387"/>
                <a:gd name="T12" fmla="*/ 124 w 124"/>
                <a:gd name="T13" fmla="*/ 387 h 387"/>
                <a:gd name="T14" fmla="*/ 0 60000 65536"/>
                <a:gd name="T15" fmla="*/ 0 60000 65536"/>
                <a:gd name="T16" fmla="*/ 0 60000 65536"/>
                <a:gd name="T17" fmla="*/ 0 60000 65536"/>
                <a:gd name="T18" fmla="*/ 0 60000 65536"/>
                <a:gd name="T19" fmla="*/ 0 60000 65536"/>
                <a:gd name="T20" fmla="*/ 0 60000 65536"/>
                <a:gd name="T21" fmla="*/ 0 w 124"/>
                <a:gd name="T22" fmla="*/ 0 h 387"/>
                <a:gd name="T23" fmla="*/ 124 w 124"/>
                <a:gd name="T24" fmla="*/ 387 h 38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4" h="387">
                  <a:moveTo>
                    <a:pt x="124" y="387"/>
                  </a:moveTo>
                  <a:cubicBezTo>
                    <a:pt x="124" y="47"/>
                    <a:pt x="124" y="47"/>
                    <a:pt x="124" y="47"/>
                  </a:cubicBezTo>
                  <a:cubicBezTo>
                    <a:pt x="124" y="21"/>
                    <a:pt x="103" y="0"/>
                    <a:pt x="77" y="0"/>
                  </a:cubicBezTo>
                  <a:cubicBezTo>
                    <a:pt x="47" y="0"/>
                    <a:pt x="47" y="0"/>
                    <a:pt x="47" y="0"/>
                  </a:cubicBezTo>
                  <a:cubicBezTo>
                    <a:pt x="21" y="0"/>
                    <a:pt x="0" y="21"/>
                    <a:pt x="0" y="47"/>
                  </a:cubicBezTo>
                  <a:cubicBezTo>
                    <a:pt x="0" y="387"/>
                    <a:pt x="0" y="387"/>
                    <a:pt x="0" y="387"/>
                  </a:cubicBezTo>
                  <a:lnTo>
                    <a:pt x="124" y="387"/>
                  </a:lnTo>
                  <a:close/>
                </a:path>
              </a:pathLst>
            </a:custGeom>
            <a:solidFill>
              <a:srgbClr val="089CDE"/>
            </a:solidFill>
            <a:ln w="6350" cap="flat" cmpd="sng">
              <a:solidFill>
                <a:srgbClr val="089CDE"/>
              </a:solidFill>
              <a:miter lim="800000"/>
            </a:ln>
          </p:spPr>
          <p:txBody>
            <a:bodyPr anchor="ctr"/>
            <a:lstStyle/>
            <a:p>
              <a:pPr algn="ctr"/>
              <a:endParaRPr lang="zh-CN" altLang="zh-CN" sz="1400">
                <a:solidFill>
                  <a:srgbClr val="969696"/>
                </a:solidFill>
                <a:sym typeface="微软雅黑" panose="020B0503020204020204" pitchFamily="34" charset="-122"/>
              </a:endParaRPr>
            </a:p>
          </p:txBody>
        </p:sp>
        <p:sp>
          <p:nvSpPr>
            <p:cNvPr id="14391" name="Freeform 128"/>
            <p:cNvSpPr>
              <a:spLocks noChangeArrowheads="1"/>
            </p:cNvSpPr>
            <p:nvPr/>
          </p:nvSpPr>
          <p:spPr bwMode="auto">
            <a:xfrm>
              <a:off x="222036" y="1492570"/>
              <a:ext cx="491028" cy="198562"/>
            </a:xfrm>
            <a:custGeom>
              <a:avLst/>
              <a:gdLst>
                <a:gd name="T0" fmla="*/ 310 w 310"/>
                <a:gd name="T1" fmla="*/ 0 h 125"/>
                <a:gd name="T2" fmla="*/ 38 w 310"/>
                <a:gd name="T3" fmla="*/ 0 h 125"/>
                <a:gd name="T4" fmla="*/ 0 w 310"/>
                <a:gd name="T5" fmla="*/ 47 h 125"/>
                <a:gd name="T6" fmla="*/ 0 w 310"/>
                <a:gd name="T7" fmla="*/ 77 h 125"/>
                <a:gd name="T8" fmla="*/ 38 w 310"/>
                <a:gd name="T9" fmla="*/ 125 h 125"/>
                <a:gd name="T10" fmla="*/ 310 w 310"/>
                <a:gd name="T11" fmla="*/ 125 h 125"/>
                <a:gd name="T12" fmla="*/ 310 w 310"/>
                <a:gd name="T13" fmla="*/ 0 h 125"/>
                <a:gd name="T14" fmla="*/ 0 60000 65536"/>
                <a:gd name="T15" fmla="*/ 0 60000 65536"/>
                <a:gd name="T16" fmla="*/ 0 60000 65536"/>
                <a:gd name="T17" fmla="*/ 0 60000 65536"/>
                <a:gd name="T18" fmla="*/ 0 60000 65536"/>
                <a:gd name="T19" fmla="*/ 0 60000 65536"/>
                <a:gd name="T20" fmla="*/ 0 60000 65536"/>
                <a:gd name="T21" fmla="*/ 0 w 310"/>
                <a:gd name="T22" fmla="*/ 0 h 125"/>
                <a:gd name="T23" fmla="*/ 310 w 310"/>
                <a:gd name="T24" fmla="*/ 125 h 1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0" h="125">
                  <a:moveTo>
                    <a:pt x="310" y="0"/>
                  </a:moveTo>
                  <a:cubicBezTo>
                    <a:pt x="38" y="0"/>
                    <a:pt x="38" y="0"/>
                    <a:pt x="38" y="0"/>
                  </a:cubicBezTo>
                  <a:cubicBezTo>
                    <a:pt x="17" y="0"/>
                    <a:pt x="0" y="21"/>
                    <a:pt x="0" y="47"/>
                  </a:cubicBezTo>
                  <a:cubicBezTo>
                    <a:pt x="0" y="77"/>
                    <a:pt x="0" y="77"/>
                    <a:pt x="0" y="77"/>
                  </a:cubicBezTo>
                  <a:cubicBezTo>
                    <a:pt x="0" y="103"/>
                    <a:pt x="17" y="125"/>
                    <a:pt x="38" y="125"/>
                  </a:cubicBezTo>
                  <a:cubicBezTo>
                    <a:pt x="310" y="125"/>
                    <a:pt x="310" y="125"/>
                    <a:pt x="310" y="125"/>
                  </a:cubicBezTo>
                  <a:lnTo>
                    <a:pt x="310" y="0"/>
                  </a:lnTo>
                  <a:close/>
                </a:path>
              </a:pathLst>
            </a:custGeom>
            <a:solidFill>
              <a:srgbClr val="089CDE"/>
            </a:solidFill>
            <a:ln w="6350" cap="flat" cmpd="sng">
              <a:solidFill>
                <a:srgbClr val="089CDE"/>
              </a:solidFill>
              <a:miter lim="800000"/>
            </a:ln>
          </p:spPr>
          <p:txBody>
            <a:bodyPr anchor="ctr"/>
            <a:lstStyle/>
            <a:p>
              <a:pPr algn="ctr"/>
              <a:endParaRPr lang="zh-CN" altLang="zh-CN" sz="1400">
                <a:solidFill>
                  <a:srgbClr val="969696"/>
                </a:solidFill>
                <a:sym typeface="微软雅黑" panose="020B0503020204020204" pitchFamily="34" charset="-122"/>
              </a:endParaRPr>
            </a:p>
          </p:txBody>
        </p:sp>
        <p:sp>
          <p:nvSpPr>
            <p:cNvPr id="14392" name="Freeform 129"/>
            <p:cNvSpPr>
              <a:spLocks noChangeArrowheads="1"/>
            </p:cNvSpPr>
            <p:nvPr/>
          </p:nvSpPr>
          <p:spPr bwMode="auto">
            <a:xfrm>
              <a:off x="1342" y="575562"/>
              <a:ext cx="415227" cy="1115570"/>
            </a:xfrm>
            <a:custGeom>
              <a:avLst/>
              <a:gdLst>
                <a:gd name="T0" fmla="*/ 171 w 262"/>
                <a:gd name="T1" fmla="*/ 0 h 704"/>
                <a:gd name="T2" fmla="*/ 164 w 262"/>
                <a:gd name="T3" fmla="*/ 0 h 704"/>
                <a:gd name="T4" fmla="*/ 98 w 262"/>
                <a:gd name="T5" fmla="*/ 0 h 704"/>
                <a:gd name="T6" fmla="*/ 0 w 262"/>
                <a:gd name="T7" fmla="*/ 127 h 704"/>
                <a:gd name="T8" fmla="*/ 0 w 262"/>
                <a:gd name="T9" fmla="*/ 577 h 704"/>
                <a:gd name="T10" fmla="*/ 98 w 262"/>
                <a:gd name="T11" fmla="*/ 704 h 704"/>
                <a:gd name="T12" fmla="*/ 164 w 262"/>
                <a:gd name="T13" fmla="*/ 704 h 704"/>
                <a:gd name="T14" fmla="*/ 262 w 262"/>
                <a:gd name="T15" fmla="*/ 577 h 704"/>
                <a:gd name="T16" fmla="*/ 262 w 262"/>
                <a:gd name="T17" fmla="*/ 283 h 704"/>
                <a:gd name="T18" fmla="*/ 171 w 262"/>
                <a:gd name="T19" fmla="*/ 0 h 7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62"/>
                <a:gd name="T31" fmla="*/ 0 h 704"/>
                <a:gd name="T32" fmla="*/ 262 w 262"/>
                <a:gd name="T33" fmla="*/ 704 h 70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62" h="704">
                  <a:moveTo>
                    <a:pt x="171" y="0"/>
                  </a:moveTo>
                  <a:cubicBezTo>
                    <a:pt x="169" y="0"/>
                    <a:pt x="167" y="0"/>
                    <a:pt x="164" y="0"/>
                  </a:cubicBezTo>
                  <a:cubicBezTo>
                    <a:pt x="98" y="0"/>
                    <a:pt x="98" y="0"/>
                    <a:pt x="98" y="0"/>
                  </a:cubicBezTo>
                  <a:cubicBezTo>
                    <a:pt x="44" y="0"/>
                    <a:pt x="0" y="57"/>
                    <a:pt x="0" y="127"/>
                  </a:cubicBezTo>
                  <a:cubicBezTo>
                    <a:pt x="0" y="577"/>
                    <a:pt x="0" y="577"/>
                    <a:pt x="0" y="577"/>
                  </a:cubicBezTo>
                  <a:cubicBezTo>
                    <a:pt x="0" y="647"/>
                    <a:pt x="44" y="704"/>
                    <a:pt x="98" y="704"/>
                  </a:cubicBezTo>
                  <a:cubicBezTo>
                    <a:pt x="164" y="704"/>
                    <a:pt x="164" y="704"/>
                    <a:pt x="164" y="704"/>
                  </a:cubicBezTo>
                  <a:cubicBezTo>
                    <a:pt x="218" y="704"/>
                    <a:pt x="262" y="647"/>
                    <a:pt x="262" y="577"/>
                  </a:cubicBezTo>
                  <a:cubicBezTo>
                    <a:pt x="262" y="283"/>
                    <a:pt x="262" y="283"/>
                    <a:pt x="262" y="283"/>
                  </a:cubicBezTo>
                  <a:cubicBezTo>
                    <a:pt x="238" y="232"/>
                    <a:pt x="187" y="32"/>
                    <a:pt x="171" y="0"/>
                  </a:cubicBezTo>
                  <a:close/>
                </a:path>
              </a:pathLst>
            </a:custGeom>
            <a:solidFill>
              <a:srgbClr val="089CDE"/>
            </a:solidFill>
            <a:ln w="6350" cap="flat" cmpd="sng">
              <a:solidFill>
                <a:srgbClr val="089CDE"/>
              </a:solidFill>
              <a:miter lim="800000"/>
            </a:ln>
          </p:spPr>
          <p:txBody>
            <a:bodyPr anchor="ctr"/>
            <a:lstStyle/>
            <a:p>
              <a:pPr algn="ctr"/>
              <a:endParaRPr lang="zh-CN" altLang="zh-CN" sz="1400">
                <a:solidFill>
                  <a:srgbClr val="969696"/>
                </a:solidFill>
                <a:sym typeface="微软雅黑" panose="020B0503020204020204" pitchFamily="34" charset="-122"/>
              </a:endParaRPr>
            </a:p>
          </p:txBody>
        </p:sp>
        <p:sp>
          <p:nvSpPr>
            <p:cNvPr id="14393" name="Oval 130"/>
            <p:cNvSpPr>
              <a:spLocks noChangeArrowheads="1"/>
            </p:cNvSpPr>
            <p:nvPr/>
          </p:nvSpPr>
          <p:spPr bwMode="auto">
            <a:xfrm>
              <a:off x="0" y="65070"/>
              <a:ext cx="418581" cy="418590"/>
            </a:xfrm>
            <a:prstGeom prst="ellipse">
              <a:avLst/>
            </a:prstGeom>
            <a:solidFill>
              <a:srgbClr val="089CDE"/>
            </a:solidFill>
            <a:ln w="6350" cap="flat" cmpd="sng">
              <a:solidFill>
                <a:srgbClr val="089CDE"/>
              </a:solidFill>
              <a:miter lim="800000"/>
            </a:ln>
          </p:spPr>
          <p:txBody>
            <a:bodyPr anchor="ctr"/>
            <a:lstStyle/>
            <a:p>
              <a:pPr algn="ctr"/>
              <a:endParaRPr lang="zh-CN" altLang="zh-CN" sz="1400">
                <a:solidFill>
                  <a:srgbClr val="969696"/>
                </a:solidFill>
                <a:sym typeface="微软雅黑" panose="020B0503020204020204" pitchFamily="34" charset="-122"/>
              </a:endParaRPr>
            </a:p>
          </p:txBody>
        </p:sp>
        <p:sp>
          <p:nvSpPr>
            <p:cNvPr id="14394" name="Freeform 131"/>
            <p:cNvSpPr>
              <a:spLocks noChangeArrowheads="1"/>
            </p:cNvSpPr>
            <p:nvPr/>
          </p:nvSpPr>
          <p:spPr bwMode="auto">
            <a:xfrm>
              <a:off x="3308399" y="874746"/>
              <a:ext cx="613785" cy="197891"/>
            </a:xfrm>
            <a:custGeom>
              <a:avLst/>
              <a:gdLst>
                <a:gd name="T0" fmla="*/ 387 w 387"/>
                <a:gd name="T1" fmla="*/ 125 h 125"/>
                <a:gd name="T2" fmla="*/ 47 w 387"/>
                <a:gd name="T3" fmla="*/ 125 h 125"/>
                <a:gd name="T4" fmla="*/ 0 w 387"/>
                <a:gd name="T5" fmla="*/ 77 h 125"/>
                <a:gd name="T6" fmla="*/ 0 w 387"/>
                <a:gd name="T7" fmla="*/ 47 h 125"/>
                <a:gd name="T8" fmla="*/ 47 w 387"/>
                <a:gd name="T9" fmla="*/ 0 h 125"/>
                <a:gd name="T10" fmla="*/ 387 w 387"/>
                <a:gd name="T11" fmla="*/ 0 h 125"/>
                <a:gd name="T12" fmla="*/ 387 w 387"/>
                <a:gd name="T13" fmla="*/ 125 h 125"/>
                <a:gd name="T14" fmla="*/ 0 60000 65536"/>
                <a:gd name="T15" fmla="*/ 0 60000 65536"/>
                <a:gd name="T16" fmla="*/ 0 60000 65536"/>
                <a:gd name="T17" fmla="*/ 0 60000 65536"/>
                <a:gd name="T18" fmla="*/ 0 60000 65536"/>
                <a:gd name="T19" fmla="*/ 0 60000 65536"/>
                <a:gd name="T20" fmla="*/ 0 60000 65536"/>
                <a:gd name="T21" fmla="*/ 0 w 387"/>
                <a:gd name="T22" fmla="*/ 0 h 125"/>
                <a:gd name="T23" fmla="*/ 387 w 387"/>
                <a:gd name="T24" fmla="*/ 125 h 1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7" h="125">
                  <a:moveTo>
                    <a:pt x="387" y="125"/>
                  </a:moveTo>
                  <a:cubicBezTo>
                    <a:pt x="47" y="125"/>
                    <a:pt x="47" y="125"/>
                    <a:pt x="47" y="125"/>
                  </a:cubicBezTo>
                  <a:cubicBezTo>
                    <a:pt x="21" y="125"/>
                    <a:pt x="0" y="103"/>
                    <a:pt x="0" y="77"/>
                  </a:cubicBezTo>
                  <a:cubicBezTo>
                    <a:pt x="0" y="47"/>
                    <a:pt x="0" y="47"/>
                    <a:pt x="0" y="47"/>
                  </a:cubicBezTo>
                  <a:cubicBezTo>
                    <a:pt x="0" y="21"/>
                    <a:pt x="21" y="0"/>
                    <a:pt x="47" y="0"/>
                  </a:cubicBezTo>
                  <a:cubicBezTo>
                    <a:pt x="387" y="0"/>
                    <a:pt x="387" y="0"/>
                    <a:pt x="387" y="0"/>
                  </a:cubicBezTo>
                  <a:lnTo>
                    <a:pt x="387" y="125"/>
                  </a:lnTo>
                  <a:close/>
                </a:path>
              </a:pathLst>
            </a:custGeom>
            <a:solidFill>
              <a:srgbClr val="089CDE"/>
            </a:solidFill>
            <a:ln w="6350" cap="flat" cmpd="sng">
              <a:solidFill>
                <a:srgbClr val="089CDE"/>
              </a:solidFill>
              <a:miter lim="800000"/>
            </a:ln>
          </p:spPr>
          <p:txBody>
            <a:bodyPr anchor="ctr"/>
            <a:lstStyle/>
            <a:p>
              <a:pPr algn="ctr"/>
              <a:endParaRPr lang="zh-CN" altLang="zh-CN" sz="1400">
                <a:solidFill>
                  <a:srgbClr val="969696"/>
                </a:solidFill>
                <a:sym typeface="微软雅黑" panose="020B0503020204020204" pitchFamily="34" charset="-122"/>
              </a:endParaRPr>
            </a:p>
          </p:txBody>
        </p:sp>
        <p:sp>
          <p:nvSpPr>
            <p:cNvPr id="14395" name="Freeform 132"/>
            <p:cNvSpPr>
              <a:spLocks noChangeArrowheads="1"/>
            </p:cNvSpPr>
            <p:nvPr/>
          </p:nvSpPr>
          <p:spPr bwMode="auto">
            <a:xfrm>
              <a:off x="3210462" y="1492570"/>
              <a:ext cx="197887" cy="613127"/>
            </a:xfrm>
            <a:custGeom>
              <a:avLst/>
              <a:gdLst>
                <a:gd name="T0" fmla="*/ 0 w 125"/>
                <a:gd name="T1" fmla="*/ 387 h 387"/>
                <a:gd name="T2" fmla="*/ 0 w 125"/>
                <a:gd name="T3" fmla="*/ 47 h 387"/>
                <a:gd name="T4" fmla="*/ 47 w 125"/>
                <a:gd name="T5" fmla="*/ 0 h 387"/>
                <a:gd name="T6" fmla="*/ 77 w 125"/>
                <a:gd name="T7" fmla="*/ 0 h 387"/>
                <a:gd name="T8" fmla="*/ 125 w 125"/>
                <a:gd name="T9" fmla="*/ 47 h 387"/>
                <a:gd name="T10" fmla="*/ 125 w 125"/>
                <a:gd name="T11" fmla="*/ 387 h 387"/>
                <a:gd name="T12" fmla="*/ 0 w 125"/>
                <a:gd name="T13" fmla="*/ 387 h 387"/>
                <a:gd name="T14" fmla="*/ 0 60000 65536"/>
                <a:gd name="T15" fmla="*/ 0 60000 65536"/>
                <a:gd name="T16" fmla="*/ 0 60000 65536"/>
                <a:gd name="T17" fmla="*/ 0 60000 65536"/>
                <a:gd name="T18" fmla="*/ 0 60000 65536"/>
                <a:gd name="T19" fmla="*/ 0 60000 65536"/>
                <a:gd name="T20" fmla="*/ 0 60000 65536"/>
                <a:gd name="T21" fmla="*/ 0 w 125"/>
                <a:gd name="T22" fmla="*/ 0 h 387"/>
                <a:gd name="T23" fmla="*/ 125 w 125"/>
                <a:gd name="T24" fmla="*/ 387 h 38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5" h="387">
                  <a:moveTo>
                    <a:pt x="0" y="387"/>
                  </a:moveTo>
                  <a:cubicBezTo>
                    <a:pt x="0" y="47"/>
                    <a:pt x="0" y="47"/>
                    <a:pt x="0" y="47"/>
                  </a:cubicBezTo>
                  <a:cubicBezTo>
                    <a:pt x="0" y="21"/>
                    <a:pt x="21" y="0"/>
                    <a:pt x="47" y="0"/>
                  </a:cubicBezTo>
                  <a:cubicBezTo>
                    <a:pt x="77" y="0"/>
                    <a:pt x="77" y="0"/>
                    <a:pt x="77" y="0"/>
                  </a:cubicBezTo>
                  <a:cubicBezTo>
                    <a:pt x="103" y="0"/>
                    <a:pt x="125" y="21"/>
                    <a:pt x="125" y="47"/>
                  </a:cubicBezTo>
                  <a:cubicBezTo>
                    <a:pt x="125" y="387"/>
                    <a:pt x="125" y="387"/>
                    <a:pt x="125" y="387"/>
                  </a:cubicBezTo>
                  <a:lnTo>
                    <a:pt x="0" y="387"/>
                  </a:lnTo>
                  <a:close/>
                </a:path>
              </a:pathLst>
            </a:custGeom>
            <a:solidFill>
              <a:srgbClr val="089CDE"/>
            </a:solidFill>
            <a:ln w="6350" cap="flat" cmpd="sng">
              <a:solidFill>
                <a:srgbClr val="089CDE"/>
              </a:solidFill>
              <a:miter lim="800000"/>
            </a:ln>
          </p:spPr>
          <p:txBody>
            <a:bodyPr anchor="ctr"/>
            <a:lstStyle/>
            <a:p>
              <a:pPr algn="ctr"/>
              <a:endParaRPr lang="zh-CN" altLang="zh-CN" sz="1400">
                <a:solidFill>
                  <a:srgbClr val="969696"/>
                </a:solidFill>
                <a:sym typeface="微软雅黑" panose="020B0503020204020204" pitchFamily="34" charset="-122"/>
              </a:endParaRPr>
            </a:p>
          </p:txBody>
        </p:sp>
        <p:sp>
          <p:nvSpPr>
            <p:cNvPr id="14396" name="Freeform 133"/>
            <p:cNvSpPr>
              <a:spLocks noChangeArrowheads="1"/>
            </p:cNvSpPr>
            <p:nvPr/>
          </p:nvSpPr>
          <p:spPr bwMode="auto">
            <a:xfrm>
              <a:off x="3290958" y="1492570"/>
              <a:ext cx="491699" cy="198562"/>
            </a:xfrm>
            <a:custGeom>
              <a:avLst/>
              <a:gdLst>
                <a:gd name="T0" fmla="*/ 0 w 310"/>
                <a:gd name="T1" fmla="*/ 0 h 125"/>
                <a:gd name="T2" fmla="*/ 273 w 310"/>
                <a:gd name="T3" fmla="*/ 0 h 125"/>
                <a:gd name="T4" fmla="*/ 310 w 310"/>
                <a:gd name="T5" fmla="*/ 47 h 125"/>
                <a:gd name="T6" fmla="*/ 310 w 310"/>
                <a:gd name="T7" fmla="*/ 77 h 125"/>
                <a:gd name="T8" fmla="*/ 273 w 310"/>
                <a:gd name="T9" fmla="*/ 125 h 125"/>
                <a:gd name="T10" fmla="*/ 0 w 310"/>
                <a:gd name="T11" fmla="*/ 125 h 125"/>
                <a:gd name="T12" fmla="*/ 0 w 310"/>
                <a:gd name="T13" fmla="*/ 0 h 125"/>
                <a:gd name="T14" fmla="*/ 0 60000 65536"/>
                <a:gd name="T15" fmla="*/ 0 60000 65536"/>
                <a:gd name="T16" fmla="*/ 0 60000 65536"/>
                <a:gd name="T17" fmla="*/ 0 60000 65536"/>
                <a:gd name="T18" fmla="*/ 0 60000 65536"/>
                <a:gd name="T19" fmla="*/ 0 60000 65536"/>
                <a:gd name="T20" fmla="*/ 0 60000 65536"/>
                <a:gd name="T21" fmla="*/ 0 w 310"/>
                <a:gd name="T22" fmla="*/ 0 h 125"/>
                <a:gd name="T23" fmla="*/ 310 w 310"/>
                <a:gd name="T24" fmla="*/ 125 h 1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0" h="125">
                  <a:moveTo>
                    <a:pt x="0" y="0"/>
                  </a:moveTo>
                  <a:cubicBezTo>
                    <a:pt x="273" y="0"/>
                    <a:pt x="273" y="0"/>
                    <a:pt x="273" y="0"/>
                  </a:cubicBezTo>
                  <a:cubicBezTo>
                    <a:pt x="293" y="0"/>
                    <a:pt x="310" y="21"/>
                    <a:pt x="310" y="47"/>
                  </a:cubicBezTo>
                  <a:cubicBezTo>
                    <a:pt x="310" y="77"/>
                    <a:pt x="310" y="77"/>
                    <a:pt x="310" y="77"/>
                  </a:cubicBezTo>
                  <a:cubicBezTo>
                    <a:pt x="310" y="103"/>
                    <a:pt x="293" y="125"/>
                    <a:pt x="273" y="125"/>
                  </a:cubicBezTo>
                  <a:cubicBezTo>
                    <a:pt x="0" y="125"/>
                    <a:pt x="0" y="125"/>
                    <a:pt x="0" y="125"/>
                  </a:cubicBezTo>
                  <a:lnTo>
                    <a:pt x="0" y="0"/>
                  </a:lnTo>
                  <a:close/>
                </a:path>
              </a:pathLst>
            </a:custGeom>
            <a:solidFill>
              <a:srgbClr val="089CDE"/>
            </a:solidFill>
            <a:ln w="6350" cap="flat" cmpd="sng">
              <a:solidFill>
                <a:srgbClr val="089CDE"/>
              </a:solidFill>
              <a:miter lim="800000"/>
            </a:ln>
          </p:spPr>
          <p:txBody>
            <a:bodyPr anchor="ctr"/>
            <a:lstStyle/>
            <a:p>
              <a:pPr algn="ctr"/>
              <a:endParaRPr lang="zh-CN" altLang="zh-CN" sz="1400">
                <a:solidFill>
                  <a:srgbClr val="969696"/>
                </a:solidFill>
                <a:sym typeface="微软雅黑" panose="020B0503020204020204" pitchFamily="34" charset="-122"/>
              </a:endParaRPr>
            </a:p>
          </p:txBody>
        </p:sp>
        <p:sp>
          <p:nvSpPr>
            <p:cNvPr id="14397" name="Freeform 134"/>
            <p:cNvSpPr>
              <a:spLocks noChangeArrowheads="1"/>
            </p:cNvSpPr>
            <p:nvPr/>
          </p:nvSpPr>
          <p:spPr bwMode="auto">
            <a:xfrm>
              <a:off x="3589466" y="575562"/>
              <a:ext cx="413215" cy="1115570"/>
            </a:xfrm>
            <a:custGeom>
              <a:avLst/>
              <a:gdLst>
                <a:gd name="T0" fmla="*/ 90 w 261"/>
                <a:gd name="T1" fmla="*/ 0 h 704"/>
                <a:gd name="T2" fmla="*/ 97 w 261"/>
                <a:gd name="T3" fmla="*/ 0 h 704"/>
                <a:gd name="T4" fmla="*/ 163 w 261"/>
                <a:gd name="T5" fmla="*/ 0 h 704"/>
                <a:gd name="T6" fmla="*/ 261 w 261"/>
                <a:gd name="T7" fmla="*/ 127 h 704"/>
                <a:gd name="T8" fmla="*/ 261 w 261"/>
                <a:gd name="T9" fmla="*/ 577 h 704"/>
                <a:gd name="T10" fmla="*/ 163 w 261"/>
                <a:gd name="T11" fmla="*/ 704 h 704"/>
                <a:gd name="T12" fmla="*/ 97 w 261"/>
                <a:gd name="T13" fmla="*/ 704 h 704"/>
                <a:gd name="T14" fmla="*/ 0 w 261"/>
                <a:gd name="T15" fmla="*/ 577 h 704"/>
                <a:gd name="T16" fmla="*/ 0 w 261"/>
                <a:gd name="T17" fmla="*/ 283 h 704"/>
                <a:gd name="T18" fmla="*/ 90 w 261"/>
                <a:gd name="T19" fmla="*/ 0 h 7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61"/>
                <a:gd name="T31" fmla="*/ 0 h 704"/>
                <a:gd name="T32" fmla="*/ 261 w 261"/>
                <a:gd name="T33" fmla="*/ 704 h 70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61" h="704">
                  <a:moveTo>
                    <a:pt x="90" y="0"/>
                  </a:moveTo>
                  <a:cubicBezTo>
                    <a:pt x="92" y="0"/>
                    <a:pt x="95" y="0"/>
                    <a:pt x="97" y="0"/>
                  </a:cubicBezTo>
                  <a:cubicBezTo>
                    <a:pt x="163" y="0"/>
                    <a:pt x="163" y="0"/>
                    <a:pt x="163" y="0"/>
                  </a:cubicBezTo>
                  <a:cubicBezTo>
                    <a:pt x="217" y="0"/>
                    <a:pt x="261" y="57"/>
                    <a:pt x="261" y="127"/>
                  </a:cubicBezTo>
                  <a:cubicBezTo>
                    <a:pt x="261" y="577"/>
                    <a:pt x="261" y="577"/>
                    <a:pt x="261" y="577"/>
                  </a:cubicBezTo>
                  <a:cubicBezTo>
                    <a:pt x="261" y="647"/>
                    <a:pt x="217" y="704"/>
                    <a:pt x="163" y="704"/>
                  </a:cubicBezTo>
                  <a:cubicBezTo>
                    <a:pt x="97" y="704"/>
                    <a:pt x="97" y="704"/>
                    <a:pt x="97" y="704"/>
                  </a:cubicBezTo>
                  <a:cubicBezTo>
                    <a:pt x="43" y="704"/>
                    <a:pt x="0" y="647"/>
                    <a:pt x="0" y="577"/>
                  </a:cubicBezTo>
                  <a:cubicBezTo>
                    <a:pt x="0" y="283"/>
                    <a:pt x="0" y="283"/>
                    <a:pt x="0" y="283"/>
                  </a:cubicBezTo>
                  <a:cubicBezTo>
                    <a:pt x="23" y="232"/>
                    <a:pt x="75" y="32"/>
                    <a:pt x="90" y="0"/>
                  </a:cubicBezTo>
                  <a:close/>
                </a:path>
              </a:pathLst>
            </a:custGeom>
            <a:solidFill>
              <a:srgbClr val="089CDE"/>
            </a:solidFill>
            <a:ln w="6350" cap="flat" cmpd="sng">
              <a:solidFill>
                <a:srgbClr val="089CDE"/>
              </a:solidFill>
              <a:miter lim="800000"/>
            </a:ln>
          </p:spPr>
          <p:txBody>
            <a:bodyPr anchor="ctr"/>
            <a:lstStyle/>
            <a:p>
              <a:pPr algn="ctr"/>
              <a:endParaRPr lang="zh-CN" altLang="zh-CN" sz="1400">
                <a:solidFill>
                  <a:srgbClr val="969696"/>
                </a:solidFill>
                <a:sym typeface="微软雅黑" panose="020B0503020204020204" pitchFamily="34" charset="-122"/>
              </a:endParaRPr>
            </a:p>
          </p:txBody>
        </p:sp>
        <p:sp>
          <p:nvSpPr>
            <p:cNvPr id="14398" name="Oval 135"/>
            <p:cNvSpPr>
              <a:spLocks noChangeArrowheads="1"/>
            </p:cNvSpPr>
            <p:nvPr/>
          </p:nvSpPr>
          <p:spPr bwMode="auto">
            <a:xfrm>
              <a:off x="3586112" y="65070"/>
              <a:ext cx="417910" cy="418590"/>
            </a:xfrm>
            <a:prstGeom prst="ellipse">
              <a:avLst/>
            </a:prstGeom>
            <a:solidFill>
              <a:srgbClr val="089CDE"/>
            </a:solidFill>
            <a:ln w="6350" cap="flat" cmpd="sng">
              <a:solidFill>
                <a:srgbClr val="089CDE"/>
              </a:solidFill>
              <a:miter lim="800000"/>
            </a:ln>
          </p:spPr>
          <p:txBody>
            <a:bodyPr anchor="ctr"/>
            <a:lstStyle/>
            <a:p>
              <a:pPr algn="ctr"/>
              <a:endParaRPr lang="zh-CN" altLang="zh-CN" sz="1400">
                <a:solidFill>
                  <a:srgbClr val="969696"/>
                </a:solidFill>
                <a:sym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600" advTm="6000">
        <p14:gallery dir="l"/>
      </p:transition>
    </mc:Choice>
    <mc:Fallback>
      <p:transition spd="slow" advTm="6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4338">
                                            <p:txEl>
                                              <p:pRg st="0" end="0"/>
                                            </p:txEl>
                                          </p:spTgt>
                                        </p:tgtEl>
                                        <p:attrNameLst>
                                          <p:attrName>style.visibility</p:attrName>
                                        </p:attrNameLst>
                                      </p:cBhvr>
                                      <p:to>
                                        <p:strVal val="visible"/>
                                      </p:to>
                                    </p:set>
                                    <p:animEffect>
                                      <p:cBhvr>
                                        <p:cTn id="7" dur="500"/>
                                        <p:tgtEl>
                                          <p:spTgt spid="14338">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4339"/>
                                        </p:tgtEl>
                                        <p:attrNameLst>
                                          <p:attrName>style.visibility</p:attrName>
                                        </p:attrNameLst>
                                      </p:cBhvr>
                                      <p:to>
                                        <p:strVal val="visible"/>
                                      </p:to>
                                    </p:set>
                                    <p:animEffect>
                                      <p:cBhvr>
                                        <p:cTn id="11" dur="500"/>
                                        <p:tgtEl>
                                          <p:spTgt spid="14339"/>
                                        </p:tgtEl>
                                      </p:cBhvr>
                                    </p:animEffect>
                                  </p:childTnLst>
                                </p:cTn>
                              </p:par>
                              <p:par>
                                <p:cTn id="12" presetID="10" presetClass="entr" presetSubtype="0" fill="hold" nodeType="withEffect">
                                  <p:stCondLst>
                                    <p:cond delay="0"/>
                                  </p:stCondLst>
                                  <p:childTnLst>
                                    <p:set>
                                      <p:cBhvr>
                                        <p:cTn id="13" dur="1" fill="hold">
                                          <p:stCondLst>
                                            <p:cond delay="0"/>
                                          </p:stCondLst>
                                        </p:cTn>
                                        <p:tgtEl>
                                          <p:spTgt spid="14340"/>
                                        </p:tgtEl>
                                        <p:attrNameLst>
                                          <p:attrName>style.visibility</p:attrName>
                                        </p:attrNameLst>
                                      </p:cBhvr>
                                      <p:to>
                                        <p:strVal val="visible"/>
                                      </p:to>
                                    </p:set>
                                    <p:anim calcmode="lin" valueType="num">
                                      <p:cBhvr>
                                        <p:cTn id="14" dur="500" fill="hold"/>
                                        <p:tgtEl>
                                          <p:spTgt spid="14340"/>
                                        </p:tgtEl>
                                        <p:attrNameLst>
                                          <p:attrName>ppt_w</p:attrName>
                                        </p:attrNameLst>
                                      </p:cBhvr>
                                      <p:tavLst>
                                        <p:tav tm="0">
                                          <p:val>
                                            <p:fltVal val="0"/>
                                          </p:val>
                                        </p:tav>
                                        <p:tav tm="100000">
                                          <p:val>
                                            <p:strVal val="#ppt_w"/>
                                          </p:val>
                                        </p:tav>
                                      </p:tavLst>
                                    </p:anim>
                                    <p:anim calcmode="lin" valueType="num">
                                      <p:cBhvr>
                                        <p:cTn id="15" dur="500" fill="hold"/>
                                        <p:tgtEl>
                                          <p:spTgt spid="14340"/>
                                        </p:tgtEl>
                                        <p:attrNameLst>
                                          <p:attrName>ppt_h</p:attrName>
                                        </p:attrNameLst>
                                      </p:cBhvr>
                                      <p:tavLst>
                                        <p:tav tm="0">
                                          <p:val>
                                            <p:fltVal val="0"/>
                                          </p:val>
                                        </p:tav>
                                        <p:tav tm="100000">
                                          <p:val>
                                            <p:strVal val="#ppt_h"/>
                                          </p:val>
                                        </p:tav>
                                      </p:tavLst>
                                    </p:anim>
                                    <p:animEffect>
                                      <p:cBhvr>
                                        <p:cTn id="16" dur="500"/>
                                        <p:tgtEl>
                                          <p:spTgt spid="14340"/>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14347"/>
                                        </p:tgtEl>
                                        <p:attrNameLst>
                                          <p:attrName>style.visibility</p:attrName>
                                        </p:attrNameLst>
                                      </p:cBhvr>
                                      <p:to>
                                        <p:strVal val="visible"/>
                                      </p:to>
                                    </p:set>
                                    <p:anim calcmode="lin" valueType="num">
                                      <p:cBhvr>
                                        <p:cTn id="20" dur="500" fill="hold"/>
                                        <p:tgtEl>
                                          <p:spTgt spid="14347"/>
                                        </p:tgtEl>
                                        <p:attrNameLst>
                                          <p:attrName>ppt_w</p:attrName>
                                        </p:attrNameLst>
                                      </p:cBhvr>
                                      <p:tavLst>
                                        <p:tav tm="0">
                                          <p:val>
                                            <p:fltVal val="0"/>
                                          </p:val>
                                        </p:tav>
                                        <p:tav tm="100000">
                                          <p:val>
                                            <p:strVal val="#ppt_w"/>
                                          </p:val>
                                        </p:tav>
                                      </p:tavLst>
                                    </p:anim>
                                    <p:anim calcmode="lin" valueType="num">
                                      <p:cBhvr>
                                        <p:cTn id="21" dur="500" fill="hold"/>
                                        <p:tgtEl>
                                          <p:spTgt spid="14347"/>
                                        </p:tgtEl>
                                        <p:attrNameLst>
                                          <p:attrName>ppt_h</p:attrName>
                                        </p:attrNameLst>
                                      </p:cBhvr>
                                      <p:tavLst>
                                        <p:tav tm="0">
                                          <p:val>
                                            <p:fltVal val="0"/>
                                          </p:val>
                                        </p:tav>
                                        <p:tav tm="100000">
                                          <p:val>
                                            <p:strVal val="#ppt_h"/>
                                          </p:val>
                                        </p:tav>
                                      </p:tavLst>
                                    </p:anim>
                                    <p:animEffect>
                                      <p:cBhvr>
                                        <p:cTn id="22" dur="500"/>
                                        <p:tgtEl>
                                          <p:spTgt spid="14347"/>
                                        </p:tgtEl>
                                      </p:cBhvr>
                                    </p:animEffect>
                                  </p:childTnLst>
                                </p:cTn>
                              </p:par>
                            </p:childTnLst>
                          </p:cTn>
                        </p:par>
                        <p:par>
                          <p:cTn id="23" fill="hold">
                            <p:stCondLst>
                              <p:cond delay="1500"/>
                            </p:stCondLst>
                            <p:childTnLst>
                              <p:par>
                                <p:cTn id="24" presetID="12" presetClass="entr" presetSubtype="8" fill="hold" nodeType="afterEffect">
                                  <p:stCondLst>
                                    <p:cond delay="0"/>
                                  </p:stCondLst>
                                  <p:childTnLst>
                                    <p:set>
                                      <p:cBhvr>
                                        <p:cTn id="25" dur="1" fill="hold">
                                          <p:stCondLst>
                                            <p:cond delay="0"/>
                                          </p:stCondLst>
                                        </p:cTn>
                                        <p:tgtEl>
                                          <p:spTgt spid="14362"/>
                                        </p:tgtEl>
                                        <p:attrNameLst>
                                          <p:attrName>style.visibility</p:attrName>
                                        </p:attrNameLst>
                                      </p:cBhvr>
                                      <p:to>
                                        <p:strVal val="visible"/>
                                      </p:to>
                                    </p:set>
                                    <p:anim calcmode="lin" valueType="num">
                                      <p:cBhvr>
                                        <p:cTn id="26" dur="500"/>
                                        <p:tgtEl>
                                          <p:spTgt spid="14362"/>
                                        </p:tgtEl>
                                        <p:attrNameLst>
                                          <p:attrName>ppt_x</p:attrName>
                                        </p:attrNameLst>
                                      </p:cBhvr>
                                      <p:tavLst>
                                        <p:tav tm="0">
                                          <p:val>
                                            <p:strVal val="#ppt_x-#ppt_w*1.125000"/>
                                          </p:val>
                                        </p:tav>
                                        <p:tav tm="100000">
                                          <p:val>
                                            <p:strVal val="#ppt_x"/>
                                          </p:val>
                                        </p:tav>
                                      </p:tavLst>
                                    </p:anim>
                                    <p:animEffect>
                                      <p:cBhvr>
                                        <p:cTn id="27" dur="500"/>
                                        <p:tgtEl>
                                          <p:spTgt spid="14362"/>
                                        </p:tgtEl>
                                      </p:cBhvr>
                                    </p:animEffect>
                                  </p:childTnLst>
                                </p:cTn>
                              </p:par>
                            </p:childTnLst>
                          </p:cTn>
                        </p:par>
                        <p:par>
                          <p:cTn id="28" fill="hold">
                            <p:stCondLst>
                              <p:cond delay="2000"/>
                            </p:stCondLst>
                            <p:childTnLst>
                              <p:par>
                                <p:cTn id="29" presetID="10" presetClass="entr" presetSubtype="0" fill="hold" nodeType="afterEffect">
                                  <p:stCondLst>
                                    <p:cond delay="0"/>
                                  </p:stCondLst>
                                  <p:childTnLst>
                                    <p:set>
                                      <p:cBhvr>
                                        <p:cTn id="30" dur="1" fill="hold">
                                          <p:stCondLst>
                                            <p:cond delay="0"/>
                                          </p:stCondLst>
                                        </p:cTn>
                                        <p:tgtEl>
                                          <p:spTgt spid="14350"/>
                                        </p:tgtEl>
                                        <p:attrNameLst>
                                          <p:attrName>style.visibility</p:attrName>
                                        </p:attrNameLst>
                                      </p:cBhvr>
                                      <p:to>
                                        <p:strVal val="visible"/>
                                      </p:to>
                                    </p:set>
                                    <p:anim calcmode="lin" valueType="num">
                                      <p:cBhvr>
                                        <p:cTn id="31" dur="500" fill="hold"/>
                                        <p:tgtEl>
                                          <p:spTgt spid="14350"/>
                                        </p:tgtEl>
                                        <p:attrNameLst>
                                          <p:attrName>ppt_w</p:attrName>
                                        </p:attrNameLst>
                                      </p:cBhvr>
                                      <p:tavLst>
                                        <p:tav tm="0">
                                          <p:val>
                                            <p:fltVal val="0"/>
                                          </p:val>
                                        </p:tav>
                                        <p:tav tm="100000">
                                          <p:val>
                                            <p:strVal val="#ppt_w"/>
                                          </p:val>
                                        </p:tav>
                                      </p:tavLst>
                                    </p:anim>
                                    <p:anim calcmode="lin" valueType="num">
                                      <p:cBhvr>
                                        <p:cTn id="32" dur="500" fill="hold"/>
                                        <p:tgtEl>
                                          <p:spTgt spid="14350"/>
                                        </p:tgtEl>
                                        <p:attrNameLst>
                                          <p:attrName>ppt_h</p:attrName>
                                        </p:attrNameLst>
                                      </p:cBhvr>
                                      <p:tavLst>
                                        <p:tav tm="0">
                                          <p:val>
                                            <p:fltVal val="0"/>
                                          </p:val>
                                        </p:tav>
                                        <p:tav tm="100000">
                                          <p:val>
                                            <p:strVal val="#ppt_h"/>
                                          </p:val>
                                        </p:tav>
                                      </p:tavLst>
                                    </p:anim>
                                    <p:animEffect>
                                      <p:cBhvr>
                                        <p:cTn id="33" dur="500"/>
                                        <p:tgtEl>
                                          <p:spTgt spid="14350"/>
                                        </p:tgtEl>
                                      </p:cBhvr>
                                    </p:animEffect>
                                  </p:childTnLst>
                                </p:cTn>
                              </p:par>
                            </p:childTnLst>
                          </p:cTn>
                        </p:par>
                        <p:par>
                          <p:cTn id="34" fill="hold">
                            <p:stCondLst>
                              <p:cond delay="2500"/>
                            </p:stCondLst>
                            <p:childTnLst>
                              <p:par>
                                <p:cTn id="35" presetID="10" presetClass="entr" presetSubtype="0" fill="hold" nodeType="afterEffect">
                                  <p:stCondLst>
                                    <p:cond delay="0"/>
                                  </p:stCondLst>
                                  <p:childTnLst>
                                    <p:set>
                                      <p:cBhvr>
                                        <p:cTn id="36" dur="1" fill="hold">
                                          <p:stCondLst>
                                            <p:cond delay="0"/>
                                          </p:stCondLst>
                                        </p:cTn>
                                        <p:tgtEl>
                                          <p:spTgt spid="14343"/>
                                        </p:tgtEl>
                                        <p:attrNameLst>
                                          <p:attrName>style.visibility</p:attrName>
                                        </p:attrNameLst>
                                      </p:cBhvr>
                                      <p:to>
                                        <p:strVal val="visible"/>
                                      </p:to>
                                    </p:set>
                                    <p:anim calcmode="lin" valueType="num">
                                      <p:cBhvr>
                                        <p:cTn id="37" dur="500" fill="hold"/>
                                        <p:tgtEl>
                                          <p:spTgt spid="14343"/>
                                        </p:tgtEl>
                                        <p:attrNameLst>
                                          <p:attrName>ppt_w</p:attrName>
                                        </p:attrNameLst>
                                      </p:cBhvr>
                                      <p:tavLst>
                                        <p:tav tm="0">
                                          <p:val>
                                            <p:fltVal val="0"/>
                                          </p:val>
                                        </p:tav>
                                        <p:tav tm="100000">
                                          <p:val>
                                            <p:strVal val="#ppt_w"/>
                                          </p:val>
                                        </p:tav>
                                      </p:tavLst>
                                    </p:anim>
                                    <p:anim calcmode="lin" valueType="num">
                                      <p:cBhvr>
                                        <p:cTn id="38" dur="500" fill="hold"/>
                                        <p:tgtEl>
                                          <p:spTgt spid="14343"/>
                                        </p:tgtEl>
                                        <p:attrNameLst>
                                          <p:attrName>ppt_h</p:attrName>
                                        </p:attrNameLst>
                                      </p:cBhvr>
                                      <p:tavLst>
                                        <p:tav tm="0">
                                          <p:val>
                                            <p:fltVal val="0"/>
                                          </p:val>
                                        </p:tav>
                                        <p:tav tm="100000">
                                          <p:val>
                                            <p:strVal val="#ppt_h"/>
                                          </p:val>
                                        </p:tav>
                                      </p:tavLst>
                                    </p:anim>
                                    <p:animEffect>
                                      <p:cBhvr>
                                        <p:cTn id="39" dur="500"/>
                                        <p:tgtEl>
                                          <p:spTgt spid="14343"/>
                                        </p:tgtEl>
                                      </p:cBhvr>
                                    </p:animEffect>
                                  </p:childTnLst>
                                </p:cTn>
                              </p:par>
                            </p:childTnLst>
                          </p:cTn>
                        </p:par>
                        <p:par>
                          <p:cTn id="40" fill="hold">
                            <p:stCondLst>
                              <p:cond delay="3000"/>
                            </p:stCondLst>
                            <p:childTnLst>
                              <p:par>
                                <p:cTn id="41" presetID="10" presetClass="entr" presetSubtype="0" fill="hold" nodeType="afterEffect">
                                  <p:stCondLst>
                                    <p:cond delay="0"/>
                                  </p:stCondLst>
                                  <p:childTnLst>
                                    <p:set>
                                      <p:cBhvr>
                                        <p:cTn id="42" dur="1" fill="hold">
                                          <p:stCondLst>
                                            <p:cond delay="0"/>
                                          </p:stCondLst>
                                        </p:cTn>
                                        <p:tgtEl>
                                          <p:spTgt spid="14354"/>
                                        </p:tgtEl>
                                        <p:attrNameLst>
                                          <p:attrName>style.visibility</p:attrName>
                                        </p:attrNameLst>
                                      </p:cBhvr>
                                      <p:to>
                                        <p:strVal val="visible"/>
                                      </p:to>
                                    </p:set>
                                    <p:anim calcmode="lin" valueType="num">
                                      <p:cBhvr>
                                        <p:cTn id="43" dur="500" fill="hold"/>
                                        <p:tgtEl>
                                          <p:spTgt spid="14354"/>
                                        </p:tgtEl>
                                        <p:attrNameLst>
                                          <p:attrName>ppt_w</p:attrName>
                                        </p:attrNameLst>
                                      </p:cBhvr>
                                      <p:tavLst>
                                        <p:tav tm="0">
                                          <p:val>
                                            <p:fltVal val="0"/>
                                          </p:val>
                                        </p:tav>
                                        <p:tav tm="100000">
                                          <p:val>
                                            <p:strVal val="#ppt_w"/>
                                          </p:val>
                                        </p:tav>
                                      </p:tavLst>
                                    </p:anim>
                                    <p:anim calcmode="lin" valueType="num">
                                      <p:cBhvr>
                                        <p:cTn id="44" dur="500" fill="hold"/>
                                        <p:tgtEl>
                                          <p:spTgt spid="14354"/>
                                        </p:tgtEl>
                                        <p:attrNameLst>
                                          <p:attrName>ppt_h</p:attrName>
                                        </p:attrNameLst>
                                      </p:cBhvr>
                                      <p:tavLst>
                                        <p:tav tm="0">
                                          <p:val>
                                            <p:fltVal val="0"/>
                                          </p:val>
                                        </p:tav>
                                        <p:tav tm="100000">
                                          <p:val>
                                            <p:strVal val="#ppt_h"/>
                                          </p:val>
                                        </p:tav>
                                      </p:tavLst>
                                    </p:anim>
                                    <p:animEffect>
                                      <p:cBhvr>
                                        <p:cTn id="45" dur="500"/>
                                        <p:tgtEl>
                                          <p:spTgt spid="14354"/>
                                        </p:tgtEl>
                                      </p:cBhvr>
                                    </p:animEffect>
                                  </p:childTnLst>
                                </p:cTn>
                              </p:par>
                            </p:childTnLst>
                          </p:cTn>
                        </p:par>
                        <p:par>
                          <p:cTn id="46" fill="hold">
                            <p:stCondLst>
                              <p:cond delay="3500"/>
                            </p:stCondLst>
                            <p:childTnLst>
                              <p:par>
                                <p:cTn id="47" presetID="12" presetClass="entr" presetSubtype="8" fill="hold" nodeType="afterEffect">
                                  <p:stCondLst>
                                    <p:cond delay="0"/>
                                  </p:stCondLst>
                                  <p:childTnLst>
                                    <p:set>
                                      <p:cBhvr>
                                        <p:cTn id="48" dur="1" fill="hold">
                                          <p:stCondLst>
                                            <p:cond delay="0"/>
                                          </p:stCondLst>
                                        </p:cTn>
                                        <p:tgtEl>
                                          <p:spTgt spid="14365"/>
                                        </p:tgtEl>
                                        <p:attrNameLst>
                                          <p:attrName>style.visibility</p:attrName>
                                        </p:attrNameLst>
                                      </p:cBhvr>
                                      <p:to>
                                        <p:strVal val="visible"/>
                                      </p:to>
                                    </p:set>
                                    <p:anim calcmode="lin" valueType="num">
                                      <p:cBhvr>
                                        <p:cTn id="49" dur="500"/>
                                        <p:tgtEl>
                                          <p:spTgt spid="14365"/>
                                        </p:tgtEl>
                                        <p:attrNameLst>
                                          <p:attrName>ppt_x</p:attrName>
                                        </p:attrNameLst>
                                      </p:cBhvr>
                                      <p:tavLst>
                                        <p:tav tm="0">
                                          <p:val>
                                            <p:strVal val="#ppt_x-#ppt_w*1.125000"/>
                                          </p:val>
                                        </p:tav>
                                        <p:tav tm="100000">
                                          <p:val>
                                            <p:strVal val="#ppt_x"/>
                                          </p:val>
                                        </p:tav>
                                      </p:tavLst>
                                    </p:anim>
                                    <p:animEffect>
                                      <p:cBhvr>
                                        <p:cTn id="50" dur="500"/>
                                        <p:tgtEl>
                                          <p:spTgt spid="14365"/>
                                        </p:tgtEl>
                                      </p:cBhvr>
                                    </p:animEffect>
                                  </p:childTnLst>
                                </p:cTn>
                              </p:par>
                            </p:childTnLst>
                          </p:cTn>
                        </p:par>
                        <p:par>
                          <p:cTn id="51" fill="hold">
                            <p:stCondLst>
                              <p:cond delay="4000"/>
                            </p:stCondLst>
                            <p:childTnLst>
                              <p:par>
                                <p:cTn id="52" presetID="12" presetClass="entr" presetSubtype="8" fill="hold" nodeType="afterEffect">
                                  <p:stCondLst>
                                    <p:cond delay="0"/>
                                  </p:stCondLst>
                                  <p:childTnLst>
                                    <p:set>
                                      <p:cBhvr>
                                        <p:cTn id="53" dur="1" fill="hold">
                                          <p:stCondLst>
                                            <p:cond delay="0"/>
                                          </p:stCondLst>
                                        </p:cTn>
                                        <p:tgtEl>
                                          <p:spTgt spid="14368"/>
                                        </p:tgtEl>
                                        <p:attrNameLst>
                                          <p:attrName>style.visibility</p:attrName>
                                        </p:attrNameLst>
                                      </p:cBhvr>
                                      <p:to>
                                        <p:strVal val="visible"/>
                                      </p:to>
                                    </p:set>
                                    <p:anim calcmode="lin" valueType="num">
                                      <p:cBhvr>
                                        <p:cTn id="54" dur="500"/>
                                        <p:tgtEl>
                                          <p:spTgt spid="14368"/>
                                        </p:tgtEl>
                                        <p:attrNameLst>
                                          <p:attrName>ppt_x</p:attrName>
                                        </p:attrNameLst>
                                      </p:cBhvr>
                                      <p:tavLst>
                                        <p:tav tm="0">
                                          <p:val>
                                            <p:strVal val="#ppt_x-#ppt_w*1.125000"/>
                                          </p:val>
                                        </p:tav>
                                        <p:tav tm="100000">
                                          <p:val>
                                            <p:strVal val="#ppt_x"/>
                                          </p:val>
                                        </p:tav>
                                      </p:tavLst>
                                    </p:anim>
                                    <p:animEffect>
                                      <p:cBhvr>
                                        <p:cTn id="55" dur="500"/>
                                        <p:tgtEl>
                                          <p:spTgt spid="14368"/>
                                        </p:tgtEl>
                                      </p:cBhvr>
                                    </p:animEffect>
                                  </p:childTnLst>
                                </p:cTn>
                              </p:par>
                            </p:childTnLst>
                          </p:cTn>
                        </p:par>
                        <p:par>
                          <p:cTn id="56" fill="hold">
                            <p:stCondLst>
                              <p:cond delay="4500"/>
                            </p:stCondLst>
                            <p:childTnLst>
                              <p:par>
                                <p:cTn id="57" presetID="12" presetClass="entr" presetSubtype="8" fill="hold" nodeType="afterEffect">
                                  <p:stCondLst>
                                    <p:cond delay="0"/>
                                  </p:stCondLst>
                                  <p:childTnLst>
                                    <p:set>
                                      <p:cBhvr>
                                        <p:cTn id="58" dur="1" fill="hold">
                                          <p:stCondLst>
                                            <p:cond delay="0"/>
                                          </p:stCondLst>
                                        </p:cTn>
                                        <p:tgtEl>
                                          <p:spTgt spid="14371"/>
                                        </p:tgtEl>
                                        <p:attrNameLst>
                                          <p:attrName>style.visibility</p:attrName>
                                        </p:attrNameLst>
                                      </p:cBhvr>
                                      <p:to>
                                        <p:strVal val="visible"/>
                                      </p:to>
                                    </p:set>
                                    <p:anim calcmode="lin" valueType="num">
                                      <p:cBhvr>
                                        <p:cTn id="59" dur="500"/>
                                        <p:tgtEl>
                                          <p:spTgt spid="14371"/>
                                        </p:tgtEl>
                                        <p:attrNameLst>
                                          <p:attrName>ppt_x</p:attrName>
                                        </p:attrNameLst>
                                      </p:cBhvr>
                                      <p:tavLst>
                                        <p:tav tm="0">
                                          <p:val>
                                            <p:strVal val="#ppt_x-#ppt_w*1.125000"/>
                                          </p:val>
                                        </p:tav>
                                        <p:tav tm="100000">
                                          <p:val>
                                            <p:strVal val="#ppt_x"/>
                                          </p:val>
                                        </p:tav>
                                      </p:tavLst>
                                    </p:anim>
                                    <p:animEffect>
                                      <p:cBhvr>
                                        <p:cTn id="60" dur="500"/>
                                        <p:tgtEl>
                                          <p:spTgt spid="14371"/>
                                        </p:tgtEl>
                                      </p:cBhvr>
                                    </p:animEffect>
                                  </p:childTnLst>
                                </p:cTn>
                              </p:par>
                            </p:childTnLst>
                          </p:cTn>
                        </p:par>
                        <p:par>
                          <p:cTn id="61" fill="hold">
                            <p:stCondLst>
                              <p:cond delay="5000"/>
                            </p:stCondLst>
                            <p:childTnLst>
                              <p:par>
                                <p:cTn id="62" presetID="42" presetClass="entr" presetSubtype="0" fill="hold" nodeType="afterEffect">
                                  <p:stCondLst>
                                    <p:cond delay="0"/>
                                  </p:stCondLst>
                                  <p:childTnLst>
                                    <p:set>
                                      <p:cBhvr>
                                        <p:cTn id="63" dur="1" fill="hold">
                                          <p:stCondLst>
                                            <p:cond delay="0"/>
                                          </p:stCondLst>
                                        </p:cTn>
                                        <p:tgtEl>
                                          <p:spTgt spid="14375"/>
                                        </p:tgtEl>
                                        <p:attrNameLst>
                                          <p:attrName>style.visibility</p:attrName>
                                        </p:attrNameLst>
                                      </p:cBhvr>
                                      <p:to>
                                        <p:strVal val="visible"/>
                                      </p:to>
                                    </p:set>
                                    <p:animEffect>
                                      <p:cBhvr>
                                        <p:cTn id="64" dur="1000"/>
                                        <p:tgtEl>
                                          <p:spTgt spid="14375"/>
                                        </p:tgtEl>
                                      </p:cBhvr>
                                    </p:animEffect>
                                    <p:anim calcmode="lin" valueType="num">
                                      <p:cBhvr>
                                        <p:cTn id="65" dur="1000" fill="hold"/>
                                        <p:tgtEl>
                                          <p:spTgt spid="14375"/>
                                        </p:tgtEl>
                                        <p:attrNameLst>
                                          <p:attrName>ppt_x</p:attrName>
                                        </p:attrNameLst>
                                      </p:cBhvr>
                                      <p:tavLst>
                                        <p:tav tm="0">
                                          <p:val>
                                            <p:strVal val="#ppt_x"/>
                                          </p:val>
                                        </p:tav>
                                        <p:tav tm="100000">
                                          <p:val>
                                            <p:strVal val="#ppt_x"/>
                                          </p:val>
                                        </p:tav>
                                      </p:tavLst>
                                    </p:anim>
                                    <p:anim calcmode="lin" valueType="num">
                                      <p:cBhvr>
                                        <p:cTn id="66" dur="1000" fill="hold"/>
                                        <p:tgtEl>
                                          <p:spTgt spid="14375"/>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grpId="0" nodeType="afterEffect">
                                  <p:stCondLst>
                                    <p:cond delay="0"/>
                                  </p:stCondLst>
                                  <p:iterate type="lt">
                                    <p:tmPct val="10000"/>
                                  </p:iterate>
                                  <p:childTnLst>
                                    <p:set>
                                      <p:cBhvr>
                                        <p:cTn id="69" dur="1" fill="hold">
                                          <p:stCondLst>
                                            <p:cond delay="0"/>
                                          </p:stCondLst>
                                        </p:cTn>
                                        <p:tgtEl>
                                          <p:spTgt spid="14374"/>
                                        </p:tgtEl>
                                        <p:attrNameLst>
                                          <p:attrName>style.visibility</p:attrName>
                                        </p:attrNameLst>
                                      </p:cBhvr>
                                      <p:to>
                                        <p:strVal val="visible"/>
                                      </p:to>
                                    </p:set>
                                    <p:animEffect>
                                      <p:cBhvr>
                                        <p:cTn id="70" dur="500"/>
                                        <p:tgtEl>
                                          <p:spTgt spid="143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bldLvl="0" autoUpdateAnimBg="0" build="p"/>
      <p:bldP spid="14339" grpId="0" bldLvl="0" animBg="1" autoUpdateAnimBg="0"/>
      <p:bldP spid="14374" grpId="0" bldLvl="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矩形 18"/>
          <p:cNvSpPr>
            <a:spLocks noChangeArrowheads="1"/>
          </p:cNvSpPr>
          <p:nvPr/>
        </p:nvSpPr>
        <p:spPr bwMode="auto">
          <a:xfrm>
            <a:off x="5416550" y="238125"/>
            <a:ext cx="223678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a:spAutoFit/>
          </a:bodyPr>
          <a:lstStyle/>
          <a:p>
            <a:pPr algn="r"/>
            <a:r>
              <a:rPr lang="zh-CN" altLang="en-US" sz="4000" b="1">
                <a:solidFill>
                  <a:srgbClr val="034868"/>
                </a:solidFill>
                <a:latin typeface="微软雅黑" panose="020B0503020204020204" pitchFamily="34" charset="-122"/>
                <a:ea typeface="微软雅黑" panose="020B0503020204020204" pitchFamily="34" charset="-122"/>
                <a:sym typeface="微软雅黑" panose="020B0503020204020204" pitchFamily="34" charset="-122"/>
              </a:rPr>
              <a:t>行业前景</a:t>
            </a:r>
            <a:endParaRPr lang="zh-CN" altLang="en-US">
              <a:solidFill>
                <a:srgbClr val="5F5F5F"/>
              </a:solidFill>
              <a:sym typeface="Calibri" panose="020F0502020204030204" pitchFamily="34" charset="0"/>
            </a:endParaRPr>
          </a:p>
        </p:txBody>
      </p:sp>
      <p:sp>
        <p:nvSpPr>
          <p:cNvPr id="15363" name="直接连接符 3"/>
          <p:cNvSpPr>
            <a:spLocks noChangeShapeType="1"/>
          </p:cNvSpPr>
          <p:nvPr/>
        </p:nvSpPr>
        <p:spPr bwMode="auto">
          <a:xfrm>
            <a:off x="5276850" y="952500"/>
            <a:ext cx="2592388" cy="0"/>
          </a:xfrm>
          <a:prstGeom prst="line">
            <a:avLst/>
          </a:prstGeom>
          <a:noFill/>
          <a:ln w="9525" cap="flat" cmpd="sng">
            <a:solidFill>
              <a:srgbClr val="969696"/>
            </a:solidFill>
            <a:miter lim="800000"/>
          </a:ln>
          <a:extLst>
            <a:ext uri="{909E8E84-426E-40DD-AFC4-6F175D3DCCD1}">
              <a14:hiddenFill xmlns:a14="http://schemas.microsoft.com/office/drawing/2010/main">
                <a:noFill/>
              </a14:hiddenFill>
            </a:ext>
          </a:extLst>
        </p:spPr>
        <p:txBody>
          <a:bodyPr/>
          <a:lstStyle/>
          <a:p>
            <a:endParaRPr lang="zh-CN" altLang="zh-CN">
              <a:solidFill>
                <a:srgbClr val="5F5F5F"/>
              </a:solidFill>
              <a:sym typeface="Calibri" panose="020F0502020204030204" pitchFamily="34" charset="0"/>
            </a:endParaRPr>
          </a:p>
        </p:txBody>
      </p:sp>
      <p:grpSp>
        <p:nvGrpSpPr>
          <p:cNvPr id="15364" name="Group 24"/>
          <p:cNvGrpSpPr/>
          <p:nvPr/>
        </p:nvGrpSpPr>
        <p:grpSpPr bwMode="auto">
          <a:xfrm>
            <a:off x="11037888" y="4768850"/>
            <a:ext cx="1392237" cy="2222500"/>
            <a:chOff x="0" y="0"/>
            <a:chExt cx="1519615" cy="2427287"/>
          </a:xfrm>
        </p:grpSpPr>
        <p:sp>
          <p:nvSpPr>
            <p:cNvPr id="15365" name="Freeform 25"/>
            <p:cNvSpPr>
              <a:spLocks noChangeArrowheads="1"/>
            </p:cNvSpPr>
            <p:nvPr/>
          </p:nvSpPr>
          <p:spPr bwMode="auto">
            <a:xfrm>
              <a:off x="0" y="546100"/>
              <a:ext cx="1519615" cy="1881187"/>
            </a:xfrm>
            <a:custGeom>
              <a:avLst/>
              <a:gdLst>
                <a:gd name="T0" fmla="*/ 687119 w 1519615"/>
                <a:gd name="T1" fmla="*/ 0 h 1881187"/>
                <a:gd name="T2" fmla="*/ 954208 w 1519615"/>
                <a:gd name="T3" fmla="*/ 0 h 1881187"/>
                <a:gd name="T4" fmla="*/ 965811 w 1519615"/>
                <a:gd name="T5" fmla="*/ 0 h 1881187"/>
                <a:gd name="T6" fmla="*/ 945837 w 1519615"/>
                <a:gd name="T7" fmla="*/ 26046 h 1881187"/>
                <a:gd name="T8" fmla="*/ 945837 w 1519615"/>
                <a:gd name="T9" fmla="*/ 60981 h 1881187"/>
                <a:gd name="T10" fmla="*/ 971550 w 1519615"/>
                <a:gd name="T11" fmla="*/ 94142 h 1881187"/>
                <a:gd name="T12" fmla="*/ 991717 w 1519615"/>
                <a:gd name="T13" fmla="*/ 120181 h 1881187"/>
                <a:gd name="T14" fmla="*/ 987968 w 1519615"/>
                <a:gd name="T15" fmla="*/ 141878 h 1881187"/>
                <a:gd name="T16" fmla="*/ 928461 w 1519615"/>
                <a:gd name="T17" fmla="*/ 489711 h 1881187"/>
                <a:gd name="T18" fmla="*/ 930224 w 1519615"/>
                <a:gd name="T19" fmla="*/ 501057 h 1881187"/>
                <a:gd name="T20" fmla="*/ 934632 w 1519615"/>
                <a:gd name="T21" fmla="*/ 510658 h 1881187"/>
                <a:gd name="T22" fmla="*/ 1005159 w 1519615"/>
                <a:gd name="T23" fmla="*/ 602301 h 1881187"/>
                <a:gd name="T24" fmla="*/ 1035133 w 1519615"/>
                <a:gd name="T25" fmla="*/ 602301 h 1881187"/>
                <a:gd name="T26" fmla="*/ 1104780 w 1519615"/>
                <a:gd name="T27" fmla="*/ 510658 h 1881187"/>
                <a:gd name="T28" fmla="*/ 1110951 w 1519615"/>
                <a:gd name="T29" fmla="*/ 485347 h 1881187"/>
                <a:gd name="T30" fmla="*/ 1077450 w 1519615"/>
                <a:gd name="T31" fmla="*/ 302935 h 1881187"/>
                <a:gd name="T32" fmla="*/ 1077450 w 1519615"/>
                <a:gd name="T33" fmla="*/ 302062 h 1881187"/>
                <a:gd name="T34" fmla="*/ 1051884 w 1519615"/>
                <a:gd name="T35" fmla="*/ 144088 h 1881187"/>
                <a:gd name="T36" fmla="*/ 1047870 w 1519615"/>
                <a:gd name="T37" fmla="*/ 119635 h 1881187"/>
                <a:gd name="T38" fmla="*/ 1058114 w 1519615"/>
                <a:gd name="T39" fmla="*/ 106423 h 1881187"/>
                <a:gd name="T40" fmla="*/ 1093350 w 1519615"/>
                <a:gd name="T41" fmla="*/ 60981 h 1881187"/>
                <a:gd name="T42" fmla="*/ 1093350 w 1519615"/>
                <a:gd name="T43" fmla="*/ 26046 h 1881187"/>
                <a:gd name="T44" fmla="*/ 1085732 w 1519615"/>
                <a:gd name="T45" fmla="*/ 16111 h 1881187"/>
                <a:gd name="T46" fmla="*/ 1073377 w 1519615"/>
                <a:gd name="T47" fmla="*/ 0 h 1881187"/>
                <a:gd name="T48" fmla="*/ 1127987 w 1519615"/>
                <a:gd name="T49" fmla="*/ 0 h 1881187"/>
                <a:gd name="T50" fmla="*/ 1509055 w 1519615"/>
                <a:gd name="T51" fmla="*/ 0 h 1881187"/>
                <a:gd name="T52" fmla="*/ 1519615 w 1519615"/>
                <a:gd name="T53" fmla="*/ 10549 h 1881187"/>
                <a:gd name="T54" fmla="*/ 1519615 w 1519615"/>
                <a:gd name="T55" fmla="*/ 271630 h 1881187"/>
                <a:gd name="T56" fmla="*/ 1519615 w 1519615"/>
                <a:gd name="T57" fmla="*/ 399972 h 1881187"/>
                <a:gd name="T58" fmla="*/ 1519615 w 1519615"/>
                <a:gd name="T59" fmla="*/ 876422 h 1881187"/>
                <a:gd name="T60" fmla="*/ 1411373 w 1519615"/>
                <a:gd name="T61" fmla="*/ 980151 h 1881187"/>
                <a:gd name="T62" fmla="*/ 1302251 w 1519615"/>
                <a:gd name="T63" fmla="*/ 876422 h 1881187"/>
                <a:gd name="T64" fmla="*/ 1302251 w 1519615"/>
                <a:gd name="T65" fmla="*/ 341075 h 1881187"/>
                <a:gd name="T66" fmla="*/ 1288171 w 1519615"/>
                <a:gd name="T67" fmla="*/ 325252 h 1881187"/>
                <a:gd name="T68" fmla="*/ 1270570 w 1519615"/>
                <a:gd name="T69" fmla="*/ 341075 h 1881187"/>
                <a:gd name="T70" fmla="*/ 1270570 w 1519615"/>
                <a:gd name="T71" fmla="*/ 988063 h 1881187"/>
                <a:gd name="T72" fmla="*/ 1270570 w 1519615"/>
                <a:gd name="T73" fmla="*/ 1046960 h 1881187"/>
                <a:gd name="T74" fmla="*/ 1270570 w 1519615"/>
                <a:gd name="T75" fmla="*/ 1765151 h 1881187"/>
                <a:gd name="T76" fmla="*/ 1151768 w 1519615"/>
                <a:gd name="T77" fmla="*/ 1881187 h 1881187"/>
                <a:gd name="T78" fmla="*/ 1150008 w 1519615"/>
                <a:gd name="T79" fmla="*/ 1881187 h 1881187"/>
                <a:gd name="T80" fmla="*/ 1031206 w 1519615"/>
                <a:gd name="T81" fmla="*/ 1765151 h 1881187"/>
                <a:gd name="T82" fmla="*/ 1031206 w 1519615"/>
                <a:gd name="T83" fmla="*/ 1058388 h 1881187"/>
                <a:gd name="T84" fmla="*/ 1020645 w 1519615"/>
                <a:gd name="T85" fmla="*/ 1047839 h 1881187"/>
                <a:gd name="T86" fmla="*/ 992485 w 1519615"/>
                <a:gd name="T87" fmla="*/ 1047839 h 1881187"/>
                <a:gd name="T88" fmla="*/ 981045 w 1519615"/>
                <a:gd name="T89" fmla="*/ 1058388 h 1881187"/>
                <a:gd name="T90" fmla="*/ 981045 w 1519615"/>
                <a:gd name="T91" fmla="*/ 1765151 h 1881187"/>
                <a:gd name="T92" fmla="*/ 860482 w 1519615"/>
                <a:gd name="T93" fmla="*/ 1881187 h 1881187"/>
                <a:gd name="T94" fmla="*/ 859602 w 1519615"/>
                <a:gd name="T95" fmla="*/ 1881187 h 1881187"/>
                <a:gd name="T96" fmla="*/ 739040 w 1519615"/>
                <a:gd name="T97" fmla="*/ 1765151 h 1881187"/>
                <a:gd name="T98" fmla="*/ 739040 w 1519615"/>
                <a:gd name="T99" fmla="*/ 1046960 h 1881187"/>
                <a:gd name="T100" fmla="*/ 739040 w 1519615"/>
                <a:gd name="T101" fmla="*/ 988063 h 1881187"/>
                <a:gd name="T102" fmla="*/ 739920 w 1519615"/>
                <a:gd name="T103" fmla="*/ 356898 h 1881187"/>
                <a:gd name="T104" fmla="*/ 721440 w 1519615"/>
                <a:gd name="T105" fmla="*/ 349866 h 1881187"/>
                <a:gd name="T106" fmla="*/ 537516 w 1519615"/>
                <a:gd name="T107" fmla="*/ 563477 h 1881187"/>
                <a:gd name="T108" fmla="*/ 126548 w 1519615"/>
                <a:gd name="T109" fmla="*/ 712038 h 1881187"/>
                <a:gd name="T110" fmla="*/ 3346 w 1519615"/>
                <a:gd name="T111" fmla="*/ 640834 h 1881187"/>
                <a:gd name="T112" fmla="*/ 73747 w 1519615"/>
                <a:gd name="T113" fmla="*/ 514250 h 1881187"/>
                <a:gd name="T114" fmla="*/ 386153 w 1519615"/>
                <a:gd name="T115" fmla="*/ 410521 h 1881187"/>
                <a:gd name="T116" fmla="*/ 391433 w 1519615"/>
                <a:gd name="T117" fmla="*/ 407884 h 1881187"/>
                <a:gd name="T118" fmla="*/ 687119 w 1519615"/>
                <a:gd name="T119" fmla="*/ 0 h 188118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519615"/>
                <a:gd name="T181" fmla="*/ 0 h 1881187"/>
                <a:gd name="T182" fmla="*/ 1519615 w 1519615"/>
                <a:gd name="T183" fmla="*/ 1881187 h 188118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519615" h="1881187">
                  <a:moveTo>
                    <a:pt x="687119" y="0"/>
                  </a:moveTo>
                  <a:cubicBezTo>
                    <a:pt x="687119" y="0"/>
                    <a:pt x="687119" y="0"/>
                    <a:pt x="954208" y="0"/>
                  </a:cubicBezTo>
                  <a:lnTo>
                    <a:pt x="965811" y="0"/>
                  </a:lnTo>
                  <a:lnTo>
                    <a:pt x="945837" y="26046"/>
                  </a:lnTo>
                  <a:cubicBezTo>
                    <a:pt x="938771" y="35653"/>
                    <a:pt x="938771" y="51374"/>
                    <a:pt x="945837" y="60981"/>
                  </a:cubicBezTo>
                  <a:cubicBezTo>
                    <a:pt x="945837" y="60981"/>
                    <a:pt x="945837" y="60981"/>
                    <a:pt x="971550" y="94142"/>
                  </a:cubicBezTo>
                  <a:lnTo>
                    <a:pt x="991717" y="120181"/>
                  </a:lnTo>
                  <a:lnTo>
                    <a:pt x="987968" y="141878"/>
                  </a:lnTo>
                  <a:cubicBezTo>
                    <a:pt x="967141" y="262241"/>
                    <a:pt x="928461" y="484474"/>
                    <a:pt x="928461" y="489711"/>
                  </a:cubicBezTo>
                  <a:cubicBezTo>
                    <a:pt x="928461" y="494075"/>
                    <a:pt x="928461" y="497566"/>
                    <a:pt x="930224" y="501057"/>
                  </a:cubicBezTo>
                  <a:cubicBezTo>
                    <a:pt x="930224" y="502803"/>
                    <a:pt x="932869" y="510658"/>
                    <a:pt x="934632" y="510658"/>
                  </a:cubicBezTo>
                  <a:cubicBezTo>
                    <a:pt x="1005159" y="602301"/>
                    <a:pt x="1005159" y="602301"/>
                    <a:pt x="1005159" y="602301"/>
                  </a:cubicBezTo>
                  <a:cubicBezTo>
                    <a:pt x="1013094" y="612774"/>
                    <a:pt x="1026317" y="612774"/>
                    <a:pt x="1035133" y="602301"/>
                  </a:cubicBezTo>
                  <a:cubicBezTo>
                    <a:pt x="1104780" y="510658"/>
                    <a:pt x="1104780" y="510658"/>
                    <a:pt x="1104780" y="510658"/>
                  </a:cubicBezTo>
                  <a:cubicBezTo>
                    <a:pt x="1110069" y="503676"/>
                    <a:pt x="1111832" y="494075"/>
                    <a:pt x="1110951" y="485347"/>
                  </a:cubicBezTo>
                  <a:cubicBezTo>
                    <a:pt x="1110069" y="478365"/>
                    <a:pt x="1086266" y="357048"/>
                    <a:pt x="1077450" y="302935"/>
                  </a:cubicBezTo>
                  <a:cubicBezTo>
                    <a:pt x="1077450" y="302935"/>
                    <a:pt x="1077450" y="302062"/>
                    <a:pt x="1077450" y="302062"/>
                  </a:cubicBezTo>
                  <a:cubicBezTo>
                    <a:pt x="1073923" y="279370"/>
                    <a:pt x="1056291" y="173762"/>
                    <a:pt x="1051884" y="144088"/>
                  </a:cubicBezTo>
                  <a:lnTo>
                    <a:pt x="1047870" y="119635"/>
                  </a:lnTo>
                  <a:lnTo>
                    <a:pt x="1058114" y="106423"/>
                  </a:lnTo>
                  <a:cubicBezTo>
                    <a:pt x="1066685" y="95370"/>
                    <a:pt x="1078113" y="80632"/>
                    <a:pt x="1093350" y="60981"/>
                  </a:cubicBezTo>
                  <a:cubicBezTo>
                    <a:pt x="1100417" y="51374"/>
                    <a:pt x="1100417" y="35653"/>
                    <a:pt x="1093350" y="26046"/>
                  </a:cubicBezTo>
                  <a:cubicBezTo>
                    <a:pt x="1093350" y="26046"/>
                    <a:pt x="1093350" y="26046"/>
                    <a:pt x="1085732" y="16111"/>
                  </a:cubicBezTo>
                  <a:lnTo>
                    <a:pt x="1073377" y="0"/>
                  </a:lnTo>
                  <a:lnTo>
                    <a:pt x="1127987" y="0"/>
                  </a:lnTo>
                  <a:cubicBezTo>
                    <a:pt x="1229725" y="0"/>
                    <a:pt x="1354942" y="0"/>
                    <a:pt x="1509055" y="0"/>
                  </a:cubicBezTo>
                  <a:cubicBezTo>
                    <a:pt x="1515215" y="0"/>
                    <a:pt x="1519615" y="5275"/>
                    <a:pt x="1519615" y="10549"/>
                  </a:cubicBezTo>
                  <a:cubicBezTo>
                    <a:pt x="1519615" y="10549"/>
                    <a:pt x="1519615" y="10549"/>
                    <a:pt x="1519615" y="271630"/>
                  </a:cubicBezTo>
                  <a:cubicBezTo>
                    <a:pt x="1519615" y="271630"/>
                    <a:pt x="1519615" y="271630"/>
                    <a:pt x="1519615" y="399972"/>
                  </a:cubicBezTo>
                  <a:cubicBezTo>
                    <a:pt x="1519615" y="399972"/>
                    <a:pt x="1519615" y="399972"/>
                    <a:pt x="1519615" y="876422"/>
                  </a:cubicBezTo>
                  <a:cubicBezTo>
                    <a:pt x="1519615" y="933561"/>
                    <a:pt x="1470334" y="980151"/>
                    <a:pt x="1411373" y="980151"/>
                  </a:cubicBezTo>
                  <a:cubicBezTo>
                    <a:pt x="1352412" y="980151"/>
                    <a:pt x="1302251" y="933561"/>
                    <a:pt x="1302251" y="876422"/>
                  </a:cubicBezTo>
                  <a:cubicBezTo>
                    <a:pt x="1302251" y="876422"/>
                    <a:pt x="1302251" y="876422"/>
                    <a:pt x="1302251" y="341075"/>
                  </a:cubicBezTo>
                  <a:cubicBezTo>
                    <a:pt x="1302251" y="333164"/>
                    <a:pt x="1296091" y="325252"/>
                    <a:pt x="1288171" y="325252"/>
                  </a:cubicBezTo>
                  <a:cubicBezTo>
                    <a:pt x="1278490" y="324373"/>
                    <a:pt x="1270570" y="331406"/>
                    <a:pt x="1270570" y="341075"/>
                  </a:cubicBezTo>
                  <a:cubicBezTo>
                    <a:pt x="1270570" y="341075"/>
                    <a:pt x="1270570" y="341075"/>
                    <a:pt x="1270570" y="988063"/>
                  </a:cubicBezTo>
                  <a:cubicBezTo>
                    <a:pt x="1270570" y="988063"/>
                    <a:pt x="1270570" y="988063"/>
                    <a:pt x="1270570" y="1046960"/>
                  </a:cubicBezTo>
                  <a:cubicBezTo>
                    <a:pt x="1270570" y="1046960"/>
                    <a:pt x="1270570" y="1046960"/>
                    <a:pt x="1270570" y="1765151"/>
                  </a:cubicBezTo>
                  <a:cubicBezTo>
                    <a:pt x="1270570" y="1828444"/>
                    <a:pt x="1216889" y="1881187"/>
                    <a:pt x="1151768" y="1881187"/>
                  </a:cubicBezTo>
                  <a:cubicBezTo>
                    <a:pt x="1151768" y="1881187"/>
                    <a:pt x="1151768" y="1881187"/>
                    <a:pt x="1150008" y="1881187"/>
                  </a:cubicBezTo>
                  <a:cubicBezTo>
                    <a:pt x="1084007" y="1881187"/>
                    <a:pt x="1031206" y="1828444"/>
                    <a:pt x="1031206" y="1765151"/>
                  </a:cubicBezTo>
                  <a:cubicBezTo>
                    <a:pt x="1031206" y="1765151"/>
                    <a:pt x="1031206" y="1765151"/>
                    <a:pt x="1031206" y="1058388"/>
                  </a:cubicBezTo>
                  <a:cubicBezTo>
                    <a:pt x="1031206" y="1052234"/>
                    <a:pt x="1026806" y="1047839"/>
                    <a:pt x="1020645" y="1047839"/>
                  </a:cubicBezTo>
                  <a:cubicBezTo>
                    <a:pt x="1020645" y="1047839"/>
                    <a:pt x="1020645" y="1047839"/>
                    <a:pt x="992485" y="1047839"/>
                  </a:cubicBezTo>
                  <a:cubicBezTo>
                    <a:pt x="986325" y="1047839"/>
                    <a:pt x="981045" y="1052234"/>
                    <a:pt x="981045" y="1058388"/>
                  </a:cubicBezTo>
                  <a:cubicBezTo>
                    <a:pt x="981045" y="1058388"/>
                    <a:pt x="981045" y="1058388"/>
                    <a:pt x="981045" y="1765151"/>
                  </a:cubicBezTo>
                  <a:cubicBezTo>
                    <a:pt x="981045" y="1828444"/>
                    <a:pt x="926484" y="1881187"/>
                    <a:pt x="860482" y="1881187"/>
                  </a:cubicBezTo>
                  <a:cubicBezTo>
                    <a:pt x="860482" y="1881187"/>
                    <a:pt x="860482" y="1881187"/>
                    <a:pt x="859602" y="1881187"/>
                  </a:cubicBezTo>
                  <a:cubicBezTo>
                    <a:pt x="793601" y="1881187"/>
                    <a:pt x="739040" y="1828444"/>
                    <a:pt x="739040" y="1765151"/>
                  </a:cubicBezTo>
                  <a:cubicBezTo>
                    <a:pt x="739040" y="1765151"/>
                    <a:pt x="739040" y="1765151"/>
                    <a:pt x="739040" y="1046960"/>
                  </a:cubicBezTo>
                  <a:cubicBezTo>
                    <a:pt x="739040" y="1046960"/>
                    <a:pt x="739040" y="1046960"/>
                    <a:pt x="739040" y="988063"/>
                  </a:cubicBezTo>
                  <a:cubicBezTo>
                    <a:pt x="739040" y="988063"/>
                    <a:pt x="739040" y="988063"/>
                    <a:pt x="739920" y="356898"/>
                  </a:cubicBezTo>
                  <a:cubicBezTo>
                    <a:pt x="739920" y="347229"/>
                    <a:pt x="727600" y="341954"/>
                    <a:pt x="721440" y="349866"/>
                  </a:cubicBezTo>
                  <a:cubicBezTo>
                    <a:pt x="658958" y="418432"/>
                    <a:pt x="537516" y="562598"/>
                    <a:pt x="537516" y="563477"/>
                  </a:cubicBezTo>
                  <a:cubicBezTo>
                    <a:pt x="516396" y="585454"/>
                    <a:pt x="202229" y="686546"/>
                    <a:pt x="126548" y="712038"/>
                  </a:cubicBezTo>
                  <a:cubicBezTo>
                    <a:pt x="72867" y="726982"/>
                    <a:pt x="17426" y="695336"/>
                    <a:pt x="3346" y="640834"/>
                  </a:cubicBezTo>
                  <a:cubicBezTo>
                    <a:pt x="-10735" y="586333"/>
                    <a:pt x="20946" y="529194"/>
                    <a:pt x="73747" y="514250"/>
                  </a:cubicBezTo>
                  <a:cubicBezTo>
                    <a:pt x="74627" y="514250"/>
                    <a:pt x="349192" y="423707"/>
                    <a:pt x="386153" y="410521"/>
                  </a:cubicBezTo>
                  <a:cubicBezTo>
                    <a:pt x="387913" y="410521"/>
                    <a:pt x="389673" y="408763"/>
                    <a:pt x="391433" y="407884"/>
                  </a:cubicBezTo>
                  <a:cubicBezTo>
                    <a:pt x="391433" y="407884"/>
                    <a:pt x="391433" y="407884"/>
                    <a:pt x="687119" y="0"/>
                  </a:cubicBezTo>
                  <a:close/>
                </a:path>
              </a:pathLst>
            </a:custGeom>
            <a:solidFill>
              <a:srgbClr val="089CDE"/>
            </a:solidFill>
            <a:ln>
              <a:noFill/>
            </a:ln>
            <a:extLst>
              <a:ext uri="{91240B29-F687-4F45-9708-019B960494DF}">
                <a14:hiddenLine xmlns:a14="http://schemas.microsoft.com/office/drawing/2010/main" w="9525">
                  <a:solidFill>
                    <a:srgbClr val="000000"/>
                  </a:solidFill>
                  <a:bevel/>
                </a14:hiddenLine>
              </a:ext>
            </a:extLst>
          </p:spPr>
          <p:txBody>
            <a:bodyPr lIns="83743" tIns="41872" rIns="83743" bIns="41872"/>
            <a:lstStyle/>
            <a:p>
              <a:pPr algn="just">
                <a:lnSpc>
                  <a:spcPct val="120000"/>
                </a:lnSpc>
              </a:pPr>
              <a:endParaRPr lang="zh-CN" altLang="zh-CN" sz="900">
                <a:solidFill>
                  <a:srgbClr val="5F5F5F"/>
                </a:solidFill>
                <a:latin typeface="Arial" panose="020B0604020202020204" pitchFamily="34" charset="0"/>
                <a:ea typeface="微软雅黑" panose="020B0503020204020204" pitchFamily="34" charset="-122"/>
                <a:sym typeface="Arial" panose="020B0604020202020204" pitchFamily="34" charset="0"/>
              </a:endParaRPr>
            </a:p>
          </p:txBody>
        </p:sp>
        <p:sp>
          <p:nvSpPr>
            <p:cNvPr id="15366" name="Oval 10"/>
            <p:cNvSpPr>
              <a:spLocks noChangeArrowheads="1"/>
            </p:cNvSpPr>
            <p:nvPr/>
          </p:nvSpPr>
          <p:spPr bwMode="auto">
            <a:xfrm>
              <a:off x="786189" y="0"/>
              <a:ext cx="469900" cy="469900"/>
            </a:xfrm>
            <a:prstGeom prst="ellipse">
              <a:avLst/>
            </a:prstGeom>
            <a:solidFill>
              <a:srgbClr val="089CDE"/>
            </a:solidFill>
            <a:ln>
              <a:noFill/>
            </a:ln>
            <a:extLst>
              <a:ext uri="{91240B29-F687-4F45-9708-019B960494DF}">
                <a14:hiddenLine xmlns:a14="http://schemas.microsoft.com/office/drawing/2010/main" w="9525">
                  <a:solidFill>
                    <a:srgbClr val="000000"/>
                  </a:solidFill>
                  <a:bevel/>
                </a14:hiddenLine>
              </a:ext>
            </a:extLst>
          </p:spPr>
          <p:txBody>
            <a:bodyPr lIns="83743" tIns="41872" rIns="83743" bIns="41872"/>
            <a:lstStyle/>
            <a:p>
              <a:pPr algn="just">
                <a:lnSpc>
                  <a:spcPct val="120000"/>
                </a:lnSpc>
              </a:pPr>
              <a:endParaRPr lang="zh-CN" altLang="zh-CN" sz="900">
                <a:solidFill>
                  <a:srgbClr val="5F5F5F"/>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15367" name="TextBox 3"/>
          <p:cNvSpPr>
            <a:spLocks noChangeArrowheads="1"/>
          </p:cNvSpPr>
          <p:nvPr/>
        </p:nvSpPr>
        <p:spPr bwMode="auto">
          <a:xfrm>
            <a:off x="1228725" y="4956175"/>
            <a:ext cx="2806700" cy="114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62" tIns="34281" rIns="68562" bIns="34281">
            <a:spAutoFit/>
          </a:bodyPr>
          <a:lstStyle/>
          <a:p>
            <a:pPr algn="just"/>
            <a:r>
              <a:rPr lang="zh-CN" altLang="en-US" sz="1400">
                <a:solidFill>
                  <a:srgbClr val="034868"/>
                </a:solidFill>
                <a:latin typeface="微软雅黑" panose="020B0503020204020204" pitchFamily="34" charset="-122"/>
                <a:ea typeface="微软雅黑" panose="020B0503020204020204" pitchFamily="34" charset="-122"/>
                <a:sym typeface="微软雅黑" panose="020B0503020204020204" pitchFamily="34" charset="-122"/>
              </a:rPr>
              <a:t>这里输入段落文本这里输入段落文本这里输入段落文本这里输入段落文本这里输入段落文本这里输入段落文本这里输入段落文本这里输入段落文本</a:t>
            </a:r>
            <a:endParaRPr lang="zh-CN" altLang="en-US"/>
          </a:p>
        </p:txBody>
      </p:sp>
      <p:sp>
        <p:nvSpPr>
          <p:cNvPr id="15368" name="TextBox 5"/>
          <p:cNvSpPr>
            <a:spLocks noChangeArrowheads="1"/>
          </p:cNvSpPr>
          <p:nvPr/>
        </p:nvSpPr>
        <p:spPr bwMode="auto">
          <a:xfrm>
            <a:off x="4778375" y="4981575"/>
            <a:ext cx="2784475" cy="114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62" tIns="34281" rIns="68562" bIns="34281">
            <a:spAutoFit/>
          </a:bodyPr>
          <a:lstStyle/>
          <a:p>
            <a:pPr algn="just"/>
            <a:r>
              <a:rPr lang="zh-CN" altLang="en-US" sz="1400">
                <a:solidFill>
                  <a:srgbClr val="034868"/>
                </a:solidFill>
                <a:latin typeface="微软雅黑" panose="020B0503020204020204" pitchFamily="34" charset="-122"/>
                <a:ea typeface="微软雅黑" panose="020B0503020204020204" pitchFamily="34" charset="-122"/>
                <a:sym typeface="微软雅黑" panose="020B0503020204020204" pitchFamily="34" charset="-122"/>
              </a:rPr>
              <a:t>这里输入段落文本这里输入段落文本这里输入段落文本这里输入段落文本这里输入段落文本这里输入段落文本这里输入段落文本这里输入段落文本</a:t>
            </a:r>
            <a:endParaRPr lang="zh-CN" altLang="en-US"/>
          </a:p>
        </p:txBody>
      </p:sp>
      <p:sp>
        <p:nvSpPr>
          <p:cNvPr id="15369" name="TextBox 7"/>
          <p:cNvSpPr>
            <a:spLocks noChangeArrowheads="1"/>
          </p:cNvSpPr>
          <p:nvPr/>
        </p:nvSpPr>
        <p:spPr bwMode="auto">
          <a:xfrm>
            <a:off x="8229600" y="4956175"/>
            <a:ext cx="2808288" cy="114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62" tIns="34281" rIns="68562" bIns="34281">
            <a:spAutoFit/>
          </a:bodyPr>
          <a:lstStyle/>
          <a:p>
            <a:pPr algn="just"/>
            <a:r>
              <a:rPr lang="zh-CN" altLang="en-US" sz="1400">
                <a:solidFill>
                  <a:srgbClr val="034868"/>
                </a:solidFill>
                <a:latin typeface="微软雅黑" panose="020B0503020204020204" pitchFamily="34" charset="-122"/>
                <a:ea typeface="微软雅黑" panose="020B0503020204020204" pitchFamily="34" charset="-122"/>
                <a:sym typeface="微软雅黑" panose="020B0503020204020204" pitchFamily="34" charset="-122"/>
              </a:rPr>
              <a:t>这里输入段落文本这里输入段落文本这里输入段落文本这里输入段落文本这里输入段落文本这里输入段落文本这里输入段落文本这里输入段落文本</a:t>
            </a:r>
            <a:endParaRPr lang="zh-CN" altLang="en-US"/>
          </a:p>
        </p:txBody>
      </p:sp>
      <p:grpSp>
        <p:nvGrpSpPr>
          <p:cNvPr id="15370" name="组合 111"/>
          <p:cNvGrpSpPr/>
          <p:nvPr/>
        </p:nvGrpSpPr>
        <p:grpSpPr bwMode="auto">
          <a:xfrm>
            <a:off x="1749425" y="2354263"/>
            <a:ext cx="2090738" cy="2090737"/>
            <a:chOff x="0" y="0"/>
            <a:chExt cx="4000500" cy="4000500"/>
          </a:xfrm>
        </p:grpSpPr>
        <p:sp>
          <p:nvSpPr>
            <p:cNvPr id="15371" name="同心圆 112"/>
            <p:cNvSpPr>
              <a:spLocks noChangeArrowheads="1"/>
            </p:cNvSpPr>
            <p:nvPr/>
          </p:nvSpPr>
          <p:spPr bwMode="auto">
            <a:xfrm>
              <a:off x="0" y="0"/>
              <a:ext cx="4000500" cy="4000500"/>
            </a:xfrm>
            <a:custGeom>
              <a:avLst/>
              <a:gdLst>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0 60000 65536"/>
                <a:gd name="T17" fmla="*/ 0 60000 65536"/>
                <a:gd name="T18" fmla="*/ 0 60000 65536"/>
                <a:gd name="T19" fmla="*/ 0 60000 65536"/>
                <a:gd name="T20" fmla="*/ 0 60000 65536"/>
                <a:gd name="T21" fmla="*/ 0 60000 65536"/>
                <a:gd name="T22" fmla="*/ 0 60000 65536"/>
                <a:gd name="T23" fmla="*/ 0 60000 65536"/>
                <a:gd name="T24" fmla="*/ 0 w 21600"/>
                <a:gd name="T25" fmla="*/ 0 h 21600"/>
                <a:gd name="T26" fmla="*/ 21600 w 21600"/>
                <a:gd name="T27" fmla="*/ 2160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053" y="10800"/>
                  </a:moveTo>
                  <a:cubicBezTo>
                    <a:pt x="1053" y="16183"/>
                    <a:pt x="5417" y="20547"/>
                    <a:pt x="10800" y="20547"/>
                  </a:cubicBezTo>
                  <a:cubicBezTo>
                    <a:pt x="16183" y="20547"/>
                    <a:pt x="20547" y="16183"/>
                    <a:pt x="20547" y="10800"/>
                  </a:cubicBezTo>
                  <a:cubicBezTo>
                    <a:pt x="20547" y="5417"/>
                    <a:pt x="16183" y="1053"/>
                    <a:pt x="10800" y="1053"/>
                  </a:cubicBezTo>
                  <a:cubicBezTo>
                    <a:pt x="5417" y="1053"/>
                    <a:pt x="1053" y="5417"/>
                    <a:pt x="1053" y="10800"/>
                  </a:cubicBezTo>
                  <a:close/>
                </a:path>
              </a:pathLst>
            </a:custGeom>
            <a:solidFill>
              <a:srgbClr val="57C7EF"/>
            </a:solidFill>
            <a:ln>
              <a:noFill/>
            </a:ln>
            <a:extLst>
              <a:ext uri="{91240B29-F687-4F45-9708-019B960494DF}">
                <a14:hiddenLine xmlns:a14="http://schemas.microsoft.com/office/drawing/2010/main" w="9525">
                  <a:solidFill>
                    <a:srgbClr val="000000"/>
                  </a:solidFill>
                  <a:bevel/>
                </a14:hiddenLine>
              </a:ext>
            </a:extLst>
          </p:spPr>
          <p:txBody>
            <a:bodyPr anchor="ctr"/>
            <a:lstStyle/>
            <a:p>
              <a:pPr algn="ctr"/>
              <a:endParaRPr lang="zh-CN" altLang="zh-CN">
                <a:solidFill>
                  <a:srgbClr val="5F5F5F"/>
                </a:solidFill>
                <a:sym typeface="Calibri" panose="020F0502020204030204" pitchFamily="34" charset="0"/>
              </a:endParaRPr>
            </a:p>
          </p:txBody>
        </p:sp>
        <p:sp>
          <p:nvSpPr>
            <p:cNvPr id="15372" name="椭圆 113"/>
            <p:cNvSpPr>
              <a:spLocks noChangeArrowheads="1"/>
            </p:cNvSpPr>
            <p:nvPr/>
          </p:nvSpPr>
          <p:spPr bwMode="auto">
            <a:xfrm>
              <a:off x="87312" y="87312"/>
              <a:ext cx="3825874" cy="3825874"/>
            </a:xfrm>
            <a:prstGeom prst="ellipse">
              <a:avLst/>
            </a:prstGeom>
            <a:solidFill>
              <a:srgbClr val="57C7EF"/>
            </a:solidFill>
            <a:ln>
              <a:noFill/>
            </a:ln>
            <a:extLst>
              <a:ext uri="{91240B29-F687-4F45-9708-019B960494DF}">
                <a14:hiddenLine xmlns:a14="http://schemas.microsoft.com/office/drawing/2010/main" w="9525">
                  <a:solidFill>
                    <a:srgbClr val="000000"/>
                  </a:solidFill>
                  <a:bevel/>
                </a14:hiddenLine>
              </a:ext>
            </a:extLst>
          </p:spPr>
          <p:txBody>
            <a:bodyPr anchor="ctr"/>
            <a:lstStyle/>
            <a:p>
              <a:pPr algn="ctr"/>
              <a:endParaRPr lang="zh-CN" altLang="zh-CN">
                <a:solidFill>
                  <a:srgbClr val="FFFFFF"/>
                </a:solidFill>
                <a:sym typeface="Calibri" panose="020F0502020204030204" pitchFamily="34" charset="0"/>
              </a:endParaRPr>
            </a:p>
          </p:txBody>
        </p:sp>
      </p:grpSp>
      <p:sp>
        <p:nvSpPr>
          <p:cNvPr id="15373" name="椭圆 114"/>
          <p:cNvSpPr>
            <a:spLocks noChangeArrowheads="1"/>
          </p:cNvSpPr>
          <p:nvPr/>
        </p:nvSpPr>
        <p:spPr bwMode="auto">
          <a:xfrm>
            <a:off x="2608263" y="3805238"/>
            <a:ext cx="373062" cy="373062"/>
          </a:xfrm>
          <a:prstGeom prst="ellipse">
            <a:avLst/>
          </a:prstGeom>
          <a:solidFill>
            <a:srgbClr val="034868"/>
          </a:solidFill>
          <a:ln>
            <a:noFill/>
          </a:ln>
          <a:extLst>
            <a:ext uri="{91240B29-F687-4F45-9708-019B960494DF}">
              <a14:hiddenLine xmlns:a14="http://schemas.microsoft.com/office/drawing/2010/main" w="9525">
                <a:solidFill>
                  <a:srgbClr val="000000"/>
                </a:solidFill>
                <a:bevel/>
              </a14:hiddenLine>
            </a:ext>
          </a:extLst>
        </p:spPr>
        <p:txBody>
          <a:bodyPr anchor="ctr"/>
          <a:lstStyle/>
          <a:p>
            <a:pPr algn="ctr"/>
            <a:r>
              <a:rPr lang="en-US">
                <a:solidFill>
                  <a:srgbClr val="FFFFFF"/>
                </a:solidFill>
                <a:sym typeface="Calibri" panose="020F0502020204030204" pitchFamily="34" charset="0"/>
              </a:rPr>
              <a:t>1</a:t>
            </a:r>
            <a:endParaRPr lang="zh-CN" altLang="en-US">
              <a:solidFill>
                <a:srgbClr val="FFFFFF"/>
              </a:solidFill>
              <a:sym typeface="Calibri" panose="020F0502020204030204" pitchFamily="34" charset="0"/>
            </a:endParaRPr>
          </a:p>
        </p:txBody>
      </p:sp>
      <p:sp>
        <p:nvSpPr>
          <p:cNvPr id="15374" name="矩形 115"/>
          <p:cNvSpPr>
            <a:spLocks noChangeArrowheads="1"/>
          </p:cNvSpPr>
          <p:nvPr/>
        </p:nvSpPr>
        <p:spPr bwMode="auto">
          <a:xfrm>
            <a:off x="2092325" y="3111500"/>
            <a:ext cx="1600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p>
            <a:r>
              <a:rPr lang="zh-CN" altLang="en-US" sz="2400">
                <a:solidFill>
                  <a:srgbClr val="034868"/>
                </a:solidFill>
                <a:latin typeface="微软雅黑" panose="020B0503020204020204" pitchFamily="34" charset="-122"/>
                <a:ea typeface="微软雅黑" panose="020B0503020204020204" pitchFamily="34" charset="-122"/>
                <a:sym typeface="微软雅黑" panose="020B0503020204020204" pitchFamily="34" charset="-122"/>
              </a:rPr>
              <a:t>发展趋势</a:t>
            </a:r>
            <a:endParaRPr lang="zh-CN" altLang="en-US"/>
          </a:p>
        </p:txBody>
      </p:sp>
      <p:grpSp>
        <p:nvGrpSpPr>
          <p:cNvPr id="15375" name="组合 116"/>
          <p:cNvGrpSpPr/>
          <p:nvPr/>
        </p:nvGrpSpPr>
        <p:grpSpPr bwMode="auto">
          <a:xfrm>
            <a:off x="5329238" y="2424113"/>
            <a:ext cx="2073275" cy="2073275"/>
            <a:chOff x="0" y="0"/>
            <a:chExt cx="4000500" cy="4000500"/>
          </a:xfrm>
        </p:grpSpPr>
        <p:sp>
          <p:nvSpPr>
            <p:cNvPr id="15376" name="同心圆 117"/>
            <p:cNvSpPr>
              <a:spLocks noChangeArrowheads="1"/>
            </p:cNvSpPr>
            <p:nvPr/>
          </p:nvSpPr>
          <p:spPr bwMode="auto">
            <a:xfrm>
              <a:off x="0" y="0"/>
              <a:ext cx="4000500" cy="4000500"/>
            </a:xfrm>
            <a:custGeom>
              <a:avLst/>
              <a:gdLst>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0 60000 65536"/>
                <a:gd name="T17" fmla="*/ 0 60000 65536"/>
                <a:gd name="T18" fmla="*/ 0 60000 65536"/>
                <a:gd name="T19" fmla="*/ 0 60000 65536"/>
                <a:gd name="T20" fmla="*/ 0 60000 65536"/>
                <a:gd name="T21" fmla="*/ 0 60000 65536"/>
                <a:gd name="T22" fmla="*/ 0 60000 65536"/>
                <a:gd name="T23" fmla="*/ 0 60000 65536"/>
                <a:gd name="T24" fmla="*/ 0 w 21600"/>
                <a:gd name="T25" fmla="*/ 0 h 21600"/>
                <a:gd name="T26" fmla="*/ 21600 w 21600"/>
                <a:gd name="T27" fmla="*/ 2160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053" y="10800"/>
                  </a:moveTo>
                  <a:cubicBezTo>
                    <a:pt x="1053" y="16183"/>
                    <a:pt x="5417" y="20547"/>
                    <a:pt x="10800" y="20547"/>
                  </a:cubicBezTo>
                  <a:cubicBezTo>
                    <a:pt x="16183" y="20547"/>
                    <a:pt x="20547" y="16183"/>
                    <a:pt x="20547" y="10800"/>
                  </a:cubicBezTo>
                  <a:cubicBezTo>
                    <a:pt x="20547" y="5417"/>
                    <a:pt x="16183" y="1053"/>
                    <a:pt x="10800" y="1053"/>
                  </a:cubicBezTo>
                  <a:cubicBezTo>
                    <a:pt x="5417" y="1053"/>
                    <a:pt x="1053" y="5417"/>
                    <a:pt x="1053" y="10800"/>
                  </a:cubicBezTo>
                  <a:close/>
                </a:path>
              </a:pathLst>
            </a:custGeom>
            <a:solidFill>
              <a:srgbClr val="8DD7FA"/>
            </a:solidFill>
            <a:ln>
              <a:noFill/>
            </a:ln>
            <a:extLst>
              <a:ext uri="{91240B29-F687-4F45-9708-019B960494DF}">
                <a14:hiddenLine xmlns:a14="http://schemas.microsoft.com/office/drawing/2010/main" w="9525">
                  <a:solidFill>
                    <a:srgbClr val="000000"/>
                  </a:solidFill>
                  <a:bevel/>
                </a14:hiddenLine>
              </a:ext>
            </a:extLst>
          </p:spPr>
          <p:txBody>
            <a:bodyPr anchor="ctr"/>
            <a:lstStyle/>
            <a:p>
              <a:pPr algn="ctr"/>
              <a:endParaRPr lang="zh-CN" altLang="zh-CN">
                <a:solidFill>
                  <a:srgbClr val="5F5F5F"/>
                </a:solidFill>
                <a:sym typeface="Calibri" panose="020F0502020204030204" pitchFamily="34" charset="0"/>
              </a:endParaRPr>
            </a:p>
          </p:txBody>
        </p:sp>
        <p:sp>
          <p:nvSpPr>
            <p:cNvPr id="15377" name="椭圆 118"/>
            <p:cNvSpPr>
              <a:spLocks noChangeArrowheads="1"/>
            </p:cNvSpPr>
            <p:nvPr/>
          </p:nvSpPr>
          <p:spPr bwMode="auto">
            <a:xfrm>
              <a:off x="87312" y="87312"/>
              <a:ext cx="3825874" cy="3825874"/>
            </a:xfrm>
            <a:prstGeom prst="ellipse">
              <a:avLst/>
            </a:prstGeom>
            <a:solidFill>
              <a:srgbClr val="8DD7FA"/>
            </a:solidFill>
            <a:ln>
              <a:noFill/>
            </a:ln>
            <a:extLst>
              <a:ext uri="{91240B29-F687-4F45-9708-019B960494DF}">
                <a14:hiddenLine xmlns:a14="http://schemas.microsoft.com/office/drawing/2010/main" w="9525">
                  <a:solidFill>
                    <a:srgbClr val="000000"/>
                  </a:solidFill>
                  <a:bevel/>
                </a14:hiddenLine>
              </a:ext>
            </a:extLst>
          </p:spPr>
          <p:txBody>
            <a:bodyPr anchor="ctr"/>
            <a:lstStyle/>
            <a:p>
              <a:pPr algn="ctr"/>
              <a:endParaRPr lang="zh-CN" altLang="zh-CN">
                <a:solidFill>
                  <a:srgbClr val="FFFFFF"/>
                </a:solidFill>
                <a:sym typeface="Calibri" panose="020F0502020204030204" pitchFamily="34" charset="0"/>
              </a:endParaRPr>
            </a:p>
          </p:txBody>
        </p:sp>
      </p:grpSp>
      <p:grpSp>
        <p:nvGrpSpPr>
          <p:cNvPr id="15378" name="组合 119"/>
          <p:cNvGrpSpPr/>
          <p:nvPr/>
        </p:nvGrpSpPr>
        <p:grpSpPr bwMode="auto">
          <a:xfrm>
            <a:off x="8742363" y="2354263"/>
            <a:ext cx="2090737" cy="2090737"/>
            <a:chOff x="0" y="0"/>
            <a:chExt cx="4000500" cy="4000500"/>
          </a:xfrm>
        </p:grpSpPr>
        <p:sp>
          <p:nvSpPr>
            <p:cNvPr id="15379" name="同心圆 120"/>
            <p:cNvSpPr>
              <a:spLocks noChangeArrowheads="1"/>
            </p:cNvSpPr>
            <p:nvPr/>
          </p:nvSpPr>
          <p:spPr bwMode="auto">
            <a:xfrm>
              <a:off x="0" y="0"/>
              <a:ext cx="4000500" cy="4000500"/>
            </a:xfrm>
            <a:custGeom>
              <a:avLst/>
              <a:gdLst>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0 60000 65536"/>
                <a:gd name="T17" fmla="*/ 0 60000 65536"/>
                <a:gd name="T18" fmla="*/ 0 60000 65536"/>
                <a:gd name="T19" fmla="*/ 0 60000 65536"/>
                <a:gd name="T20" fmla="*/ 0 60000 65536"/>
                <a:gd name="T21" fmla="*/ 0 60000 65536"/>
                <a:gd name="T22" fmla="*/ 0 60000 65536"/>
                <a:gd name="T23" fmla="*/ 0 60000 65536"/>
                <a:gd name="T24" fmla="*/ 0 w 21600"/>
                <a:gd name="T25" fmla="*/ 0 h 21600"/>
                <a:gd name="T26" fmla="*/ 21600 w 21600"/>
                <a:gd name="T27" fmla="*/ 2160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053" y="10800"/>
                  </a:moveTo>
                  <a:cubicBezTo>
                    <a:pt x="1053" y="16183"/>
                    <a:pt x="5417" y="20547"/>
                    <a:pt x="10800" y="20547"/>
                  </a:cubicBezTo>
                  <a:cubicBezTo>
                    <a:pt x="16183" y="20547"/>
                    <a:pt x="20547" y="16183"/>
                    <a:pt x="20547" y="10800"/>
                  </a:cubicBezTo>
                  <a:cubicBezTo>
                    <a:pt x="20547" y="5417"/>
                    <a:pt x="16183" y="1053"/>
                    <a:pt x="10800" y="1053"/>
                  </a:cubicBezTo>
                  <a:cubicBezTo>
                    <a:pt x="5417" y="1053"/>
                    <a:pt x="1053" y="5417"/>
                    <a:pt x="1053" y="10800"/>
                  </a:cubicBezTo>
                  <a:close/>
                </a:path>
              </a:pathLst>
            </a:custGeom>
            <a:solidFill>
              <a:schemeClr val="accent1"/>
            </a:solidFill>
            <a:ln>
              <a:noFill/>
            </a:ln>
            <a:extLst>
              <a:ext uri="{91240B29-F687-4F45-9708-019B960494DF}">
                <a14:hiddenLine xmlns:a14="http://schemas.microsoft.com/office/drawing/2010/main" w="9525">
                  <a:solidFill>
                    <a:srgbClr val="000000"/>
                  </a:solidFill>
                  <a:bevel/>
                </a14:hiddenLine>
              </a:ext>
            </a:extLst>
          </p:spPr>
          <p:txBody>
            <a:bodyPr lIns="90170" tIns="46990" rIns="90170" bIns="46990" anchor="ctr"/>
            <a:lstStyle/>
            <a:p>
              <a:pPr algn="ctr"/>
              <a:endParaRPr lang="zh-CN" altLang="zh-CN">
                <a:solidFill>
                  <a:srgbClr val="5F5F5F"/>
                </a:solidFill>
                <a:sym typeface="Calibri" panose="020F0502020204030204" pitchFamily="34" charset="0"/>
              </a:endParaRPr>
            </a:p>
          </p:txBody>
        </p:sp>
        <p:sp>
          <p:nvSpPr>
            <p:cNvPr id="15380" name="椭圆 121"/>
            <p:cNvSpPr>
              <a:spLocks noChangeArrowheads="1"/>
            </p:cNvSpPr>
            <p:nvPr/>
          </p:nvSpPr>
          <p:spPr bwMode="auto">
            <a:xfrm>
              <a:off x="87312" y="87312"/>
              <a:ext cx="3825874" cy="3825874"/>
            </a:xfrm>
            <a:prstGeom prst="ellipse">
              <a:avLst/>
            </a:prstGeom>
            <a:solidFill>
              <a:schemeClr val="accent1"/>
            </a:solidFill>
            <a:ln>
              <a:noFill/>
            </a:ln>
            <a:extLst>
              <a:ext uri="{91240B29-F687-4F45-9708-019B960494DF}">
                <a14:hiddenLine xmlns:a14="http://schemas.microsoft.com/office/drawing/2010/main" w="9525">
                  <a:solidFill>
                    <a:srgbClr val="000000"/>
                  </a:solidFill>
                  <a:bevel/>
                </a14:hiddenLine>
              </a:ext>
            </a:extLst>
          </p:spPr>
          <p:txBody>
            <a:bodyPr lIns="90170" tIns="46990" rIns="90170" bIns="46990" anchor="ctr"/>
            <a:lstStyle/>
            <a:p>
              <a:pPr algn="ctr"/>
              <a:endParaRPr lang="zh-CN" altLang="zh-CN">
                <a:solidFill>
                  <a:srgbClr val="FFFFFF"/>
                </a:solidFill>
                <a:sym typeface="Calibri" panose="020F0502020204030204" pitchFamily="34" charset="0"/>
              </a:endParaRPr>
            </a:p>
          </p:txBody>
        </p:sp>
      </p:grpSp>
      <p:sp>
        <p:nvSpPr>
          <p:cNvPr id="15381" name="椭圆 122"/>
          <p:cNvSpPr>
            <a:spLocks noChangeArrowheads="1"/>
          </p:cNvSpPr>
          <p:nvPr/>
        </p:nvSpPr>
        <p:spPr bwMode="auto">
          <a:xfrm>
            <a:off x="6224588" y="3805238"/>
            <a:ext cx="373062" cy="373062"/>
          </a:xfrm>
          <a:prstGeom prst="ellipse">
            <a:avLst/>
          </a:prstGeom>
          <a:solidFill>
            <a:srgbClr val="034868"/>
          </a:solidFill>
          <a:ln>
            <a:noFill/>
          </a:ln>
          <a:extLst>
            <a:ext uri="{91240B29-F687-4F45-9708-019B960494DF}">
              <a14:hiddenLine xmlns:a14="http://schemas.microsoft.com/office/drawing/2010/main" w="9525">
                <a:solidFill>
                  <a:srgbClr val="000000"/>
                </a:solidFill>
                <a:bevel/>
              </a14:hiddenLine>
            </a:ext>
          </a:extLst>
        </p:spPr>
        <p:txBody>
          <a:bodyPr anchor="ctr"/>
          <a:lstStyle/>
          <a:p>
            <a:pPr algn="ctr"/>
            <a:r>
              <a:rPr lang="en-US">
                <a:solidFill>
                  <a:srgbClr val="FFFFFF"/>
                </a:solidFill>
                <a:sym typeface="Calibri" panose="020F0502020204030204" pitchFamily="34" charset="0"/>
              </a:rPr>
              <a:t>2</a:t>
            </a:r>
            <a:endParaRPr lang="zh-CN" altLang="en-US">
              <a:solidFill>
                <a:srgbClr val="FFFFFF"/>
              </a:solidFill>
              <a:sym typeface="Calibri" panose="020F0502020204030204" pitchFamily="34" charset="0"/>
            </a:endParaRPr>
          </a:p>
        </p:txBody>
      </p:sp>
      <p:sp>
        <p:nvSpPr>
          <p:cNvPr id="15382" name="椭圆 123"/>
          <p:cNvSpPr>
            <a:spLocks noChangeArrowheads="1"/>
          </p:cNvSpPr>
          <p:nvPr/>
        </p:nvSpPr>
        <p:spPr bwMode="auto">
          <a:xfrm>
            <a:off x="9669463" y="3760788"/>
            <a:ext cx="373062" cy="373062"/>
          </a:xfrm>
          <a:prstGeom prst="ellipse">
            <a:avLst/>
          </a:prstGeom>
          <a:solidFill>
            <a:srgbClr val="034868"/>
          </a:solidFill>
          <a:ln>
            <a:noFill/>
          </a:ln>
          <a:extLst>
            <a:ext uri="{91240B29-F687-4F45-9708-019B960494DF}">
              <a14:hiddenLine xmlns:a14="http://schemas.microsoft.com/office/drawing/2010/main" w="9525">
                <a:solidFill>
                  <a:srgbClr val="000000"/>
                </a:solidFill>
                <a:bevel/>
              </a14:hiddenLine>
            </a:ext>
          </a:extLst>
        </p:spPr>
        <p:txBody>
          <a:bodyPr anchor="ctr"/>
          <a:lstStyle/>
          <a:p>
            <a:pPr algn="ctr"/>
            <a:r>
              <a:rPr lang="en-US">
                <a:solidFill>
                  <a:srgbClr val="FFFFFF"/>
                </a:solidFill>
                <a:sym typeface="Calibri" panose="020F0502020204030204" pitchFamily="34" charset="0"/>
              </a:rPr>
              <a:t>3</a:t>
            </a:r>
            <a:endParaRPr lang="zh-CN" altLang="en-US">
              <a:solidFill>
                <a:srgbClr val="FFFFFF"/>
              </a:solidFill>
              <a:sym typeface="Calibri" panose="020F0502020204030204" pitchFamily="34" charset="0"/>
            </a:endParaRPr>
          </a:p>
        </p:txBody>
      </p:sp>
      <p:sp>
        <p:nvSpPr>
          <p:cNvPr id="15383" name="矩形 124"/>
          <p:cNvSpPr>
            <a:spLocks noChangeArrowheads="1"/>
          </p:cNvSpPr>
          <p:nvPr/>
        </p:nvSpPr>
        <p:spPr bwMode="auto">
          <a:xfrm>
            <a:off x="5637213" y="3111500"/>
            <a:ext cx="15875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p>
            <a:r>
              <a:rPr lang="zh-CN" altLang="en-US" sz="2400">
                <a:solidFill>
                  <a:srgbClr val="034868"/>
                </a:solidFill>
                <a:latin typeface="微软雅黑" panose="020B0503020204020204" pitchFamily="34" charset="-122"/>
                <a:ea typeface="微软雅黑" panose="020B0503020204020204" pitchFamily="34" charset="-122"/>
                <a:sym typeface="微软雅黑" panose="020B0503020204020204" pitchFamily="34" charset="-122"/>
              </a:rPr>
              <a:t>消费习惯</a:t>
            </a:r>
            <a:endParaRPr lang="zh-CN" altLang="en-US">
              <a:solidFill>
                <a:srgbClr val="5F5F5F"/>
              </a:solidFill>
              <a:sym typeface="Calibri" panose="020F0502020204030204" pitchFamily="34" charset="0"/>
            </a:endParaRPr>
          </a:p>
        </p:txBody>
      </p:sp>
      <p:sp>
        <p:nvSpPr>
          <p:cNvPr id="15384" name="矩形 125"/>
          <p:cNvSpPr>
            <a:spLocks noChangeArrowheads="1"/>
          </p:cNvSpPr>
          <p:nvPr/>
        </p:nvSpPr>
        <p:spPr bwMode="auto">
          <a:xfrm>
            <a:off x="9093200" y="3111500"/>
            <a:ext cx="16017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p>
            <a:r>
              <a:rPr lang="zh-CN" altLang="en-US" sz="2400">
                <a:solidFill>
                  <a:srgbClr val="034868"/>
                </a:solidFill>
                <a:latin typeface="微软雅黑" panose="020B0503020204020204" pitchFamily="34" charset="-122"/>
                <a:ea typeface="微软雅黑" panose="020B0503020204020204" pitchFamily="34" charset="-122"/>
                <a:sym typeface="微软雅黑" panose="020B0503020204020204" pitchFamily="34" charset="-122"/>
              </a:rPr>
              <a:t>政策扶持</a:t>
            </a:r>
            <a:endParaRPr lang="zh-CN" altLang="en-US">
              <a:solidFill>
                <a:srgbClr val="5F5F5F"/>
              </a:solidFill>
              <a:sym typeface="Calibri" panose="020F050202020403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600" advTm="6000">
        <p14:gallery dir="l"/>
      </p:transition>
    </mc:Choice>
    <mc:Fallback>
      <p:transition spd="slow" advTm="6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5362">
                                            <p:txEl>
                                              <p:pRg st="0" end="0"/>
                                            </p:txEl>
                                          </p:spTgt>
                                        </p:tgtEl>
                                        <p:attrNameLst>
                                          <p:attrName>style.visibility</p:attrName>
                                        </p:attrNameLst>
                                      </p:cBhvr>
                                      <p:to>
                                        <p:strVal val="visible"/>
                                      </p:to>
                                    </p:set>
                                    <p:animEffect>
                                      <p:cBhvr>
                                        <p:cTn id="7" dur="500"/>
                                        <p:tgtEl>
                                          <p:spTgt spid="15362">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5363"/>
                                        </p:tgtEl>
                                        <p:attrNameLst>
                                          <p:attrName>style.visibility</p:attrName>
                                        </p:attrNameLst>
                                      </p:cBhvr>
                                      <p:to>
                                        <p:strVal val="visible"/>
                                      </p:to>
                                    </p:set>
                                    <p:animEffect>
                                      <p:cBhvr>
                                        <p:cTn id="11" dur="500"/>
                                        <p:tgtEl>
                                          <p:spTgt spid="15363"/>
                                        </p:tgtEl>
                                      </p:cBhvr>
                                    </p:animEffect>
                                  </p:childTnLst>
                                </p:cTn>
                              </p:par>
                              <p:par>
                                <p:cTn id="12" presetID="10" presetClass="entr" presetSubtype="0" fill="hold" nodeType="withEffect">
                                  <p:stCondLst>
                                    <p:cond delay="0"/>
                                  </p:stCondLst>
                                  <p:childTnLst>
                                    <p:set>
                                      <p:cBhvr>
                                        <p:cTn id="13" dur="1" fill="hold">
                                          <p:stCondLst>
                                            <p:cond delay="0"/>
                                          </p:stCondLst>
                                        </p:cTn>
                                        <p:tgtEl>
                                          <p:spTgt spid="15364"/>
                                        </p:tgtEl>
                                        <p:attrNameLst>
                                          <p:attrName>style.visibility</p:attrName>
                                        </p:attrNameLst>
                                      </p:cBhvr>
                                      <p:to>
                                        <p:strVal val="visible"/>
                                      </p:to>
                                    </p:set>
                                    <p:anim calcmode="lin" valueType="num">
                                      <p:cBhvr>
                                        <p:cTn id="14" dur="500" fill="hold"/>
                                        <p:tgtEl>
                                          <p:spTgt spid="15364"/>
                                        </p:tgtEl>
                                        <p:attrNameLst>
                                          <p:attrName>ppt_w</p:attrName>
                                        </p:attrNameLst>
                                      </p:cBhvr>
                                      <p:tavLst>
                                        <p:tav tm="0">
                                          <p:val>
                                            <p:fltVal val="0"/>
                                          </p:val>
                                        </p:tav>
                                        <p:tav tm="100000">
                                          <p:val>
                                            <p:strVal val="#ppt_w"/>
                                          </p:val>
                                        </p:tav>
                                      </p:tavLst>
                                    </p:anim>
                                    <p:anim calcmode="lin" valueType="num">
                                      <p:cBhvr>
                                        <p:cTn id="15" dur="500" fill="hold"/>
                                        <p:tgtEl>
                                          <p:spTgt spid="15364"/>
                                        </p:tgtEl>
                                        <p:attrNameLst>
                                          <p:attrName>ppt_h</p:attrName>
                                        </p:attrNameLst>
                                      </p:cBhvr>
                                      <p:tavLst>
                                        <p:tav tm="0">
                                          <p:val>
                                            <p:fltVal val="0"/>
                                          </p:val>
                                        </p:tav>
                                        <p:tav tm="100000">
                                          <p:val>
                                            <p:strVal val="#ppt_h"/>
                                          </p:val>
                                        </p:tav>
                                      </p:tavLst>
                                    </p:anim>
                                    <p:animEffect>
                                      <p:cBhvr>
                                        <p:cTn id="16" dur="500"/>
                                        <p:tgtEl>
                                          <p:spTgt spid="15364"/>
                                        </p:tgtEl>
                                      </p:cBhvr>
                                    </p:animEffect>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15367"/>
                                        </p:tgtEl>
                                        <p:attrNameLst>
                                          <p:attrName>style.visibility</p:attrName>
                                        </p:attrNameLst>
                                      </p:cBhvr>
                                      <p:to>
                                        <p:strVal val="visible"/>
                                      </p:to>
                                    </p:set>
                                    <p:anim calcmode="lin" valueType="num">
                                      <p:cBhvr>
                                        <p:cTn id="20" dur="500" fill="hold"/>
                                        <p:tgtEl>
                                          <p:spTgt spid="15367"/>
                                        </p:tgtEl>
                                        <p:attrNameLst>
                                          <p:attrName>ppt_x</p:attrName>
                                        </p:attrNameLst>
                                      </p:cBhvr>
                                      <p:tavLst>
                                        <p:tav tm="0">
                                          <p:val>
                                            <p:strVal val="#ppt_x"/>
                                          </p:val>
                                        </p:tav>
                                        <p:tav tm="100000">
                                          <p:val>
                                            <p:strVal val="#ppt_x"/>
                                          </p:val>
                                        </p:tav>
                                      </p:tavLst>
                                    </p:anim>
                                    <p:anim calcmode="lin" valueType="num">
                                      <p:cBhvr>
                                        <p:cTn id="21" dur="500" fill="hold"/>
                                        <p:tgtEl>
                                          <p:spTgt spid="15367"/>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15369"/>
                                        </p:tgtEl>
                                        <p:attrNameLst>
                                          <p:attrName>style.visibility</p:attrName>
                                        </p:attrNameLst>
                                      </p:cBhvr>
                                      <p:to>
                                        <p:strVal val="visible"/>
                                      </p:to>
                                    </p:set>
                                    <p:anim calcmode="lin" valueType="num">
                                      <p:cBhvr>
                                        <p:cTn id="24" dur="500" fill="hold"/>
                                        <p:tgtEl>
                                          <p:spTgt spid="15369"/>
                                        </p:tgtEl>
                                        <p:attrNameLst>
                                          <p:attrName>ppt_x</p:attrName>
                                        </p:attrNameLst>
                                      </p:cBhvr>
                                      <p:tavLst>
                                        <p:tav tm="0">
                                          <p:val>
                                            <p:strVal val="#ppt_x"/>
                                          </p:val>
                                        </p:tav>
                                        <p:tav tm="100000">
                                          <p:val>
                                            <p:strVal val="#ppt_x"/>
                                          </p:val>
                                        </p:tav>
                                      </p:tavLst>
                                    </p:anim>
                                    <p:anim calcmode="lin" valueType="num">
                                      <p:cBhvr>
                                        <p:cTn id="25" dur="500" fill="hold"/>
                                        <p:tgtEl>
                                          <p:spTgt spid="15369"/>
                                        </p:tgtEl>
                                        <p:attrNameLst>
                                          <p:attrName>ppt_y</p:attrName>
                                        </p:attrNameLst>
                                      </p:cBhvr>
                                      <p:tavLst>
                                        <p:tav tm="0">
                                          <p:val>
                                            <p:strVal val="1+#ppt_h/2"/>
                                          </p:val>
                                        </p:tav>
                                        <p:tav tm="100000">
                                          <p:val>
                                            <p:strVal val="#ppt_y"/>
                                          </p:val>
                                        </p:tav>
                                      </p:tavLst>
                                    </p:anim>
                                  </p:childTnLst>
                                </p:cTn>
                              </p:par>
                              <p:par>
                                <p:cTn id="26" presetID="2" presetClass="entr" presetSubtype="1" fill="hold" grpId="0" nodeType="withEffect">
                                  <p:stCondLst>
                                    <p:cond delay="0"/>
                                  </p:stCondLst>
                                  <p:childTnLst>
                                    <p:set>
                                      <p:cBhvr>
                                        <p:cTn id="27" dur="1" fill="hold">
                                          <p:stCondLst>
                                            <p:cond delay="0"/>
                                          </p:stCondLst>
                                        </p:cTn>
                                        <p:tgtEl>
                                          <p:spTgt spid="15368"/>
                                        </p:tgtEl>
                                        <p:attrNameLst>
                                          <p:attrName>style.visibility</p:attrName>
                                        </p:attrNameLst>
                                      </p:cBhvr>
                                      <p:to>
                                        <p:strVal val="visible"/>
                                      </p:to>
                                    </p:set>
                                    <p:anim calcmode="lin" valueType="num">
                                      <p:cBhvr>
                                        <p:cTn id="28" dur="500" fill="hold"/>
                                        <p:tgtEl>
                                          <p:spTgt spid="15368"/>
                                        </p:tgtEl>
                                        <p:attrNameLst>
                                          <p:attrName>ppt_x</p:attrName>
                                        </p:attrNameLst>
                                      </p:cBhvr>
                                      <p:tavLst>
                                        <p:tav tm="0">
                                          <p:val>
                                            <p:strVal val="#ppt_x"/>
                                          </p:val>
                                        </p:tav>
                                        <p:tav tm="100000">
                                          <p:val>
                                            <p:strVal val="#ppt_x"/>
                                          </p:val>
                                        </p:tav>
                                      </p:tavLst>
                                    </p:anim>
                                    <p:anim calcmode="lin" valueType="num">
                                      <p:cBhvr>
                                        <p:cTn id="29" dur="500" fill="hold"/>
                                        <p:tgtEl>
                                          <p:spTgt spid="15368"/>
                                        </p:tgtEl>
                                        <p:attrNameLst>
                                          <p:attrName>ppt_y</p:attrName>
                                        </p:attrNameLst>
                                      </p:cBhvr>
                                      <p:tavLst>
                                        <p:tav tm="0">
                                          <p:val>
                                            <p:strVal val="0-#ppt_h/2"/>
                                          </p:val>
                                        </p:tav>
                                        <p:tav tm="100000">
                                          <p:val>
                                            <p:strVal val="#ppt_y"/>
                                          </p:val>
                                        </p:tav>
                                      </p:tavLst>
                                    </p:anim>
                                  </p:childTnLst>
                                </p:cTn>
                              </p:par>
                            </p:childTnLst>
                          </p:cTn>
                        </p:par>
                        <p:par>
                          <p:cTn id="30" fill="hold">
                            <p:stCondLst>
                              <p:cond delay="1500"/>
                            </p:stCondLst>
                            <p:childTnLst>
                              <p:par>
                                <p:cTn id="31" presetID="2" presetClass="entr" presetSubtype="2" fill="hold" nodeType="afterEffect">
                                  <p:stCondLst>
                                    <p:cond delay="0"/>
                                  </p:stCondLst>
                                  <p:childTnLst>
                                    <p:set>
                                      <p:cBhvr>
                                        <p:cTn id="32" dur="1" fill="hold">
                                          <p:stCondLst>
                                            <p:cond delay="0"/>
                                          </p:stCondLst>
                                        </p:cTn>
                                        <p:tgtEl>
                                          <p:spTgt spid="15370"/>
                                        </p:tgtEl>
                                        <p:attrNameLst>
                                          <p:attrName>style.visibility</p:attrName>
                                        </p:attrNameLst>
                                      </p:cBhvr>
                                      <p:to>
                                        <p:strVal val="visible"/>
                                      </p:to>
                                    </p:set>
                                    <p:anim calcmode="lin" valueType="num">
                                      <p:cBhvr>
                                        <p:cTn id="33" dur="500" fill="hold"/>
                                        <p:tgtEl>
                                          <p:spTgt spid="15370"/>
                                        </p:tgtEl>
                                        <p:attrNameLst>
                                          <p:attrName>ppt_x</p:attrName>
                                        </p:attrNameLst>
                                      </p:cBhvr>
                                      <p:tavLst>
                                        <p:tav tm="0">
                                          <p:val>
                                            <p:strVal val="1+#ppt_w/2"/>
                                          </p:val>
                                        </p:tav>
                                        <p:tav tm="100000">
                                          <p:val>
                                            <p:strVal val="#ppt_x"/>
                                          </p:val>
                                        </p:tav>
                                      </p:tavLst>
                                    </p:anim>
                                    <p:anim calcmode="lin" valueType="num">
                                      <p:cBhvr>
                                        <p:cTn id="34" dur="500" fill="hold"/>
                                        <p:tgtEl>
                                          <p:spTgt spid="15370"/>
                                        </p:tgtEl>
                                        <p:attrNameLst>
                                          <p:attrName>ppt_y</p:attrName>
                                        </p:attrNameLst>
                                      </p:cBhvr>
                                      <p:tavLst>
                                        <p:tav tm="0">
                                          <p:val>
                                            <p:strVal val="#ppt_y"/>
                                          </p:val>
                                        </p:tav>
                                        <p:tav tm="100000">
                                          <p:val>
                                            <p:strVal val="#ppt_y"/>
                                          </p:val>
                                        </p:tav>
                                      </p:tavLst>
                                    </p:anim>
                                  </p:childTnLst>
                                </p:cTn>
                              </p:par>
                            </p:childTnLst>
                          </p:cTn>
                        </p:par>
                        <p:par>
                          <p:cTn id="35" fill="hold">
                            <p:stCondLst>
                              <p:cond delay="2000"/>
                            </p:stCondLst>
                            <p:childTnLst>
                              <p:par>
                                <p:cTn id="36" presetID="2" presetClass="entr" presetSubtype="2" fill="hold" nodeType="afterEffect">
                                  <p:stCondLst>
                                    <p:cond delay="0"/>
                                  </p:stCondLst>
                                  <p:childTnLst>
                                    <p:set>
                                      <p:cBhvr>
                                        <p:cTn id="37" dur="1" fill="hold">
                                          <p:stCondLst>
                                            <p:cond delay="0"/>
                                          </p:stCondLst>
                                        </p:cTn>
                                        <p:tgtEl>
                                          <p:spTgt spid="15375"/>
                                        </p:tgtEl>
                                        <p:attrNameLst>
                                          <p:attrName>style.visibility</p:attrName>
                                        </p:attrNameLst>
                                      </p:cBhvr>
                                      <p:to>
                                        <p:strVal val="visible"/>
                                      </p:to>
                                    </p:set>
                                    <p:anim calcmode="lin" valueType="num">
                                      <p:cBhvr>
                                        <p:cTn id="38" dur="500" fill="hold"/>
                                        <p:tgtEl>
                                          <p:spTgt spid="15375"/>
                                        </p:tgtEl>
                                        <p:attrNameLst>
                                          <p:attrName>ppt_x</p:attrName>
                                        </p:attrNameLst>
                                      </p:cBhvr>
                                      <p:tavLst>
                                        <p:tav tm="0">
                                          <p:val>
                                            <p:strVal val="1+#ppt_w/2"/>
                                          </p:val>
                                        </p:tav>
                                        <p:tav tm="100000">
                                          <p:val>
                                            <p:strVal val="#ppt_x"/>
                                          </p:val>
                                        </p:tav>
                                      </p:tavLst>
                                    </p:anim>
                                    <p:anim calcmode="lin" valueType="num">
                                      <p:cBhvr>
                                        <p:cTn id="39" dur="500" fill="hold"/>
                                        <p:tgtEl>
                                          <p:spTgt spid="15375"/>
                                        </p:tgtEl>
                                        <p:attrNameLst>
                                          <p:attrName>ppt_y</p:attrName>
                                        </p:attrNameLst>
                                      </p:cBhvr>
                                      <p:tavLst>
                                        <p:tav tm="0">
                                          <p:val>
                                            <p:strVal val="#ppt_y"/>
                                          </p:val>
                                        </p:tav>
                                        <p:tav tm="100000">
                                          <p:val>
                                            <p:strVal val="#ppt_y"/>
                                          </p:val>
                                        </p:tav>
                                      </p:tavLst>
                                    </p:anim>
                                  </p:childTnLst>
                                </p:cTn>
                              </p:par>
                            </p:childTnLst>
                          </p:cTn>
                        </p:par>
                        <p:par>
                          <p:cTn id="40" fill="hold">
                            <p:stCondLst>
                              <p:cond delay="2500"/>
                            </p:stCondLst>
                            <p:childTnLst>
                              <p:par>
                                <p:cTn id="41" presetID="2" presetClass="entr" presetSubtype="2" fill="hold" nodeType="afterEffect">
                                  <p:stCondLst>
                                    <p:cond delay="0"/>
                                  </p:stCondLst>
                                  <p:childTnLst>
                                    <p:set>
                                      <p:cBhvr>
                                        <p:cTn id="42" dur="1" fill="hold">
                                          <p:stCondLst>
                                            <p:cond delay="0"/>
                                          </p:stCondLst>
                                        </p:cTn>
                                        <p:tgtEl>
                                          <p:spTgt spid="15378"/>
                                        </p:tgtEl>
                                        <p:attrNameLst>
                                          <p:attrName>style.visibility</p:attrName>
                                        </p:attrNameLst>
                                      </p:cBhvr>
                                      <p:to>
                                        <p:strVal val="visible"/>
                                      </p:to>
                                    </p:set>
                                    <p:anim calcmode="lin" valueType="num">
                                      <p:cBhvr>
                                        <p:cTn id="43" dur="500" fill="hold"/>
                                        <p:tgtEl>
                                          <p:spTgt spid="15378"/>
                                        </p:tgtEl>
                                        <p:attrNameLst>
                                          <p:attrName>ppt_x</p:attrName>
                                        </p:attrNameLst>
                                      </p:cBhvr>
                                      <p:tavLst>
                                        <p:tav tm="0">
                                          <p:val>
                                            <p:strVal val="1+#ppt_w/2"/>
                                          </p:val>
                                        </p:tav>
                                        <p:tav tm="100000">
                                          <p:val>
                                            <p:strVal val="#ppt_x"/>
                                          </p:val>
                                        </p:tav>
                                      </p:tavLst>
                                    </p:anim>
                                    <p:anim calcmode="lin" valueType="num">
                                      <p:cBhvr>
                                        <p:cTn id="44" dur="500" fill="hold"/>
                                        <p:tgtEl>
                                          <p:spTgt spid="15378"/>
                                        </p:tgtEl>
                                        <p:attrNameLst>
                                          <p:attrName>ppt_y</p:attrName>
                                        </p:attrNameLst>
                                      </p:cBhvr>
                                      <p:tavLst>
                                        <p:tav tm="0">
                                          <p:val>
                                            <p:strVal val="#ppt_y"/>
                                          </p:val>
                                        </p:tav>
                                        <p:tav tm="100000">
                                          <p:val>
                                            <p:strVal val="#ppt_y"/>
                                          </p:val>
                                        </p:tav>
                                      </p:tavLst>
                                    </p:anim>
                                  </p:childTnLst>
                                </p:cTn>
                              </p:par>
                              <p:par>
                                <p:cTn id="45" presetID="10" presetClass="entr" presetSubtype="0" fill="hold" grpId="0" nodeType="withEffect">
                                  <p:stCondLst>
                                    <p:cond delay="200"/>
                                  </p:stCondLst>
                                  <p:childTnLst>
                                    <p:set>
                                      <p:cBhvr>
                                        <p:cTn id="46" dur="1" fill="hold">
                                          <p:stCondLst>
                                            <p:cond delay="0"/>
                                          </p:stCondLst>
                                        </p:cTn>
                                        <p:tgtEl>
                                          <p:spTgt spid="15373"/>
                                        </p:tgtEl>
                                        <p:attrNameLst>
                                          <p:attrName>style.visibility</p:attrName>
                                        </p:attrNameLst>
                                      </p:cBhvr>
                                      <p:to>
                                        <p:strVal val="visible"/>
                                      </p:to>
                                    </p:set>
                                    <p:anim calcmode="lin" valueType="num">
                                      <p:cBhvr>
                                        <p:cTn id="47" dur="500" fill="hold"/>
                                        <p:tgtEl>
                                          <p:spTgt spid="15373"/>
                                        </p:tgtEl>
                                        <p:attrNameLst>
                                          <p:attrName>ppt_w</p:attrName>
                                        </p:attrNameLst>
                                      </p:cBhvr>
                                      <p:tavLst>
                                        <p:tav tm="0">
                                          <p:val>
                                            <p:fltVal val="0"/>
                                          </p:val>
                                        </p:tav>
                                        <p:tav tm="100000">
                                          <p:val>
                                            <p:strVal val="#ppt_w"/>
                                          </p:val>
                                        </p:tav>
                                      </p:tavLst>
                                    </p:anim>
                                    <p:anim calcmode="lin" valueType="num">
                                      <p:cBhvr>
                                        <p:cTn id="48" dur="500" fill="hold"/>
                                        <p:tgtEl>
                                          <p:spTgt spid="15373"/>
                                        </p:tgtEl>
                                        <p:attrNameLst>
                                          <p:attrName>ppt_h</p:attrName>
                                        </p:attrNameLst>
                                      </p:cBhvr>
                                      <p:tavLst>
                                        <p:tav tm="0">
                                          <p:val>
                                            <p:fltVal val="0"/>
                                          </p:val>
                                        </p:tav>
                                        <p:tav tm="100000">
                                          <p:val>
                                            <p:strVal val="#ppt_h"/>
                                          </p:val>
                                        </p:tav>
                                      </p:tavLst>
                                    </p:anim>
                                    <p:animEffect>
                                      <p:cBhvr>
                                        <p:cTn id="49" dur="500"/>
                                        <p:tgtEl>
                                          <p:spTgt spid="15373"/>
                                        </p:tgtEl>
                                      </p:cBhvr>
                                    </p:animEffect>
                                  </p:childTnLst>
                                </p:cTn>
                              </p:par>
                              <p:par>
                                <p:cTn id="50" presetID="10" presetClass="entr" presetSubtype="0" fill="hold" grpId="0" nodeType="withEffect">
                                  <p:stCondLst>
                                    <p:cond delay="200"/>
                                  </p:stCondLst>
                                  <p:childTnLst>
                                    <p:set>
                                      <p:cBhvr>
                                        <p:cTn id="51" dur="1" fill="hold">
                                          <p:stCondLst>
                                            <p:cond delay="0"/>
                                          </p:stCondLst>
                                        </p:cTn>
                                        <p:tgtEl>
                                          <p:spTgt spid="15381"/>
                                        </p:tgtEl>
                                        <p:attrNameLst>
                                          <p:attrName>style.visibility</p:attrName>
                                        </p:attrNameLst>
                                      </p:cBhvr>
                                      <p:to>
                                        <p:strVal val="visible"/>
                                      </p:to>
                                    </p:set>
                                    <p:anim calcmode="lin" valueType="num">
                                      <p:cBhvr>
                                        <p:cTn id="52" dur="500" fill="hold"/>
                                        <p:tgtEl>
                                          <p:spTgt spid="15381"/>
                                        </p:tgtEl>
                                        <p:attrNameLst>
                                          <p:attrName>ppt_w</p:attrName>
                                        </p:attrNameLst>
                                      </p:cBhvr>
                                      <p:tavLst>
                                        <p:tav tm="0">
                                          <p:val>
                                            <p:fltVal val="0"/>
                                          </p:val>
                                        </p:tav>
                                        <p:tav tm="100000">
                                          <p:val>
                                            <p:strVal val="#ppt_w"/>
                                          </p:val>
                                        </p:tav>
                                      </p:tavLst>
                                    </p:anim>
                                    <p:anim calcmode="lin" valueType="num">
                                      <p:cBhvr>
                                        <p:cTn id="53" dur="500" fill="hold"/>
                                        <p:tgtEl>
                                          <p:spTgt spid="15381"/>
                                        </p:tgtEl>
                                        <p:attrNameLst>
                                          <p:attrName>ppt_h</p:attrName>
                                        </p:attrNameLst>
                                      </p:cBhvr>
                                      <p:tavLst>
                                        <p:tav tm="0">
                                          <p:val>
                                            <p:fltVal val="0"/>
                                          </p:val>
                                        </p:tav>
                                        <p:tav tm="100000">
                                          <p:val>
                                            <p:strVal val="#ppt_h"/>
                                          </p:val>
                                        </p:tav>
                                      </p:tavLst>
                                    </p:anim>
                                    <p:animEffect>
                                      <p:cBhvr>
                                        <p:cTn id="54" dur="500"/>
                                        <p:tgtEl>
                                          <p:spTgt spid="15381"/>
                                        </p:tgtEl>
                                      </p:cBhvr>
                                    </p:animEffect>
                                  </p:childTnLst>
                                </p:cTn>
                              </p:par>
                              <p:par>
                                <p:cTn id="55" presetID="10" presetClass="entr" presetSubtype="0" fill="hold" grpId="0" nodeType="withEffect">
                                  <p:stCondLst>
                                    <p:cond delay="200"/>
                                  </p:stCondLst>
                                  <p:childTnLst>
                                    <p:set>
                                      <p:cBhvr>
                                        <p:cTn id="56" dur="1" fill="hold">
                                          <p:stCondLst>
                                            <p:cond delay="0"/>
                                          </p:stCondLst>
                                        </p:cTn>
                                        <p:tgtEl>
                                          <p:spTgt spid="15382"/>
                                        </p:tgtEl>
                                        <p:attrNameLst>
                                          <p:attrName>style.visibility</p:attrName>
                                        </p:attrNameLst>
                                      </p:cBhvr>
                                      <p:to>
                                        <p:strVal val="visible"/>
                                      </p:to>
                                    </p:set>
                                    <p:anim calcmode="lin" valueType="num">
                                      <p:cBhvr>
                                        <p:cTn id="57" dur="500" fill="hold"/>
                                        <p:tgtEl>
                                          <p:spTgt spid="15382"/>
                                        </p:tgtEl>
                                        <p:attrNameLst>
                                          <p:attrName>ppt_w</p:attrName>
                                        </p:attrNameLst>
                                      </p:cBhvr>
                                      <p:tavLst>
                                        <p:tav tm="0">
                                          <p:val>
                                            <p:fltVal val="0"/>
                                          </p:val>
                                        </p:tav>
                                        <p:tav tm="100000">
                                          <p:val>
                                            <p:strVal val="#ppt_w"/>
                                          </p:val>
                                        </p:tav>
                                      </p:tavLst>
                                    </p:anim>
                                    <p:anim calcmode="lin" valueType="num">
                                      <p:cBhvr>
                                        <p:cTn id="58" dur="500" fill="hold"/>
                                        <p:tgtEl>
                                          <p:spTgt spid="15382"/>
                                        </p:tgtEl>
                                        <p:attrNameLst>
                                          <p:attrName>ppt_h</p:attrName>
                                        </p:attrNameLst>
                                      </p:cBhvr>
                                      <p:tavLst>
                                        <p:tav tm="0">
                                          <p:val>
                                            <p:fltVal val="0"/>
                                          </p:val>
                                        </p:tav>
                                        <p:tav tm="100000">
                                          <p:val>
                                            <p:strVal val="#ppt_h"/>
                                          </p:val>
                                        </p:tav>
                                      </p:tavLst>
                                    </p:anim>
                                    <p:animEffect>
                                      <p:cBhvr>
                                        <p:cTn id="59" dur="500"/>
                                        <p:tgtEl>
                                          <p:spTgt spid="15382"/>
                                        </p:tgtEl>
                                      </p:cBhvr>
                                    </p:animEffect>
                                  </p:childTnLst>
                                </p:cTn>
                              </p:par>
                            </p:childTnLst>
                          </p:cTn>
                        </p:par>
                        <p:par>
                          <p:cTn id="60" fill="hold">
                            <p:stCondLst>
                              <p:cond delay="3000"/>
                            </p:stCondLst>
                            <p:childTnLst>
                              <p:par>
                                <p:cTn id="61" presetID="16" presetClass="entr" presetSubtype="37" fill="hold" grpId="0" nodeType="afterEffect">
                                  <p:stCondLst>
                                    <p:cond delay="0"/>
                                  </p:stCondLst>
                                  <p:childTnLst>
                                    <p:set>
                                      <p:cBhvr>
                                        <p:cTn id="62" dur="1" fill="hold">
                                          <p:stCondLst>
                                            <p:cond delay="0"/>
                                          </p:stCondLst>
                                        </p:cTn>
                                        <p:tgtEl>
                                          <p:spTgt spid="15383"/>
                                        </p:tgtEl>
                                        <p:attrNameLst>
                                          <p:attrName>style.visibility</p:attrName>
                                        </p:attrNameLst>
                                      </p:cBhvr>
                                      <p:to>
                                        <p:strVal val="visible"/>
                                      </p:to>
                                    </p:set>
                                    <p:animEffect>
                                      <p:cBhvr>
                                        <p:cTn id="63" dur="500"/>
                                        <p:tgtEl>
                                          <p:spTgt spid="15383"/>
                                        </p:tgtEl>
                                      </p:cBhvr>
                                    </p:animEffect>
                                  </p:childTnLst>
                                </p:cTn>
                              </p:par>
                              <p:par>
                                <p:cTn id="64" presetID="16" presetClass="entr" presetSubtype="37" fill="hold" grpId="0" nodeType="withEffect">
                                  <p:stCondLst>
                                    <p:cond delay="0"/>
                                  </p:stCondLst>
                                  <p:childTnLst>
                                    <p:set>
                                      <p:cBhvr>
                                        <p:cTn id="65" dur="1" fill="hold">
                                          <p:stCondLst>
                                            <p:cond delay="0"/>
                                          </p:stCondLst>
                                        </p:cTn>
                                        <p:tgtEl>
                                          <p:spTgt spid="15374"/>
                                        </p:tgtEl>
                                        <p:attrNameLst>
                                          <p:attrName>style.visibility</p:attrName>
                                        </p:attrNameLst>
                                      </p:cBhvr>
                                      <p:to>
                                        <p:strVal val="visible"/>
                                      </p:to>
                                    </p:set>
                                    <p:animEffect>
                                      <p:cBhvr>
                                        <p:cTn id="66" dur="500"/>
                                        <p:tgtEl>
                                          <p:spTgt spid="15374"/>
                                        </p:tgtEl>
                                      </p:cBhvr>
                                    </p:animEffect>
                                  </p:childTnLst>
                                </p:cTn>
                              </p:par>
                              <p:par>
                                <p:cTn id="67" presetID="16" presetClass="entr" presetSubtype="37" fill="hold" grpId="0" nodeType="withEffect">
                                  <p:stCondLst>
                                    <p:cond delay="0"/>
                                  </p:stCondLst>
                                  <p:childTnLst>
                                    <p:set>
                                      <p:cBhvr>
                                        <p:cTn id="68" dur="1" fill="hold">
                                          <p:stCondLst>
                                            <p:cond delay="0"/>
                                          </p:stCondLst>
                                        </p:cTn>
                                        <p:tgtEl>
                                          <p:spTgt spid="15384"/>
                                        </p:tgtEl>
                                        <p:attrNameLst>
                                          <p:attrName>style.visibility</p:attrName>
                                        </p:attrNameLst>
                                      </p:cBhvr>
                                      <p:to>
                                        <p:strVal val="visible"/>
                                      </p:to>
                                    </p:set>
                                    <p:animEffect>
                                      <p:cBhvr>
                                        <p:cTn id="69" dur="500"/>
                                        <p:tgtEl>
                                          <p:spTgt spid="153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bldLvl="0" autoUpdateAnimBg="0" build="p"/>
      <p:bldP spid="15363" grpId="0" bldLvl="0" animBg="1" autoUpdateAnimBg="0"/>
      <p:bldP spid="15367" grpId="0" bldLvl="0" autoUpdateAnimBg="0"/>
      <p:bldP spid="15368" grpId="0" bldLvl="0" autoUpdateAnimBg="0"/>
      <p:bldP spid="15369" grpId="0" bldLvl="0" autoUpdateAnimBg="0"/>
      <p:bldP spid="15373" grpId="0" bldLvl="0" animBg="1" autoUpdateAnimBg="0"/>
      <p:bldP spid="15374" grpId="0" bldLvl="0" autoUpdateAnimBg="0"/>
      <p:bldP spid="15381" grpId="0" bldLvl="0" animBg="1" autoUpdateAnimBg="0"/>
      <p:bldP spid="15382" grpId="0" bldLvl="0" animBg="1" autoUpdateAnimBg="0"/>
      <p:bldP spid="15383" grpId="0" bldLvl="0" autoUpdateAnimBg="0"/>
      <p:bldP spid="15384" grpId="0" bldLvl="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矩形 18"/>
          <p:cNvSpPr>
            <a:spLocks noChangeArrowheads="1"/>
          </p:cNvSpPr>
          <p:nvPr/>
        </p:nvSpPr>
        <p:spPr bwMode="auto">
          <a:xfrm>
            <a:off x="4895850" y="238125"/>
            <a:ext cx="32623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a:spAutoFit/>
          </a:bodyPr>
          <a:lstStyle/>
          <a:p>
            <a:pPr algn="r"/>
            <a:r>
              <a:rPr lang="zh-CN" altLang="en-US" sz="4000" b="1">
                <a:solidFill>
                  <a:srgbClr val="034868"/>
                </a:solidFill>
                <a:latin typeface="微软雅黑" panose="020B0503020204020204" pitchFamily="34" charset="-122"/>
                <a:ea typeface="微软雅黑" panose="020B0503020204020204" pitchFamily="34" charset="-122"/>
                <a:sym typeface="微软雅黑" panose="020B0503020204020204" pitchFamily="34" charset="-122"/>
              </a:rPr>
              <a:t>竞争对手分析</a:t>
            </a:r>
            <a:endParaRPr lang="zh-CN" altLang="en-US">
              <a:solidFill>
                <a:srgbClr val="5F5F5F"/>
              </a:solidFill>
              <a:sym typeface="Calibri" panose="020F0502020204030204" pitchFamily="34" charset="0"/>
            </a:endParaRPr>
          </a:p>
        </p:txBody>
      </p:sp>
      <p:sp>
        <p:nvSpPr>
          <p:cNvPr id="16387" name="直接连接符 3"/>
          <p:cNvSpPr>
            <a:spLocks noChangeShapeType="1"/>
          </p:cNvSpPr>
          <p:nvPr/>
        </p:nvSpPr>
        <p:spPr bwMode="auto">
          <a:xfrm>
            <a:off x="4700588" y="952500"/>
            <a:ext cx="3671887" cy="0"/>
          </a:xfrm>
          <a:prstGeom prst="line">
            <a:avLst/>
          </a:prstGeom>
          <a:noFill/>
          <a:ln w="9525" cap="flat" cmpd="sng">
            <a:solidFill>
              <a:srgbClr val="969696"/>
            </a:solidFill>
            <a:miter lim="800000"/>
          </a:ln>
          <a:extLst>
            <a:ext uri="{909E8E84-426E-40DD-AFC4-6F175D3DCCD1}">
              <a14:hiddenFill xmlns:a14="http://schemas.microsoft.com/office/drawing/2010/main">
                <a:noFill/>
              </a14:hiddenFill>
            </a:ext>
          </a:extLst>
        </p:spPr>
        <p:txBody>
          <a:bodyPr/>
          <a:lstStyle/>
          <a:p>
            <a:endParaRPr lang="zh-CN" altLang="zh-CN">
              <a:solidFill>
                <a:srgbClr val="5F5F5F"/>
              </a:solidFill>
              <a:sym typeface="Calibri" panose="020F0502020204030204" pitchFamily="34" charset="0"/>
            </a:endParaRPr>
          </a:p>
        </p:txBody>
      </p:sp>
      <p:grpSp>
        <p:nvGrpSpPr>
          <p:cNvPr id="16388" name="Group 9"/>
          <p:cNvGrpSpPr/>
          <p:nvPr/>
        </p:nvGrpSpPr>
        <p:grpSpPr bwMode="auto">
          <a:xfrm>
            <a:off x="1027113" y="4560888"/>
            <a:ext cx="1200150" cy="2384425"/>
            <a:chOff x="0" y="0"/>
            <a:chExt cx="1309688" cy="2603499"/>
          </a:xfrm>
        </p:grpSpPr>
        <p:sp>
          <p:nvSpPr>
            <p:cNvPr id="16389" name="Oval 6"/>
            <p:cNvSpPr>
              <a:spLocks noChangeArrowheads="1"/>
            </p:cNvSpPr>
            <p:nvPr/>
          </p:nvSpPr>
          <p:spPr bwMode="auto">
            <a:xfrm>
              <a:off x="254000" y="165099"/>
              <a:ext cx="469900" cy="471487"/>
            </a:xfrm>
            <a:prstGeom prst="ellipse">
              <a:avLst/>
            </a:prstGeom>
            <a:solidFill>
              <a:srgbClr val="41C7E7"/>
            </a:solidFill>
            <a:ln>
              <a:noFill/>
            </a:ln>
            <a:extLst>
              <a:ext uri="{91240B29-F687-4F45-9708-019B960494DF}">
                <a14:hiddenLine xmlns:a14="http://schemas.microsoft.com/office/drawing/2010/main" w="9525">
                  <a:solidFill>
                    <a:srgbClr val="000000"/>
                  </a:solidFill>
                  <a:bevel/>
                </a14:hiddenLine>
              </a:ext>
            </a:extLst>
          </p:spPr>
          <p:txBody>
            <a:bodyPr lIns="83743" tIns="41872" rIns="83743" bIns="41872"/>
            <a:lstStyle/>
            <a:p>
              <a:pPr algn="just">
                <a:lnSpc>
                  <a:spcPct val="120000"/>
                </a:lnSpc>
              </a:pPr>
              <a:endParaRPr lang="zh-CN" altLang="zh-CN" sz="900">
                <a:solidFill>
                  <a:srgbClr val="5F5F5F"/>
                </a:solidFill>
                <a:latin typeface="Arial" panose="020B0604020202020204" pitchFamily="34" charset="0"/>
                <a:ea typeface="微软雅黑" panose="020B0503020204020204" pitchFamily="34" charset="-122"/>
                <a:sym typeface="Arial" panose="020B0604020202020204" pitchFamily="34" charset="0"/>
              </a:endParaRPr>
            </a:p>
          </p:txBody>
        </p:sp>
        <p:sp>
          <p:nvSpPr>
            <p:cNvPr id="16390" name="Freeform 7"/>
            <p:cNvSpPr>
              <a:spLocks noChangeArrowheads="1"/>
            </p:cNvSpPr>
            <p:nvPr/>
          </p:nvSpPr>
          <p:spPr bwMode="auto">
            <a:xfrm>
              <a:off x="0" y="93662"/>
              <a:ext cx="1309688" cy="2509837"/>
            </a:xfrm>
            <a:custGeom>
              <a:avLst/>
              <a:gdLst>
                <a:gd name="T0" fmla="*/ 835 w 1488"/>
                <a:gd name="T1" fmla="*/ 717 h 2854"/>
                <a:gd name="T2" fmla="*/ 851 w 1488"/>
                <a:gd name="T3" fmla="*/ 708 h 2854"/>
                <a:gd name="T4" fmla="*/ 1249 w 1488"/>
                <a:gd name="T5" fmla="*/ 68 h 2854"/>
                <a:gd name="T6" fmla="*/ 1417 w 1488"/>
                <a:gd name="T7" fmla="*/ 36 h 2854"/>
                <a:gd name="T8" fmla="*/ 1451 w 1488"/>
                <a:gd name="T9" fmla="*/ 199 h 2854"/>
                <a:gd name="T10" fmla="*/ 890 w 1488"/>
                <a:gd name="T11" fmla="*/ 1074 h 2854"/>
                <a:gd name="T12" fmla="*/ 887 w 1488"/>
                <a:gd name="T13" fmla="*/ 1085 h 2854"/>
                <a:gd name="T14" fmla="*/ 887 w 1488"/>
                <a:gd name="T15" fmla="*/ 1839 h 2854"/>
                <a:gd name="T16" fmla="*/ 887 w 1488"/>
                <a:gd name="T17" fmla="*/ 1906 h 2854"/>
                <a:gd name="T18" fmla="*/ 887 w 1488"/>
                <a:gd name="T19" fmla="*/ 2723 h 2854"/>
                <a:gd name="T20" fmla="*/ 751 w 1488"/>
                <a:gd name="T21" fmla="*/ 2854 h 2854"/>
                <a:gd name="T22" fmla="*/ 749 w 1488"/>
                <a:gd name="T23" fmla="*/ 2854 h 2854"/>
                <a:gd name="T24" fmla="*/ 614 w 1488"/>
                <a:gd name="T25" fmla="*/ 2723 h 2854"/>
                <a:gd name="T26" fmla="*/ 614 w 1488"/>
                <a:gd name="T27" fmla="*/ 1925 h 2854"/>
                <a:gd name="T28" fmla="*/ 595 w 1488"/>
                <a:gd name="T29" fmla="*/ 1906 h 2854"/>
                <a:gd name="T30" fmla="*/ 576 w 1488"/>
                <a:gd name="T31" fmla="*/ 1906 h 2854"/>
                <a:gd name="T32" fmla="*/ 557 w 1488"/>
                <a:gd name="T33" fmla="*/ 1925 h 2854"/>
                <a:gd name="T34" fmla="*/ 557 w 1488"/>
                <a:gd name="T35" fmla="*/ 2723 h 2854"/>
                <a:gd name="T36" fmla="*/ 421 w 1488"/>
                <a:gd name="T37" fmla="*/ 2854 h 2854"/>
                <a:gd name="T38" fmla="*/ 419 w 1488"/>
                <a:gd name="T39" fmla="*/ 2854 h 2854"/>
                <a:gd name="T40" fmla="*/ 283 w 1488"/>
                <a:gd name="T41" fmla="*/ 2723 h 2854"/>
                <a:gd name="T42" fmla="*/ 283 w 1488"/>
                <a:gd name="T43" fmla="*/ 1906 h 2854"/>
                <a:gd name="T44" fmla="*/ 283 w 1488"/>
                <a:gd name="T45" fmla="*/ 1839 h 2854"/>
                <a:gd name="T46" fmla="*/ 283 w 1488"/>
                <a:gd name="T47" fmla="*/ 1103 h 2854"/>
                <a:gd name="T48" fmla="*/ 263 w 1488"/>
                <a:gd name="T49" fmla="*/ 1085 h 2854"/>
                <a:gd name="T50" fmla="*/ 263 w 1488"/>
                <a:gd name="T51" fmla="*/ 1085 h 2854"/>
                <a:gd name="T52" fmla="*/ 246 w 1488"/>
                <a:gd name="T53" fmla="*/ 1103 h 2854"/>
                <a:gd name="T54" fmla="*/ 246 w 1488"/>
                <a:gd name="T55" fmla="*/ 1712 h 2854"/>
                <a:gd name="T56" fmla="*/ 123 w 1488"/>
                <a:gd name="T57" fmla="*/ 1830 h 2854"/>
                <a:gd name="T58" fmla="*/ 0 w 1488"/>
                <a:gd name="T59" fmla="*/ 1712 h 2854"/>
                <a:gd name="T60" fmla="*/ 0 w 1488"/>
                <a:gd name="T61" fmla="*/ 1170 h 2854"/>
                <a:gd name="T62" fmla="*/ 0 w 1488"/>
                <a:gd name="T63" fmla="*/ 1024 h 2854"/>
                <a:gd name="T64" fmla="*/ 0 w 1488"/>
                <a:gd name="T65" fmla="*/ 736 h 2854"/>
                <a:gd name="T66" fmla="*/ 19 w 1488"/>
                <a:gd name="T67" fmla="*/ 717 h 2854"/>
                <a:gd name="T68" fmla="*/ 835 w 1488"/>
                <a:gd name="T69" fmla="*/ 717 h 285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488"/>
                <a:gd name="T106" fmla="*/ 0 h 2854"/>
                <a:gd name="T107" fmla="*/ 1488 w 1488"/>
                <a:gd name="T108" fmla="*/ 2854 h 285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488" h="2854">
                  <a:moveTo>
                    <a:pt x="835" y="717"/>
                  </a:moveTo>
                  <a:cubicBezTo>
                    <a:pt x="841" y="717"/>
                    <a:pt x="847" y="714"/>
                    <a:pt x="851" y="708"/>
                  </a:cubicBezTo>
                  <a:cubicBezTo>
                    <a:pt x="1249" y="68"/>
                    <a:pt x="1249" y="68"/>
                    <a:pt x="1249" y="68"/>
                  </a:cubicBezTo>
                  <a:cubicBezTo>
                    <a:pt x="1286" y="14"/>
                    <a:pt x="1361" y="0"/>
                    <a:pt x="1417" y="36"/>
                  </a:cubicBezTo>
                  <a:cubicBezTo>
                    <a:pt x="1473" y="72"/>
                    <a:pt x="1488" y="145"/>
                    <a:pt x="1451" y="199"/>
                  </a:cubicBezTo>
                  <a:cubicBezTo>
                    <a:pt x="890" y="1074"/>
                    <a:pt x="890" y="1074"/>
                    <a:pt x="890" y="1074"/>
                  </a:cubicBezTo>
                  <a:cubicBezTo>
                    <a:pt x="888" y="1077"/>
                    <a:pt x="887" y="1081"/>
                    <a:pt x="887" y="1085"/>
                  </a:cubicBezTo>
                  <a:cubicBezTo>
                    <a:pt x="887" y="1839"/>
                    <a:pt x="887" y="1839"/>
                    <a:pt x="887" y="1839"/>
                  </a:cubicBezTo>
                  <a:cubicBezTo>
                    <a:pt x="887" y="1906"/>
                    <a:pt x="887" y="1906"/>
                    <a:pt x="887" y="1906"/>
                  </a:cubicBezTo>
                  <a:cubicBezTo>
                    <a:pt x="887" y="2723"/>
                    <a:pt x="887" y="2723"/>
                    <a:pt x="887" y="2723"/>
                  </a:cubicBezTo>
                  <a:cubicBezTo>
                    <a:pt x="887" y="2795"/>
                    <a:pt x="826" y="2854"/>
                    <a:pt x="751" y="2854"/>
                  </a:cubicBezTo>
                  <a:cubicBezTo>
                    <a:pt x="749" y="2854"/>
                    <a:pt x="749" y="2854"/>
                    <a:pt x="749" y="2854"/>
                  </a:cubicBezTo>
                  <a:cubicBezTo>
                    <a:pt x="675" y="2854"/>
                    <a:pt x="614" y="2795"/>
                    <a:pt x="614" y="2723"/>
                  </a:cubicBezTo>
                  <a:cubicBezTo>
                    <a:pt x="614" y="1925"/>
                    <a:pt x="614" y="1925"/>
                    <a:pt x="614" y="1925"/>
                  </a:cubicBezTo>
                  <a:cubicBezTo>
                    <a:pt x="614" y="1914"/>
                    <a:pt x="605" y="1906"/>
                    <a:pt x="595" y="1906"/>
                  </a:cubicBezTo>
                  <a:cubicBezTo>
                    <a:pt x="576" y="1906"/>
                    <a:pt x="576" y="1906"/>
                    <a:pt x="576" y="1906"/>
                  </a:cubicBezTo>
                  <a:cubicBezTo>
                    <a:pt x="565" y="1906"/>
                    <a:pt x="557" y="1914"/>
                    <a:pt x="557" y="1925"/>
                  </a:cubicBezTo>
                  <a:cubicBezTo>
                    <a:pt x="557" y="2723"/>
                    <a:pt x="557" y="2723"/>
                    <a:pt x="557" y="2723"/>
                  </a:cubicBezTo>
                  <a:cubicBezTo>
                    <a:pt x="557" y="2795"/>
                    <a:pt x="495" y="2854"/>
                    <a:pt x="421" y="2854"/>
                  </a:cubicBezTo>
                  <a:cubicBezTo>
                    <a:pt x="419" y="2854"/>
                    <a:pt x="419" y="2854"/>
                    <a:pt x="419" y="2854"/>
                  </a:cubicBezTo>
                  <a:cubicBezTo>
                    <a:pt x="344" y="2854"/>
                    <a:pt x="283" y="2795"/>
                    <a:pt x="283" y="2723"/>
                  </a:cubicBezTo>
                  <a:cubicBezTo>
                    <a:pt x="283" y="1906"/>
                    <a:pt x="283" y="1906"/>
                    <a:pt x="283" y="1906"/>
                  </a:cubicBezTo>
                  <a:cubicBezTo>
                    <a:pt x="283" y="1839"/>
                    <a:pt x="283" y="1839"/>
                    <a:pt x="283" y="1839"/>
                  </a:cubicBezTo>
                  <a:cubicBezTo>
                    <a:pt x="283" y="1103"/>
                    <a:pt x="283" y="1103"/>
                    <a:pt x="283" y="1103"/>
                  </a:cubicBezTo>
                  <a:cubicBezTo>
                    <a:pt x="283" y="1092"/>
                    <a:pt x="274" y="1084"/>
                    <a:pt x="263" y="1085"/>
                  </a:cubicBezTo>
                  <a:cubicBezTo>
                    <a:pt x="263" y="1085"/>
                    <a:pt x="263" y="1085"/>
                    <a:pt x="263" y="1085"/>
                  </a:cubicBezTo>
                  <a:cubicBezTo>
                    <a:pt x="253" y="1086"/>
                    <a:pt x="246" y="1094"/>
                    <a:pt x="246" y="1103"/>
                  </a:cubicBezTo>
                  <a:cubicBezTo>
                    <a:pt x="246" y="1712"/>
                    <a:pt x="246" y="1712"/>
                    <a:pt x="246" y="1712"/>
                  </a:cubicBezTo>
                  <a:cubicBezTo>
                    <a:pt x="246" y="1778"/>
                    <a:pt x="190" y="1830"/>
                    <a:pt x="123" y="1830"/>
                  </a:cubicBezTo>
                  <a:cubicBezTo>
                    <a:pt x="56" y="1830"/>
                    <a:pt x="0" y="1778"/>
                    <a:pt x="0" y="1712"/>
                  </a:cubicBezTo>
                  <a:cubicBezTo>
                    <a:pt x="0" y="1170"/>
                    <a:pt x="0" y="1170"/>
                    <a:pt x="0" y="1170"/>
                  </a:cubicBezTo>
                  <a:cubicBezTo>
                    <a:pt x="0" y="1024"/>
                    <a:pt x="0" y="1024"/>
                    <a:pt x="0" y="1024"/>
                  </a:cubicBezTo>
                  <a:cubicBezTo>
                    <a:pt x="0" y="736"/>
                    <a:pt x="0" y="736"/>
                    <a:pt x="0" y="736"/>
                  </a:cubicBezTo>
                  <a:cubicBezTo>
                    <a:pt x="0" y="726"/>
                    <a:pt x="9" y="717"/>
                    <a:pt x="19" y="717"/>
                  </a:cubicBezTo>
                  <a:lnTo>
                    <a:pt x="835" y="717"/>
                  </a:lnTo>
                  <a:close/>
                </a:path>
              </a:pathLst>
            </a:custGeom>
            <a:solidFill>
              <a:srgbClr val="41C7E7"/>
            </a:solidFill>
            <a:ln>
              <a:noFill/>
            </a:ln>
            <a:extLst>
              <a:ext uri="{91240B29-F687-4F45-9708-019B960494DF}">
                <a14:hiddenLine xmlns:a14="http://schemas.microsoft.com/office/drawing/2010/main" w="9525">
                  <a:solidFill>
                    <a:srgbClr val="000000"/>
                  </a:solidFill>
                  <a:bevel/>
                </a14:hiddenLine>
              </a:ext>
            </a:extLst>
          </p:spPr>
          <p:txBody>
            <a:bodyPr lIns="83743" tIns="41872" rIns="83743" bIns="41872"/>
            <a:lstStyle/>
            <a:p>
              <a:pPr algn="just">
                <a:lnSpc>
                  <a:spcPct val="120000"/>
                </a:lnSpc>
              </a:pPr>
              <a:endParaRPr lang="zh-CN" altLang="zh-CN" sz="900">
                <a:solidFill>
                  <a:srgbClr val="5F5F5F"/>
                </a:solidFill>
                <a:latin typeface="Arial" panose="020B0604020202020204" pitchFamily="34" charset="0"/>
                <a:ea typeface="微软雅黑" panose="020B0503020204020204" pitchFamily="34" charset="-122"/>
                <a:sym typeface="Arial" panose="020B0604020202020204" pitchFamily="34" charset="0"/>
              </a:endParaRPr>
            </a:p>
          </p:txBody>
        </p:sp>
        <p:sp>
          <p:nvSpPr>
            <p:cNvPr id="16391" name="Freeform 8"/>
            <p:cNvSpPr>
              <a:spLocks noChangeArrowheads="1"/>
            </p:cNvSpPr>
            <p:nvPr/>
          </p:nvSpPr>
          <p:spPr bwMode="auto">
            <a:xfrm>
              <a:off x="188913" y="26987"/>
              <a:ext cx="625475" cy="330200"/>
            </a:xfrm>
            <a:custGeom>
              <a:avLst/>
              <a:gdLst>
                <a:gd name="T0" fmla="*/ 51 w 711"/>
                <a:gd name="T1" fmla="*/ 375 h 375"/>
                <a:gd name="T2" fmla="*/ 0 w 711"/>
                <a:gd name="T3" fmla="*/ 323 h 375"/>
                <a:gd name="T4" fmla="*/ 21 w 711"/>
                <a:gd name="T5" fmla="*/ 281 h 375"/>
                <a:gd name="T6" fmla="*/ 334 w 711"/>
                <a:gd name="T7" fmla="*/ 0 h 375"/>
                <a:gd name="T8" fmla="*/ 646 w 711"/>
                <a:gd name="T9" fmla="*/ 271 h 375"/>
                <a:gd name="T10" fmla="*/ 660 w 711"/>
                <a:gd name="T11" fmla="*/ 271 h 375"/>
                <a:gd name="T12" fmla="*/ 711 w 711"/>
                <a:gd name="T13" fmla="*/ 323 h 375"/>
                <a:gd name="T14" fmla="*/ 660 w 711"/>
                <a:gd name="T15" fmla="*/ 375 h 375"/>
                <a:gd name="T16" fmla="*/ 51 w 711"/>
                <a:gd name="T17" fmla="*/ 375 h 37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11"/>
                <a:gd name="T28" fmla="*/ 0 h 375"/>
                <a:gd name="T29" fmla="*/ 711 w 711"/>
                <a:gd name="T30" fmla="*/ 375 h 37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11" h="375">
                  <a:moveTo>
                    <a:pt x="51" y="375"/>
                  </a:moveTo>
                  <a:cubicBezTo>
                    <a:pt x="23" y="375"/>
                    <a:pt x="0" y="351"/>
                    <a:pt x="0" y="323"/>
                  </a:cubicBezTo>
                  <a:cubicBezTo>
                    <a:pt x="0" y="306"/>
                    <a:pt x="8" y="291"/>
                    <a:pt x="21" y="281"/>
                  </a:cubicBezTo>
                  <a:cubicBezTo>
                    <a:pt x="41" y="120"/>
                    <a:pt x="172" y="0"/>
                    <a:pt x="334" y="0"/>
                  </a:cubicBezTo>
                  <a:cubicBezTo>
                    <a:pt x="492" y="0"/>
                    <a:pt x="622" y="115"/>
                    <a:pt x="646" y="271"/>
                  </a:cubicBezTo>
                  <a:cubicBezTo>
                    <a:pt x="660" y="271"/>
                    <a:pt x="660" y="271"/>
                    <a:pt x="660" y="271"/>
                  </a:cubicBezTo>
                  <a:cubicBezTo>
                    <a:pt x="688" y="271"/>
                    <a:pt x="711" y="295"/>
                    <a:pt x="711" y="323"/>
                  </a:cubicBezTo>
                  <a:cubicBezTo>
                    <a:pt x="711" y="351"/>
                    <a:pt x="688" y="375"/>
                    <a:pt x="660" y="375"/>
                  </a:cubicBezTo>
                  <a:lnTo>
                    <a:pt x="51" y="375"/>
                  </a:lnTo>
                  <a:close/>
                </a:path>
              </a:pathLst>
            </a:custGeom>
            <a:solidFill>
              <a:srgbClr val="41C7E7"/>
            </a:solidFill>
            <a:ln>
              <a:noFill/>
            </a:ln>
            <a:extLst>
              <a:ext uri="{91240B29-F687-4F45-9708-019B960494DF}">
                <a14:hiddenLine xmlns:a14="http://schemas.microsoft.com/office/drawing/2010/main" w="9525">
                  <a:solidFill>
                    <a:srgbClr val="000000"/>
                  </a:solidFill>
                  <a:bevel/>
                </a14:hiddenLine>
              </a:ext>
            </a:extLst>
          </p:spPr>
          <p:txBody>
            <a:bodyPr lIns="83743" tIns="41872" rIns="83743" bIns="41872"/>
            <a:lstStyle/>
            <a:p>
              <a:pPr algn="just">
                <a:lnSpc>
                  <a:spcPct val="120000"/>
                </a:lnSpc>
              </a:pPr>
              <a:endParaRPr lang="zh-CN" altLang="zh-CN" sz="900">
                <a:solidFill>
                  <a:srgbClr val="5F5F5F"/>
                </a:solidFill>
                <a:latin typeface="Arial" panose="020B0604020202020204" pitchFamily="34" charset="0"/>
                <a:ea typeface="微软雅黑" panose="020B0503020204020204" pitchFamily="34" charset="-122"/>
                <a:sym typeface="Arial" panose="020B0604020202020204" pitchFamily="34" charset="0"/>
              </a:endParaRPr>
            </a:p>
          </p:txBody>
        </p:sp>
        <p:sp>
          <p:nvSpPr>
            <p:cNvPr id="16392" name="Freeform 9"/>
            <p:cNvSpPr>
              <a:spLocks noEditPoints="1" noChangeArrowheads="1"/>
            </p:cNvSpPr>
            <p:nvPr/>
          </p:nvSpPr>
          <p:spPr bwMode="auto">
            <a:xfrm>
              <a:off x="161925" y="0"/>
              <a:ext cx="679450" cy="381000"/>
            </a:xfrm>
            <a:custGeom>
              <a:avLst/>
              <a:gdLst>
                <a:gd name="T0" fmla="*/ 364 w 771"/>
                <a:gd name="T1" fmla="*/ 60 h 433"/>
                <a:gd name="T2" fmla="*/ 649 w 771"/>
                <a:gd name="T3" fmla="*/ 333 h 433"/>
                <a:gd name="T4" fmla="*/ 690 w 771"/>
                <a:gd name="T5" fmla="*/ 333 h 433"/>
                <a:gd name="T6" fmla="*/ 711 w 771"/>
                <a:gd name="T7" fmla="*/ 353 h 433"/>
                <a:gd name="T8" fmla="*/ 690 w 771"/>
                <a:gd name="T9" fmla="*/ 373 h 433"/>
                <a:gd name="T10" fmla="*/ 81 w 771"/>
                <a:gd name="T11" fmla="*/ 373 h 433"/>
                <a:gd name="T12" fmla="*/ 60 w 771"/>
                <a:gd name="T13" fmla="*/ 352 h 433"/>
                <a:gd name="T14" fmla="*/ 79 w 771"/>
                <a:gd name="T15" fmla="*/ 331 h 433"/>
                <a:gd name="T16" fmla="*/ 364 w 771"/>
                <a:gd name="T17" fmla="*/ 60 h 433"/>
                <a:gd name="T18" fmla="*/ 364 w 771"/>
                <a:gd name="T19" fmla="*/ 0 h 433"/>
                <a:gd name="T20" fmla="*/ 128 w 771"/>
                <a:gd name="T21" fmla="*/ 94 h 433"/>
                <a:gd name="T22" fmla="*/ 23 w 771"/>
                <a:gd name="T23" fmla="*/ 296 h 433"/>
                <a:gd name="T24" fmla="*/ 0 w 771"/>
                <a:gd name="T25" fmla="*/ 352 h 433"/>
                <a:gd name="T26" fmla="*/ 81 w 771"/>
                <a:gd name="T27" fmla="*/ 433 h 433"/>
                <a:gd name="T28" fmla="*/ 690 w 771"/>
                <a:gd name="T29" fmla="*/ 433 h 433"/>
                <a:gd name="T30" fmla="*/ 771 w 771"/>
                <a:gd name="T31" fmla="*/ 353 h 433"/>
                <a:gd name="T32" fmla="*/ 701 w 771"/>
                <a:gd name="T33" fmla="*/ 273 h 433"/>
                <a:gd name="T34" fmla="*/ 600 w 771"/>
                <a:gd name="T35" fmla="*/ 93 h 433"/>
                <a:gd name="T36" fmla="*/ 364 w 771"/>
                <a:gd name="T37" fmla="*/ 0 h 43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71"/>
                <a:gd name="T58" fmla="*/ 0 h 433"/>
                <a:gd name="T59" fmla="*/ 771 w 771"/>
                <a:gd name="T60" fmla="*/ 433 h 43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71" h="433">
                  <a:moveTo>
                    <a:pt x="364" y="60"/>
                  </a:moveTo>
                  <a:cubicBezTo>
                    <a:pt x="514" y="60"/>
                    <a:pt x="638" y="173"/>
                    <a:pt x="649" y="333"/>
                  </a:cubicBezTo>
                  <a:cubicBezTo>
                    <a:pt x="690" y="333"/>
                    <a:pt x="690" y="333"/>
                    <a:pt x="690" y="333"/>
                  </a:cubicBezTo>
                  <a:cubicBezTo>
                    <a:pt x="702" y="333"/>
                    <a:pt x="711" y="342"/>
                    <a:pt x="711" y="353"/>
                  </a:cubicBezTo>
                  <a:cubicBezTo>
                    <a:pt x="711" y="364"/>
                    <a:pt x="702" y="373"/>
                    <a:pt x="690" y="373"/>
                  </a:cubicBezTo>
                  <a:cubicBezTo>
                    <a:pt x="81" y="373"/>
                    <a:pt x="81" y="373"/>
                    <a:pt x="81" y="373"/>
                  </a:cubicBezTo>
                  <a:cubicBezTo>
                    <a:pt x="70" y="373"/>
                    <a:pt x="60" y="363"/>
                    <a:pt x="60" y="352"/>
                  </a:cubicBezTo>
                  <a:cubicBezTo>
                    <a:pt x="60" y="341"/>
                    <a:pt x="69" y="332"/>
                    <a:pt x="79" y="331"/>
                  </a:cubicBezTo>
                  <a:cubicBezTo>
                    <a:pt x="90" y="176"/>
                    <a:pt x="213" y="60"/>
                    <a:pt x="364" y="60"/>
                  </a:cubicBezTo>
                  <a:moveTo>
                    <a:pt x="364" y="0"/>
                  </a:moveTo>
                  <a:cubicBezTo>
                    <a:pt x="275" y="0"/>
                    <a:pt x="192" y="33"/>
                    <a:pt x="128" y="94"/>
                  </a:cubicBezTo>
                  <a:cubicBezTo>
                    <a:pt x="71" y="147"/>
                    <a:pt x="35" y="218"/>
                    <a:pt x="23" y="296"/>
                  </a:cubicBezTo>
                  <a:cubicBezTo>
                    <a:pt x="9" y="311"/>
                    <a:pt x="0" y="331"/>
                    <a:pt x="0" y="352"/>
                  </a:cubicBezTo>
                  <a:cubicBezTo>
                    <a:pt x="0" y="397"/>
                    <a:pt x="37" y="433"/>
                    <a:pt x="81" y="433"/>
                  </a:cubicBezTo>
                  <a:cubicBezTo>
                    <a:pt x="690" y="433"/>
                    <a:pt x="690" y="433"/>
                    <a:pt x="690" y="433"/>
                  </a:cubicBezTo>
                  <a:cubicBezTo>
                    <a:pt x="735" y="433"/>
                    <a:pt x="771" y="397"/>
                    <a:pt x="771" y="353"/>
                  </a:cubicBezTo>
                  <a:cubicBezTo>
                    <a:pt x="771" y="312"/>
                    <a:pt x="740" y="278"/>
                    <a:pt x="701" y="273"/>
                  </a:cubicBezTo>
                  <a:cubicBezTo>
                    <a:pt x="685" y="203"/>
                    <a:pt x="651" y="141"/>
                    <a:pt x="600" y="93"/>
                  </a:cubicBezTo>
                  <a:cubicBezTo>
                    <a:pt x="536" y="33"/>
                    <a:pt x="453" y="0"/>
                    <a:pt x="364" y="0"/>
                  </a:cubicBezTo>
                  <a:close/>
                </a:path>
              </a:pathLst>
            </a:custGeom>
            <a:solidFill>
              <a:srgbClr val="41C7E7"/>
            </a:solidFill>
            <a:ln>
              <a:noFill/>
            </a:ln>
            <a:extLst>
              <a:ext uri="{91240B29-F687-4F45-9708-019B960494DF}">
                <a14:hiddenLine xmlns:a14="http://schemas.microsoft.com/office/drawing/2010/main" w="9525">
                  <a:solidFill>
                    <a:srgbClr val="000000"/>
                  </a:solidFill>
                  <a:bevel/>
                </a14:hiddenLine>
              </a:ext>
            </a:extLst>
          </p:spPr>
          <p:txBody>
            <a:bodyPr lIns="83743" tIns="41872" rIns="83743" bIns="41872"/>
            <a:lstStyle/>
            <a:p>
              <a:pPr algn="just">
                <a:lnSpc>
                  <a:spcPct val="120000"/>
                </a:lnSpc>
              </a:pPr>
              <a:endParaRPr lang="zh-CN" altLang="zh-CN" sz="900">
                <a:solidFill>
                  <a:srgbClr val="5F5F5F"/>
                </a:solidFill>
                <a:latin typeface="Arial" panose="020B0604020202020204" pitchFamily="34" charset="0"/>
                <a:ea typeface="微软雅黑" panose="020B0503020204020204" pitchFamily="34" charset="-122"/>
                <a:sym typeface="Arial" panose="020B0604020202020204" pitchFamily="34" charset="0"/>
              </a:endParaRPr>
            </a:p>
          </p:txBody>
        </p:sp>
      </p:grpSp>
      <p:pic>
        <p:nvPicPr>
          <p:cNvPr id="16393" name="Picture 5"/>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156450" y="2398713"/>
            <a:ext cx="5391150" cy="3098800"/>
          </a:xfrm>
          <a:prstGeom prst="rect">
            <a:avLst/>
          </a:prstGeom>
          <a:noFill/>
          <a:ln w="19050" cmpd="sng">
            <a:solidFill>
              <a:srgbClr val="F2F2F2"/>
            </a:solidFill>
            <a:miter lim="800000"/>
            <a:headEnd/>
            <a:tailEnd/>
          </a:ln>
          <a:extLst>
            <a:ext uri="{909E8E84-426E-40DD-AFC4-6F175D3DCCD1}">
              <a14:hiddenFill xmlns:a14="http://schemas.microsoft.com/office/drawing/2010/main">
                <a:solidFill>
                  <a:srgbClr val="FFFFFF"/>
                </a:solidFill>
              </a14:hiddenFill>
            </a:ext>
          </a:extLst>
        </p:spPr>
      </p:pic>
      <p:grpSp>
        <p:nvGrpSpPr>
          <p:cNvPr id="16394" name="组合 12"/>
          <p:cNvGrpSpPr/>
          <p:nvPr/>
        </p:nvGrpSpPr>
        <p:grpSpPr bwMode="auto">
          <a:xfrm>
            <a:off x="2797175" y="1801813"/>
            <a:ext cx="3730625" cy="701675"/>
            <a:chOff x="0" y="0"/>
            <a:chExt cx="3141314" cy="590550"/>
          </a:xfrm>
        </p:grpSpPr>
        <p:sp>
          <p:nvSpPr>
            <p:cNvPr id="16395" name="TextBox 1"/>
            <p:cNvSpPr>
              <a:spLocks noChangeArrowheads="1"/>
            </p:cNvSpPr>
            <p:nvPr/>
          </p:nvSpPr>
          <p:spPr bwMode="auto">
            <a:xfrm>
              <a:off x="0" y="0"/>
              <a:ext cx="387242" cy="553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a:spAutoFit/>
            </a:bodyPr>
            <a:lstStyle/>
            <a:p>
              <a:r>
                <a:rPr lang="en-US" sz="2100">
                  <a:solidFill>
                    <a:srgbClr val="5F5F5F"/>
                  </a:solidFill>
                  <a:latin typeface="Impact" panose="020B0806030902050204" pitchFamily="34" charset="0"/>
                  <a:ea typeface="MS UI Gothic" panose="020B0600070205080204" pitchFamily="34" charset="-128"/>
                  <a:sym typeface="Impact" panose="020B0806030902050204" pitchFamily="34" charset="0"/>
                </a:rPr>
                <a:t>1</a:t>
              </a:r>
              <a:endParaRPr lang="zh-CN" altLang="en-US" sz="2100">
                <a:solidFill>
                  <a:srgbClr val="5F5F5F"/>
                </a:solidFill>
                <a:latin typeface="Impact" panose="020B0806030902050204" pitchFamily="34" charset="0"/>
                <a:ea typeface="MS UI Gothic" panose="020B0600070205080204" pitchFamily="34" charset="-128"/>
                <a:sym typeface="Impact" panose="020B0806030902050204" pitchFamily="34" charset="0"/>
              </a:endParaRPr>
            </a:p>
          </p:txBody>
        </p:sp>
        <p:sp>
          <p:nvSpPr>
            <p:cNvPr id="16396" name="直接连接符 15"/>
            <p:cNvSpPr>
              <a:spLocks noChangeShapeType="1"/>
            </p:cNvSpPr>
            <p:nvPr/>
          </p:nvSpPr>
          <p:spPr bwMode="auto">
            <a:xfrm flipH="1">
              <a:off x="0" y="0"/>
              <a:ext cx="590550" cy="590550"/>
            </a:xfrm>
            <a:prstGeom prst="line">
              <a:avLst/>
            </a:prstGeom>
            <a:noFill/>
            <a:ln w="9525" cap="flat" cmpd="sng">
              <a:solidFill>
                <a:srgbClr val="767676"/>
              </a:solidFill>
              <a:round/>
            </a:ln>
            <a:extLst>
              <a:ext uri="{909E8E84-426E-40DD-AFC4-6F175D3DCCD1}">
                <a14:hiddenFill xmlns:a14="http://schemas.microsoft.com/office/drawing/2010/main">
                  <a:noFill/>
                </a14:hiddenFill>
              </a:ext>
            </a:extLst>
          </p:spPr>
          <p:txBody>
            <a:bodyPr/>
            <a:lstStyle/>
            <a:p>
              <a:endParaRPr lang="zh-CN" altLang="zh-CN">
                <a:solidFill>
                  <a:srgbClr val="5F5F5F"/>
                </a:solidFill>
                <a:sym typeface="Calibri" panose="020F0502020204030204" pitchFamily="34" charset="0"/>
              </a:endParaRPr>
            </a:p>
          </p:txBody>
        </p:sp>
        <p:sp>
          <p:nvSpPr>
            <p:cNvPr id="16397" name="矩形 7"/>
            <p:cNvSpPr>
              <a:spLocks noChangeArrowheads="1"/>
            </p:cNvSpPr>
            <p:nvPr/>
          </p:nvSpPr>
          <p:spPr bwMode="auto">
            <a:xfrm>
              <a:off x="452436" y="95250"/>
              <a:ext cx="2688878" cy="336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p>
              <a:r>
                <a:rPr lang="zh-CN" altLang="en-US" sz="2000" b="1">
                  <a:solidFill>
                    <a:srgbClr val="164E4F"/>
                  </a:solidFill>
                  <a:latin typeface="幼圆" panose="02010509060101010101" pitchFamily="49" charset="-122"/>
                  <a:ea typeface="幼圆" panose="02010509060101010101" pitchFamily="49" charset="-122"/>
                  <a:sym typeface="幼圆" panose="02010509060101010101" pitchFamily="49" charset="-122"/>
                </a:rPr>
                <a:t>处于起步阶段</a:t>
              </a:r>
              <a:endParaRPr lang="zh-CN" altLang="en-US"/>
            </a:p>
          </p:txBody>
        </p:sp>
      </p:grpSp>
      <p:sp>
        <p:nvSpPr>
          <p:cNvPr id="16398" name="矩形 8"/>
          <p:cNvSpPr>
            <a:spLocks noChangeArrowheads="1"/>
          </p:cNvSpPr>
          <p:nvPr/>
        </p:nvSpPr>
        <p:spPr bwMode="auto">
          <a:xfrm>
            <a:off x="3384550" y="2286000"/>
            <a:ext cx="3257550"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80" tIns="34290" rIns="68580" bIns="34290">
            <a:spAutoFit/>
          </a:bodyPr>
          <a:lstStyle/>
          <a:p>
            <a:pPr algn="just">
              <a:lnSpc>
                <a:spcPct val="150000"/>
              </a:lnSpc>
            </a:pPr>
            <a:r>
              <a:rPr lang="zh-CN" altLang="en-US" sz="1600">
                <a:solidFill>
                  <a:srgbClr val="034868"/>
                </a:solidFill>
                <a:latin typeface="微软雅黑" panose="020B0503020204020204" pitchFamily="34" charset="-122"/>
                <a:ea typeface="微软雅黑" panose="020B0503020204020204" pitchFamily="34" charset="-122"/>
                <a:sym typeface="微软雅黑" panose="020B0503020204020204" pitchFamily="34" charset="-122"/>
              </a:rPr>
              <a:t>在这里输入内容文本在这里输入内容文本在这里输入内容文本</a:t>
            </a:r>
            <a:endParaRPr lang="zh-CN" altLang="en-US"/>
          </a:p>
        </p:txBody>
      </p:sp>
      <p:grpSp>
        <p:nvGrpSpPr>
          <p:cNvPr id="16399" name="组合 18"/>
          <p:cNvGrpSpPr/>
          <p:nvPr/>
        </p:nvGrpSpPr>
        <p:grpSpPr bwMode="auto">
          <a:xfrm>
            <a:off x="2800350" y="3248025"/>
            <a:ext cx="1946275" cy="592138"/>
            <a:chOff x="0" y="0"/>
            <a:chExt cx="1940403" cy="590550"/>
          </a:xfrm>
        </p:grpSpPr>
        <p:sp>
          <p:nvSpPr>
            <p:cNvPr id="16400" name="TextBox 10"/>
            <p:cNvSpPr>
              <a:spLocks noChangeArrowheads="1"/>
            </p:cNvSpPr>
            <p:nvPr/>
          </p:nvSpPr>
          <p:spPr bwMode="auto">
            <a:xfrm>
              <a:off x="0" y="0"/>
              <a:ext cx="438559" cy="553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a:spAutoFit/>
            </a:bodyPr>
            <a:lstStyle/>
            <a:p>
              <a:r>
                <a:rPr lang="en-US" sz="2100">
                  <a:solidFill>
                    <a:srgbClr val="5F5F5F"/>
                  </a:solidFill>
                  <a:latin typeface="Impact" panose="020B0806030902050204" pitchFamily="34" charset="0"/>
                  <a:ea typeface="MS UI Gothic" panose="020B0600070205080204" pitchFamily="34" charset="-128"/>
                  <a:sym typeface="Impact" panose="020B0806030902050204" pitchFamily="34" charset="0"/>
                </a:rPr>
                <a:t>2</a:t>
              </a:r>
              <a:endParaRPr lang="zh-CN" altLang="en-US" sz="2100">
                <a:solidFill>
                  <a:srgbClr val="5F5F5F"/>
                </a:solidFill>
                <a:latin typeface="Impact" panose="020B0806030902050204" pitchFamily="34" charset="0"/>
                <a:ea typeface="MS UI Gothic" panose="020B0600070205080204" pitchFamily="34" charset="-128"/>
                <a:sym typeface="Impact" panose="020B0806030902050204" pitchFamily="34" charset="0"/>
              </a:endParaRPr>
            </a:p>
          </p:txBody>
        </p:sp>
        <p:sp>
          <p:nvSpPr>
            <p:cNvPr id="16401" name="直接连接符 20"/>
            <p:cNvSpPr>
              <a:spLocks noChangeShapeType="1"/>
            </p:cNvSpPr>
            <p:nvPr/>
          </p:nvSpPr>
          <p:spPr bwMode="auto">
            <a:xfrm flipH="1">
              <a:off x="0" y="0"/>
              <a:ext cx="590550" cy="590550"/>
            </a:xfrm>
            <a:prstGeom prst="line">
              <a:avLst/>
            </a:prstGeom>
            <a:noFill/>
            <a:ln w="9525" cap="flat" cmpd="sng">
              <a:solidFill>
                <a:srgbClr val="767676"/>
              </a:solidFill>
              <a:round/>
            </a:ln>
            <a:extLst>
              <a:ext uri="{909E8E84-426E-40DD-AFC4-6F175D3DCCD1}">
                <a14:hiddenFill xmlns:a14="http://schemas.microsoft.com/office/drawing/2010/main">
                  <a:noFill/>
                </a14:hiddenFill>
              </a:ext>
            </a:extLst>
          </p:spPr>
          <p:txBody>
            <a:bodyPr/>
            <a:lstStyle/>
            <a:p>
              <a:endParaRPr lang="zh-CN" altLang="zh-CN">
                <a:solidFill>
                  <a:srgbClr val="5F5F5F"/>
                </a:solidFill>
                <a:sym typeface="Calibri" panose="020F0502020204030204" pitchFamily="34" charset="0"/>
              </a:endParaRPr>
            </a:p>
          </p:txBody>
        </p:sp>
        <p:sp>
          <p:nvSpPr>
            <p:cNvPr id="16402" name="矩形 12"/>
            <p:cNvSpPr>
              <a:spLocks noChangeArrowheads="1"/>
            </p:cNvSpPr>
            <p:nvPr/>
          </p:nvSpPr>
          <p:spPr bwMode="auto">
            <a:xfrm>
              <a:off x="469184" y="95251"/>
              <a:ext cx="1471219" cy="399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a:spAutoFit/>
            </a:bodyPr>
            <a:lstStyle/>
            <a:p>
              <a:r>
                <a:rPr lang="zh-CN" altLang="en-US" sz="2000" b="1">
                  <a:solidFill>
                    <a:srgbClr val="164E4F"/>
                  </a:solidFill>
                  <a:latin typeface="幼圆" panose="02010509060101010101" pitchFamily="49" charset="-122"/>
                  <a:ea typeface="幼圆" panose="02010509060101010101" pitchFamily="49" charset="-122"/>
                  <a:sym typeface="幼圆" panose="02010509060101010101" pitchFamily="49" charset="-122"/>
                </a:rPr>
                <a:t>整体规模小</a:t>
              </a:r>
              <a:endParaRPr lang="zh-CN" altLang="en-US"/>
            </a:p>
          </p:txBody>
        </p:sp>
      </p:grpSp>
      <p:sp>
        <p:nvSpPr>
          <p:cNvPr id="16403" name="矩形 9"/>
          <p:cNvSpPr>
            <a:spLocks noChangeArrowheads="1"/>
          </p:cNvSpPr>
          <p:nvPr/>
        </p:nvSpPr>
        <p:spPr bwMode="auto">
          <a:xfrm>
            <a:off x="3359150" y="3754438"/>
            <a:ext cx="3259138"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80" tIns="34290" rIns="68580" bIns="34290">
            <a:spAutoFit/>
          </a:bodyPr>
          <a:lstStyle/>
          <a:p>
            <a:pPr algn="just">
              <a:lnSpc>
                <a:spcPct val="150000"/>
              </a:lnSpc>
            </a:pPr>
            <a:r>
              <a:rPr lang="zh-CN" altLang="en-US" sz="1600">
                <a:solidFill>
                  <a:srgbClr val="034868"/>
                </a:solidFill>
                <a:latin typeface="微软雅黑" panose="020B0503020204020204" pitchFamily="34" charset="-122"/>
                <a:ea typeface="微软雅黑" panose="020B0503020204020204" pitchFamily="34" charset="-122"/>
                <a:sym typeface="微软雅黑" panose="020B0503020204020204" pitchFamily="34" charset="-122"/>
              </a:rPr>
              <a:t>在这里输入内容文本在这里输入内容文本在这里输入内容文本</a:t>
            </a:r>
            <a:endParaRPr lang="zh-CN" altLang="en-US"/>
          </a:p>
        </p:txBody>
      </p:sp>
      <p:grpSp>
        <p:nvGrpSpPr>
          <p:cNvPr id="16404" name="组合 18"/>
          <p:cNvGrpSpPr/>
          <p:nvPr/>
        </p:nvGrpSpPr>
        <p:grpSpPr bwMode="auto">
          <a:xfrm>
            <a:off x="2800350" y="4616450"/>
            <a:ext cx="2157413" cy="558800"/>
            <a:chOff x="0" y="0"/>
            <a:chExt cx="2279114" cy="590550"/>
          </a:xfrm>
        </p:grpSpPr>
        <p:sp>
          <p:nvSpPr>
            <p:cNvPr id="16405" name="TextBox 10"/>
            <p:cNvSpPr>
              <a:spLocks noChangeArrowheads="1"/>
            </p:cNvSpPr>
            <p:nvPr/>
          </p:nvSpPr>
          <p:spPr bwMode="auto">
            <a:xfrm>
              <a:off x="0" y="0"/>
              <a:ext cx="438559" cy="553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a:spAutoFit/>
            </a:bodyPr>
            <a:lstStyle/>
            <a:p>
              <a:r>
                <a:rPr lang="en-US" sz="2100">
                  <a:solidFill>
                    <a:srgbClr val="5F5F5F"/>
                  </a:solidFill>
                  <a:latin typeface="Impact" panose="020B0806030902050204" pitchFamily="34" charset="0"/>
                  <a:ea typeface="MS UI Gothic" panose="020B0600070205080204" pitchFamily="34" charset="-128"/>
                  <a:sym typeface="Impact" panose="020B0806030902050204" pitchFamily="34" charset="0"/>
                </a:rPr>
                <a:t>3</a:t>
              </a:r>
              <a:endParaRPr lang="zh-CN" altLang="en-US" sz="2100">
                <a:solidFill>
                  <a:srgbClr val="5F5F5F"/>
                </a:solidFill>
                <a:latin typeface="Impact" panose="020B0806030902050204" pitchFamily="34" charset="0"/>
                <a:ea typeface="MS UI Gothic" panose="020B0600070205080204" pitchFamily="34" charset="-128"/>
                <a:sym typeface="Impact" panose="020B0806030902050204" pitchFamily="34" charset="0"/>
              </a:endParaRPr>
            </a:p>
          </p:txBody>
        </p:sp>
        <p:sp>
          <p:nvSpPr>
            <p:cNvPr id="16406" name="直接连接符 20"/>
            <p:cNvSpPr>
              <a:spLocks noChangeShapeType="1"/>
            </p:cNvSpPr>
            <p:nvPr/>
          </p:nvSpPr>
          <p:spPr bwMode="auto">
            <a:xfrm flipH="1">
              <a:off x="0" y="0"/>
              <a:ext cx="590550" cy="590550"/>
            </a:xfrm>
            <a:prstGeom prst="line">
              <a:avLst/>
            </a:prstGeom>
            <a:noFill/>
            <a:ln w="9525" cap="flat" cmpd="sng">
              <a:solidFill>
                <a:srgbClr val="767676"/>
              </a:solidFill>
              <a:round/>
            </a:ln>
            <a:extLst>
              <a:ext uri="{909E8E84-426E-40DD-AFC4-6F175D3DCCD1}">
                <a14:hiddenFill xmlns:a14="http://schemas.microsoft.com/office/drawing/2010/main">
                  <a:noFill/>
                </a14:hiddenFill>
              </a:ext>
            </a:extLst>
          </p:spPr>
          <p:txBody>
            <a:bodyPr/>
            <a:lstStyle/>
            <a:p>
              <a:endParaRPr lang="zh-CN" altLang="zh-CN">
                <a:solidFill>
                  <a:srgbClr val="5F5F5F"/>
                </a:solidFill>
                <a:sym typeface="Calibri" panose="020F0502020204030204" pitchFamily="34" charset="0"/>
              </a:endParaRPr>
            </a:p>
          </p:txBody>
        </p:sp>
        <p:sp>
          <p:nvSpPr>
            <p:cNvPr id="16407" name="矩形 12"/>
            <p:cNvSpPr>
              <a:spLocks noChangeArrowheads="1"/>
            </p:cNvSpPr>
            <p:nvPr/>
          </p:nvSpPr>
          <p:spPr bwMode="auto">
            <a:xfrm>
              <a:off x="447676" y="95251"/>
              <a:ext cx="1831438" cy="422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a:spAutoFit/>
            </a:bodyPr>
            <a:lstStyle/>
            <a:p>
              <a:r>
                <a:rPr lang="zh-CN" altLang="en-US" sz="2000" b="1">
                  <a:solidFill>
                    <a:srgbClr val="164E4F"/>
                  </a:solidFill>
                  <a:latin typeface="幼圆" panose="02010509060101010101" pitchFamily="49" charset="-122"/>
                  <a:ea typeface="幼圆" panose="02010509060101010101" pitchFamily="49" charset="-122"/>
                  <a:sym typeface="幼圆" panose="02010509060101010101" pitchFamily="49" charset="-122"/>
                </a:rPr>
                <a:t>市场占有率低</a:t>
              </a:r>
              <a:endParaRPr lang="zh-CN" altLang="en-US"/>
            </a:p>
          </p:txBody>
        </p:sp>
      </p:grpSp>
      <p:sp>
        <p:nvSpPr>
          <p:cNvPr id="16408" name="矩形 9"/>
          <p:cNvSpPr>
            <a:spLocks noChangeArrowheads="1"/>
          </p:cNvSpPr>
          <p:nvPr/>
        </p:nvSpPr>
        <p:spPr bwMode="auto">
          <a:xfrm>
            <a:off x="3302000" y="5102225"/>
            <a:ext cx="3259138"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80" tIns="34290" rIns="68580" bIns="34290">
            <a:spAutoFit/>
          </a:bodyPr>
          <a:lstStyle/>
          <a:p>
            <a:pPr algn="just">
              <a:lnSpc>
                <a:spcPct val="150000"/>
              </a:lnSpc>
            </a:pPr>
            <a:r>
              <a:rPr lang="zh-CN" altLang="en-US" sz="1600">
                <a:solidFill>
                  <a:srgbClr val="034868"/>
                </a:solidFill>
                <a:latin typeface="微软雅黑" panose="020B0503020204020204" pitchFamily="34" charset="-122"/>
                <a:ea typeface="微软雅黑" panose="020B0503020204020204" pitchFamily="34" charset="-122"/>
                <a:sym typeface="微软雅黑" panose="020B0503020204020204" pitchFamily="34" charset="-122"/>
              </a:rPr>
              <a:t>在这里输入内容文本在这里输入内容文本在这里输入内容文本</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advTm="6000">
        <p14:gallery dir="l"/>
      </p:transition>
    </mc:Choice>
    <mc:Fallback>
      <p:transition spd="slow" advTm="6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6386">
                                            <p:txEl>
                                              <p:pRg st="0" end="0"/>
                                            </p:txEl>
                                          </p:spTgt>
                                        </p:tgtEl>
                                        <p:attrNameLst>
                                          <p:attrName>style.visibility</p:attrName>
                                        </p:attrNameLst>
                                      </p:cBhvr>
                                      <p:to>
                                        <p:strVal val="visible"/>
                                      </p:to>
                                    </p:set>
                                    <p:animEffect>
                                      <p:cBhvr>
                                        <p:cTn id="7" dur="500"/>
                                        <p:tgtEl>
                                          <p:spTgt spid="16386">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387"/>
                                        </p:tgtEl>
                                        <p:attrNameLst>
                                          <p:attrName>style.visibility</p:attrName>
                                        </p:attrNameLst>
                                      </p:cBhvr>
                                      <p:to>
                                        <p:strVal val="visible"/>
                                      </p:to>
                                    </p:set>
                                    <p:animEffect>
                                      <p:cBhvr>
                                        <p:cTn id="11" dur="500"/>
                                        <p:tgtEl>
                                          <p:spTgt spid="16387"/>
                                        </p:tgtEl>
                                      </p:cBhvr>
                                    </p:animEffect>
                                  </p:childTnLst>
                                </p:cTn>
                              </p:par>
                              <p:par>
                                <p:cTn id="12" presetID="10" presetClass="entr" presetSubtype="0" fill="hold" nodeType="withEffect">
                                  <p:stCondLst>
                                    <p:cond delay="0"/>
                                  </p:stCondLst>
                                  <p:childTnLst>
                                    <p:set>
                                      <p:cBhvr>
                                        <p:cTn id="13" dur="1" fill="hold">
                                          <p:stCondLst>
                                            <p:cond delay="0"/>
                                          </p:stCondLst>
                                        </p:cTn>
                                        <p:tgtEl>
                                          <p:spTgt spid="16388"/>
                                        </p:tgtEl>
                                        <p:attrNameLst>
                                          <p:attrName>style.visibility</p:attrName>
                                        </p:attrNameLst>
                                      </p:cBhvr>
                                      <p:to>
                                        <p:strVal val="visible"/>
                                      </p:to>
                                    </p:set>
                                    <p:anim calcmode="lin" valueType="num">
                                      <p:cBhvr>
                                        <p:cTn id="14" dur="500" fill="hold"/>
                                        <p:tgtEl>
                                          <p:spTgt spid="16388"/>
                                        </p:tgtEl>
                                        <p:attrNameLst>
                                          <p:attrName>ppt_w</p:attrName>
                                        </p:attrNameLst>
                                      </p:cBhvr>
                                      <p:tavLst>
                                        <p:tav tm="0">
                                          <p:val>
                                            <p:fltVal val="0"/>
                                          </p:val>
                                        </p:tav>
                                        <p:tav tm="100000">
                                          <p:val>
                                            <p:strVal val="#ppt_w"/>
                                          </p:val>
                                        </p:tav>
                                      </p:tavLst>
                                    </p:anim>
                                    <p:anim calcmode="lin" valueType="num">
                                      <p:cBhvr>
                                        <p:cTn id="15" dur="500" fill="hold"/>
                                        <p:tgtEl>
                                          <p:spTgt spid="16388"/>
                                        </p:tgtEl>
                                        <p:attrNameLst>
                                          <p:attrName>ppt_h</p:attrName>
                                        </p:attrNameLst>
                                      </p:cBhvr>
                                      <p:tavLst>
                                        <p:tav tm="0">
                                          <p:val>
                                            <p:fltVal val="0"/>
                                          </p:val>
                                        </p:tav>
                                        <p:tav tm="100000">
                                          <p:val>
                                            <p:strVal val="#ppt_h"/>
                                          </p:val>
                                        </p:tav>
                                      </p:tavLst>
                                    </p:anim>
                                    <p:animEffect>
                                      <p:cBhvr>
                                        <p:cTn id="16" dur="500"/>
                                        <p:tgtEl>
                                          <p:spTgt spid="16388"/>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16393"/>
                                        </p:tgtEl>
                                        <p:attrNameLst>
                                          <p:attrName>style.visibility</p:attrName>
                                        </p:attrNameLst>
                                      </p:cBhvr>
                                      <p:to>
                                        <p:strVal val="visible"/>
                                      </p:to>
                                    </p:set>
                                    <p:anim calcmode="lin" valueType="num">
                                      <p:cBhvr>
                                        <p:cTn id="20" dur="500" fill="hold"/>
                                        <p:tgtEl>
                                          <p:spTgt spid="16393"/>
                                        </p:tgtEl>
                                        <p:attrNameLst>
                                          <p:attrName>ppt_w</p:attrName>
                                        </p:attrNameLst>
                                      </p:cBhvr>
                                      <p:tavLst>
                                        <p:tav tm="0">
                                          <p:val>
                                            <p:fltVal val="0"/>
                                          </p:val>
                                        </p:tav>
                                        <p:tav tm="100000">
                                          <p:val>
                                            <p:strVal val="#ppt_w"/>
                                          </p:val>
                                        </p:tav>
                                      </p:tavLst>
                                    </p:anim>
                                    <p:anim calcmode="lin" valueType="num">
                                      <p:cBhvr>
                                        <p:cTn id="21" dur="500" fill="hold"/>
                                        <p:tgtEl>
                                          <p:spTgt spid="16393"/>
                                        </p:tgtEl>
                                        <p:attrNameLst>
                                          <p:attrName>ppt_h</p:attrName>
                                        </p:attrNameLst>
                                      </p:cBhvr>
                                      <p:tavLst>
                                        <p:tav tm="0">
                                          <p:val>
                                            <p:fltVal val="0"/>
                                          </p:val>
                                        </p:tav>
                                        <p:tav tm="100000">
                                          <p:val>
                                            <p:strVal val="#ppt_h"/>
                                          </p:val>
                                        </p:tav>
                                      </p:tavLst>
                                    </p:anim>
                                    <p:animEffect>
                                      <p:cBhvr>
                                        <p:cTn id="22" dur="500"/>
                                        <p:tgtEl>
                                          <p:spTgt spid="16393"/>
                                        </p:tgtEl>
                                      </p:cBhvr>
                                    </p:animEffect>
                                  </p:childTnLst>
                                </p:cTn>
                              </p:par>
                            </p:childTnLst>
                          </p:cTn>
                        </p:par>
                        <p:par>
                          <p:cTn id="23" fill="hold">
                            <p:stCondLst>
                              <p:cond delay="1500"/>
                            </p:stCondLst>
                            <p:childTnLst>
                              <p:par>
                                <p:cTn id="24" presetID="26" presetClass="emph" presetSubtype="0" fill="hold" nodeType="afterEffect">
                                  <p:stCondLst>
                                    <p:cond delay="0"/>
                                  </p:stCondLst>
                                  <p:childTnLst>
                                    <p:animEffect>
                                      <p:cBhvr>
                                        <p:cTn id="25" dur="500" tmFilter="0, 0; .2, .5; .8, .5; 1, 0"/>
                                        <p:tgtEl>
                                          <p:spTgt spid="16393"/>
                                        </p:tgtEl>
                                      </p:cBhvr>
                                    </p:animEffect>
                                    <p:animScale>
                                      <p:cBhvr>
                                        <p:cTn id="26" dur="250" autoRev="1" fill="hold"/>
                                        <p:tgtEl>
                                          <p:spTgt spid="16393"/>
                                        </p:tgtEl>
                                      </p:cBhvr>
                                      <p:by x="105000" y="105000"/>
                                    </p:animScale>
                                  </p:childTnLst>
                                </p:cTn>
                              </p:par>
                            </p:childTnLst>
                          </p:cTn>
                        </p:par>
                        <p:par>
                          <p:cTn id="27" fill="hold">
                            <p:stCondLst>
                              <p:cond delay="2000"/>
                            </p:stCondLst>
                            <p:childTnLst>
                              <p:par>
                                <p:cTn id="28" presetID="2" presetClass="entr" presetSubtype="2" decel="100000" fill="hold" nodeType="afterEffect">
                                  <p:stCondLst>
                                    <p:cond delay="0"/>
                                  </p:stCondLst>
                                  <p:childTnLst>
                                    <p:set>
                                      <p:cBhvr>
                                        <p:cTn id="29" dur="1" fill="hold">
                                          <p:stCondLst>
                                            <p:cond delay="0"/>
                                          </p:stCondLst>
                                        </p:cTn>
                                        <p:tgtEl>
                                          <p:spTgt spid="16394"/>
                                        </p:tgtEl>
                                        <p:attrNameLst>
                                          <p:attrName>style.visibility</p:attrName>
                                        </p:attrNameLst>
                                      </p:cBhvr>
                                      <p:to>
                                        <p:strVal val="visible"/>
                                      </p:to>
                                    </p:set>
                                    <p:anim calcmode="lin" valueType="num">
                                      <p:cBhvr>
                                        <p:cTn id="30" dur="500" fill="hold"/>
                                        <p:tgtEl>
                                          <p:spTgt spid="16394"/>
                                        </p:tgtEl>
                                        <p:attrNameLst>
                                          <p:attrName>ppt_x</p:attrName>
                                        </p:attrNameLst>
                                      </p:cBhvr>
                                      <p:tavLst>
                                        <p:tav tm="0">
                                          <p:val>
                                            <p:strVal val="1+#ppt_w/2"/>
                                          </p:val>
                                        </p:tav>
                                        <p:tav tm="100000">
                                          <p:val>
                                            <p:strVal val="#ppt_x"/>
                                          </p:val>
                                        </p:tav>
                                      </p:tavLst>
                                    </p:anim>
                                    <p:anim calcmode="lin" valueType="num">
                                      <p:cBhvr>
                                        <p:cTn id="31" dur="500" fill="hold"/>
                                        <p:tgtEl>
                                          <p:spTgt spid="16394"/>
                                        </p:tgtEl>
                                        <p:attrNameLst>
                                          <p:attrName>ppt_y</p:attrName>
                                        </p:attrNameLst>
                                      </p:cBhvr>
                                      <p:tavLst>
                                        <p:tav tm="0">
                                          <p:val>
                                            <p:strVal val="#ppt_y"/>
                                          </p:val>
                                        </p:tav>
                                        <p:tav tm="100000">
                                          <p:val>
                                            <p:strVal val="#ppt_y"/>
                                          </p:val>
                                        </p:tav>
                                      </p:tavLst>
                                    </p:anim>
                                  </p:childTnLst>
                                </p:cTn>
                              </p:par>
                              <p:par>
                                <p:cTn id="32" presetID="2" presetClass="entr" presetSubtype="8" decel="100000" fill="hold" grpId="0" nodeType="withEffect">
                                  <p:stCondLst>
                                    <p:cond delay="0"/>
                                  </p:stCondLst>
                                  <p:childTnLst>
                                    <p:set>
                                      <p:cBhvr>
                                        <p:cTn id="33" dur="1" fill="hold">
                                          <p:stCondLst>
                                            <p:cond delay="0"/>
                                          </p:stCondLst>
                                        </p:cTn>
                                        <p:tgtEl>
                                          <p:spTgt spid="16398"/>
                                        </p:tgtEl>
                                        <p:attrNameLst>
                                          <p:attrName>style.visibility</p:attrName>
                                        </p:attrNameLst>
                                      </p:cBhvr>
                                      <p:to>
                                        <p:strVal val="visible"/>
                                      </p:to>
                                    </p:set>
                                    <p:anim calcmode="lin" valueType="num">
                                      <p:cBhvr>
                                        <p:cTn id="34" dur="500" fill="hold"/>
                                        <p:tgtEl>
                                          <p:spTgt spid="16398"/>
                                        </p:tgtEl>
                                        <p:attrNameLst>
                                          <p:attrName>ppt_x</p:attrName>
                                        </p:attrNameLst>
                                      </p:cBhvr>
                                      <p:tavLst>
                                        <p:tav tm="0">
                                          <p:val>
                                            <p:strVal val="0-#ppt_w/2"/>
                                          </p:val>
                                        </p:tav>
                                        <p:tav tm="100000">
                                          <p:val>
                                            <p:strVal val="#ppt_x"/>
                                          </p:val>
                                        </p:tav>
                                      </p:tavLst>
                                    </p:anim>
                                    <p:anim calcmode="lin" valueType="num">
                                      <p:cBhvr>
                                        <p:cTn id="35" dur="500" fill="hold"/>
                                        <p:tgtEl>
                                          <p:spTgt spid="16398"/>
                                        </p:tgtEl>
                                        <p:attrNameLst>
                                          <p:attrName>ppt_y</p:attrName>
                                        </p:attrNameLst>
                                      </p:cBhvr>
                                      <p:tavLst>
                                        <p:tav tm="0">
                                          <p:val>
                                            <p:strVal val="#ppt_y"/>
                                          </p:val>
                                        </p:tav>
                                        <p:tav tm="100000">
                                          <p:val>
                                            <p:strVal val="#ppt_y"/>
                                          </p:val>
                                        </p:tav>
                                      </p:tavLst>
                                    </p:anim>
                                  </p:childTnLst>
                                </p:cTn>
                              </p:par>
                            </p:childTnLst>
                          </p:cTn>
                        </p:par>
                        <p:par>
                          <p:cTn id="36" fill="hold">
                            <p:stCondLst>
                              <p:cond delay="2500"/>
                            </p:stCondLst>
                            <p:childTnLst>
                              <p:par>
                                <p:cTn id="37" presetID="2" presetClass="entr" presetSubtype="2" decel="100000" fill="hold" nodeType="afterEffect">
                                  <p:stCondLst>
                                    <p:cond delay="0"/>
                                  </p:stCondLst>
                                  <p:childTnLst>
                                    <p:set>
                                      <p:cBhvr>
                                        <p:cTn id="38" dur="1" fill="hold">
                                          <p:stCondLst>
                                            <p:cond delay="0"/>
                                          </p:stCondLst>
                                        </p:cTn>
                                        <p:tgtEl>
                                          <p:spTgt spid="16399"/>
                                        </p:tgtEl>
                                        <p:attrNameLst>
                                          <p:attrName>style.visibility</p:attrName>
                                        </p:attrNameLst>
                                      </p:cBhvr>
                                      <p:to>
                                        <p:strVal val="visible"/>
                                      </p:to>
                                    </p:set>
                                    <p:anim calcmode="lin" valueType="num">
                                      <p:cBhvr>
                                        <p:cTn id="39" dur="500" fill="hold"/>
                                        <p:tgtEl>
                                          <p:spTgt spid="16399"/>
                                        </p:tgtEl>
                                        <p:attrNameLst>
                                          <p:attrName>ppt_x</p:attrName>
                                        </p:attrNameLst>
                                      </p:cBhvr>
                                      <p:tavLst>
                                        <p:tav tm="0">
                                          <p:val>
                                            <p:strVal val="1+#ppt_w/2"/>
                                          </p:val>
                                        </p:tav>
                                        <p:tav tm="100000">
                                          <p:val>
                                            <p:strVal val="#ppt_x"/>
                                          </p:val>
                                        </p:tav>
                                      </p:tavLst>
                                    </p:anim>
                                    <p:anim calcmode="lin" valueType="num">
                                      <p:cBhvr>
                                        <p:cTn id="40" dur="500" fill="hold"/>
                                        <p:tgtEl>
                                          <p:spTgt spid="16399"/>
                                        </p:tgtEl>
                                        <p:attrNameLst>
                                          <p:attrName>ppt_y</p:attrName>
                                        </p:attrNameLst>
                                      </p:cBhvr>
                                      <p:tavLst>
                                        <p:tav tm="0">
                                          <p:val>
                                            <p:strVal val="#ppt_y"/>
                                          </p:val>
                                        </p:tav>
                                        <p:tav tm="100000">
                                          <p:val>
                                            <p:strVal val="#ppt_y"/>
                                          </p:val>
                                        </p:tav>
                                      </p:tavLst>
                                    </p:anim>
                                  </p:childTnLst>
                                </p:cTn>
                              </p:par>
                              <p:par>
                                <p:cTn id="41" presetID="2" presetClass="entr" presetSubtype="8" decel="100000" fill="hold" grpId="0" nodeType="withEffect">
                                  <p:stCondLst>
                                    <p:cond delay="0"/>
                                  </p:stCondLst>
                                  <p:childTnLst>
                                    <p:set>
                                      <p:cBhvr>
                                        <p:cTn id="42" dur="1" fill="hold">
                                          <p:stCondLst>
                                            <p:cond delay="0"/>
                                          </p:stCondLst>
                                        </p:cTn>
                                        <p:tgtEl>
                                          <p:spTgt spid="16403"/>
                                        </p:tgtEl>
                                        <p:attrNameLst>
                                          <p:attrName>style.visibility</p:attrName>
                                        </p:attrNameLst>
                                      </p:cBhvr>
                                      <p:to>
                                        <p:strVal val="visible"/>
                                      </p:to>
                                    </p:set>
                                    <p:anim calcmode="lin" valueType="num">
                                      <p:cBhvr>
                                        <p:cTn id="43" dur="500" fill="hold"/>
                                        <p:tgtEl>
                                          <p:spTgt spid="16403"/>
                                        </p:tgtEl>
                                        <p:attrNameLst>
                                          <p:attrName>ppt_x</p:attrName>
                                        </p:attrNameLst>
                                      </p:cBhvr>
                                      <p:tavLst>
                                        <p:tav tm="0">
                                          <p:val>
                                            <p:strVal val="0-#ppt_w/2"/>
                                          </p:val>
                                        </p:tav>
                                        <p:tav tm="100000">
                                          <p:val>
                                            <p:strVal val="#ppt_x"/>
                                          </p:val>
                                        </p:tav>
                                      </p:tavLst>
                                    </p:anim>
                                    <p:anim calcmode="lin" valueType="num">
                                      <p:cBhvr>
                                        <p:cTn id="44" dur="500" fill="hold"/>
                                        <p:tgtEl>
                                          <p:spTgt spid="16403"/>
                                        </p:tgtEl>
                                        <p:attrNameLst>
                                          <p:attrName>ppt_y</p:attrName>
                                        </p:attrNameLst>
                                      </p:cBhvr>
                                      <p:tavLst>
                                        <p:tav tm="0">
                                          <p:val>
                                            <p:strVal val="#ppt_y"/>
                                          </p:val>
                                        </p:tav>
                                        <p:tav tm="100000">
                                          <p:val>
                                            <p:strVal val="#ppt_y"/>
                                          </p:val>
                                        </p:tav>
                                      </p:tavLst>
                                    </p:anim>
                                  </p:childTnLst>
                                </p:cTn>
                              </p:par>
                            </p:childTnLst>
                          </p:cTn>
                        </p:par>
                        <p:par>
                          <p:cTn id="45" fill="hold">
                            <p:stCondLst>
                              <p:cond delay="3000"/>
                            </p:stCondLst>
                            <p:childTnLst>
                              <p:par>
                                <p:cTn id="46" presetID="2" presetClass="entr" presetSubtype="2" decel="100000" fill="hold" nodeType="afterEffect">
                                  <p:stCondLst>
                                    <p:cond delay="0"/>
                                  </p:stCondLst>
                                  <p:childTnLst>
                                    <p:set>
                                      <p:cBhvr>
                                        <p:cTn id="47" dur="1" fill="hold">
                                          <p:stCondLst>
                                            <p:cond delay="0"/>
                                          </p:stCondLst>
                                        </p:cTn>
                                        <p:tgtEl>
                                          <p:spTgt spid="16404"/>
                                        </p:tgtEl>
                                        <p:attrNameLst>
                                          <p:attrName>style.visibility</p:attrName>
                                        </p:attrNameLst>
                                      </p:cBhvr>
                                      <p:to>
                                        <p:strVal val="visible"/>
                                      </p:to>
                                    </p:set>
                                    <p:anim calcmode="lin" valueType="num">
                                      <p:cBhvr>
                                        <p:cTn id="48" dur="500" fill="hold"/>
                                        <p:tgtEl>
                                          <p:spTgt spid="16404"/>
                                        </p:tgtEl>
                                        <p:attrNameLst>
                                          <p:attrName>ppt_x</p:attrName>
                                        </p:attrNameLst>
                                      </p:cBhvr>
                                      <p:tavLst>
                                        <p:tav tm="0">
                                          <p:val>
                                            <p:strVal val="1+#ppt_w/2"/>
                                          </p:val>
                                        </p:tav>
                                        <p:tav tm="100000">
                                          <p:val>
                                            <p:strVal val="#ppt_x"/>
                                          </p:val>
                                        </p:tav>
                                      </p:tavLst>
                                    </p:anim>
                                    <p:anim calcmode="lin" valueType="num">
                                      <p:cBhvr>
                                        <p:cTn id="49" dur="500" fill="hold"/>
                                        <p:tgtEl>
                                          <p:spTgt spid="16404"/>
                                        </p:tgtEl>
                                        <p:attrNameLst>
                                          <p:attrName>ppt_y</p:attrName>
                                        </p:attrNameLst>
                                      </p:cBhvr>
                                      <p:tavLst>
                                        <p:tav tm="0">
                                          <p:val>
                                            <p:strVal val="#ppt_y"/>
                                          </p:val>
                                        </p:tav>
                                        <p:tav tm="100000">
                                          <p:val>
                                            <p:strVal val="#ppt_y"/>
                                          </p:val>
                                        </p:tav>
                                      </p:tavLst>
                                    </p:anim>
                                  </p:childTnLst>
                                </p:cTn>
                              </p:par>
                              <p:par>
                                <p:cTn id="50" presetID="2" presetClass="entr" presetSubtype="8" decel="100000" fill="hold" grpId="0" nodeType="withEffect">
                                  <p:stCondLst>
                                    <p:cond delay="0"/>
                                  </p:stCondLst>
                                  <p:childTnLst>
                                    <p:set>
                                      <p:cBhvr>
                                        <p:cTn id="51" dur="1" fill="hold">
                                          <p:stCondLst>
                                            <p:cond delay="0"/>
                                          </p:stCondLst>
                                        </p:cTn>
                                        <p:tgtEl>
                                          <p:spTgt spid="16408"/>
                                        </p:tgtEl>
                                        <p:attrNameLst>
                                          <p:attrName>style.visibility</p:attrName>
                                        </p:attrNameLst>
                                      </p:cBhvr>
                                      <p:to>
                                        <p:strVal val="visible"/>
                                      </p:to>
                                    </p:set>
                                    <p:anim calcmode="lin" valueType="num">
                                      <p:cBhvr>
                                        <p:cTn id="52" dur="500" fill="hold"/>
                                        <p:tgtEl>
                                          <p:spTgt spid="16408"/>
                                        </p:tgtEl>
                                        <p:attrNameLst>
                                          <p:attrName>ppt_x</p:attrName>
                                        </p:attrNameLst>
                                      </p:cBhvr>
                                      <p:tavLst>
                                        <p:tav tm="0">
                                          <p:val>
                                            <p:strVal val="0-#ppt_w/2"/>
                                          </p:val>
                                        </p:tav>
                                        <p:tav tm="100000">
                                          <p:val>
                                            <p:strVal val="#ppt_x"/>
                                          </p:val>
                                        </p:tav>
                                      </p:tavLst>
                                    </p:anim>
                                    <p:anim calcmode="lin" valueType="num">
                                      <p:cBhvr>
                                        <p:cTn id="53" dur="500" fill="hold"/>
                                        <p:tgtEl>
                                          <p:spTgt spid="1640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bldLvl="0" autoUpdateAnimBg="0" build="p"/>
      <p:bldP spid="16387" grpId="0" bldLvl="0" animBg="1" autoUpdateAnimBg="0"/>
      <p:bldP spid="16398" grpId="0" bldLvl="0" autoUpdateAnimBg="0"/>
      <p:bldP spid="16403" grpId="0" bldLvl="0" autoUpdateAnimBg="0"/>
      <p:bldP spid="16408" grpId="0" bldLvl="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矩形 18"/>
          <p:cNvSpPr>
            <a:spLocks noChangeArrowheads="1"/>
          </p:cNvSpPr>
          <p:nvPr/>
        </p:nvSpPr>
        <p:spPr bwMode="auto">
          <a:xfrm>
            <a:off x="5349875" y="238125"/>
            <a:ext cx="27495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a:spAutoFit/>
          </a:bodyPr>
          <a:lstStyle/>
          <a:p>
            <a:pPr algn="r"/>
            <a:r>
              <a:rPr lang="zh-CN" altLang="en-US" sz="4000" b="1">
                <a:solidFill>
                  <a:srgbClr val="034868"/>
                </a:solidFill>
                <a:latin typeface="微软雅黑" panose="020B0503020204020204" pitchFamily="34" charset="-122"/>
                <a:ea typeface="微软雅黑" panose="020B0503020204020204" pitchFamily="34" charset="-122"/>
                <a:sym typeface="微软雅黑" panose="020B0503020204020204" pitchFamily="34" charset="-122"/>
              </a:rPr>
              <a:t>可行性分析</a:t>
            </a:r>
            <a:endParaRPr lang="zh-CN" altLang="en-US">
              <a:solidFill>
                <a:srgbClr val="5F5F5F"/>
              </a:solidFill>
              <a:sym typeface="Calibri" panose="020F0502020204030204" pitchFamily="34" charset="0"/>
            </a:endParaRPr>
          </a:p>
        </p:txBody>
      </p:sp>
      <p:sp>
        <p:nvSpPr>
          <p:cNvPr id="17411" name="直接连接符 3"/>
          <p:cNvSpPr>
            <a:spLocks noChangeShapeType="1"/>
          </p:cNvSpPr>
          <p:nvPr/>
        </p:nvSpPr>
        <p:spPr bwMode="auto">
          <a:xfrm>
            <a:off x="5060950" y="952500"/>
            <a:ext cx="3311525" cy="0"/>
          </a:xfrm>
          <a:prstGeom prst="line">
            <a:avLst/>
          </a:prstGeom>
          <a:noFill/>
          <a:ln w="9525" cap="flat" cmpd="sng">
            <a:solidFill>
              <a:srgbClr val="969696"/>
            </a:solidFill>
            <a:miter lim="800000"/>
          </a:ln>
          <a:extLst>
            <a:ext uri="{909E8E84-426E-40DD-AFC4-6F175D3DCCD1}">
              <a14:hiddenFill xmlns:a14="http://schemas.microsoft.com/office/drawing/2010/main">
                <a:noFill/>
              </a14:hiddenFill>
            </a:ext>
          </a:extLst>
        </p:spPr>
        <p:txBody>
          <a:bodyPr/>
          <a:lstStyle/>
          <a:p>
            <a:endParaRPr lang="zh-CN" altLang="zh-CN">
              <a:solidFill>
                <a:srgbClr val="5F5F5F"/>
              </a:solidFill>
              <a:sym typeface="Calibri" panose="020F0502020204030204" pitchFamily="34" charset="0"/>
            </a:endParaRPr>
          </a:p>
        </p:txBody>
      </p:sp>
      <p:grpSp>
        <p:nvGrpSpPr>
          <p:cNvPr id="17412" name="组合 27"/>
          <p:cNvGrpSpPr/>
          <p:nvPr/>
        </p:nvGrpSpPr>
        <p:grpSpPr bwMode="auto">
          <a:xfrm>
            <a:off x="6173788" y="1270000"/>
            <a:ext cx="3873500" cy="1765300"/>
            <a:chOff x="0" y="0"/>
            <a:chExt cx="5794246" cy="2160240"/>
          </a:xfrm>
        </p:grpSpPr>
        <p:sp>
          <p:nvSpPr>
            <p:cNvPr id="17413" name="上弧形箭头 28"/>
            <p:cNvSpPr>
              <a:spLocks noChangeArrowheads="1"/>
            </p:cNvSpPr>
            <p:nvPr/>
          </p:nvSpPr>
          <p:spPr bwMode="auto">
            <a:xfrm>
              <a:off x="113613" y="0"/>
              <a:ext cx="5680633" cy="2160240"/>
            </a:xfrm>
            <a:prstGeom prst="curvedDownArrow">
              <a:avLst>
                <a:gd name="adj1" fmla="val 25006"/>
                <a:gd name="adj2" fmla="val 50012"/>
                <a:gd name="adj3" fmla="val 25000"/>
              </a:avLst>
            </a:prstGeom>
            <a:solidFill>
              <a:srgbClr val="66CCFF"/>
            </a:solidFill>
            <a:ln>
              <a:noFill/>
            </a:ln>
            <a:extLst>
              <a:ext uri="{91240B29-F687-4F45-9708-019B960494DF}">
                <a14:hiddenLine xmlns:a14="http://schemas.microsoft.com/office/drawing/2010/main" w="9525">
                  <a:solidFill>
                    <a:srgbClr val="000000"/>
                  </a:solidFill>
                  <a:bevel/>
                </a14:hiddenLine>
              </a:ext>
            </a:extLst>
          </p:spPr>
          <p:txBody>
            <a:bodyPr anchor="ctr"/>
            <a:lstStyle/>
            <a:p>
              <a:pPr algn="ctr">
                <a:lnSpc>
                  <a:spcPct val="130000"/>
                </a:lnSpc>
              </a:pPr>
              <a:endParaRPr lang="zh-CN" altLang="zh-CN">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7414" name="上弧形箭头 29"/>
            <p:cNvSpPr>
              <a:spLocks noChangeArrowheads="1"/>
            </p:cNvSpPr>
            <p:nvPr/>
          </p:nvSpPr>
          <p:spPr bwMode="auto">
            <a:xfrm>
              <a:off x="0" y="0"/>
              <a:ext cx="4317280" cy="2160240"/>
            </a:xfrm>
            <a:prstGeom prst="curvedDownArrow">
              <a:avLst>
                <a:gd name="adj1" fmla="val 25000"/>
                <a:gd name="adj2" fmla="val 50000"/>
                <a:gd name="adj3" fmla="val 25000"/>
              </a:avLst>
            </a:prstGeom>
            <a:solidFill>
              <a:srgbClr val="3AADF4"/>
            </a:solidFill>
            <a:ln>
              <a:noFill/>
            </a:ln>
            <a:extLst>
              <a:ext uri="{91240B29-F687-4F45-9708-019B960494DF}">
                <a14:hiddenLine xmlns:a14="http://schemas.microsoft.com/office/drawing/2010/main" w="9525">
                  <a:solidFill>
                    <a:srgbClr val="000000"/>
                  </a:solidFill>
                  <a:bevel/>
                </a14:hiddenLine>
              </a:ext>
            </a:extLst>
          </p:spPr>
          <p:txBody>
            <a:bodyPr anchor="ctr"/>
            <a:lstStyle/>
            <a:p>
              <a:pPr algn="ctr">
                <a:lnSpc>
                  <a:spcPct val="130000"/>
                </a:lnSpc>
              </a:pPr>
              <a:endParaRPr lang="zh-CN" altLang="zh-CN">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7415" name="上弧形箭头 30"/>
            <p:cNvSpPr>
              <a:spLocks noChangeArrowheads="1"/>
            </p:cNvSpPr>
            <p:nvPr/>
          </p:nvSpPr>
          <p:spPr bwMode="auto">
            <a:xfrm>
              <a:off x="0" y="0"/>
              <a:ext cx="2808312" cy="2160240"/>
            </a:xfrm>
            <a:prstGeom prst="curvedDownArrow">
              <a:avLst>
                <a:gd name="adj1" fmla="val 25007"/>
                <a:gd name="adj2" fmla="val 50008"/>
                <a:gd name="adj3" fmla="val 25000"/>
              </a:avLst>
            </a:prstGeom>
            <a:solidFill>
              <a:srgbClr val="00CCFF"/>
            </a:solidFill>
            <a:ln>
              <a:noFill/>
            </a:ln>
            <a:extLst>
              <a:ext uri="{91240B29-F687-4F45-9708-019B960494DF}">
                <a14:hiddenLine xmlns:a14="http://schemas.microsoft.com/office/drawing/2010/main" w="9525">
                  <a:solidFill>
                    <a:srgbClr val="000000"/>
                  </a:solidFill>
                  <a:bevel/>
                </a14:hiddenLine>
              </a:ext>
            </a:extLst>
          </p:spPr>
          <p:txBody>
            <a:bodyPr anchor="ctr"/>
            <a:lstStyle/>
            <a:p>
              <a:pPr algn="ctr">
                <a:lnSpc>
                  <a:spcPct val="130000"/>
                </a:lnSpc>
              </a:pPr>
              <a:endParaRPr lang="zh-CN" altLang="zh-CN">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7416" name="组合 31"/>
          <p:cNvGrpSpPr/>
          <p:nvPr/>
        </p:nvGrpSpPr>
        <p:grpSpPr bwMode="auto">
          <a:xfrm flipH="1">
            <a:off x="2833688" y="1270000"/>
            <a:ext cx="3871912" cy="1765300"/>
            <a:chOff x="0" y="0"/>
            <a:chExt cx="5794246" cy="2160240"/>
          </a:xfrm>
        </p:grpSpPr>
        <p:sp>
          <p:nvSpPr>
            <p:cNvPr id="17417" name="上弧形箭头 32"/>
            <p:cNvSpPr>
              <a:spLocks noChangeArrowheads="1"/>
            </p:cNvSpPr>
            <p:nvPr/>
          </p:nvSpPr>
          <p:spPr bwMode="auto">
            <a:xfrm>
              <a:off x="113613" y="0"/>
              <a:ext cx="5680633" cy="2160240"/>
            </a:xfrm>
            <a:prstGeom prst="curvedDownArrow">
              <a:avLst>
                <a:gd name="adj1" fmla="val 25006"/>
                <a:gd name="adj2" fmla="val 50012"/>
                <a:gd name="adj3" fmla="val 25000"/>
              </a:avLst>
            </a:prstGeom>
            <a:solidFill>
              <a:srgbClr val="8DD7FA"/>
            </a:solidFill>
            <a:ln>
              <a:noFill/>
            </a:ln>
            <a:extLst>
              <a:ext uri="{91240B29-F687-4F45-9708-019B960494DF}">
                <a14:hiddenLine xmlns:a14="http://schemas.microsoft.com/office/drawing/2010/main" w="9525">
                  <a:solidFill>
                    <a:srgbClr val="000000"/>
                  </a:solidFill>
                  <a:bevel/>
                </a14:hiddenLine>
              </a:ext>
            </a:extLst>
          </p:spPr>
          <p:txBody>
            <a:bodyPr lIns="96417" tIns="48208" rIns="96417" bIns="48208" anchor="ctr"/>
            <a:lstStyle/>
            <a:p>
              <a:pPr algn="ctr">
                <a:lnSpc>
                  <a:spcPct val="130000"/>
                </a:lnSpc>
              </a:pPr>
              <a:endParaRPr lang="zh-CN" altLang="zh-CN" sz="20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7418" name="上弧形箭头 33"/>
            <p:cNvSpPr>
              <a:spLocks noChangeArrowheads="1"/>
            </p:cNvSpPr>
            <p:nvPr/>
          </p:nvSpPr>
          <p:spPr bwMode="auto">
            <a:xfrm>
              <a:off x="0" y="0"/>
              <a:ext cx="4317280" cy="2160240"/>
            </a:xfrm>
            <a:prstGeom prst="curvedDownArrow">
              <a:avLst>
                <a:gd name="adj1" fmla="val 25000"/>
                <a:gd name="adj2" fmla="val 50000"/>
                <a:gd name="adj3" fmla="val 25000"/>
              </a:avLst>
            </a:prstGeom>
            <a:solidFill>
              <a:srgbClr val="52C4F9"/>
            </a:solidFill>
            <a:ln>
              <a:noFill/>
            </a:ln>
            <a:extLst>
              <a:ext uri="{91240B29-F687-4F45-9708-019B960494DF}">
                <a14:hiddenLine xmlns:a14="http://schemas.microsoft.com/office/drawing/2010/main" w="9525">
                  <a:solidFill>
                    <a:srgbClr val="000000"/>
                  </a:solidFill>
                  <a:bevel/>
                </a14:hiddenLine>
              </a:ext>
            </a:extLst>
          </p:spPr>
          <p:txBody>
            <a:bodyPr lIns="96417" tIns="48208" rIns="96417" bIns="48208" anchor="ctr"/>
            <a:lstStyle/>
            <a:p>
              <a:pPr algn="ctr">
                <a:lnSpc>
                  <a:spcPct val="130000"/>
                </a:lnSpc>
              </a:pPr>
              <a:endParaRPr lang="zh-CN" altLang="zh-CN" sz="20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7419" name="上弧形箭头 34"/>
            <p:cNvSpPr>
              <a:spLocks noChangeArrowheads="1"/>
            </p:cNvSpPr>
            <p:nvPr/>
          </p:nvSpPr>
          <p:spPr bwMode="auto">
            <a:xfrm>
              <a:off x="0" y="0"/>
              <a:ext cx="2808312" cy="2160240"/>
            </a:xfrm>
            <a:prstGeom prst="curvedDownArrow">
              <a:avLst>
                <a:gd name="adj1" fmla="val 25007"/>
                <a:gd name="adj2" fmla="val 50008"/>
                <a:gd name="adj3" fmla="val 25000"/>
              </a:avLst>
            </a:prstGeom>
            <a:solidFill>
              <a:srgbClr val="056C9C"/>
            </a:solidFill>
            <a:ln>
              <a:noFill/>
            </a:ln>
            <a:extLst>
              <a:ext uri="{91240B29-F687-4F45-9708-019B960494DF}">
                <a14:hiddenLine xmlns:a14="http://schemas.microsoft.com/office/drawing/2010/main" w="9525">
                  <a:solidFill>
                    <a:srgbClr val="000000"/>
                  </a:solidFill>
                  <a:bevel/>
                </a14:hiddenLine>
              </a:ext>
            </a:extLst>
          </p:spPr>
          <p:txBody>
            <a:bodyPr lIns="96417" tIns="48208" rIns="96417" bIns="48208" anchor="ctr"/>
            <a:lstStyle/>
            <a:p>
              <a:pPr algn="ctr">
                <a:lnSpc>
                  <a:spcPct val="130000"/>
                </a:lnSpc>
              </a:pPr>
              <a:endParaRPr lang="zh-CN" altLang="zh-CN" sz="20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17420" name="圆柱形 35"/>
          <p:cNvSpPr>
            <a:spLocks noChangeArrowheads="1"/>
          </p:cNvSpPr>
          <p:nvPr/>
        </p:nvSpPr>
        <p:spPr bwMode="auto">
          <a:xfrm>
            <a:off x="6130925" y="3022600"/>
            <a:ext cx="611188" cy="2790825"/>
          </a:xfrm>
          <a:prstGeom prst="can">
            <a:avLst>
              <a:gd name="adj" fmla="val 2685"/>
            </a:avLst>
          </a:prstGeom>
          <a:gradFill rotWithShape="1">
            <a:gsLst>
              <a:gs pos="0">
                <a:srgbClr val="056C9C"/>
              </a:gs>
              <a:gs pos="2498">
                <a:srgbClr val="056C9C"/>
              </a:gs>
              <a:gs pos="9000">
                <a:srgbClr val="034868"/>
              </a:gs>
              <a:gs pos="39998">
                <a:srgbClr val="C4EBFD"/>
              </a:gs>
              <a:gs pos="42000">
                <a:srgbClr val="FFFFFF"/>
              </a:gs>
              <a:gs pos="64998">
                <a:srgbClr val="8DD7FA"/>
              </a:gs>
              <a:gs pos="84000">
                <a:srgbClr val="0070C0"/>
              </a:gs>
              <a:gs pos="100000">
                <a:srgbClr val="034868"/>
              </a:gs>
            </a:gsLst>
            <a:lin ang="0" scaled="1"/>
          </a:gradFill>
          <a:ln>
            <a:noFill/>
          </a:ln>
          <a:extLst>
            <a:ext uri="{91240B29-F687-4F45-9708-019B960494DF}">
              <a14:hiddenLine xmlns:a14="http://schemas.microsoft.com/office/drawing/2010/main" w="9525">
                <a:solidFill>
                  <a:srgbClr val="000000"/>
                </a:solidFill>
                <a:bevel/>
              </a14:hiddenLine>
            </a:ext>
          </a:extLst>
        </p:spPr>
        <p:txBody>
          <a:bodyPr anchor="ctr"/>
          <a:lstStyle/>
          <a:p>
            <a:pPr algn="ctr">
              <a:lnSpc>
                <a:spcPct val="130000"/>
              </a:lnSpc>
            </a:pPr>
            <a:endParaRPr lang="zh-CN" altLang="zh-CN">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17421" name="组合 39"/>
          <p:cNvGrpSpPr/>
          <p:nvPr/>
        </p:nvGrpSpPr>
        <p:grpSpPr bwMode="auto">
          <a:xfrm>
            <a:off x="3003550" y="2536825"/>
            <a:ext cx="6854825" cy="400050"/>
            <a:chOff x="0" y="0"/>
            <a:chExt cx="6855026" cy="400160"/>
          </a:xfrm>
        </p:grpSpPr>
        <p:grpSp>
          <p:nvGrpSpPr>
            <p:cNvPr id="17422" name="组合 40"/>
            <p:cNvGrpSpPr/>
            <p:nvPr/>
          </p:nvGrpSpPr>
          <p:grpSpPr bwMode="auto">
            <a:xfrm>
              <a:off x="0" y="0"/>
              <a:ext cx="2557304" cy="400160"/>
              <a:chOff x="0" y="0"/>
              <a:chExt cx="2557304" cy="400160"/>
            </a:xfrm>
          </p:grpSpPr>
          <p:sp>
            <p:nvSpPr>
              <p:cNvPr id="17423" name="TextBox 13"/>
              <p:cNvSpPr>
                <a:spLocks noChangeArrowheads="1"/>
              </p:cNvSpPr>
              <p:nvPr/>
            </p:nvSpPr>
            <p:spPr bwMode="auto">
              <a:xfrm>
                <a:off x="0" y="1"/>
                <a:ext cx="545612" cy="400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p>
                <a:pPr algn="ctr"/>
                <a:r>
                  <a:rPr lang="en-US" sz="2000" b="1">
                    <a:solidFill>
                      <a:schemeClr val="bg1"/>
                    </a:solidFill>
                    <a:latin typeface="方正中等线简体" pitchFamily="2" charset="-122"/>
                    <a:ea typeface="方正中等线简体" pitchFamily="2" charset="-122"/>
                    <a:sym typeface="方正中等线简体" pitchFamily="2" charset="-122"/>
                  </a:rPr>
                  <a:t>50</a:t>
                </a:r>
                <a:r>
                  <a:rPr lang="en-US" sz="1100" b="1">
                    <a:solidFill>
                      <a:schemeClr val="bg1"/>
                    </a:solidFill>
                    <a:latin typeface="方正中等线简体" pitchFamily="2" charset="-122"/>
                    <a:ea typeface="方正中等线简体" pitchFamily="2" charset="-122"/>
                    <a:sym typeface="方正中等线简体" pitchFamily="2" charset="-122"/>
                  </a:rPr>
                  <a:t>%</a:t>
                </a:r>
                <a:endParaRPr lang="zh-CN" altLang="en-US" sz="2000" b="1">
                  <a:solidFill>
                    <a:schemeClr val="bg1"/>
                  </a:solidFill>
                  <a:latin typeface="方正中等线简体" pitchFamily="2" charset="-122"/>
                  <a:ea typeface="方正中等线简体" pitchFamily="2" charset="-122"/>
                  <a:sym typeface="方正中等线简体" pitchFamily="2" charset="-122"/>
                </a:endParaRPr>
              </a:p>
            </p:txBody>
          </p:sp>
          <p:sp>
            <p:nvSpPr>
              <p:cNvPr id="17424" name="TextBox 14"/>
              <p:cNvSpPr>
                <a:spLocks noChangeArrowheads="1"/>
              </p:cNvSpPr>
              <p:nvPr/>
            </p:nvSpPr>
            <p:spPr bwMode="auto">
              <a:xfrm>
                <a:off x="1005853" y="0"/>
                <a:ext cx="545612" cy="400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p>
                <a:pPr algn="ctr"/>
                <a:r>
                  <a:rPr lang="en-US" sz="2000" b="1">
                    <a:solidFill>
                      <a:schemeClr val="bg1"/>
                    </a:solidFill>
                    <a:latin typeface="方正中等线简体" pitchFamily="2" charset="-122"/>
                    <a:ea typeface="方正中等线简体" pitchFamily="2" charset="-122"/>
                    <a:sym typeface="方正中等线简体" pitchFamily="2" charset="-122"/>
                  </a:rPr>
                  <a:t>28</a:t>
                </a:r>
                <a:r>
                  <a:rPr lang="en-US" sz="1100" b="1">
                    <a:solidFill>
                      <a:schemeClr val="bg1"/>
                    </a:solidFill>
                    <a:latin typeface="方正中等线简体" pitchFamily="2" charset="-122"/>
                    <a:ea typeface="方正中等线简体" pitchFamily="2" charset="-122"/>
                    <a:sym typeface="方正中等线简体" pitchFamily="2" charset="-122"/>
                  </a:rPr>
                  <a:t>%</a:t>
                </a:r>
                <a:endParaRPr lang="zh-CN" altLang="en-US" sz="2000" b="1">
                  <a:solidFill>
                    <a:schemeClr val="bg1"/>
                  </a:solidFill>
                  <a:latin typeface="方正中等线简体" pitchFamily="2" charset="-122"/>
                  <a:ea typeface="方正中等线简体" pitchFamily="2" charset="-122"/>
                  <a:sym typeface="方正中等线简体" pitchFamily="2" charset="-122"/>
                </a:endParaRPr>
              </a:p>
            </p:txBody>
          </p:sp>
          <p:sp>
            <p:nvSpPr>
              <p:cNvPr id="17425" name="TextBox 15"/>
              <p:cNvSpPr>
                <a:spLocks noChangeArrowheads="1"/>
              </p:cNvSpPr>
              <p:nvPr/>
            </p:nvSpPr>
            <p:spPr bwMode="auto">
              <a:xfrm>
                <a:off x="2011692" y="1"/>
                <a:ext cx="545612" cy="400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p>
                <a:pPr algn="ctr"/>
                <a:r>
                  <a:rPr lang="en-US" sz="2000" b="1">
                    <a:solidFill>
                      <a:schemeClr val="bg1"/>
                    </a:solidFill>
                    <a:latin typeface="方正中等线简体" pitchFamily="2" charset="-122"/>
                    <a:ea typeface="方正中等线简体" pitchFamily="2" charset="-122"/>
                    <a:sym typeface="方正中等线简体" pitchFamily="2" charset="-122"/>
                  </a:rPr>
                  <a:t>15</a:t>
                </a:r>
                <a:r>
                  <a:rPr lang="en-US" sz="1100" b="1">
                    <a:solidFill>
                      <a:schemeClr val="bg1"/>
                    </a:solidFill>
                    <a:latin typeface="方正中等线简体" pitchFamily="2" charset="-122"/>
                    <a:ea typeface="方正中等线简体" pitchFamily="2" charset="-122"/>
                    <a:sym typeface="方正中等线简体" pitchFamily="2" charset="-122"/>
                  </a:rPr>
                  <a:t>%</a:t>
                </a:r>
                <a:endParaRPr lang="zh-CN" altLang="en-US" sz="2000" b="1">
                  <a:solidFill>
                    <a:schemeClr val="bg1"/>
                  </a:solidFill>
                  <a:latin typeface="方正中等线简体" pitchFamily="2" charset="-122"/>
                  <a:ea typeface="方正中等线简体" pitchFamily="2" charset="-122"/>
                  <a:sym typeface="方正中等线简体" pitchFamily="2" charset="-122"/>
                </a:endParaRPr>
              </a:p>
            </p:txBody>
          </p:sp>
        </p:grpSp>
        <p:grpSp>
          <p:nvGrpSpPr>
            <p:cNvPr id="17426" name="组合 41"/>
            <p:cNvGrpSpPr/>
            <p:nvPr/>
          </p:nvGrpSpPr>
          <p:grpSpPr bwMode="auto">
            <a:xfrm>
              <a:off x="4328797" y="0"/>
              <a:ext cx="2526229" cy="400159"/>
              <a:chOff x="0" y="0"/>
              <a:chExt cx="2526229" cy="400159"/>
            </a:xfrm>
          </p:grpSpPr>
          <p:sp>
            <p:nvSpPr>
              <p:cNvPr id="17427" name="TextBox 16"/>
              <p:cNvSpPr>
                <a:spLocks noChangeArrowheads="1"/>
              </p:cNvSpPr>
              <p:nvPr/>
            </p:nvSpPr>
            <p:spPr bwMode="auto">
              <a:xfrm>
                <a:off x="0" y="0"/>
                <a:ext cx="545612" cy="400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p>
                <a:pPr algn="ctr"/>
                <a:r>
                  <a:rPr lang="en-US" sz="2000" b="1">
                    <a:solidFill>
                      <a:schemeClr val="bg1"/>
                    </a:solidFill>
                    <a:latin typeface="方正中等线简体" pitchFamily="2" charset="-122"/>
                    <a:ea typeface="方正中等线简体" pitchFamily="2" charset="-122"/>
                    <a:sym typeface="方正中等线简体" pitchFamily="2" charset="-122"/>
                  </a:rPr>
                  <a:t>82</a:t>
                </a:r>
                <a:r>
                  <a:rPr lang="en-US" sz="1100" b="1">
                    <a:solidFill>
                      <a:schemeClr val="bg1"/>
                    </a:solidFill>
                    <a:latin typeface="方正中等线简体" pitchFamily="2" charset="-122"/>
                    <a:ea typeface="方正中等线简体" pitchFamily="2" charset="-122"/>
                    <a:sym typeface="方正中等线简体" pitchFamily="2" charset="-122"/>
                  </a:rPr>
                  <a:t>%</a:t>
                </a:r>
                <a:endParaRPr lang="zh-CN" altLang="en-US" sz="2000" b="1">
                  <a:solidFill>
                    <a:schemeClr val="bg1"/>
                  </a:solidFill>
                  <a:latin typeface="方正中等线简体" pitchFamily="2" charset="-122"/>
                  <a:ea typeface="方正中等线简体" pitchFamily="2" charset="-122"/>
                  <a:sym typeface="方正中等线简体" pitchFamily="2" charset="-122"/>
                </a:endParaRPr>
              </a:p>
            </p:txBody>
          </p:sp>
          <p:sp>
            <p:nvSpPr>
              <p:cNvPr id="17428" name="TextBox 17"/>
              <p:cNvSpPr>
                <a:spLocks noChangeArrowheads="1"/>
              </p:cNvSpPr>
              <p:nvPr/>
            </p:nvSpPr>
            <p:spPr bwMode="auto">
              <a:xfrm>
                <a:off x="982772" y="0"/>
                <a:ext cx="545612" cy="400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p>
                <a:pPr algn="ctr"/>
                <a:r>
                  <a:rPr lang="en-US" sz="2000" b="1">
                    <a:solidFill>
                      <a:schemeClr val="bg1"/>
                    </a:solidFill>
                    <a:latin typeface="方正中等线简体" pitchFamily="2" charset="-122"/>
                    <a:ea typeface="方正中等线简体" pitchFamily="2" charset="-122"/>
                    <a:sym typeface="方正中等线简体" pitchFamily="2" charset="-122"/>
                  </a:rPr>
                  <a:t>75</a:t>
                </a:r>
                <a:r>
                  <a:rPr lang="en-US" sz="1100" b="1">
                    <a:solidFill>
                      <a:schemeClr val="bg1"/>
                    </a:solidFill>
                    <a:latin typeface="方正中等线简体" pitchFamily="2" charset="-122"/>
                    <a:ea typeface="方正中等线简体" pitchFamily="2" charset="-122"/>
                    <a:sym typeface="方正中等线简体" pitchFamily="2" charset="-122"/>
                  </a:rPr>
                  <a:t>%</a:t>
                </a:r>
                <a:endParaRPr lang="zh-CN" altLang="en-US" sz="2000" b="1">
                  <a:solidFill>
                    <a:schemeClr val="bg1"/>
                  </a:solidFill>
                  <a:latin typeface="方正中等线简体" pitchFamily="2" charset="-122"/>
                  <a:ea typeface="方正中等线简体" pitchFamily="2" charset="-122"/>
                  <a:sym typeface="方正中等线简体" pitchFamily="2" charset="-122"/>
                </a:endParaRPr>
              </a:p>
            </p:txBody>
          </p:sp>
          <p:sp>
            <p:nvSpPr>
              <p:cNvPr id="17429" name="TextBox 18"/>
              <p:cNvSpPr>
                <a:spLocks noChangeArrowheads="1"/>
              </p:cNvSpPr>
              <p:nvPr/>
            </p:nvSpPr>
            <p:spPr bwMode="auto">
              <a:xfrm>
                <a:off x="1980617" y="0"/>
                <a:ext cx="545612" cy="400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p>
                <a:pPr algn="ctr"/>
                <a:r>
                  <a:rPr lang="en-US" sz="2000" b="1">
                    <a:solidFill>
                      <a:schemeClr val="bg1"/>
                    </a:solidFill>
                    <a:latin typeface="方正中等线简体" pitchFamily="2" charset="-122"/>
                    <a:ea typeface="方正中等线简体" pitchFamily="2" charset="-122"/>
                    <a:sym typeface="方正中等线简体" pitchFamily="2" charset="-122"/>
                  </a:rPr>
                  <a:t>61</a:t>
                </a:r>
                <a:r>
                  <a:rPr lang="en-US" sz="1100" b="1">
                    <a:solidFill>
                      <a:schemeClr val="bg1"/>
                    </a:solidFill>
                    <a:latin typeface="方正中等线简体" pitchFamily="2" charset="-122"/>
                    <a:ea typeface="方正中等线简体" pitchFamily="2" charset="-122"/>
                    <a:sym typeface="方正中等线简体" pitchFamily="2" charset="-122"/>
                  </a:rPr>
                  <a:t>%</a:t>
                </a:r>
                <a:endParaRPr lang="zh-CN" altLang="en-US" sz="2000" b="1">
                  <a:solidFill>
                    <a:schemeClr val="bg1"/>
                  </a:solidFill>
                  <a:latin typeface="方正中等线简体" pitchFamily="2" charset="-122"/>
                  <a:ea typeface="方正中等线简体" pitchFamily="2" charset="-122"/>
                  <a:sym typeface="方正中等线简体" pitchFamily="2" charset="-122"/>
                </a:endParaRPr>
              </a:p>
            </p:txBody>
          </p:sp>
        </p:grpSp>
      </p:grpSp>
      <p:sp>
        <p:nvSpPr>
          <p:cNvPr id="17430" name="TextBox 54"/>
          <p:cNvSpPr>
            <a:spLocks noChangeArrowheads="1"/>
          </p:cNvSpPr>
          <p:nvPr/>
        </p:nvSpPr>
        <p:spPr bwMode="auto">
          <a:xfrm>
            <a:off x="1481138" y="3135313"/>
            <a:ext cx="22113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p>
            <a:pPr algn="r"/>
            <a:r>
              <a:rPr lang="zh-CN" altLang="en-US" sz="2000" b="1">
                <a:solidFill>
                  <a:srgbClr val="164E4F"/>
                </a:solidFill>
                <a:latin typeface="微软雅黑" panose="020B0503020204020204" pitchFamily="34" charset="-122"/>
                <a:ea typeface="微软雅黑" panose="020B0503020204020204" pitchFamily="34" charset="-122"/>
                <a:sym typeface="微软雅黑" panose="020B0503020204020204" pitchFamily="34" charset="-122"/>
              </a:rPr>
              <a:t>主要任务</a:t>
            </a:r>
            <a:endParaRPr lang="zh-CN" altLang="en-US"/>
          </a:p>
        </p:txBody>
      </p:sp>
      <p:sp>
        <p:nvSpPr>
          <p:cNvPr id="17431" name="Rectangle 55"/>
          <p:cNvSpPr>
            <a:spLocks noChangeArrowheads="1"/>
          </p:cNvSpPr>
          <p:nvPr/>
        </p:nvSpPr>
        <p:spPr bwMode="auto">
          <a:xfrm>
            <a:off x="1481138" y="3432175"/>
            <a:ext cx="300513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p>
            <a:pPr algn="r"/>
            <a:r>
              <a:rPr lang="zh-CN" altLang="en-US">
                <a:solidFill>
                  <a:srgbClr val="056C9C"/>
                </a:solidFill>
                <a:latin typeface="幼圆" panose="02010509060101010101" pitchFamily="49" charset="-122"/>
                <a:sym typeface="幼圆" panose="02010509060101010101" pitchFamily="49" charset="-122"/>
              </a:rPr>
              <a:t>请在这里输入段落文本内容请在这里输入段落文本内容</a:t>
            </a:r>
            <a:endParaRPr lang="zh-CN" altLang="en-US">
              <a:solidFill>
                <a:srgbClr val="5F5F5F"/>
              </a:solidFill>
              <a:sym typeface="Calibri" panose="020F0502020204030204" pitchFamily="34" charset="0"/>
            </a:endParaRPr>
          </a:p>
        </p:txBody>
      </p:sp>
      <p:sp>
        <p:nvSpPr>
          <p:cNvPr id="17432" name="TextBox 54"/>
          <p:cNvSpPr>
            <a:spLocks noChangeArrowheads="1"/>
          </p:cNvSpPr>
          <p:nvPr/>
        </p:nvSpPr>
        <p:spPr bwMode="auto">
          <a:xfrm>
            <a:off x="1317625" y="4443413"/>
            <a:ext cx="22113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p>
            <a:pPr algn="r"/>
            <a:r>
              <a:rPr lang="zh-CN" altLang="en-US" sz="2000" b="1">
                <a:solidFill>
                  <a:srgbClr val="164E4F"/>
                </a:solidFill>
                <a:latin typeface="微软雅黑" panose="020B0503020204020204" pitchFamily="34" charset="-122"/>
                <a:ea typeface="微软雅黑" panose="020B0503020204020204" pitchFamily="34" charset="-122"/>
                <a:sym typeface="微软雅黑" panose="020B0503020204020204" pitchFamily="34" charset="-122"/>
              </a:rPr>
              <a:t>时间表</a:t>
            </a:r>
            <a:endParaRPr lang="zh-CN" altLang="en-US">
              <a:solidFill>
                <a:srgbClr val="5F5F5F"/>
              </a:solidFill>
              <a:sym typeface="Calibri" panose="020F0502020204030204" pitchFamily="34" charset="0"/>
            </a:endParaRPr>
          </a:p>
        </p:txBody>
      </p:sp>
      <p:sp>
        <p:nvSpPr>
          <p:cNvPr id="17433" name="Rectangle 55"/>
          <p:cNvSpPr>
            <a:spLocks noChangeArrowheads="1"/>
          </p:cNvSpPr>
          <p:nvPr/>
        </p:nvSpPr>
        <p:spPr bwMode="auto">
          <a:xfrm>
            <a:off x="1393825" y="4740275"/>
            <a:ext cx="30194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p>
            <a:pPr algn="r"/>
            <a:r>
              <a:rPr lang="zh-CN" altLang="en-US">
                <a:solidFill>
                  <a:srgbClr val="056C9C"/>
                </a:solidFill>
                <a:latin typeface="幼圆" panose="02010509060101010101" pitchFamily="49" charset="-122"/>
                <a:sym typeface="幼圆" panose="02010509060101010101" pitchFamily="49" charset="-122"/>
              </a:rPr>
              <a:t>请在这里输入段落文本内容请在这里输入段落文本内容</a:t>
            </a:r>
            <a:endParaRPr lang="zh-CN" altLang="en-US">
              <a:solidFill>
                <a:srgbClr val="5F5F5F"/>
              </a:solidFill>
              <a:sym typeface="Calibri" panose="020F0502020204030204" pitchFamily="34" charset="0"/>
            </a:endParaRPr>
          </a:p>
        </p:txBody>
      </p:sp>
      <p:sp>
        <p:nvSpPr>
          <p:cNvPr id="17434" name="TextBox 54"/>
          <p:cNvSpPr>
            <a:spLocks noChangeArrowheads="1"/>
          </p:cNvSpPr>
          <p:nvPr/>
        </p:nvSpPr>
        <p:spPr bwMode="auto">
          <a:xfrm>
            <a:off x="1409700" y="5649913"/>
            <a:ext cx="22113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p>
            <a:pPr algn="r"/>
            <a:r>
              <a:rPr lang="zh-CN" altLang="en-US" sz="2000" b="1">
                <a:solidFill>
                  <a:srgbClr val="164E4F"/>
                </a:solidFill>
                <a:latin typeface="微软雅黑" panose="020B0503020204020204" pitchFamily="34" charset="-122"/>
                <a:ea typeface="微软雅黑" panose="020B0503020204020204" pitchFamily="34" charset="-122"/>
                <a:sym typeface="微软雅黑" panose="020B0503020204020204" pitchFamily="34" charset="-122"/>
              </a:rPr>
              <a:t>效益预测</a:t>
            </a:r>
            <a:endParaRPr lang="zh-CN" altLang="en-US">
              <a:solidFill>
                <a:srgbClr val="5F5F5F"/>
              </a:solidFill>
              <a:sym typeface="Calibri" panose="020F0502020204030204" pitchFamily="34" charset="0"/>
            </a:endParaRPr>
          </a:p>
        </p:txBody>
      </p:sp>
      <p:sp>
        <p:nvSpPr>
          <p:cNvPr id="17435" name="Rectangle 55"/>
          <p:cNvSpPr>
            <a:spLocks noChangeArrowheads="1"/>
          </p:cNvSpPr>
          <p:nvPr/>
        </p:nvSpPr>
        <p:spPr bwMode="auto">
          <a:xfrm>
            <a:off x="1322388" y="5946775"/>
            <a:ext cx="30194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p>
            <a:pPr algn="r"/>
            <a:r>
              <a:rPr lang="zh-CN" altLang="en-US">
                <a:solidFill>
                  <a:srgbClr val="056C9C"/>
                </a:solidFill>
                <a:latin typeface="幼圆" panose="02010509060101010101" pitchFamily="49" charset="-122"/>
                <a:sym typeface="幼圆" panose="02010509060101010101" pitchFamily="49" charset="-122"/>
              </a:rPr>
              <a:t>请在这里输入段落文本内容请在这里输入段落文本内容</a:t>
            </a:r>
            <a:endParaRPr lang="zh-CN" altLang="en-US">
              <a:solidFill>
                <a:srgbClr val="5F5F5F"/>
              </a:solidFill>
              <a:sym typeface="Calibri" panose="020F0502020204030204" pitchFamily="34" charset="0"/>
            </a:endParaRPr>
          </a:p>
        </p:txBody>
      </p:sp>
      <p:sp>
        <p:nvSpPr>
          <p:cNvPr id="17436" name="TextBox 54"/>
          <p:cNvSpPr>
            <a:spLocks noChangeArrowheads="1"/>
          </p:cNvSpPr>
          <p:nvPr/>
        </p:nvSpPr>
        <p:spPr bwMode="auto">
          <a:xfrm>
            <a:off x="9053513" y="3211513"/>
            <a:ext cx="22002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p>
            <a:r>
              <a:rPr lang="zh-CN" altLang="en-US" sz="2000" b="1">
                <a:solidFill>
                  <a:srgbClr val="164E4F"/>
                </a:solidFill>
                <a:latin typeface="微软雅黑" panose="020B0503020204020204" pitchFamily="34" charset="-122"/>
                <a:ea typeface="微软雅黑" panose="020B0503020204020204" pitchFamily="34" charset="-122"/>
                <a:sym typeface="微软雅黑" panose="020B0503020204020204" pitchFamily="34" charset="-122"/>
              </a:rPr>
              <a:t>团队协同较好</a:t>
            </a:r>
            <a:endParaRPr lang="zh-CN" altLang="en-US">
              <a:solidFill>
                <a:srgbClr val="5F5F5F"/>
              </a:solidFill>
              <a:sym typeface="Calibri" panose="020F0502020204030204" pitchFamily="34" charset="0"/>
            </a:endParaRPr>
          </a:p>
        </p:txBody>
      </p:sp>
      <p:sp>
        <p:nvSpPr>
          <p:cNvPr id="17437" name="Rectangle 55"/>
          <p:cNvSpPr>
            <a:spLocks noChangeArrowheads="1"/>
          </p:cNvSpPr>
          <p:nvPr/>
        </p:nvSpPr>
        <p:spPr bwMode="auto">
          <a:xfrm>
            <a:off x="8356600" y="3508375"/>
            <a:ext cx="29686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p>
            <a:pPr algn="r"/>
            <a:r>
              <a:rPr lang="zh-CN" altLang="en-US">
                <a:solidFill>
                  <a:srgbClr val="056C9C"/>
                </a:solidFill>
                <a:latin typeface="幼圆" panose="02010509060101010101" pitchFamily="49" charset="-122"/>
                <a:sym typeface="幼圆" panose="02010509060101010101" pitchFamily="49" charset="-122"/>
              </a:rPr>
              <a:t>请在这里输入段落文本内容请在这里输入段落文本内容</a:t>
            </a:r>
            <a:endParaRPr lang="zh-CN" altLang="en-US">
              <a:solidFill>
                <a:srgbClr val="5F5F5F"/>
              </a:solidFill>
              <a:sym typeface="Calibri" panose="020F0502020204030204" pitchFamily="34" charset="0"/>
            </a:endParaRPr>
          </a:p>
        </p:txBody>
      </p:sp>
      <p:sp>
        <p:nvSpPr>
          <p:cNvPr id="17438" name="TextBox 54"/>
          <p:cNvSpPr>
            <a:spLocks noChangeArrowheads="1"/>
          </p:cNvSpPr>
          <p:nvPr/>
        </p:nvSpPr>
        <p:spPr bwMode="auto">
          <a:xfrm>
            <a:off x="9269413" y="4519613"/>
            <a:ext cx="22002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p>
            <a:r>
              <a:rPr lang="zh-CN" altLang="en-US" sz="2000" b="1">
                <a:solidFill>
                  <a:srgbClr val="164E4F"/>
                </a:solidFill>
                <a:latin typeface="微软雅黑" panose="020B0503020204020204" pitchFamily="34" charset="-122"/>
                <a:ea typeface="微软雅黑" panose="020B0503020204020204" pitchFamily="34" charset="-122"/>
                <a:sym typeface="微软雅黑" panose="020B0503020204020204" pitchFamily="34" charset="-122"/>
              </a:rPr>
              <a:t>操作方式</a:t>
            </a:r>
            <a:endParaRPr lang="zh-CN" altLang="en-US">
              <a:solidFill>
                <a:srgbClr val="5F5F5F"/>
              </a:solidFill>
              <a:sym typeface="Calibri" panose="020F0502020204030204" pitchFamily="34" charset="0"/>
            </a:endParaRPr>
          </a:p>
        </p:txBody>
      </p:sp>
      <p:sp>
        <p:nvSpPr>
          <p:cNvPr id="17439" name="Rectangle 55"/>
          <p:cNvSpPr>
            <a:spLocks noChangeArrowheads="1"/>
          </p:cNvSpPr>
          <p:nvPr/>
        </p:nvSpPr>
        <p:spPr bwMode="auto">
          <a:xfrm>
            <a:off x="8374063" y="4816475"/>
            <a:ext cx="29686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p>
            <a:pPr algn="r"/>
            <a:r>
              <a:rPr lang="zh-CN" altLang="en-US">
                <a:solidFill>
                  <a:srgbClr val="056C9C"/>
                </a:solidFill>
                <a:latin typeface="幼圆" panose="02010509060101010101" pitchFamily="49" charset="-122"/>
                <a:sym typeface="幼圆" panose="02010509060101010101" pitchFamily="49" charset="-122"/>
              </a:rPr>
              <a:t>请在这里输入段落文本内容请在这里输入段落文本内容</a:t>
            </a:r>
            <a:endParaRPr lang="zh-CN" altLang="en-US">
              <a:solidFill>
                <a:srgbClr val="5F5F5F"/>
              </a:solidFill>
              <a:sym typeface="Calibri" panose="020F0502020204030204" pitchFamily="34" charset="0"/>
            </a:endParaRPr>
          </a:p>
        </p:txBody>
      </p:sp>
      <p:sp>
        <p:nvSpPr>
          <p:cNvPr id="17440" name="TextBox 54"/>
          <p:cNvSpPr>
            <a:spLocks noChangeArrowheads="1"/>
          </p:cNvSpPr>
          <p:nvPr/>
        </p:nvSpPr>
        <p:spPr bwMode="auto">
          <a:xfrm>
            <a:off x="9124950" y="5726113"/>
            <a:ext cx="22002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p>
            <a:r>
              <a:rPr lang="zh-CN" altLang="en-US" sz="2000" b="1">
                <a:solidFill>
                  <a:srgbClr val="164E4F"/>
                </a:solidFill>
                <a:latin typeface="微软雅黑" panose="020B0503020204020204" pitchFamily="34" charset="-122"/>
                <a:ea typeface="微软雅黑" panose="020B0503020204020204" pitchFamily="34" charset="-122"/>
                <a:sym typeface="微软雅黑" panose="020B0503020204020204" pitchFamily="34" charset="-122"/>
              </a:rPr>
              <a:t>资金略欠缺</a:t>
            </a:r>
            <a:endParaRPr lang="zh-CN" altLang="en-US">
              <a:solidFill>
                <a:srgbClr val="5F5F5F"/>
              </a:solidFill>
              <a:sym typeface="Calibri" panose="020F0502020204030204" pitchFamily="34" charset="0"/>
            </a:endParaRPr>
          </a:p>
        </p:txBody>
      </p:sp>
      <p:sp>
        <p:nvSpPr>
          <p:cNvPr id="17441" name="Rectangle 55"/>
          <p:cNvSpPr>
            <a:spLocks noChangeArrowheads="1"/>
          </p:cNvSpPr>
          <p:nvPr/>
        </p:nvSpPr>
        <p:spPr bwMode="auto">
          <a:xfrm>
            <a:off x="8356600" y="6022975"/>
            <a:ext cx="29686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p>
            <a:pPr algn="r"/>
            <a:r>
              <a:rPr lang="zh-CN" altLang="en-US">
                <a:solidFill>
                  <a:srgbClr val="056C9C"/>
                </a:solidFill>
                <a:latin typeface="幼圆" panose="02010509060101010101" pitchFamily="49" charset="-122"/>
                <a:sym typeface="幼圆" panose="02010509060101010101" pitchFamily="49" charset="-122"/>
              </a:rPr>
              <a:t>请在这里输入段落文本内容请在这里输入段落文本内容</a:t>
            </a:r>
            <a:endParaRPr lang="zh-CN" altLang="en-US">
              <a:solidFill>
                <a:srgbClr val="5F5F5F"/>
              </a:solidFill>
              <a:sym typeface="Calibri" panose="020F050202020403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600" advTm="6000">
        <p14:gallery dir="l"/>
      </p:transition>
    </mc:Choice>
    <mc:Fallback>
      <p:transition spd="slow" advTm="6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7410">
                                            <p:txEl>
                                              <p:pRg st="0" end="0"/>
                                            </p:txEl>
                                          </p:spTgt>
                                        </p:tgtEl>
                                        <p:attrNameLst>
                                          <p:attrName>style.visibility</p:attrName>
                                        </p:attrNameLst>
                                      </p:cBhvr>
                                      <p:to>
                                        <p:strVal val="visible"/>
                                      </p:to>
                                    </p:set>
                                    <p:animEffect>
                                      <p:cBhvr>
                                        <p:cTn id="7" dur="500"/>
                                        <p:tgtEl>
                                          <p:spTgt spid="17410">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7411"/>
                                        </p:tgtEl>
                                        <p:attrNameLst>
                                          <p:attrName>style.visibility</p:attrName>
                                        </p:attrNameLst>
                                      </p:cBhvr>
                                      <p:to>
                                        <p:strVal val="visible"/>
                                      </p:to>
                                    </p:set>
                                    <p:animEffect>
                                      <p:cBhvr>
                                        <p:cTn id="11" dur="500"/>
                                        <p:tgtEl>
                                          <p:spTgt spid="17411"/>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7420"/>
                                        </p:tgtEl>
                                        <p:attrNameLst>
                                          <p:attrName>style.visibility</p:attrName>
                                        </p:attrNameLst>
                                      </p:cBhvr>
                                      <p:to>
                                        <p:strVal val="visible"/>
                                      </p:to>
                                    </p:set>
                                    <p:animEffect>
                                      <p:cBhvr>
                                        <p:cTn id="15" dur="500"/>
                                        <p:tgtEl>
                                          <p:spTgt spid="17420"/>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17416"/>
                                        </p:tgtEl>
                                        <p:attrNameLst>
                                          <p:attrName>style.visibility</p:attrName>
                                        </p:attrNameLst>
                                      </p:cBhvr>
                                      <p:to>
                                        <p:strVal val="visible"/>
                                      </p:to>
                                    </p:set>
                                    <p:animEffect>
                                      <p:cBhvr>
                                        <p:cTn id="19" dur="500"/>
                                        <p:tgtEl>
                                          <p:spTgt spid="17416"/>
                                        </p:tgtEl>
                                      </p:cBhvr>
                                    </p:animEffect>
                                  </p:childTnLst>
                                </p:cTn>
                              </p:par>
                              <p:par>
                                <p:cTn id="20" presetID="22" presetClass="entr" presetSubtype="1" fill="hold" nodeType="withEffect">
                                  <p:stCondLst>
                                    <p:cond delay="0"/>
                                  </p:stCondLst>
                                  <p:childTnLst>
                                    <p:set>
                                      <p:cBhvr>
                                        <p:cTn id="21" dur="1" fill="hold">
                                          <p:stCondLst>
                                            <p:cond delay="0"/>
                                          </p:stCondLst>
                                        </p:cTn>
                                        <p:tgtEl>
                                          <p:spTgt spid="17412"/>
                                        </p:tgtEl>
                                        <p:attrNameLst>
                                          <p:attrName>style.visibility</p:attrName>
                                        </p:attrNameLst>
                                      </p:cBhvr>
                                      <p:to>
                                        <p:strVal val="visible"/>
                                      </p:to>
                                    </p:set>
                                    <p:animEffect>
                                      <p:cBhvr>
                                        <p:cTn id="22" dur="500"/>
                                        <p:tgtEl>
                                          <p:spTgt spid="17412"/>
                                        </p:tgtEl>
                                      </p:cBhvr>
                                    </p:animEffect>
                                  </p:childTnLst>
                                </p:cTn>
                              </p:par>
                            </p:childTnLst>
                          </p:cTn>
                        </p:par>
                        <p:par>
                          <p:cTn id="23" fill="hold">
                            <p:stCondLst>
                              <p:cond delay="2000"/>
                            </p:stCondLst>
                            <p:childTnLst>
                              <p:par>
                                <p:cTn id="24" presetID="16" presetClass="entr" presetSubtype="21" fill="hold" nodeType="afterEffect">
                                  <p:stCondLst>
                                    <p:cond delay="0"/>
                                  </p:stCondLst>
                                  <p:childTnLst>
                                    <p:set>
                                      <p:cBhvr>
                                        <p:cTn id="25" dur="1" fill="hold">
                                          <p:stCondLst>
                                            <p:cond delay="0"/>
                                          </p:stCondLst>
                                        </p:cTn>
                                        <p:tgtEl>
                                          <p:spTgt spid="17421"/>
                                        </p:tgtEl>
                                        <p:attrNameLst>
                                          <p:attrName>style.visibility</p:attrName>
                                        </p:attrNameLst>
                                      </p:cBhvr>
                                      <p:to>
                                        <p:strVal val="visible"/>
                                      </p:to>
                                    </p:set>
                                    <p:animEffect>
                                      <p:cBhvr>
                                        <p:cTn id="26" dur="500"/>
                                        <p:tgtEl>
                                          <p:spTgt spid="17421"/>
                                        </p:tgtEl>
                                      </p:cBhvr>
                                    </p:animEffect>
                                  </p:childTnLst>
                                </p:cTn>
                              </p:par>
                            </p:childTnLst>
                          </p:cTn>
                        </p:par>
                        <p:par>
                          <p:cTn id="27" fill="hold">
                            <p:stCondLst>
                              <p:cond delay="2500"/>
                            </p:stCondLst>
                            <p:childTnLst>
                              <p:par>
                                <p:cTn id="28" presetID="2" presetClass="entr" presetSubtype="4" fill="hold" grpId="0" nodeType="afterEffect">
                                  <p:stCondLst>
                                    <p:cond delay="0"/>
                                  </p:stCondLst>
                                  <p:childTnLst>
                                    <p:set>
                                      <p:cBhvr>
                                        <p:cTn id="29" dur="1" fill="hold">
                                          <p:stCondLst>
                                            <p:cond delay="0"/>
                                          </p:stCondLst>
                                        </p:cTn>
                                        <p:tgtEl>
                                          <p:spTgt spid="17430"/>
                                        </p:tgtEl>
                                        <p:attrNameLst>
                                          <p:attrName>style.visibility</p:attrName>
                                        </p:attrNameLst>
                                      </p:cBhvr>
                                      <p:to>
                                        <p:strVal val="visible"/>
                                      </p:to>
                                    </p:set>
                                    <p:anim calcmode="lin" valueType="num">
                                      <p:cBhvr>
                                        <p:cTn id="30" dur="500" fill="hold"/>
                                        <p:tgtEl>
                                          <p:spTgt spid="17430"/>
                                        </p:tgtEl>
                                        <p:attrNameLst>
                                          <p:attrName>ppt_x</p:attrName>
                                        </p:attrNameLst>
                                      </p:cBhvr>
                                      <p:tavLst>
                                        <p:tav tm="0">
                                          <p:val>
                                            <p:strVal val="#ppt_x"/>
                                          </p:val>
                                        </p:tav>
                                        <p:tav tm="100000">
                                          <p:val>
                                            <p:strVal val="#ppt_x"/>
                                          </p:val>
                                        </p:tav>
                                      </p:tavLst>
                                    </p:anim>
                                    <p:anim calcmode="lin" valueType="num">
                                      <p:cBhvr>
                                        <p:cTn id="31" dur="500" fill="hold"/>
                                        <p:tgtEl>
                                          <p:spTgt spid="17430"/>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17431"/>
                                        </p:tgtEl>
                                        <p:attrNameLst>
                                          <p:attrName>style.visibility</p:attrName>
                                        </p:attrNameLst>
                                      </p:cBhvr>
                                      <p:to>
                                        <p:strVal val="visible"/>
                                      </p:to>
                                    </p:set>
                                    <p:anim calcmode="lin" valueType="num">
                                      <p:cBhvr>
                                        <p:cTn id="34" dur="500" fill="hold"/>
                                        <p:tgtEl>
                                          <p:spTgt spid="17431"/>
                                        </p:tgtEl>
                                        <p:attrNameLst>
                                          <p:attrName>ppt_x</p:attrName>
                                        </p:attrNameLst>
                                      </p:cBhvr>
                                      <p:tavLst>
                                        <p:tav tm="0">
                                          <p:val>
                                            <p:strVal val="#ppt_x"/>
                                          </p:val>
                                        </p:tav>
                                        <p:tav tm="100000">
                                          <p:val>
                                            <p:strVal val="#ppt_x"/>
                                          </p:val>
                                        </p:tav>
                                      </p:tavLst>
                                    </p:anim>
                                    <p:anim calcmode="lin" valueType="num">
                                      <p:cBhvr>
                                        <p:cTn id="35" dur="500" fill="hold"/>
                                        <p:tgtEl>
                                          <p:spTgt spid="17431"/>
                                        </p:tgtEl>
                                        <p:attrNameLst>
                                          <p:attrName>ppt_y</p:attrName>
                                        </p:attrNameLst>
                                      </p:cBhvr>
                                      <p:tavLst>
                                        <p:tav tm="0">
                                          <p:val>
                                            <p:strVal val="1+#ppt_h/2"/>
                                          </p:val>
                                        </p:tav>
                                        <p:tav tm="100000">
                                          <p:val>
                                            <p:strVal val="#ppt_y"/>
                                          </p:val>
                                        </p:tav>
                                      </p:tavLst>
                                    </p:anim>
                                  </p:childTnLst>
                                </p:cTn>
                              </p:par>
                            </p:childTnLst>
                          </p:cTn>
                        </p:par>
                        <p:par>
                          <p:cTn id="36" fill="hold">
                            <p:stCondLst>
                              <p:cond delay="3000"/>
                            </p:stCondLst>
                            <p:childTnLst>
                              <p:par>
                                <p:cTn id="37" presetID="2" presetClass="entr" presetSubtype="4" fill="hold" grpId="0" nodeType="afterEffect">
                                  <p:stCondLst>
                                    <p:cond delay="0"/>
                                  </p:stCondLst>
                                  <p:childTnLst>
                                    <p:set>
                                      <p:cBhvr>
                                        <p:cTn id="38" dur="1" fill="hold">
                                          <p:stCondLst>
                                            <p:cond delay="0"/>
                                          </p:stCondLst>
                                        </p:cTn>
                                        <p:tgtEl>
                                          <p:spTgt spid="17432"/>
                                        </p:tgtEl>
                                        <p:attrNameLst>
                                          <p:attrName>style.visibility</p:attrName>
                                        </p:attrNameLst>
                                      </p:cBhvr>
                                      <p:to>
                                        <p:strVal val="visible"/>
                                      </p:to>
                                    </p:set>
                                    <p:anim calcmode="lin" valueType="num">
                                      <p:cBhvr>
                                        <p:cTn id="39" dur="500" fill="hold"/>
                                        <p:tgtEl>
                                          <p:spTgt spid="17432"/>
                                        </p:tgtEl>
                                        <p:attrNameLst>
                                          <p:attrName>ppt_x</p:attrName>
                                        </p:attrNameLst>
                                      </p:cBhvr>
                                      <p:tavLst>
                                        <p:tav tm="0">
                                          <p:val>
                                            <p:strVal val="#ppt_x"/>
                                          </p:val>
                                        </p:tav>
                                        <p:tav tm="100000">
                                          <p:val>
                                            <p:strVal val="#ppt_x"/>
                                          </p:val>
                                        </p:tav>
                                      </p:tavLst>
                                    </p:anim>
                                    <p:anim calcmode="lin" valueType="num">
                                      <p:cBhvr>
                                        <p:cTn id="40" dur="500" fill="hold"/>
                                        <p:tgtEl>
                                          <p:spTgt spid="17432"/>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7433"/>
                                        </p:tgtEl>
                                        <p:attrNameLst>
                                          <p:attrName>style.visibility</p:attrName>
                                        </p:attrNameLst>
                                      </p:cBhvr>
                                      <p:to>
                                        <p:strVal val="visible"/>
                                      </p:to>
                                    </p:set>
                                    <p:anim calcmode="lin" valueType="num">
                                      <p:cBhvr>
                                        <p:cTn id="43" dur="500" fill="hold"/>
                                        <p:tgtEl>
                                          <p:spTgt spid="17433"/>
                                        </p:tgtEl>
                                        <p:attrNameLst>
                                          <p:attrName>ppt_x</p:attrName>
                                        </p:attrNameLst>
                                      </p:cBhvr>
                                      <p:tavLst>
                                        <p:tav tm="0">
                                          <p:val>
                                            <p:strVal val="#ppt_x"/>
                                          </p:val>
                                        </p:tav>
                                        <p:tav tm="100000">
                                          <p:val>
                                            <p:strVal val="#ppt_x"/>
                                          </p:val>
                                        </p:tav>
                                      </p:tavLst>
                                    </p:anim>
                                    <p:anim calcmode="lin" valueType="num">
                                      <p:cBhvr>
                                        <p:cTn id="44" dur="500" fill="hold"/>
                                        <p:tgtEl>
                                          <p:spTgt spid="17433"/>
                                        </p:tgtEl>
                                        <p:attrNameLst>
                                          <p:attrName>ppt_y</p:attrName>
                                        </p:attrNameLst>
                                      </p:cBhvr>
                                      <p:tavLst>
                                        <p:tav tm="0">
                                          <p:val>
                                            <p:strVal val="1+#ppt_h/2"/>
                                          </p:val>
                                        </p:tav>
                                        <p:tav tm="100000">
                                          <p:val>
                                            <p:strVal val="#ppt_y"/>
                                          </p:val>
                                        </p:tav>
                                      </p:tavLst>
                                    </p:anim>
                                  </p:childTnLst>
                                </p:cTn>
                              </p:par>
                            </p:childTnLst>
                          </p:cTn>
                        </p:par>
                        <p:par>
                          <p:cTn id="45" fill="hold">
                            <p:stCondLst>
                              <p:cond delay="3500"/>
                            </p:stCondLst>
                            <p:childTnLst>
                              <p:par>
                                <p:cTn id="46" presetID="2" presetClass="entr" presetSubtype="4" fill="hold" grpId="0" nodeType="afterEffect">
                                  <p:stCondLst>
                                    <p:cond delay="0"/>
                                  </p:stCondLst>
                                  <p:childTnLst>
                                    <p:set>
                                      <p:cBhvr>
                                        <p:cTn id="47" dur="1" fill="hold">
                                          <p:stCondLst>
                                            <p:cond delay="0"/>
                                          </p:stCondLst>
                                        </p:cTn>
                                        <p:tgtEl>
                                          <p:spTgt spid="17434"/>
                                        </p:tgtEl>
                                        <p:attrNameLst>
                                          <p:attrName>style.visibility</p:attrName>
                                        </p:attrNameLst>
                                      </p:cBhvr>
                                      <p:to>
                                        <p:strVal val="visible"/>
                                      </p:to>
                                    </p:set>
                                    <p:anim calcmode="lin" valueType="num">
                                      <p:cBhvr>
                                        <p:cTn id="48" dur="500" fill="hold"/>
                                        <p:tgtEl>
                                          <p:spTgt spid="17434"/>
                                        </p:tgtEl>
                                        <p:attrNameLst>
                                          <p:attrName>ppt_x</p:attrName>
                                        </p:attrNameLst>
                                      </p:cBhvr>
                                      <p:tavLst>
                                        <p:tav tm="0">
                                          <p:val>
                                            <p:strVal val="#ppt_x"/>
                                          </p:val>
                                        </p:tav>
                                        <p:tav tm="100000">
                                          <p:val>
                                            <p:strVal val="#ppt_x"/>
                                          </p:val>
                                        </p:tav>
                                      </p:tavLst>
                                    </p:anim>
                                    <p:anim calcmode="lin" valueType="num">
                                      <p:cBhvr>
                                        <p:cTn id="49" dur="500" fill="hold"/>
                                        <p:tgtEl>
                                          <p:spTgt spid="17434"/>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17435"/>
                                        </p:tgtEl>
                                        <p:attrNameLst>
                                          <p:attrName>style.visibility</p:attrName>
                                        </p:attrNameLst>
                                      </p:cBhvr>
                                      <p:to>
                                        <p:strVal val="visible"/>
                                      </p:to>
                                    </p:set>
                                    <p:anim calcmode="lin" valueType="num">
                                      <p:cBhvr>
                                        <p:cTn id="52" dur="500" fill="hold"/>
                                        <p:tgtEl>
                                          <p:spTgt spid="17435"/>
                                        </p:tgtEl>
                                        <p:attrNameLst>
                                          <p:attrName>ppt_x</p:attrName>
                                        </p:attrNameLst>
                                      </p:cBhvr>
                                      <p:tavLst>
                                        <p:tav tm="0">
                                          <p:val>
                                            <p:strVal val="#ppt_x"/>
                                          </p:val>
                                        </p:tav>
                                        <p:tav tm="100000">
                                          <p:val>
                                            <p:strVal val="#ppt_x"/>
                                          </p:val>
                                        </p:tav>
                                      </p:tavLst>
                                    </p:anim>
                                    <p:anim calcmode="lin" valueType="num">
                                      <p:cBhvr>
                                        <p:cTn id="53" dur="500" fill="hold"/>
                                        <p:tgtEl>
                                          <p:spTgt spid="17435"/>
                                        </p:tgtEl>
                                        <p:attrNameLst>
                                          <p:attrName>ppt_y</p:attrName>
                                        </p:attrNameLst>
                                      </p:cBhvr>
                                      <p:tavLst>
                                        <p:tav tm="0">
                                          <p:val>
                                            <p:strVal val="1+#ppt_h/2"/>
                                          </p:val>
                                        </p:tav>
                                        <p:tav tm="100000">
                                          <p:val>
                                            <p:strVal val="#ppt_y"/>
                                          </p:val>
                                        </p:tav>
                                      </p:tavLst>
                                    </p:anim>
                                  </p:childTnLst>
                                </p:cTn>
                              </p:par>
                            </p:childTnLst>
                          </p:cTn>
                        </p:par>
                        <p:par>
                          <p:cTn id="54" fill="hold">
                            <p:stCondLst>
                              <p:cond delay="4000"/>
                            </p:stCondLst>
                            <p:childTnLst>
                              <p:par>
                                <p:cTn id="55" presetID="2" presetClass="entr" presetSubtype="4" fill="hold" grpId="0" nodeType="afterEffect">
                                  <p:stCondLst>
                                    <p:cond delay="0"/>
                                  </p:stCondLst>
                                  <p:childTnLst>
                                    <p:set>
                                      <p:cBhvr>
                                        <p:cTn id="56" dur="1" fill="hold">
                                          <p:stCondLst>
                                            <p:cond delay="0"/>
                                          </p:stCondLst>
                                        </p:cTn>
                                        <p:tgtEl>
                                          <p:spTgt spid="17436"/>
                                        </p:tgtEl>
                                        <p:attrNameLst>
                                          <p:attrName>style.visibility</p:attrName>
                                        </p:attrNameLst>
                                      </p:cBhvr>
                                      <p:to>
                                        <p:strVal val="visible"/>
                                      </p:to>
                                    </p:set>
                                    <p:anim calcmode="lin" valueType="num">
                                      <p:cBhvr>
                                        <p:cTn id="57" dur="500" fill="hold"/>
                                        <p:tgtEl>
                                          <p:spTgt spid="17436"/>
                                        </p:tgtEl>
                                        <p:attrNameLst>
                                          <p:attrName>ppt_x</p:attrName>
                                        </p:attrNameLst>
                                      </p:cBhvr>
                                      <p:tavLst>
                                        <p:tav tm="0">
                                          <p:val>
                                            <p:strVal val="#ppt_x"/>
                                          </p:val>
                                        </p:tav>
                                        <p:tav tm="100000">
                                          <p:val>
                                            <p:strVal val="#ppt_x"/>
                                          </p:val>
                                        </p:tav>
                                      </p:tavLst>
                                    </p:anim>
                                    <p:anim calcmode="lin" valueType="num">
                                      <p:cBhvr>
                                        <p:cTn id="58" dur="500" fill="hold"/>
                                        <p:tgtEl>
                                          <p:spTgt spid="17436"/>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17437"/>
                                        </p:tgtEl>
                                        <p:attrNameLst>
                                          <p:attrName>style.visibility</p:attrName>
                                        </p:attrNameLst>
                                      </p:cBhvr>
                                      <p:to>
                                        <p:strVal val="visible"/>
                                      </p:to>
                                    </p:set>
                                    <p:anim calcmode="lin" valueType="num">
                                      <p:cBhvr>
                                        <p:cTn id="61" dur="500" fill="hold"/>
                                        <p:tgtEl>
                                          <p:spTgt spid="17437"/>
                                        </p:tgtEl>
                                        <p:attrNameLst>
                                          <p:attrName>ppt_x</p:attrName>
                                        </p:attrNameLst>
                                      </p:cBhvr>
                                      <p:tavLst>
                                        <p:tav tm="0">
                                          <p:val>
                                            <p:strVal val="#ppt_x"/>
                                          </p:val>
                                        </p:tav>
                                        <p:tav tm="100000">
                                          <p:val>
                                            <p:strVal val="#ppt_x"/>
                                          </p:val>
                                        </p:tav>
                                      </p:tavLst>
                                    </p:anim>
                                    <p:anim calcmode="lin" valueType="num">
                                      <p:cBhvr>
                                        <p:cTn id="62" dur="500" fill="hold"/>
                                        <p:tgtEl>
                                          <p:spTgt spid="17437"/>
                                        </p:tgtEl>
                                        <p:attrNameLst>
                                          <p:attrName>ppt_y</p:attrName>
                                        </p:attrNameLst>
                                      </p:cBhvr>
                                      <p:tavLst>
                                        <p:tav tm="0">
                                          <p:val>
                                            <p:strVal val="1+#ppt_h/2"/>
                                          </p:val>
                                        </p:tav>
                                        <p:tav tm="100000">
                                          <p:val>
                                            <p:strVal val="#ppt_y"/>
                                          </p:val>
                                        </p:tav>
                                      </p:tavLst>
                                    </p:anim>
                                  </p:childTnLst>
                                </p:cTn>
                              </p:par>
                            </p:childTnLst>
                          </p:cTn>
                        </p:par>
                        <p:par>
                          <p:cTn id="63" fill="hold">
                            <p:stCondLst>
                              <p:cond delay="4500"/>
                            </p:stCondLst>
                            <p:childTnLst>
                              <p:par>
                                <p:cTn id="64" presetID="2" presetClass="entr" presetSubtype="4" fill="hold" grpId="0" nodeType="afterEffect">
                                  <p:stCondLst>
                                    <p:cond delay="0"/>
                                  </p:stCondLst>
                                  <p:childTnLst>
                                    <p:set>
                                      <p:cBhvr>
                                        <p:cTn id="65" dur="1" fill="hold">
                                          <p:stCondLst>
                                            <p:cond delay="0"/>
                                          </p:stCondLst>
                                        </p:cTn>
                                        <p:tgtEl>
                                          <p:spTgt spid="17438"/>
                                        </p:tgtEl>
                                        <p:attrNameLst>
                                          <p:attrName>style.visibility</p:attrName>
                                        </p:attrNameLst>
                                      </p:cBhvr>
                                      <p:to>
                                        <p:strVal val="visible"/>
                                      </p:to>
                                    </p:set>
                                    <p:anim calcmode="lin" valueType="num">
                                      <p:cBhvr>
                                        <p:cTn id="66" dur="500" fill="hold"/>
                                        <p:tgtEl>
                                          <p:spTgt spid="17438"/>
                                        </p:tgtEl>
                                        <p:attrNameLst>
                                          <p:attrName>ppt_x</p:attrName>
                                        </p:attrNameLst>
                                      </p:cBhvr>
                                      <p:tavLst>
                                        <p:tav tm="0">
                                          <p:val>
                                            <p:strVal val="#ppt_x"/>
                                          </p:val>
                                        </p:tav>
                                        <p:tav tm="100000">
                                          <p:val>
                                            <p:strVal val="#ppt_x"/>
                                          </p:val>
                                        </p:tav>
                                      </p:tavLst>
                                    </p:anim>
                                    <p:anim calcmode="lin" valueType="num">
                                      <p:cBhvr>
                                        <p:cTn id="67" dur="500" fill="hold"/>
                                        <p:tgtEl>
                                          <p:spTgt spid="17438"/>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17439"/>
                                        </p:tgtEl>
                                        <p:attrNameLst>
                                          <p:attrName>style.visibility</p:attrName>
                                        </p:attrNameLst>
                                      </p:cBhvr>
                                      <p:to>
                                        <p:strVal val="visible"/>
                                      </p:to>
                                    </p:set>
                                    <p:anim calcmode="lin" valueType="num">
                                      <p:cBhvr>
                                        <p:cTn id="70" dur="500" fill="hold"/>
                                        <p:tgtEl>
                                          <p:spTgt spid="17439"/>
                                        </p:tgtEl>
                                        <p:attrNameLst>
                                          <p:attrName>ppt_x</p:attrName>
                                        </p:attrNameLst>
                                      </p:cBhvr>
                                      <p:tavLst>
                                        <p:tav tm="0">
                                          <p:val>
                                            <p:strVal val="#ppt_x"/>
                                          </p:val>
                                        </p:tav>
                                        <p:tav tm="100000">
                                          <p:val>
                                            <p:strVal val="#ppt_x"/>
                                          </p:val>
                                        </p:tav>
                                      </p:tavLst>
                                    </p:anim>
                                    <p:anim calcmode="lin" valueType="num">
                                      <p:cBhvr>
                                        <p:cTn id="71" dur="500" fill="hold"/>
                                        <p:tgtEl>
                                          <p:spTgt spid="17439"/>
                                        </p:tgtEl>
                                        <p:attrNameLst>
                                          <p:attrName>ppt_y</p:attrName>
                                        </p:attrNameLst>
                                      </p:cBhvr>
                                      <p:tavLst>
                                        <p:tav tm="0">
                                          <p:val>
                                            <p:strVal val="1+#ppt_h/2"/>
                                          </p:val>
                                        </p:tav>
                                        <p:tav tm="100000">
                                          <p:val>
                                            <p:strVal val="#ppt_y"/>
                                          </p:val>
                                        </p:tav>
                                      </p:tavLst>
                                    </p:anim>
                                  </p:childTnLst>
                                </p:cTn>
                              </p:par>
                            </p:childTnLst>
                          </p:cTn>
                        </p:par>
                        <p:par>
                          <p:cTn id="72" fill="hold">
                            <p:stCondLst>
                              <p:cond delay="5000"/>
                            </p:stCondLst>
                            <p:childTnLst>
                              <p:par>
                                <p:cTn id="73" presetID="2" presetClass="entr" presetSubtype="4" fill="hold" grpId="0" nodeType="afterEffect">
                                  <p:stCondLst>
                                    <p:cond delay="0"/>
                                  </p:stCondLst>
                                  <p:childTnLst>
                                    <p:set>
                                      <p:cBhvr>
                                        <p:cTn id="74" dur="1" fill="hold">
                                          <p:stCondLst>
                                            <p:cond delay="0"/>
                                          </p:stCondLst>
                                        </p:cTn>
                                        <p:tgtEl>
                                          <p:spTgt spid="17440"/>
                                        </p:tgtEl>
                                        <p:attrNameLst>
                                          <p:attrName>style.visibility</p:attrName>
                                        </p:attrNameLst>
                                      </p:cBhvr>
                                      <p:to>
                                        <p:strVal val="visible"/>
                                      </p:to>
                                    </p:set>
                                    <p:anim calcmode="lin" valueType="num">
                                      <p:cBhvr>
                                        <p:cTn id="75" dur="500" fill="hold"/>
                                        <p:tgtEl>
                                          <p:spTgt spid="17440"/>
                                        </p:tgtEl>
                                        <p:attrNameLst>
                                          <p:attrName>ppt_x</p:attrName>
                                        </p:attrNameLst>
                                      </p:cBhvr>
                                      <p:tavLst>
                                        <p:tav tm="0">
                                          <p:val>
                                            <p:strVal val="#ppt_x"/>
                                          </p:val>
                                        </p:tav>
                                        <p:tav tm="100000">
                                          <p:val>
                                            <p:strVal val="#ppt_x"/>
                                          </p:val>
                                        </p:tav>
                                      </p:tavLst>
                                    </p:anim>
                                    <p:anim calcmode="lin" valueType="num">
                                      <p:cBhvr>
                                        <p:cTn id="76" dur="500" fill="hold"/>
                                        <p:tgtEl>
                                          <p:spTgt spid="1744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7441"/>
                                        </p:tgtEl>
                                        <p:attrNameLst>
                                          <p:attrName>style.visibility</p:attrName>
                                        </p:attrNameLst>
                                      </p:cBhvr>
                                      <p:to>
                                        <p:strVal val="visible"/>
                                      </p:to>
                                    </p:set>
                                    <p:anim calcmode="lin" valueType="num">
                                      <p:cBhvr>
                                        <p:cTn id="79" dur="500" fill="hold"/>
                                        <p:tgtEl>
                                          <p:spTgt spid="17441"/>
                                        </p:tgtEl>
                                        <p:attrNameLst>
                                          <p:attrName>ppt_x</p:attrName>
                                        </p:attrNameLst>
                                      </p:cBhvr>
                                      <p:tavLst>
                                        <p:tav tm="0">
                                          <p:val>
                                            <p:strVal val="#ppt_x"/>
                                          </p:val>
                                        </p:tav>
                                        <p:tav tm="100000">
                                          <p:val>
                                            <p:strVal val="#ppt_x"/>
                                          </p:val>
                                        </p:tav>
                                      </p:tavLst>
                                    </p:anim>
                                    <p:anim calcmode="lin" valueType="num">
                                      <p:cBhvr>
                                        <p:cTn id="80" dur="500" fill="hold"/>
                                        <p:tgtEl>
                                          <p:spTgt spid="1744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bldLvl="0" autoUpdateAnimBg="0" build="p"/>
      <p:bldP spid="17411" grpId="0" bldLvl="0" animBg="1" autoUpdateAnimBg="0"/>
      <p:bldP spid="17420" grpId="0" bldLvl="0" animBg="1" autoUpdateAnimBg="0"/>
      <p:bldP spid="17430" grpId="0" bldLvl="0" autoUpdateAnimBg="0"/>
      <p:bldP spid="17431" grpId="0" bldLvl="0" autoUpdateAnimBg="0"/>
      <p:bldP spid="17432" grpId="0" bldLvl="0" autoUpdateAnimBg="0"/>
      <p:bldP spid="17433" grpId="0" bldLvl="0" autoUpdateAnimBg="0"/>
      <p:bldP spid="17434" grpId="0" bldLvl="0" autoUpdateAnimBg="0"/>
      <p:bldP spid="17435" grpId="0" bldLvl="0" autoUpdateAnimBg="0"/>
      <p:bldP spid="17436" grpId="0" bldLvl="0" autoUpdateAnimBg="0"/>
      <p:bldP spid="17437" grpId="0" bldLvl="0" autoUpdateAnimBg="0"/>
      <p:bldP spid="17438" grpId="0" bldLvl="0" autoUpdateAnimBg="0"/>
      <p:bldP spid="17439" grpId="0" bldLvl="0" autoUpdateAnimBg="0"/>
      <p:bldP spid="17440" grpId="0" bldLvl="0" autoUpdateAnimBg="0"/>
      <p:bldP spid="17441" grpId="0" bldLvl="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矩形 1"/>
          <p:cNvSpPr>
            <a:spLocks noChangeArrowheads="1"/>
          </p:cNvSpPr>
          <p:nvPr/>
        </p:nvSpPr>
        <p:spPr bwMode="auto">
          <a:xfrm>
            <a:off x="0" y="0"/>
            <a:ext cx="12858750" cy="3687763"/>
          </a:xfrm>
          <a:prstGeom prst="rect">
            <a:avLst/>
          </a:prstGeom>
          <a:blipFill dpi="0" rotWithShape="1">
            <a:blip r:embed="rId1"/>
            <a:srcRect/>
            <a:stretch>
              <a:fillRect/>
            </a:stretch>
          </a:blipFill>
          <a:ln>
            <a:noFill/>
          </a:ln>
          <a:extLst>
            <a:ext uri="{91240B29-F687-4F45-9708-019B960494DF}">
              <a14:hiddenLine xmlns:a14="http://schemas.microsoft.com/office/drawing/2010/main" w="9525">
                <a:solidFill>
                  <a:srgbClr val="000000"/>
                </a:solidFill>
                <a:bevel/>
              </a14:hiddenLine>
            </a:ext>
          </a:extLst>
        </p:spPr>
        <p:txBody>
          <a:bodyPr anchor="ctr"/>
          <a:lstStyle/>
          <a:p>
            <a:pPr algn="ctr"/>
            <a:endParaRPr lang="zh-CN" altLang="zh-CN">
              <a:solidFill>
                <a:srgbClr val="FFFFFF"/>
              </a:solidFill>
              <a:sym typeface="Calibri" panose="020F0502020204030204" pitchFamily="34" charset="0"/>
            </a:endParaRPr>
          </a:p>
        </p:txBody>
      </p:sp>
      <p:sp>
        <p:nvSpPr>
          <p:cNvPr id="18435" name="椭圆 52"/>
          <p:cNvSpPr>
            <a:spLocks noChangeArrowheads="1"/>
          </p:cNvSpPr>
          <p:nvPr/>
        </p:nvSpPr>
        <p:spPr bwMode="auto">
          <a:xfrm>
            <a:off x="5116513" y="2090738"/>
            <a:ext cx="2624137" cy="2624137"/>
          </a:xfrm>
          <a:prstGeom prst="ellipse">
            <a:avLst/>
          </a:prstGeom>
          <a:gradFill rotWithShape="1">
            <a:gsLst>
              <a:gs pos="0">
                <a:srgbClr val="EFFAFF"/>
              </a:gs>
              <a:gs pos="73999">
                <a:srgbClr val="7DD2FA"/>
              </a:gs>
              <a:gs pos="82999">
                <a:srgbClr val="7DD2FA"/>
              </a:gs>
              <a:gs pos="100000">
                <a:srgbClr val="A8E1FC"/>
              </a:gs>
            </a:gsLst>
            <a:lin ang="5400000" scaled="1"/>
          </a:gradFill>
          <a:ln w="12700" cap="flat" cmpd="sng">
            <a:noFill/>
            <a:miter lim="800000"/>
          </a:ln>
        </p:spPr>
        <p:txBody>
          <a:bodyPr lIns="96435" tIns="48218" rIns="96435" bIns="48218" anchor="ctr"/>
          <a:lstStyle/>
          <a:p>
            <a:pPr algn="ctr"/>
            <a:r>
              <a:rPr lang="en-US" sz="13800" b="1" dirty="0">
                <a:solidFill>
                  <a:srgbClr val="969696"/>
                </a:solidFill>
                <a:latin typeface="Agency FB" panose="020B0503020202020204" pitchFamily="34" charset="0"/>
                <a:ea typeface="微软雅黑" panose="020B0503020204020204" pitchFamily="34" charset="-122"/>
                <a:sym typeface="Agency FB" panose="020B0503020202020204" pitchFamily="34" charset="0"/>
              </a:rPr>
              <a:t>03</a:t>
            </a:r>
            <a:endParaRPr lang="zh-CN" altLang="en-US" sz="13800" b="1" dirty="0">
              <a:solidFill>
                <a:srgbClr val="969696"/>
              </a:solidFill>
              <a:latin typeface="Agency FB" panose="020B0503020202020204" pitchFamily="34" charset="0"/>
              <a:ea typeface="微软雅黑" panose="020B0503020204020204" pitchFamily="34" charset="-122"/>
              <a:sym typeface="Agency FB" panose="020B0503020202020204" pitchFamily="34" charset="0"/>
            </a:endParaRPr>
          </a:p>
        </p:txBody>
      </p:sp>
      <p:sp>
        <p:nvSpPr>
          <p:cNvPr id="18436" name="矩形 5"/>
          <p:cNvSpPr>
            <a:spLocks noChangeArrowheads="1"/>
          </p:cNvSpPr>
          <p:nvPr/>
        </p:nvSpPr>
        <p:spPr bwMode="auto">
          <a:xfrm>
            <a:off x="196850" y="1271588"/>
            <a:ext cx="774700"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p>
            <a:pPr eaLnBrk="1" hangingPunct="1"/>
            <a:r>
              <a:rPr lang="en-US" sz="100" b="1" i="1">
                <a:solidFill>
                  <a:srgbClr val="000000"/>
                </a:solidFill>
                <a:sym typeface="Calibri" panose="020F0502020204030204" pitchFamily="34" charset="0"/>
              </a:rPr>
              <a:t>PPT</a:t>
            </a:r>
            <a:r>
              <a:rPr lang="zh-CN" altLang="en-US" sz="100" b="1" i="1">
                <a:solidFill>
                  <a:srgbClr val="000000"/>
                </a:solidFill>
                <a:sym typeface="Calibri" panose="020F0502020204030204" pitchFamily="34" charset="0"/>
              </a:rPr>
              <a:t>模板下载：</a:t>
            </a:r>
            <a:r>
              <a:rPr lang="en-US" sz="100" b="1" i="1">
                <a:solidFill>
                  <a:srgbClr val="000000"/>
                </a:solidFill>
                <a:sym typeface="Calibri" panose="020F0502020204030204" pitchFamily="34" charset="0"/>
              </a:rPr>
              <a:t>www.1ppt.com/moban/     </a:t>
            </a:r>
            <a:r>
              <a:rPr lang="zh-CN" altLang="en-US" sz="100" b="1" i="1">
                <a:solidFill>
                  <a:srgbClr val="000000"/>
                </a:solidFill>
                <a:sym typeface="Calibri" panose="020F0502020204030204" pitchFamily="34" charset="0"/>
              </a:rPr>
              <a:t>行业</a:t>
            </a:r>
            <a:r>
              <a:rPr lang="en-US" sz="100" b="1" i="1">
                <a:solidFill>
                  <a:srgbClr val="000000"/>
                </a:solidFill>
                <a:sym typeface="Calibri" panose="020F0502020204030204" pitchFamily="34" charset="0"/>
              </a:rPr>
              <a:t>PPT</a:t>
            </a:r>
            <a:r>
              <a:rPr lang="zh-CN" altLang="en-US" sz="100" b="1" i="1">
                <a:solidFill>
                  <a:srgbClr val="000000"/>
                </a:solidFill>
                <a:sym typeface="Calibri" panose="020F0502020204030204" pitchFamily="34" charset="0"/>
              </a:rPr>
              <a:t>模板：</a:t>
            </a:r>
            <a:r>
              <a:rPr lang="en-US" sz="100" b="1" i="1">
                <a:solidFill>
                  <a:srgbClr val="000000"/>
                </a:solidFill>
                <a:sym typeface="Calibri" panose="020F0502020204030204" pitchFamily="34" charset="0"/>
              </a:rPr>
              <a:t>www.1ppt.com/hangye/ </a:t>
            </a:r>
            <a:endParaRPr lang="zh-CN" altLang="en-US" sz="100" b="1" i="1">
              <a:solidFill>
                <a:srgbClr val="000000"/>
              </a:solidFill>
              <a:sym typeface="Calibri" panose="020F0502020204030204" pitchFamily="34" charset="0"/>
            </a:endParaRPr>
          </a:p>
          <a:p>
            <a:pPr eaLnBrk="1" hangingPunct="1"/>
            <a:r>
              <a:rPr lang="zh-CN" altLang="en-US" sz="100" b="1" i="1">
                <a:solidFill>
                  <a:srgbClr val="000000"/>
                </a:solidFill>
                <a:sym typeface="Calibri" panose="020F0502020204030204" pitchFamily="34" charset="0"/>
              </a:rPr>
              <a:t>节日</a:t>
            </a:r>
            <a:r>
              <a:rPr lang="en-US" sz="100" b="1" i="1">
                <a:solidFill>
                  <a:srgbClr val="000000"/>
                </a:solidFill>
                <a:sym typeface="Calibri" panose="020F0502020204030204" pitchFamily="34" charset="0"/>
              </a:rPr>
              <a:t>PPT</a:t>
            </a:r>
            <a:r>
              <a:rPr lang="zh-CN" altLang="en-US" sz="100" b="1" i="1">
                <a:solidFill>
                  <a:srgbClr val="000000"/>
                </a:solidFill>
                <a:sym typeface="Calibri" panose="020F0502020204030204" pitchFamily="34" charset="0"/>
              </a:rPr>
              <a:t>模板：</a:t>
            </a:r>
            <a:r>
              <a:rPr lang="en-US" sz="100" b="1" i="1">
                <a:solidFill>
                  <a:srgbClr val="000000"/>
                </a:solidFill>
                <a:sym typeface="Calibri" panose="020F0502020204030204" pitchFamily="34" charset="0"/>
              </a:rPr>
              <a:t>www.1ppt.com/jieri/           PPT</a:t>
            </a:r>
            <a:r>
              <a:rPr lang="zh-CN" altLang="en-US" sz="100" b="1" i="1">
                <a:solidFill>
                  <a:srgbClr val="000000"/>
                </a:solidFill>
                <a:sym typeface="Calibri" panose="020F0502020204030204" pitchFamily="34" charset="0"/>
              </a:rPr>
              <a:t>素材下载：</a:t>
            </a:r>
            <a:r>
              <a:rPr lang="en-US" sz="100" b="1" i="1">
                <a:solidFill>
                  <a:srgbClr val="000000"/>
                </a:solidFill>
                <a:sym typeface="Calibri" panose="020F0502020204030204" pitchFamily="34" charset="0"/>
              </a:rPr>
              <a:t>www.1ppt.com/sucai/</a:t>
            </a:r>
            <a:endParaRPr lang="zh-CN" altLang="en-US" sz="100" b="1" i="1">
              <a:solidFill>
                <a:srgbClr val="000000"/>
              </a:solidFill>
              <a:sym typeface="Calibri" panose="020F0502020204030204" pitchFamily="34" charset="0"/>
            </a:endParaRPr>
          </a:p>
          <a:p>
            <a:pPr eaLnBrk="1" hangingPunct="1"/>
            <a:r>
              <a:rPr lang="en-US" sz="100" b="1" i="1">
                <a:solidFill>
                  <a:srgbClr val="000000"/>
                </a:solidFill>
                <a:sym typeface="Calibri" panose="020F0502020204030204" pitchFamily="34" charset="0"/>
              </a:rPr>
              <a:t>PPT</a:t>
            </a:r>
            <a:r>
              <a:rPr lang="zh-CN" altLang="en-US" sz="100" b="1" i="1">
                <a:solidFill>
                  <a:srgbClr val="000000"/>
                </a:solidFill>
                <a:sym typeface="Calibri" panose="020F0502020204030204" pitchFamily="34" charset="0"/>
              </a:rPr>
              <a:t>背景图片：</a:t>
            </a:r>
            <a:r>
              <a:rPr lang="en-US" sz="100" b="1" i="1">
                <a:solidFill>
                  <a:srgbClr val="000000"/>
                </a:solidFill>
                <a:sym typeface="Calibri" panose="020F0502020204030204" pitchFamily="34" charset="0"/>
              </a:rPr>
              <a:t>www.1ppt.com/beijing/      PPT</a:t>
            </a:r>
            <a:r>
              <a:rPr lang="zh-CN" altLang="en-US" sz="100" b="1" i="1">
                <a:solidFill>
                  <a:srgbClr val="000000"/>
                </a:solidFill>
                <a:sym typeface="Calibri" panose="020F0502020204030204" pitchFamily="34" charset="0"/>
              </a:rPr>
              <a:t>图表下载：</a:t>
            </a:r>
            <a:r>
              <a:rPr lang="en-US" sz="100" b="1" i="1">
                <a:solidFill>
                  <a:srgbClr val="000000"/>
                </a:solidFill>
                <a:sym typeface="Calibri" panose="020F0502020204030204" pitchFamily="34" charset="0"/>
              </a:rPr>
              <a:t>www.1ppt.com/tubiao/      </a:t>
            </a:r>
            <a:endParaRPr lang="zh-CN" altLang="en-US" sz="100" b="1" i="1">
              <a:solidFill>
                <a:srgbClr val="000000"/>
              </a:solidFill>
              <a:sym typeface="Calibri" panose="020F0502020204030204" pitchFamily="34" charset="0"/>
            </a:endParaRPr>
          </a:p>
          <a:p>
            <a:pPr eaLnBrk="1" hangingPunct="1"/>
            <a:r>
              <a:rPr lang="zh-CN" altLang="en-US" sz="100" b="1" i="1">
                <a:solidFill>
                  <a:srgbClr val="000000"/>
                </a:solidFill>
                <a:sym typeface="Calibri" panose="020F0502020204030204" pitchFamily="34" charset="0"/>
              </a:rPr>
              <a:t>优秀</a:t>
            </a:r>
            <a:r>
              <a:rPr lang="en-US" sz="100" b="1" i="1">
                <a:solidFill>
                  <a:srgbClr val="000000"/>
                </a:solidFill>
                <a:sym typeface="Calibri" panose="020F0502020204030204" pitchFamily="34" charset="0"/>
              </a:rPr>
              <a:t>PPT</a:t>
            </a:r>
            <a:r>
              <a:rPr lang="zh-CN" altLang="en-US" sz="100" b="1" i="1">
                <a:solidFill>
                  <a:srgbClr val="000000"/>
                </a:solidFill>
                <a:sym typeface="Calibri" panose="020F0502020204030204" pitchFamily="34" charset="0"/>
              </a:rPr>
              <a:t>下载：</a:t>
            </a:r>
            <a:r>
              <a:rPr lang="en-US" sz="100" b="1" i="1">
                <a:solidFill>
                  <a:srgbClr val="000000"/>
                </a:solidFill>
                <a:sym typeface="Calibri" panose="020F0502020204030204" pitchFamily="34" charset="0"/>
              </a:rPr>
              <a:t>www.1ppt.com/xiazai/        PPT</a:t>
            </a:r>
            <a:r>
              <a:rPr lang="zh-CN" altLang="en-US" sz="100" b="1" i="1">
                <a:solidFill>
                  <a:srgbClr val="000000"/>
                </a:solidFill>
                <a:sym typeface="Calibri" panose="020F0502020204030204" pitchFamily="34" charset="0"/>
              </a:rPr>
              <a:t>教程： </a:t>
            </a:r>
            <a:r>
              <a:rPr lang="en-US" sz="100" b="1" i="1">
                <a:solidFill>
                  <a:srgbClr val="000000"/>
                </a:solidFill>
                <a:sym typeface="Calibri" panose="020F0502020204030204" pitchFamily="34" charset="0"/>
              </a:rPr>
              <a:t>www.1ppt.com/powerpoint/      </a:t>
            </a:r>
            <a:endParaRPr lang="zh-CN" altLang="en-US" sz="100" b="1" i="1">
              <a:solidFill>
                <a:srgbClr val="000000"/>
              </a:solidFill>
              <a:sym typeface="Calibri" panose="020F0502020204030204" pitchFamily="34" charset="0"/>
            </a:endParaRPr>
          </a:p>
          <a:p>
            <a:pPr eaLnBrk="1" hangingPunct="1"/>
            <a:r>
              <a:rPr lang="en-US" sz="100" b="1" i="1">
                <a:solidFill>
                  <a:srgbClr val="000000"/>
                </a:solidFill>
                <a:sym typeface="Calibri" panose="020F0502020204030204" pitchFamily="34" charset="0"/>
              </a:rPr>
              <a:t>Word</a:t>
            </a:r>
            <a:r>
              <a:rPr lang="zh-CN" altLang="en-US" sz="100" b="1" i="1">
                <a:solidFill>
                  <a:srgbClr val="000000"/>
                </a:solidFill>
                <a:sym typeface="Calibri" panose="020F0502020204030204" pitchFamily="34" charset="0"/>
              </a:rPr>
              <a:t>教程： </a:t>
            </a:r>
            <a:r>
              <a:rPr lang="en-US" sz="100" b="1" i="1">
                <a:solidFill>
                  <a:srgbClr val="000000"/>
                </a:solidFill>
                <a:sym typeface="Calibri" panose="020F0502020204030204" pitchFamily="34" charset="0"/>
              </a:rPr>
              <a:t>www.1ppt.com/word/              Excel</a:t>
            </a:r>
            <a:r>
              <a:rPr lang="zh-CN" altLang="en-US" sz="100" b="1" i="1">
                <a:solidFill>
                  <a:srgbClr val="000000"/>
                </a:solidFill>
                <a:sym typeface="Calibri" panose="020F0502020204030204" pitchFamily="34" charset="0"/>
              </a:rPr>
              <a:t>教程：</a:t>
            </a:r>
            <a:r>
              <a:rPr lang="en-US" sz="100" b="1" i="1">
                <a:solidFill>
                  <a:srgbClr val="000000"/>
                </a:solidFill>
                <a:sym typeface="Calibri" panose="020F0502020204030204" pitchFamily="34" charset="0"/>
              </a:rPr>
              <a:t>www.1ppt.com/excel/  </a:t>
            </a:r>
            <a:endParaRPr lang="zh-CN" altLang="en-US" sz="100" b="1" i="1">
              <a:solidFill>
                <a:srgbClr val="000000"/>
              </a:solidFill>
              <a:sym typeface="Calibri" panose="020F0502020204030204" pitchFamily="34" charset="0"/>
            </a:endParaRPr>
          </a:p>
          <a:p>
            <a:pPr eaLnBrk="1" hangingPunct="1"/>
            <a:r>
              <a:rPr lang="zh-CN" altLang="en-US" sz="100" b="1" i="1">
                <a:solidFill>
                  <a:srgbClr val="000000"/>
                </a:solidFill>
                <a:sym typeface="Calibri" panose="020F0502020204030204" pitchFamily="34" charset="0"/>
              </a:rPr>
              <a:t>资料下载：</a:t>
            </a:r>
            <a:r>
              <a:rPr lang="en-US" sz="100" b="1" i="1">
                <a:solidFill>
                  <a:srgbClr val="000000"/>
                </a:solidFill>
                <a:sym typeface="Calibri" panose="020F0502020204030204" pitchFamily="34" charset="0"/>
              </a:rPr>
              <a:t>www.1ppt.com/ziliao/                PPT</a:t>
            </a:r>
            <a:r>
              <a:rPr lang="zh-CN" altLang="en-US" sz="100" b="1" i="1">
                <a:solidFill>
                  <a:srgbClr val="000000"/>
                </a:solidFill>
                <a:sym typeface="Calibri" panose="020F0502020204030204" pitchFamily="34" charset="0"/>
              </a:rPr>
              <a:t>课件下载：</a:t>
            </a:r>
            <a:r>
              <a:rPr lang="en-US" sz="100" b="1" i="1">
                <a:solidFill>
                  <a:srgbClr val="000000"/>
                </a:solidFill>
                <a:sym typeface="Calibri" panose="020F0502020204030204" pitchFamily="34" charset="0"/>
              </a:rPr>
              <a:t>www.1ppt.com/kejian/ </a:t>
            </a:r>
            <a:endParaRPr lang="zh-CN" altLang="en-US" sz="100" b="1" i="1">
              <a:solidFill>
                <a:srgbClr val="000000"/>
              </a:solidFill>
              <a:sym typeface="Calibri" panose="020F0502020204030204" pitchFamily="34" charset="0"/>
            </a:endParaRPr>
          </a:p>
          <a:p>
            <a:pPr eaLnBrk="1" hangingPunct="1"/>
            <a:r>
              <a:rPr lang="zh-CN" altLang="en-US" sz="100" b="1" i="1">
                <a:solidFill>
                  <a:srgbClr val="000000"/>
                </a:solidFill>
                <a:sym typeface="Calibri" panose="020F0502020204030204" pitchFamily="34" charset="0"/>
              </a:rPr>
              <a:t>范文下载：</a:t>
            </a:r>
            <a:r>
              <a:rPr lang="en-US" sz="100" b="1" i="1">
                <a:solidFill>
                  <a:srgbClr val="000000"/>
                </a:solidFill>
                <a:sym typeface="Calibri" panose="020F0502020204030204" pitchFamily="34" charset="0"/>
              </a:rPr>
              <a:t>www.1ppt.com/fanwen/             </a:t>
            </a:r>
            <a:r>
              <a:rPr lang="zh-CN" altLang="en-US" sz="100" b="1" i="1">
                <a:solidFill>
                  <a:srgbClr val="000000"/>
                </a:solidFill>
                <a:sym typeface="Calibri" panose="020F0502020204030204" pitchFamily="34" charset="0"/>
              </a:rPr>
              <a:t>试卷下载：</a:t>
            </a:r>
            <a:r>
              <a:rPr lang="en-US" sz="100" b="1" i="1">
                <a:solidFill>
                  <a:srgbClr val="000000"/>
                </a:solidFill>
                <a:sym typeface="Calibri" panose="020F0502020204030204" pitchFamily="34" charset="0"/>
              </a:rPr>
              <a:t>www.1ppt.com/shiti/  </a:t>
            </a:r>
            <a:endParaRPr lang="zh-CN" altLang="en-US" sz="100" b="1" i="1">
              <a:solidFill>
                <a:srgbClr val="000000"/>
              </a:solidFill>
              <a:sym typeface="Calibri" panose="020F0502020204030204" pitchFamily="34" charset="0"/>
            </a:endParaRPr>
          </a:p>
          <a:p>
            <a:pPr eaLnBrk="1" hangingPunct="1"/>
            <a:r>
              <a:rPr lang="zh-CN" altLang="en-US" sz="100" b="1" i="1">
                <a:solidFill>
                  <a:srgbClr val="000000"/>
                </a:solidFill>
                <a:sym typeface="Calibri" panose="020F0502020204030204" pitchFamily="34" charset="0"/>
              </a:rPr>
              <a:t>教案下载：</a:t>
            </a:r>
            <a:r>
              <a:rPr lang="en-US" sz="100" b="1" i="1">
                <a:solidFill>
                  <a:srgbClr val="000000"/>
                </a:solidFill>
                <a:sym typeface="Calibri" panose="020F0502020204030204" pitchFamily="34" charset="0"/>
              </a:rPr>
              <a:t>www.1ppt.com/jiaoan/        PPT</a:t>
            </a:r>
            <a:r>
              <a:rPr lang="zh-CN" altLang="en-US" sz="100" b="1" i="1">
                <a:solidFill>
                  <a:srgbClr val="000000"/>
                </a:solidFill>
                <a:sym typeface="Calibri" panose="020F0502020204030204" pitchFamily="34" charset="0"/>
              </a:rPr>
              <a:t>论坛：</a:t>
            </a:r>
            <a:r>
              <a:rPr lang="en-US" sz="100" b="1" i="1">
                <a:solidFill>
                  <a:srgbClr val="000000"/>
                </a:solidFill>
                <a:sym typeface="Calibri" panose="020F0502020204030204" pitchFamily="34" charset="0"/>
              </a:rPr>
              <a:t>www.1ppt.cn</a:t>
            </a:r>
            <a:endParaRPr lang="zh-CN" altLang="en-US" sz="100" b="1" i="1">
              <a:solidFill>
                <a:srgbClr val="000000"/>
              </a:solidFill>
              <a:sym typeface="Calibri" panose="020F0502020204030204" pitchFamily="34" charset="0"/>
            </a:endParaRPr>
          </a:p>
          <a:p>
            <a:pPr eaLnBrk="1" hangingPunct="1"/>
            <a:r>
              <a:rPr lang="en-US" sz="100" b="1" i="1">
                <a:solidFill>
                  <a:srgbClr val="000000"/>
                </a:solidFill>
                <a:sym typeface="Calibri" panose="020F0502020204030204" pitchFamily="34" charset="0"/>
              </a:rPr>
              <a:t> </a:t>
            </a:r>
            <a:endParaRPr lang="zh-CN" altLang="en-US" sz="100" b="1" i="1">
              <a:solidFill>
                <a:srgbClr val="000000"/>
              </a:solidFill>
              <a:sym typeface="Calibri" panose="020F0502020204030204" pitchFamily="34" charset="0"/>
            </a:endParaRPr>
          </a:p>
        </p:txBody>
      </p:sp>
      <p:sp>
        <p:nvSpPr>
          <p:cNvPr id="18437" name="TextBox 2"/>
          <p:cNvSpPr>
            <a:spLocks noChangeArrowheads="1"/>
          </p:cNvSpPr>
          <p:nvPr/>
        </p:nvSpPr>
        <p:spPr bwMode="auto">
          <a:xfrm>
            <a:off x="4067175" y="4881563"/>
            <a:ext cx="4692650"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62" tIns="34281" rIns="68562" bIns="34281">
            <a:spAutoFit/>
          </a:bodyPr>
          <a:lstStyle/>
          <a:p>
            <a:pPr algn="ctr"/>
            <a:r>
              <a:rPr lang="zh-CN" altLang="en-US" sz="4400" b="1">
                <a:solidFill>
                  <a:srgbClr val="034868"/>
                </a:solidFill>
                <a:latin typeface="微软雅黑" panose="020B0503020204020204" pitchFamily="34" charset="-122"/>
                <a:ea typeface="微软雅黑" panose="020B0503020204020204" pitchFamily="34" charset="-122"/>
                <a:sym typeface="微软雅黑" panose="020B0503020204020204" pitchFamily="34" charset="-122"/>
              </a:rPr>
              <a:t>产品和运营</a:t>
            </a:r>
            <a:endParaRPr lang="zh-CN" altLang="en-US"/>
          </a:p>
        </p:txBody>
      </p:sp>
      <p:sp>
        <p:nvSpPr>
          <p:cNvPr id="18438" name="直接连接符 7"/>
          <p:cNvSpPr>
            <a:spLocks noChangeShapeType="1"/>
          </p:cNvSpPr>
          <p:nvPr/>
        </p:nvSpPr>
        <p:spPr bwMode="auto">
          <a:xfrm>
            <a:off x="4202113" y="5697538"/>
            <a:ext cx="4392612" cy="1587"/>
          </a:xfrm>
          <a:prstGeom prst="line">
            <a:avLst/>
          </a:prstGeom>
          <a:noFill/>
          <a:ln w="9525" cap="flat" cmpd="sng">
            <a:solidFill>
              <a:srgbClr val="767676"/>
            </a:solidFill>
            <a:miter lim="800000"/>
          </a:ln>
          <a:extLst>
            <a:ext uri="{909E8E84-426E-40DD-AFC4-6F175D3DCCD1}">
              <a14:hiddenFill xmlns:a14="http://schemas.microsoft.com/office/drawing/2010/main">
                <a:noFill/>
              </a14:hiddenFill>
            </a:ext>
          </a:extLst>
        </p:spPr>
        <p:txBody>
          <a:bodyPr/>
          <a:lstStyle/>
          <a:p>
            <a:endParaRPr lang="zh-CN" altLang="zh-CN">
              <a:solidFill>
                <a:srgbClr val="5F5F5F"/>
              </a:solidFill>
              <a:sym typeface="Calibri" panose="020F0502020204030204" pitchFamily="34" charset="0"/>
            </a:endParaRPr>
          </a:p>
        </p:txBody>
      </p:sp>
      <p:sp>
        <p:nvSpPr>
          <p:cNvPr id="18439" name="Oval 39"/>
          <p:cNvSpPr>
            <a:spLocks noChangeAspect="1" noChangeArrowheads="1"/>
          </p:cNvSpPr>
          <p:nvPr/>
        </p:nvSpPr>
        <p:spPr bwMode="auto">
          <a:xfrm>
            <a:off x="4572000" y="6026150"/>
            <a:ext cx="161925" cy="163513"/>
          </a:xfrm>
          <a:prstGeom prst="ellipse">
            <a:avLst/>
          </a:prstGeom>
          <a:solidFill>
            <a:schemeClr val="tx1"/>
          </a:solidFill>
          <a:ln>
            <a:noFill/>
          </a:ln>
          <a:extLst>
            <a:ext uri="{91240B29-F687-4F45-9708-019B960494DF}">
              <a14:hiddenLine xmlns:a14="http://schemas.microsoft.com/office/drawing/2010/main" w="9525">
                <a:solidFill>
                  <a:srgbClr val="000000"/>
                </a:solidFill>
                <a:bevel/>
              </a14:hiddenLine>
            </a:ext>
          </a:extLst>
        </p:spPr>
        <p:txBody>
          <a:bodyPr lIns="68562" tIns="34281" rIns="68562" bIns="34281"/>
          <a:lstStyle/>
          <a:p>
            <a:endParaRPr lang="zh-CN" altLang="zh-CN" sz="1500">
              <a:solidFill>
                <a:schemeClr val="accent1"/>
              </a:solidFill>
              <a:sym typeface="Calibri" panose="020F0502020204030204" pitchFamily="34" charset="0"/>
            </a:endParaRPr>
          </a:p>
        </p:txBody>
      </p:sp>
      <p:sp>
        <p:nvSpPr>
          <p:cNvPr id="18440" name="Oval 40"/>
          <p:cNvSpPr>
            <a:spLocks noChangeAspect="1" noChangeArrowheads="1"/>
          </p:cNvSpPr>
          <p:nvPr/>
        </p:nvSpPr>
        <p:spPr bwMode="auto">
          <a:xfrm>
            <a:off x="4572000" y="6392863"/>
            <a:ext cx="161925" cy="163512"/>
          </a:xfrm>
          <a:prstGeom prst="ellipse">
            <a:avLst/>
          </a:prstGeom>
          <a:solidFill>
            <a:schemeClr val="tx1"/>
          </a:solidFill>
          <a:ln>
            <a:noFill/>
          </a:ln>
          <a:extLst>
            <a:ext uri="{91240B29-F687-4F45-9708-019B960494DF}">
              <a14:hiddenLine xmlns:a14="http://schemas.microsoft.com/office/drawing/2010/main" w="9525">
                <a:solidFill>
                  <a:srgbClr val="000000"/>
                </a:solidFill>
                <a:bevel/>
              </a14:hiddenLine>
            </a:ext>
          </a:extLst>
        </p:spPr>
        <p:txBody>
          <a:bodyPr lIns="68562" tIns="34281" rIns="68562" bIns="34281"/>
          <a:lstStyle/>
          <a:p>
            <a:endParaRPr lang="zh-CN" altLang="zh-CN" sz="1500">
              <a:solidFill>
                <a:schemeClr val="accent1"/>
              </a:solidFill>
              <a:sym typeface="Calibri" panose="020F0502020204030204" pitchFamily="34" charset="0"/>
            </a:endParaRPr>
          </a:p>
        </p:txBody>
      </p:sp>
      <p:sp>
        <p:nvSpPr>
          <p:cNvPr id="18441" name="Oval 42"/>
          <p:cNvSpPr>
            <a:spLocks noChangeAspect="1" noChangeArrowheads="1"/>
          </p:cNvSpPr>
          <p:nvPr/>
        </p:nvSpPr>
        <p:spPr bwMode="auto">
          <a:xfrm>
            <a:off x="6562725" y="6026150"/>
            <a:ext cx="161925" cy="163513"/>
          </a:xfrm>
          <a:prstGeom prst="ellipse">
            <a:avLst/>
          </a:prstGeom>
          <a:solidFill>
            <a:schemeClr val="tx1"/>
          </a:solidFill>
          <a:ln>
            <a:noFill/>
          </a:ln>
          <a:extLst>
            <a:ext uri="{91240B29-F687-4F45-9708-019B960494DF}">
              <a14:hiddenLine xmlns:a14="http://schemas.microsoft.com/office/drawing/2010/main" w="9525">
                <a:solidFill>
                  <a:srgbClr val="000000"/>
                </a:solidFill>
                <a:bevel/>
              </a14:hiddenLine>
            </a:ext>
          </a:extLst>
        </p:spPr>
        <p:txBody>
          <a:bodyPr lIns="68562" tIns="34281" rIns="68562" bIns="34281"/>
          <a:lstStyle/>
          <a:p>
            <a:endParaRPr lang="zh-CN" altLang="zh-CN" sz="1500">
              <a:solidFill>
                <a:schemeClr val="accent1"/>
              </a:solidFill>
              <a:sym typeface="Calibri" panose="020F0502020204030204" pitchFamily="34" charset="0"/>
            </a:endParaRPr>
          </a:p>
        </p:txBody>
      </p:sp>
      <p:sp>
        <p:nvSpPr>
          <p:cNvPr id="18442" name="TextBox 8"/>
          <p:cNvSpPr>
            <a:spLocks noChangeArrowheads="1"/>
          </p:cNvSpPr>
          <p:nvPr/>
        </p:nvSpPr>
        <p:spPr bwMode="auto">
          <a:xfrm>
            <a:off x="4845050" y="5957888"/>
            <a:ext cx="1698625"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62" tIns="34281" rIns="68562" bIns="34281">
            <a:spAutoFit/>
          </a:bodyPr>
          <a:lstStyle/>
          <a:p>
            <a:r>
              <a:rPr lang="zh-CN" altLang="en-US" sz="1500">
                <a:solidFill>
                  <a:srgbClr val="5F5F5F"/>
                </a:solidFill>
                <a:latin typeface="幼圆" panose="02010509060101010101" pitchFamily="49" charset="-122"/>
                <a:ea typeface="幼圆" panose="02010509060101010101" pitchFamily="49" charset="-122"/>
                <a:sym typeface="幼圆" panose="02010509060101010101" pitchFamily="49" charset="-122"/>
              </a:rPr>
              <a:t>产品概述</a:t>
            </a:r>
            <a:endParaRPr lang="zh-CN" altLang="en-US">
              <a:solidFill>
                <a:srgbClr val="5F5F5F"/>
              </a:solidFill>
              <a:sym typeface="Calibri" panose="020F0502020204030204" pitchFamily="34" charset="0"/>
            </a:endParaRPr>
          </a:p>
        </p:txBody>
      </p:sp>
      <p:sp>
        <p:nvSpPr>
          <p:cNvPr id="18443" name="TextBox 9"/>
          <p:cNvSpPr>
            <a:spLocks noChangeArrowheads="1"/>
          </p:cNvSpPr>
          <p:nvPr/>
        </p:nvSpPr>
        <p:spPr bwMode="auto">
          <a:xfrm>
            <a:off x="4845050" y="6324600"/>
            <a:ext cx="1698625"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62" tIns="34281" rIns="68562" bIns="34281">
            <a:spAutoFit/>
          </a:bodyPr>
          <a:lstStyle/>
          <a:p>
            <a:r>
              <a:rPr lang="zh-CN" altLang="en-US" sz="1500">
                <a:solidFill>
                  <a:srgbClr val="5F5F5F"/>
                </a:solidFill>
                <a:latin typeface="幼圆" panose="02010509060101010101" pitchFamily="49" charset="-122"/>
                <a:ea typeface="幼圆" panose="02010509060101010101" pitchFamily="49" charset="-122"/>
                <a:sym typeface="幼圆" panose="02010509060101010101" pitchFamily="49" charset="-122"/>
              </a:rPr>
              <a:t>网络营销方案</a:t>
            </a:r>
            <a:endParaRPr lang="zh-CN" altLang="en-US">
              <a:solidFill>
                <a:srgbClr val="5F5F5F"/>
              </a:solidFill>
              <a:sym typeface="Calibri" panose="020F0502020204030204" pitchFamily="34" charset="0"/>
            </a:endParaRPr>
          </a:p>
        </p:txBody>
      </p:sp>
      <p:sp>
        <p:nvSpPr>
          <p:cNvPr id="18444" name="Oval 42"/>
          <p:cNvSpPr>
            <a:spLocks noChangeAspect="1" noChangeArrowheads="1"/>
          </p:cNvSpPr>
          <p:nvPr/>
        </p:nvSpPr>
        <p:spPr bwMode="auto">
          <a:xfrm>
            <a:off x="6562725" y="6392863"/>
            <a:ext cx="161925" cy="163512"/>
          </a:xfrm>
          <a:prstGeom prst="ellipse">
            <a:avLst/>
          </a:prstGeom>
          <a:solidFill>
            <a:schemeClr val="tx1"/>
          </a:solidFill>
          <a:ln>
            <a:noFill/>
          </a:ln>
          <a:extLst>
            <a:ext uri="{91240B29-F687-4F45-9708-019B960494DF}">
              <a14:hiddenLine xmlns:a14="http://schemas.microsoft.com/office/drawing/2010/main" w="9525">
                <a:solidFill>
                  <a:srgbClr val="000000"/>
                </a:solidFill>
                <a:bevel/>
              </a14:hiddenLine>
            </a:ext>
          </a:extLst>
        </p:spPr>
        <p:txBody>
          <a:bodyPr lIns="68562" tIns="34281" rIns="68562" bIns="34281"/>
          <a:lstStyle/>
          <a:p>
            <a:endParaRPr lang="zh-CN" altLang="zh-CN" sz="1500">
              <a:solidFill>
                <a:schemeClr val="accent1"/>
              </a:solidFill>
              <a:sym typeface="Calibri" panose="020F0502020204030204" pitchFamily="34" charset="0"/>
            </a:endParaRPr>
          </a:p>
        </p:txBody>
      </p:sp>
      <p:sp>
        <p:nvSpPr>
          <p:cNvPr id="18445" name="TextBox 13"/>
          <p:cNvSpPr>
            <a:spLocks noChangeArrowheads="1"/>
          </p:cNvSpPr>
          <p:nvPr/>
        </p:nvSpPr>
        <p:spPr bwMode="auto">
          <a:xfrm>
            <a:off x="6834188" y="5957888"/>
            <a:ext cx="1698625"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62" tIns="34281" rIns="68562" bIns="34281">
            <a:spAutoFit/>
          </a:bodyPr>
          <a:lstStyle/>
          <a:p>
            <a:r>
              <a:rPr lang="zh-CN" altLang="en-US" sz="1500">
                <a:solidFill>
                  <a:srgbClr val="5F5F5F"/>
                </a:solidFill>
                <a:latin typeface="幼圆" panose="02010509060101010101" pitchFamily="49" charset="-122"/>
                <a:ea typeface="幼圆" panose="02010509060101010101" pitchFamily="49" charset="-122"/>
                <a:sym typeface="幼圆" panose="02010509060101010101" pitchFamily="49" charset="-122"/>
              </a:rPr>
              <a:t>产品形式</a:t>
            </a:r>
            <a:endParaRPr lang="zh-CN" altLang="en-US">
              <a:solidFill>
                <a:srgbClr val="5F5F5F"/>
              </a:solidFill>
              <a:sym typeface="Calibri" panose="020F0502020204030204" pitchFamily="34" charset="0"/>
            </a:endParaRPr>
          </a:p>
        </p:txBody>
      </p:sp>
      <p:sp>
        <p:nvSpPr>
          <p:cNvPr id="18446" name="TextBox 15"/>
          <p:cNvSpPr>
            <a:spLocks noChangeArrowheads="1"/>
          </p:cNvSpPr>
          <p:nvPr/>
        </p:nvSpPr>
        <p:spPr bwMode="auto">
          <a:xfrm>
            <a:off x="6834188" y="6324600"/>
            <a:ext cx="1698625"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62" tIns="34281" rIns="68562" bIns="34281">
            <a:spAutoFit/>
          </a:bodyPr>
          <a:lstStyle/>
          <a:p>
            <a:r>
              <a:rPr lang="zh-CN" altLang="en-US" sz="1500">
                <a:solidFill>
                  <a:srgbClr val="5F5F5F"/>
                </a:solidFill>
                <a:latin typeface="幼圆" panose="02010509060101010101" pitchFamily="49" charset="-122"/>
                <a:ea typeface="幼圆" panose="02010509060101010101" pitchFamily="49" charset="-122"/>
                <a:sym typeface="幼圆" panose="02010509060101010101" pitchFamily="49" charset="-122"/>
              </a:rPr>
              <a:t>各项推广计划</a:t>
            </a:r>
            <a:endParaRPr lang="zh-CN" altLang="en-US">
              <a:solidFill>
                <a:srgbClr val="5F5F5F"/>
              </a:solidFill>
              <a:sym typeface="Calibri" panose="020F050202020403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600" advTm="6000">
        <p14:gallery dir="l"/>
      </p:transition>
    </mc:Choice>
    <mc:Fallback>
      <p:transition spd="slow" advTm="6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8435"/>
                                        </p:tgtEl>
                                        <p:attrNameLst>
                                          <p:attrName>style.visibility</p:attrName>
                                        </p:attrNameLst>
                                      </p:cBhvr>
                                      <p:to>
                                        <p:strVal val="visible"/>
                                      </p:to>
                                    </p:set>
                                    <p:anim calcmode="lin" valueType="num">
                                      <p:cBhvr>
                                        <p:cTn id="7" dur="500" fill="hold"/>
                                        <p:tgtEl>
                                          <p:spTgt spid="18435"/>
                                        </p:tgtEl>
                                        <p:attrNameLst>
                                          <p:attrName>ppt_w</p:attrName>
                                        </p:attrNameLst>
                                      </p:cBhvr>
                                      <p:tavLst>
                                        <p:tav tm="0">
                                          <p:val>
                                            <p:fltVal val="0"/>
                                          </p:val>
                                        </p:tav>
                                        <p:tav tm="100000">
                                          <p:val>
                                            <p:strVal val="#ppt_w"/>
                                          </p:val>
                                        </p:tav>
                                      </p:tavLst>
                                    </p:anim>
                                    <p:anim calcmode="lin" valueType="num">
                                      <p:cBhvr>
                                        <p:cTn id="8" dur="500" fill="hold"/>
                                        <p:tgtEl>
                                          <p:spTgt spid="18435"/>
                                        </p:tgtEl>
                                        <p:attrNameLst>
                                          <p:attrName>ppt_h</p:attrName>
                                        </p:attrNameLst>
                                      </p:cBhvr>
                                      <p:tavLst>
                                        <p:tav tm="0">
                                          <p:val>
                                            <p:fltVal val="0"/>
                                          </p:val>
                                        </p:tav>
                                        <p:tav tm="100000">
                                          <p:val>
                                            <p:strVal val="#ppt_h"/>
                                          </p:val>
                                        </p:tav>
                                      </p:tavLst>
                                    </p:anim>
                                    <p:animEffect>
                                      <p:cBhvr>
                                        <p:cTn id="9" dur="500"/>
                                        <p:tgtEl>
                                          <p:spTgt spid="18435"/>
                                        </p:tgtEl>
                                      </p:cBhvr>
                                    </p:animEffect>
                                  </p:childTnLst>
                                </p:cTn>
                              </p:par>
                            </p:childTnLst>
                          </p:cTn>
                        </p:par>
                        <p:par>
                          <p:cTn id="10" fill="hold">
                            <p:stCondLst>
                              <p:cond delay="5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18437"/>
                                        </p:tgtEl>
                                        <p:attrNameLst>
                                          <p:attrName>style.visibility</p:attrName>
                                        </p:attrNameLst>
                                      </p:cBhvr>
                                      <p:to>
                                        <p:strVal val="visible"/>
                                      </p:to>
                                    </p:set>
                                    <p:anim calcmode="lin" valueType="num">
                                      <p:cBhvr>
                                        <p:cTn id="13" dur="500" fill="hold"/>
                                        <p:tgtEl>
                                          <p:spTgt spid="18437"/>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18437"/>
                                        </p:tgtEl>
                                        <p:attrNameLst>
                                          <p:attrName>ppt_y</p:attrName>
                                        </p:attrNameLst>
                                      </p:cBhvr>
                                      <p:tavLst>
                                        <p:tav tm="0">
                                          <p:val>
                                            <p:strVal val="#ppt_y"/>
                                          </p:val>
                                        </p:tav>
                                        <p:tav tm="100000">
                                          <p:val>
                                            <p:strVal val="#ppt_y"/>
                                          </p:val>
                                        </p:tav>
                                      </p:tavLst>
                                    </p:anim>
                                    <p:anim calcmode="lin" valueType="num">
                                      <p:cBhvr>
                                        <p:cTn id="15" dur="500" fill="hold"/>
                                        <p:tgtEl>
                                          <p:spTgt spid="18437"/>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18437"/>
                                        </p:tgtEl>
                                        <p:attrNameLst>
                                          <p:attrName>ppt_w</p:attrName>
                                        </p:attrNameLst>
                                      </p:cBhvr>
                                      <p:tavLst>
                                        <p:tav tm="0">
                                          <p:val>
                                            <p:strVal val="#ppt_w/10"/>
                                          </p:val>
                                        </p:tav>
                                        <p:tav tm="50000">
                                          <p:val>
                                            <p:strVal val="#ppt_w+.01"/>
                                          </p:val>
                                        </p:tav>
                                        <p:tav tm="100000">
                                          <p:val>
                                            <p:strVal val="#ppt_w"/>
                                          </p:val>
                                        </p:tav>
                                      </p:tavLst>
                                    </p:anim>
                                    <p:animEffect>
                                      <p:cBhvr>
                                        <p:cTn id="17" dur="500" tmFilter="0,0; .5, 1; 1, 1"/>
                                        <p:tgtEl>
                                          <p:spTgt spid="18437"/>
                                        </p:tgtEl>
                                      </p:cBhvr>
                                    </p:animEffect>
                                  </p:childTnLst>
                                </p:cTn>
                              </p:par>
                            </p:childTnLst>
                          </p:cTn>
                        </p:par>
                        <p:par>
                          <p:cTn id="18" fill="hold">
                            <p:stCondLst>
                              <p:cond delay="1200"/>
                            </p:stCondLst>
                            <p:childTnLst>
                              <p:par>
                                <p:cTn id="19" presetID="16" presetClass="entr" presetSubtype="21" fill="hold" grpId="0" nodeType="afterEffect">
                                  <p:stCondLst>
                                    <p:cond delay="0"/>
                                  </p:stCondLst>
                                  <p:childTnLst>
                                    <p:set>
                                      <p:cBhvr>
                                        <p:cTn id="20" dur="1" fill="hold">
                                          <p:stCondLst>
                                            <p:cond delay="0"/>
                                          </p:stCondLst>
                                        </p:cTn>
                                        <p:tgtEl>
                                          <p:spTgt spid="18438"/>
                                        </p:tgtEl>
                                        <p:attrNameLst>
                                          <p:attrName>style.visibility</p:attrName>
                                        </p:attrNameLst>
                                      </p:cBhvr>
                                      <p:to>
                                        <p:strVal val="visible"/>
                                      </p:to>
                                    </p:set>
                                    <p:animEffect>
                                      <p:cBhvr>
                                        <p:cTn id="21" dur="500"/>
                                        <p:tgtEl>
                                          <p:spTgt spid="18438"/>
                                        </p:tgtEl>
                                      </p:cBhvr>
                                    </p:animEffect>
                                  </p:childTnLst>
                                </p:cTn>
                              </p:par>
                            </p:childTnLst>
                          </p:cTn>
                        </p:par>
                        <p:par>
                          <p:cTn id="22" fill="hold">
                            <p:stCondLst>
                              <p:cond delay="1700"/>
                            </p:stCondLst>
                            <p:childTnLst>
                              <p:par>
                                <p:cTn id="23" presetID="2" presetClass="entr" presetSubtype="12" fill="hold" grpId="0" nodeType="afterEffect">
                                  <p:stCondLst>
                                    <p:cond delay="0"/>
                                  </p:stCondLst>
                                  <p:childTnLst>
                                    <p:set>
                                      <p:cBhvr>
                                        <p:cTn id="24" dur="1" fill="hold">
                                          <p:stCondLst>
                                            <p:cond delay="0"/>
                                          </p:stCondLst>
                                        </p:cTn>
                                        <p:tgtEl>
                                          <p:spTgt spid="18439"/>
                                        </p:tgtEl>
                                        <p:attrNameLst>
                                          <p:attrName>style.visibility</p:attrName>
                                        </p:attrNameLst>
                                      </p:cBhvr>
                                      <p:to>
                                        <p:strVal val="visible"/>
                                      </p:to>
                                    </p:set>
                                    <p:anim calcmode="lin" valueType="num">
                                      <p:cBhvr>
                                        <p:cTn id="25" dur="500" fill="hold"/>
                                        <p:tgtEl>
                                          <p:spTgt spid="18439"/>
                                        </p:tgtEl>
                                        <p:attrNameLst>
                                          <p:attrName>ppt_x</p:attrName>
                                        </p:attrNameLst>
                                      </p:cBhvr>
                                      <p:tavLst>
                                        <p:tav tm="0">
                                          <p:val>
                                            <p:strVal val="0-#ppt_w/2"/>
                                          </p:val>
                                        </p:tav>
                                        <p:tav tm="100000">
                                          <p:val>
                                            <p:strVal val="#ppt_x"/>
                                          </p:val>
                                        </p:tav>
                                      </p:tavLst>
                                    </p:anim>
                                    <p:anim calcmode="lin" valueType="num">
                                      <p:cBhvr>
                                        <p:cTn id="26" dur="500" fill="hold"/>
                                        <p:tgtEl>
                                          <p:spTgt spid="18439"/>
                                        </p:tgtEl>
                                        <p:attrNameLst>
                                          <p:attrName>ppt_y</p:attrName>
                                        </p:attrNameLst>
                                      </p:cBhvr>
                                      <p:tavLst>
                                        <p:tav tm="0">
                                          <p:val>
                                            <p:strVal val="1+#ppt_h/2"/>
                                          </p:val>
                                        </p:tav>
                                        <p:tav tm="100000">
                                          <p:val>
                                            <p:strVal val="#ppt_y"/>
                                          </p:val>
                                        </p:tav>
                                      </p:tavLst>
                                    </p:anim>
                                  </p:childTnLst>
                                </p:cTn>
                              </p:par>
                              <p:par>
                                <p:cTn id="27" presetID="2" presetClass="entr" presetSubtype="12" fill="hold" grpId="0" nodeType="withEffect">
                                  <p:stCondLst>
                                    <p:cond delay="100"/>
                                  </p:stCondLst>
                                  <p:childTnLst>
                                    <p:set>
                                      <p:cBhvr>
                                        <p:cTn id="28" dur="1" fill="hold">
                                          <p:stCondLst>
                                            <p:cond delay="0"/>
                                          </p:stCondLst>
                                        </p:cTn>
                                        <p:tgtEl>
                                          <p:spTgt spid="18440"/>
                                        </p:tgtEl>
                                        <p:attrNameLst>
                                          <p:attrName>style.visibility</p:attrName>
                                        </p:attrNameLst>
                                      </p:cBhvr>
                                      <p:to>
                                        <p:strVal val="visible"/>
                                      </p:to>
                                    </p:set>
                                    <p:anim calcmode="lin" valueType="num">
                                      <p:cBhvr>
                                        <p:cTn id="29" dur="500" fill="hold"/>
                                        <p:tgtEl>
                                          <p:spTgt spid="18440"/>
                                        </p:tgtEl>
                                        <p:attrNameLst>
                                          <p:attrName>ppt_x</p:attrName>
                                        </p:attrNameLst>
                                      </p:cBhvr>
                                      <p:tavLst>
                                        <p:tav tm="0">
                                          <p:val>
                                            <p:strVal val="0-#ppt_w/2"/>
                                          </p:val>
                                        </p:tav>
                                        <p:tav tm="100000">
                                          <p:val>
                                            <p:strVal val="#ppt_x"/>
                                          </p:val>
                                        </p:tav>
                                      </p:tavLst>
                                    </p:anim>
                                    <p:anim calcmode="lin" valueType="num">
                                      <p:cBhvr>
                                        <p:cTn id="30" dur="500" fill="hold"/>
                                        <p:tgtEl>
                                          <p:spTgt spid="18440"/>
                                        </p:tgtEl>
                                        <p:attrNameLst>
                                          <p:attrName>ppt_y</p:attrName>
                                        </p:attrNameLst>
                                      </p:cBhvr>
                                      <p:tavLst>
                                        <p:tav tm="0">
                                          <p:val>
                                            <p:strVal val="1+#ppt_h/2"/>
                                          </p:val>
                                        </p:tav>
                                        <p:tav tm="100000">
                                          <p:val>
                                            <p:strVal val="#ppt_y"/>
                                          </p:val>
                                        </p:tav>
                                      </p:tavLst>
                                    </p:anim>
                                  </p:childTnLst>
                                </p:cTn>
                              </p:par>
                              <p:par>
                                <p:cTn id="31" presetID="2" presetClass="entr" presetSubtype="12" fill="hold" grpId="0" nodeType="withEffect">
                                  <p:stCondLst>
                                    <p:cond delay="300"/>
                                  </p:stCondLst>
                                  <p:childTnLst>
                                    <p:set>
                                      <p:cBhvr>
                                        <p:cTn id="32" dur="1" fill="hold">
                                          <p:stCondLst>
                                            <p:cond delay="0"/>
                                          </p:stCondLst>
                                        </p:cTn>
                                        <p:tgtEl>
                                          <p:spTgt spid="18441"/>
                                        </p:tgtEl>
                                        <p:attrNameLst>
                                          <p:attrName>style.visibility</p:attrName>
                                        </p:attrNameLst>
                                      </p:cBhvr>
                                      <p:to>
                                        <p:strVal val="visible"/>
                                      </p:to>
                                    </p:set>
                                    <p:anim calcmode="lin" valueType="num">
                                      <p:cBhvr>
                                        <p:cTn id="33" dur="500" fill="hold"/>
                                        <p:tgtEl>
                                          <p:spTgt spid="18441"/>
                                        </p:tgtEl>
                                        <p:attrNameLst>
                                          <p:attrName>ppt_x</p:attrName>
                                        </p:attrNameLst>
                                      </p:cBhvr>
                                      <p:tavLst>
                                        <p:tav tm="0">
                                          <p:val>
                                            <p:strVal val="0-#ppt_w/2"/>
                                          </p:val>
                                        </p:tav>
                                        <p:tav tm="100000">
                                          <p:val>
                                            <p:strVal val="#ppt_x"/>
                                          </p:val>
                                        </p:tav>
                                      </p:tavLst>
                                    </p:anim>
                                    <p:anim calcmode="lin" valueType="num">
                                      <p:cBhvr>
                                        <p:cTn id="34" dur="500" fill="hold"/>
                                        <p:tgtEl>
                                          <p:spTgt spid="18441"/>
                                        </p:tgtEl>
                                        <p:attrNameLst>
                                          <p:attrName>ppt_y</p:attrName>
                                        </p:attrNameLst>
                                      </p:cBhvr>
                                      <p:tavLst>
                                        <p:tav tm="0">
                                          <p:val>
                                            <p:strVal val="1+#ppt_h/2"/>
                                          </p:val>
                                        </p:tav>
                                        <p:tav tm="100000">
                                          <p:val>
                                            <p:strVal val="#ppt_y"/>
                                          </p:val>
                                        </p:tav>
                                      </p:tavLst>
                                    </p:anim>
                                  </p:childTnLst>
                                </p:cTn>
                              </p:par>
                              <p:par>
                                <p:cTn id="35" presetID="2" presetClass="entr" presetSubtype="12" fill="hold" grpId="0" nodeType="withEffect">
                                  <p:stCondLst>
                                    <p:cond delay="400"/>
                                  </p:stCondLst>
                                  <p:childTnLst>
                                    <p:set>
                                      <p:cBhvr>
                                        <p:cTn id="36" dur="1" fill="hold">
                                          <p:stCondLst>
                                            <p:cond delay="0"/>
                                          </p:stCondLst>
                                        </p:cTn>
                                        <p:tgtEl>
                                          <p:spTgt spid="18444"/>
                                        </p:tgtEl>
                                        <p:attrNameLst>
                                          <p:attrName>style.visibility</p:attrName>
                                        </p:attrNameLst>
                                      </p:cBhvr>
                                      <p:to>
                                        <p:strVal val="visible"/>
                                      </p:to>
                                    </p:set>
                                    <p:anim calcmode="lin" valueType="num">
                                      <p:cBhvr>
                                        <p:cTn id="37" dur="500" fill="hold"/>
                                        <p:tgtEl>
                                          <p:spTgt spid="18444"/>
                                        </p:tgtEl>
                                        <p:attrNameLst>
                                          <p:attrName>ppt_x</p:attrName>
                                        </p:attrNameLst>
                                      </p:cBhvr>
                                      <p:tavLst>
                                        <p:tav tm="0">
                                          <p:val>
                                            <p:strVal val="0-#ppt_w/2"/>
                                          </p:val>
                                        </p:tav>
                                        <p:tav tm="100000">
                                          <p:val>
                                            <p:strVal val="#ppt_x"/>
                                          </p:val>
                                        </p:tav>
                                      </p:tavLst>
                                    </p:anim>
                                    <p:anim calcmode="lin" valueType="num">
                                      <p:cBhvr>
                                        <p:cTn id="38" dur="500" fill="hold"/>
                                        <p:tgtEl>
                                          <p:spTgt spid="18444"/>
                                        </p:tgtEl>
                                        <p:attrNameLst>
                                          <p:attrName>ppt_y</p:attrName>
                                        </p:attrNameLst>
                                      </p:cBhvr>
                                      <p:tavLst>
                                        <p:tav tm="0">
                                          <p:val>
                                            <p:strVal val="1+#ppt_h/2"/>
                                          </p:val>
                                        </p:tav>
                                        <p:tav tm="100000">
                                          <p:val>
                                            <p:strVal val="#ppt_y"/>
                                          </p:val>
                                        </p:tav>
                                      </p:tavLst>
                                    </p:anim>
                                  </p:childTnLst>
                                </p:cTn>
                              </p:par>
                            </p:childTnLst>
                          </p:cTn>
                        </p:par>
                        <p:par>
                          <p:cTn id="39" fill="hold">
                            <p:stCondLst>
                              <p:cond delay="2200"/>
                            </p:stCondLst>
                            <p:childTnLst>
                              <p:par>
                                <p:cTn id="40" presetID="22" presetClass="entr" presetSubtype="8" fill="hold" grpId="0" nodeType="afterEffect">
                                  <p:stCondLst>
                                    <p:cond delay="0"/>
                                  </p:stCondLst>
                                  <p:childTnLst>
                                    <p:set>
                                      <p:cBhvr>
                                        <p:cTn id="41" dur="1" fill="hold">
                                          <p:stCondLst>
                                            <p:cond delay="0"/>
                                          </p:stCondLst>
                                        </p:cTn>
                                        <p:tgtEl>
                                          <p:spTgt spid="18442"/>
                                        </p:tgtEl>
                                        <p:attrNameLst>
                                          <p:attrName>style.visibility</p:attrName>
                                        </p:attrNameLst>
                                      </p:cBhvr>
                                      <p:to>
                                        <p:strVal val="visible"/>
                                      </p:to>
                                    </p:set>
                                    <p:animEffect>
                                      <p:cBhvr>
                                        <p:cTn id="42" dur="500"/>
                                        <p:tgtEl>
                                          <p:spTgt spid="18442"/>
                                        </p:tgtEl>
                                      </p:cBhvr>
                                    </p:animEffect>
                                  </p:childTnLst>
                                </p:cTn>
                              </p:par>
                              <p:par>
                                <p:cTn id="43" presetID="22" presetClass="entr" presetSubtype="8" fill="hold" grpId="0" nodeType="withEffect">
                                  <p:stCondLst>
                                    <p:cond delay="100"/>
                                  </p:stCondLst>
                                  <p:childTnLst>
                                    <p:set>
                                      <p:cBhvr>
                                        <p:cTn id="44" dur="1" fill="hold">
                                          <p:stCondLst>
                                            <p:cond delay="0"/>
                                          </p:stCondLst>
                                        </p:cTn>
                                        <p:tgtEl>
                                          <p:spTgt spid="18443"/>
                                        </p:tgtEl>
                                        <p:attrNameLst>
                                          <p:attrName>style.visibility</p:attrName>
                                        </p:attrNameLst>
                                      </p:cBhvr>
                                      <p:to>
                                        <p:strVal val="visible"/>
                                      </p:to>
                                    </p:set>
                                    <p:animEffect>
                                      <p:cBhvr>
                                        <p:cTn id="45" dur="500"/>
                                        <p:tgtEl>
                                          <p:spTgt spid="18443"/>
                                        </p:tgtEl>
                                      </p:cBhvr>
                                    </p:animEffect>
                                  </p:childTnLst>
                                </p:cTn>
                              </p:par>
                              <p:par>
                                <p:cTn id="46" presetID="22" presetClass="entr" presetSubtype="8" fill="hold" grpId="0" nodeType="withEffect">
                                  <p:stCondLst>
                                    <p:cond delay="300"/>
                                  </p:stCondLst>
                                  <p:childTnLst>
                                    <p:set>
                                      <p:cBhvr>
                                        <p:cTn id="47" dur="1" fill="hold">
                                          <p:stCondLst>
                                            <p:cond delay="0"/>
                                          </p:stCondLst>
                                        </p:cTn>
                                        <p:tgtEl>
                                          <p:spTgt spid="18445"/>
                                        </p:tgtEl>
                                        <p:attrNameLst>
                                          <p:attrName>style.visibility</p:attrName>
                                        </p:attrNameLst>
                                      </p:cBhvr>
                                      <p:to>
                                        <p:strVal val="visible"/>
                                      </p:to>
                                    </p:set>
                                    <p:animEffect>
                                      <p:cBhvr>
                                        <p:cTn id="48" dur="500"/>
                                        <p:tgtEl>
                                          <p:spTgt spid="18445"/>
                                        </p:tgtEl>
                                      </p:cBhvr>
                                    </p:animEffect>
                                  </p:childTnLst>
                                </p:cTn>
                              </p:par>
                              <p:par>
                                <p:cTn id="49" presetID="22" presetClass="entr" presetSubtype="8" fill="hold" grpId="0" nodeType="withEffect">
                                  <p:stCondLst>
                                    <p:cond delay="400"/>
                                  </p:stCondLst>
                                  <p:childTnLst>
                                    <p:set>
                                      <p:cBhvr>
                                        <p:cTn id="50" dur="1" fill="hold">
                                          <p:stCondLst>
                                            <p:cond delay="0"/>
                                          </p:stCondLst>
                                        </p:cTn>
                                        <p:tgtEl>
                                          <p:spTgt spid="18446"/>
                                        </p:tgtEl>
                                        <p:attrNameLst>
                                          <p:attrName>style.visibility</p:attrName>
                                        </p:attrNameLst>
                                      </p:cBhvr>
                                      <p:to>
                                        <p:strVal val="visible"/>
                                      </p:to>
                                    </p:set>
                                    <p:animEffect>
                                      <p:cBhvr>
                                        <p:cTn id="51" dur="500"/>
                                        <p:tgtEl>
                                          <p:spTgt spid="18446"/>
                                        </p:tgtEl>
                                      </p:cBhvr>
                                    </p:animEffect>
                                  </p:childTnLst>
                                </p:cTn>
                              </p:par>
                            </p:childTnLst>
                          </p:cTn>
                        </p:par>
                        <p:par>
                          <p:cTn id="52" fill="hold">
                            <p:stCondLst>
                              <p:cond delay="2700"/>
                            </p:stCondLst>
                            <p:childTnLst>
                              <p:par>
                                <p:cTn id="53" presetID="23" presetClass="entr" presetSubtype="32" fill="hold" grpId="0" nodeType="afterEffect">
                                  <p:stCondLst>
                                    <p:cond delay="0"/>
                                  </p:stCondLst>
                                  <p:childTnLst>
                                    <p:set>
                                      <p:cBhvr>
                                        <p:cTn id="54" dur="1" fill="hold">
                                          <p:stCondLst>
                                            <p:cond delay="0"/>
                                          </p:stCondLst>
                                        </p:cTn>
                                        <p:tgtEl>
                                          <p:spTgt spid="18434"/>
                                        </p:tgtEl>
                                        <p:attrNameLst>
                                          <p:attrName>style.visibility</p:attrName>
                                        </p:attrNameLst>
                                      </p:cBhvr>
                                      <p:to>
                                        <p:strVal val="visible"/>
                                      </p:to>
                                    </p:set>
                                    <p:anim calcmode="lin" valueType="num">
                                      <p:cBhvr>
                                        <p:cTn id="55" dur="500" fill="hold"/>
                                        <p:tgtEl>
                                          <p:spTgt spid="18434"/>
                                        </p:tgtEl>
                                        <p:attrNameLst>
                                          <p:attrName>ppt_w</p:attrName>
                                        </p:attrNameLst>
                                      </p:cBhvr>
                                      <p:tavLst>
                                        <p:tav tm="0">
                                          <p:val>
                                            <p:strVal val="4*#ppt_w"/>
                                          </p:val>
                                        </p:tav>
                                        <p:tav tm="100000">
                                          <p:val>
                                            <p:strVal val="#ppt_w"/>
                                          </p:val>
                                        </p:tav>
                                      </p:tavLst>
                                    </p:anim>
                                    <p:anim calcmode="lin" valueType="num">
                                      <p:cBhvr>
                                        <p:cTn id="56" dur="500" fill="hold"/>
                                        <p:tgtEl>
                                          <p:spTgt spid="18434"/>
                                        </p:tgtEl>
                                        <p:attrNameLst>
                                          <p:attrName>ppt_h</p:attrName>
                                        </p:attrNameLst>
                                      </p:cBhvr>
                                      <p:tavLst>
                                        <p:tav tm="0">
                                          <p:val>
                                            <p:strVal val="4*#ppt_h"/>
                                          </p:val>
                                        </p:tav>
                                        <p:tav tm="100000">
                                          <p:val>
                                            <p:strVal val="#ppt_h"/>
                                          </p:val>
                                        </p:tav>
                                      </p:tavLst>
                                    </p:anim>
                                  </p:childTnLst>
                                </p:cTn>
                              </p:par>
                            </p:childTnLst>
                          </p:cTn>
                        </p:par>
                        <p:par>
                          <p:cTn id="57" fill="hold">
                            <p:stCondLst>
                              <p:cond delay="3200"/>
                            </p:stCondLst>
                            <p:childTnLst>
                              <p:par>
                                <p:cTn id="58" presetID="26" presetClass="emph" presetSubtype="0" fill="hold" grpId="1" nodeType="afterEffect">
                                  <p:stCondLst>
                                    <p:cond delay="0"/>
                                  </p:stCondLst>
                                  <p:childTnLst>
                                    <p:animEffect>
                                      <p:cBhvr>
                                        <p:cTn id="59" dur="500" tmFilter="0, 0; .2, .5; .8, .5; 1, 0"/>
                                        <p:tgtEl>
                                          <p:spTgt spid="18434"/>
                                        </p:tgtEl>
                                      </p:cBhvr>
                                    </p:animEffect>
                                    <p:animScale>
                                      <p:cBhvr>
                                        <p:cTn id="60" dur="250" autoRev="1" fill="hold"/>
                                        <p:tgtEl>
                                          <p:spTgt spid="1843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bldLvl="0" animBg="1" autoUpdateAnimBg="0"/>
      <p:bldP spid="18434" grpId="1" bldLvl="0" animBg="1" autoUpdateAnimBg="0"/>
      <p:bldP spid="18435" grpId="0" bldLvl="0" animBg="1" autoUpdateAnimBg="0"/>
      <p:bldP spid="18437" grpId="0" bldLvl="0" autoUpdateAnimBg="0"/>
      <p:bldP spid="18438" grpId="0" bldLvl="0" animBg="1" autoUpdateAnimBg="0"/>
      <p:bldP spid="18439" grpId="0" bldLvl="0" animBg="1" autoUpdateAnimBg="0"/>
      <p:bldP spid="18440" grpId="0" bldLvl="0" animBg="1" autoUpdateAnimBg="0"/>
      <p:bldP spid="18441" grpId="0" bldLvl="0" animBg="1" autoUpdateAnimBg="0"/>
      <p:bldP spid="18442" grpId="0" bldLvl="0" autoUpdateAnimBg="0"/>
      <p:bldP spid="18443" grpId="0" bldLvl="0" autoUpdateAnimBg="0"/>
      <p:bldP spid="18444" grpId="0" bldLvl="0" animBg="1" autoUpdateAnimBg="0"/>
      <p:bldP spid="18445" grpId="0" bldLvl="0" autoUpdateAnimBg="0"/>
      <p:bldP spid="18446" grpId="0" bldLvl="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矩形 18"/>
          <p:cNvSpPr>
            <a:spLocks noChangeArrowheads="1"/>
          </p:cNvSpPr>
          <p:nvPr/>
        </p:nvSpPr>
        <p:spPr bwMode="auto">
          <a:xfrm>
            <a:off x="5421313" y="238125"/>
            <a:ext cx="223678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a:spAutoFit/>
          </a:bodyPr>
          <a:lstStyle/>
          <a:p>
            <a:pPr algn="r"/>
            <a:r>
              <a:rPr lang="zh-CN" altLang="en-US" sz="4000" b="1">
                <a:solidFill>
                  <a:srgbClr val="034868"/>
                </a:solidFill>
                <a:latin typeface="微软雅黑" panose="020B0503020204020204" pitchFamily="34" charset="-122"/>
                <a:ea typeface="微软雅黑" panose="020B0503020204020204" pitchFamily="34" charset="-122"/>
                <a:sym typeface="微软雅黑" panose="020B0503020204020204" pitchFamily="34" charset="-122"/>
              </a:rPr>
              <a:t>产品概率</a:t>
            </a:r>
            <a:endParaRPr lang="zh-CN" altLang="en-US">
              <a:solidFill>
                <a:srgbClr val="5F5F5F"/>
              </a:solidFill>
              <a:sym typeface="Calibri" panose="020F0502020204030204" pitchFamily="34" charset="0"/>
            </a:endParaRPr>
          </a:p>
        </p:txBody>
      </p:sp>
      <p:sp>
        <p:nvSpPr>
          <p:cNvPr id="19460" name="直接连接符 3"/>
          <p:cNvSpPr>
            <a:spLocks noChangeShapeType="1"/>
          </p:cNvSpPr>
          <p:nvPr/>
        </p:nvSpPr>
        <p:spPr bwMode="auto">
          <a:xfrm>
            <a:off x="5060950" y="952500"/>
            <a:ext cx="2879725" cy="0"/>
          </a:xfrm>
          <a:prstGeom prst="line">
            <a:avLst/>
          </a:prstGeom>
          <a:noFill/>
          <a:ln w="9525" cap="flat" cmpd="sng">
            <a:solidFill>
              <a:srgbClr val="969696"/>
            </a:solidFill>
            <a:miter lim="800000"/>
          </a:ln>
          <a:extLst>
            <a:ext uri="{909E8E84-426E-40DD-AFC4-6F175D3DCCD1}">
              <a14:hiddenFill xmlns:a14="http://schemas.microsoft.com/office/drawing/2010/main">
                <a:noFill/>
              </a14:hiddenFill>
            </a:ext>
          </a:extLst>
        </p:spPr>
        <p:txBody>
          <a:bodyPr/>
          <a:lstStyle/>
          <a:p>
            <a:endParaRPr lang="zh-CN" altLang="zh-CN">
              <a:solidFill>
                <a:srgbClr val="5F5F5F"/>
              </a:solidFill>
              <a:sym typeface="Calibri" panose="020F0502020204030204" pitchFamily="34" charset="0"/>
            </a:endParaRPr>
          </a:p>
        </p:txBody>
      </p:sp>
      <p:sp>
        <p:nvSpPr>
          <p:cNvPr id="19461" name="Rectangle 2"/>
          <p:cNvSpPr>
            <a:spLocks noChangeArrowheads="1"/>
          </p:cNvSpPr>
          <p:nvPr/>
        </p:nvSpPr>
        <p:spPr bwMode="auto">
          <a:xfrm>
            <a:off x="1598613" y="4238625"/>
            <a:ext cx="2127250" cy="258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0" tIns="0" rIns="0" bIns="0">
            <a:spAutoFit/>
          </a:bodyPr>
          <a:lstStyle/>
          <a:p>
            <a:r>
              <a:rPr lang="zh-CN" altLang="en-US" sz="2400" b="1">
                <a:solidFill>
                  <a:srgbClr val="034868"/>
                </a:solidFill>
                <a:latin typeface="微软雅黑" panose="020B0503020204020204" pitchFamily="34" charset="-122"/>
                <a:ea typeface="微软雅黑" panose="020B0503020204020204" pitchFamily="34" charset="-122"/>
                <a:sym typeface="微软雅黑" panose="020B0503020204020204" pitchFamily="34" charset="-122"/>
              </a:rPr>
              <a:t>有利于群众</a:t>
            </a:r>
            <a:endParaRPr lang="zh-CN" altLang="en-US" sz="2400" b="1">
              <a:solidFill>
                <a:srgbClr val="034868"/>
              </a:solidFill>
              <a:latin typeface="微软雅黑" panose="020B0503020204020204" pitchFamily="34" charset="-122"/>
              <a:ea typeface="微软雅黑" panose="020B0503020204020204" pitchFamily="34" charset="-122"/>
              <a:sym typeface="微软雅黑" panose="020B0503020204020204" pitchFamily="34" charset="-122"/>
            </a:endParaRPr>
          </a:p>
          <a:p>
            <a:pPr algn="just">
              <a:lnSpc>
                <a:spcPct val="150000"/>
              </a:lnSpc>
            </a:pPr>
            <a:r>
              <a:rPr lang="zh-CN" altLang="en-US" sz="1600">
                <a:solidFill>
                  <a:srgbClr val="056C9C"/>
                </a:solidFill>
                <a:latin typeface="微软雅黑" panose="020B0503020204020204" pitchFamily="34" charset="-122"/>
                <a:ea typeface="微软雅黑" panose="020B0503020204020204" pitchFamily="34" charset="-122"/>
                <a:sym typeface="微软雅黑" panose="020B0503020204020204" pitchFamily="34" charset="-122"/>
              </a:rPr>
              <a:t>在这里输入内容文本在这里输入内容文本在这里输入内容文本在这里输入内容文本在这里输入内容文本在这里输入内容文本</a:t>
            </a:r>
            <a:endParaRPr lang="zh-CN" altLang="en-US">
              <a:solidFill>
                <a:srgbClr val="5F5F5F"/>
              </a:solidFill>
              <a:sym typeface="Calibri" panose="020F0502020204030204" pitchFamily="34" charset="0"/>
            </a:endParaRPr>
          </a:p>
        </p:txBody>
      </p:sp>
      <p:sp>
        <p:nvSpPr>
          <p:cNvPr id="19462" name="Rectangle 3"/>
          <p:cNvSpPr>
            <a:spLocks noChangeArrowheads="1"/>
          </p:cNvSpPr>
          <p:nvPr/>
        </p:nvSpPr>
        <p:spPr bwMode="auto">
          <a:xfrm>
            <a:off x="1598613" y="1406525"/>
            <a:ext cx="2185987" cy="283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0" tIns="0" rIns="0" bIns="0">
            <a:spAutoFit/>
          </a:bodyPr>
          <a:lstStyle/>
          <a:p>
            <a:r>
              <a:rPr lang="zh-CN" altLang="en-US" sz="2400" b="1">
                <a:solidFill>
                  <a:srgbClr val="034868"/>
                </a:solidFill>
                <a:latin typeface="微软雅黑" panose="020B0503020204020204" pitchFamily="34" charset="-122"/>
                <a:ea typeface="微软雅黑" panose="020B0503020204020204" pitchFamily="34" charset="-122"/>
                <a:sym typeface="微软雅黑" panose="020B0503020204020204" pitchFamily="34" charset="-122"/>
              </a:rPr>
              <a:t>有经济效益</a:t>
            </a:r>
            <a:endParaRPr lang="en-US" sz="2400" b="1">
              <a:solidFill>
                <a:srgbClr val="034868"/>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50000"/>
              </a:lnSpc>
            </a:pPr>
            <a:r>
              <a:rPr lang="zh-CN" altLang="en-US" sz="1600">
                <a:solidFill>
                  <a:srgbClr val="056C9C"/>
                </a:solidFill>
                <a:latin typeface="微软雅黑" panose="020B0503020204020204" pitchFamily="34" charset="-122"/>
                <a:ea typeface="微软雅黑" panose="020B0503020204020204" pitchFamily="34" charset="-122"/>
                <a:sym typeface="微软雅黑" panose="020B0503020204020204" pitchFamily="34" charset="-122"/>
              </a:rPr>
              <a:t>在这里输入内容文本在这里输入内容文本在这里输入内容文本在这里输入内容文本在这里输入内容文本在这里输入内容文本</a:t>
            </a:r>
            <a:endParaRPr lang="zh-CN" altLang="en-US" sz="1600">
              <a:solidFill>
                <a:srgbClr val="056C9C"/>
              </a:solidFill>
              <a:latin typeface="微软雅黑" panose="020B0503020204020204" pitchFamily="34" charset="-122"/>
              <a:ea typeface="微软雅黑" panose="020B0503020204020204" pitchFamily="34" charset="-122"/>
              <a:sym typeface="微软雅黑" panose="020B0503020204020204" pitchFamily="34" charset="-122"/>
            </a:endParaRPr>
          </a:p>
          <a:p>
            <a:endParaRPr lang="zh-CN" altLang="en-US" sz="1600" b="1">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9463" name="Rectangle 4"/>
          <p:cNvSpPr>
            <a:spLocks noChangeArrowheads="1"/>
          </p:cNvSpPr>
          <p:nvPr/>
        </p:nvSpPr>
        <p:spPr bwMode="auto">
          <a:xfrm>
            <a:off x="9155113" y="2990850"/>
            <a:ext cx="2198687" cy="258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0" tIns="0" rIns="0" bIns="0">
            <a:spAutoFit/>
          </a:bodyPr>
          <a:lstStyle/>
          <a:p>
            <a:r>
              <a:rPr lang="zh-CN" altLang="en-US" sz="2400" b="1">
                <a:solidFill>
                  <a:srgbClr val="034868"/>
                </a:solidFill>
                <a:latin typeface="微软雅黑" panose="020B0503020204020204" pitchFamily="34" charset="-122"/>
                <a:ea typeface="微软雅黑" panose="020B0503020204020204" pitchFamily="34" charset="-122"/>
                <a:sym typeface="微软雅黑" panose="020B0503020204020204" pitchFamily="34" charset="-122"/>
              </a:rPr>
              <a:t>有利于提升形象</a:t>
            </a:r>
            <a:endParaRPr lang="zh-CN" altLang="en-US" sz="2400" b="1">
              <a:solidFill>
                <a:srgbClr val="034868"/>
              </a:solidFill>
              <a:latin typeface="微软雅黑" panose="020B0503020204020204" pitchFamily="34" charset="-122"/>
              <a:ea typeface="微软雅黑" panose="020B0503020204020204" pitchFamily="34" charset="-122"/>
              <a:sym typeface="微软雅黑" panose="020B0503020204020204" pitchFamily="34" charset="-122"/>
            </a:endParaRPr>
          </a:p>
          <a:p>
            <a:pPr algn="just">
              <a:lnSpc>
                <a:spcPct val="150000"/>
              </a:lnSpc>
            </a:pPr>
            <a:r>
              <a:rPr lang="zh-CN" altLang="en-US" sz="1600">
                <a:solidFill>
                  <a:srgbClr val="056C9C"/>
                </a:solidFill>
                <a:latin typeface="微软雅黑" panose="020B0503020204020204" pitchFamily="34" charset="-122"/>
                <a:ea typeface="微软雅黑" panose="020B0503020204020204" pitchFamily="34" charset="-122"/>
                <a:sym typeface="微软雅黑" panose="020B0503020204020204" pitchFamily="34" charset="-122"/>
              </a:rPr>
              <a:t>在这里输入内容文本在这里输入内容文本在这里输入内容文本在这里输入内容文本在这里输入内容文本在这里输入内容文本</a:t>
            </a:r>
            <a:endParaRPr lang="zh-CN" altLang="en-US">
              <a:solidFill>
                <a:srgbClr val="5F5F5F"/>
              </a:solidFill>
              <a:sym typeface="Calibri" panose="020F0502020204030204" pitchFamily="34" charset="0"/>
            </a:endParaRPr>
          </a:p>
        </p:txBody>
      </p:sp>
      <p:sp>
        <p:nvSpPr>
          <p:cNvPr id="19464" name="Freeform 5"/>
          <p:cNvSpPr/>
          <p:nvPr/>
        </p:nvSpPr>
        <p:spPr bwMode="auto">
          <a:xfrm>
            <a:off x="3905250" y="2436813"/>
            <a:ext cx="2020888" cy="385762"/>
          </a:xfrm>
          <a:custGeom>
            <a:avLst/>
            <a:gdLst>
              <a:gd name="T0" fmla="*/ 905 w 905"/>
              <a:gd name="T1" fmla="*/ 173 h 173"/>
              <a:gd name="T2" fmla="*/ 732 w 905"/>
              <a:gd name="T3" fmla="*/ 0 h 173"/>
              <a:gd name="T4" fmla="*/ 0 w 905"/>
              <a:gd name="T5" fmla="*/ 0 h 173"/>
              <a:gd name="T6" fmla="*/ 0 60000 65536"/>
              <a:gd name="T7" fmla="*/ 0 60000 65536"/>
              <a:gd name="T8" fmla="*/ 0 60000 65536"/>
              <a:gd name="T9" fmla="*/ 0 w 905"/>
              <a:gd name="T10" fmla="*/ 0 h 173"/>
              <a:gd name="T11" fmla="*/ 905 w 905"/>
              <a:gd name="T12" fmla="*/ 173 h 173"/>
            </a:gdLst>
            <a:ahLst/>
            <a:cxnLst>
              <a:cxn ang="T6">
                <a:pos x="T0" y="T1"/>
              </a:cxn>
              <a:cxn ang="T7">
                <a:pos x="T2" y="T3"/>
              </a:cxn>
              <a:cxn ang="T8">
                <a:pos x="T4" y="T5"/>
              </a:cxn>
            </a:cxnLst>
            <a:rect l="T9" t="T10" r="T11" b="T12"/>
            <a:pathLst>
              <a:path w="905" h="173">
                <a:moveTo>
                  <a:pt x="905" y="173"/>
                </a:moveTo>
                <a:lnTo>
                  <a:pt x="732" y="0"/>
                </a:lnTo>
                <a:lnTo>
                  <a:pt x="0" y="0"/>
                </a:lnTo>
              </a:path>
            </a:pathLst>
          </a:custGeom>
          <a:noFill/>
          <a:ln w="9525" cap="flat" cmpd="sng">
            <a:solidFill>
              <a:srgbClr val="969696"/>
            </a:solidFill>
            <a:miter lim="800000"/>
            <a:tailEnd type="oval" w="sm" len="sm"/>
          </a:ln>
          <a:extLst>
            <a:ext uri="{909E8E84-426E-40DD-AFC4-6F175D3DCCD1}">
              <a14:hiddenFill xmlns:a14="http://schemas.microsoft.com/office/drawing/2010/main">
                <a:solidFill>
                  <a:srgbClr val="FFFFFF"/>
                </a:solidFill>
              </a14:hiddenFill>
            </a:ext>
          </a:extLst>
        </p:spPr>
        <p:txBody>
          <a:bodyPr/>
          <a:lstStyle/>
          <a:p>
            <a:endParaRPr lang="zh-CN" altLang="zh-CN">
              <a:solidFill>
                <a:schemeClr val="bg1"/>
              </a:solidFill>
              <a:sym typeface="Calibri" panose="020F0502020204030204" pitchFamily="34" charset="0"/>
            </a:endParaRPr>
          </a:p>
        </p:txBody>
      </p:sp>
      <p:sp>
        <p:nvSpPr>
          <p:cNvPr id="19465" name="Freeform 6"/>
          <p:cNvSpPr/>
          <p:nvPr/>
        </p:nvSpPr>
        <p:spPr bwMode="auto">
          <a:xfrm>
            <a:off x="3905250" y="4821238"/>
            <a:ext cx="1674813" cy="358775"/>
          </a:xfrm>
          <a:custGeom>
            <a:avLst/>
            <a:gdLst>
              <a:gd name="T0" fmla="*/ 750 w 750"/>
              <a:gd name="T1" fmla="*/ 0 h 161"/>
              <a:gd name="T2" fmla="*/ 591 w 750"/>
              <a:gd name="T3" fmla="*/ 161 h 161"/>
              <a:gd name="T4" fmla="*/ 0 w 750"/>
              <a:gd name="T5" fmla="*/ 161 h 161"/>
              <a:gd name="T6" fmla="*/ 0 60000 65536"/>
              <a:gd name="T7" fmla="*/ 0 60000 65536"/>
              <a:gd name="T8" fmla="*/ 0 60000 65536"/>
              <a:gd name="T9" fmla="*/ 0 w 750"/>
              <a:gd name="T10" fmla="*/ 0 h 161"/>
              <a:gd name="T11" fmla="*/ 750 w 750"/>
              <a:gd name="T12" fmla="*/ 161 h 161"/>
            </a:gdLst>
            <a:ahLst/>
            <a:cxnLst>
              <a:cxn ang="T6">
                <a:pos x="T0" y="T1"/>
              </a:cxn>
              <a:cxn ang="T7">
                <a:pos x="T2" y="T3"/>
              </a:cxn>
              <a:cxn ang="T8">
                <a:pos x="T4" y="T5"/>
              </a:cxn>
            </a:cxnLst>
            <a:rect l="T9" t="T10" r="T11" b="T12"/>
            <a:pathLst>
              <a:path w="750" h="161">
                <a:moveTo>
                  <a:pt x="750" y="0"/>
                </a:moveTo>
                <a:lnTo>
                  <a:pt x="591" y="161"/>
                </a:lnTo>
                <a:lnTo>
                  <a:pt x="0" y="161"/>
                </a:lnTo>
              </a:path>
            </a:pathLst>
          </a:custGeom>
          <a:noFill/>
          <a:ln w="9525" cap="flat" cmpd="sng">
            <a:solidFill>
              <a:srgbClr val="969696"/>
            </a:solidFill>
            <a:miter lim="800000"/>
            <a:tailEnd type="oval" w="sm" len="sm"/>
          </a:ln>
          <a:extLst>
            <a:ext uri="{909E8E84-426E-40DD-AFC4-6F175D3DCCD1}">
              <a14:hiddenFill xmlns:a14="http://schemas.microsoft.com/office/drawing/2010/main">
                <a:solidFill>
                  <a:srgbClr val="FFFFFF"/>
                </a:solidFill>
              </a14:hiddenFill>
            </a:ext>
          </a:extLst>
        </p:spPr>
        <p:txBody>
          <a:bodyPr/>
          <a:lstStyle/>
          <a:p>
            <a:endParaRPr lang="zh-CN" altLang="zh-CN">
              <a:solidFill>
                <a:schemeClr val="bg1"/>
              </a:solidFill>
              <a:sym typeface="Calibri" panose="020F0502020204030204" pitchFamily="34" charset="0"/>
            </a:endParaRPr>
          </a:p>
        </p:txBody>
      </p:sp>
      <p:sp>
        <p:nvSpPr>
          <p:cNvPr id="19466" name="Line 7"/>
          <p:cNvSpPr>
            <a:spLocks noChangeShapeType="1"/>
          </p:cNvSpPr>
          <p:nvPr/>
        </p:nvSpPr>
        <p:spPr bwMode="auto">
          <a:xfrm>
            <a:off x="8201025" y="4043363"/>
            <a:ext cx="765175" cy="1587"/>
          </a:xfrm>
          <a:prstGeom prst="line">
            <a:avLst/>
          </a:prstGeom>
          <a:noFill/>
          <a:ln w="9525" cmpd="sng">
            <a:solidFill>
              <a:srgbClr val="969696"/>
            </a:solidFill>
            <a:miter lim="800000"/>
            <a:tailEnd type="oval" w="sm" len="sm"/>
          </a:ln>
          <a:extLst>
            <a:ext uri="{909E8E84-426E-40DD-AFC4-6F175D3DCCD1}">
              <a14:hiddenFill xmlns:a14="http://schemas.microsoft.com/office/drawing/2010/main">
                <a:noFill/>
              </a14:hiddenFill>
            </a:ext>
          </a:extLst>
        </p:spPr>
        <p:txBody>
          <a:bodyPr/>
          <a:lstStyle/>
          <a:p>
            <a:endParaRPr lang="zh-CN" altLang="zh-CN">
              <a:solidFill>
                <a:schemeClr val="bg1"/>
              </a:solidFill>
              <a:sym typeface="Calibri" panose="020F0502020204030204" pitchFamily="34" charset="0"/>
            </a:endParaRPr>
          </a:p>
        </p:txBody>
      </p:sp>
      <p:sp>
        <p:nvSpPr>
          <p:cNvPr id="19467" name="Freeform 8"/>
          <p:cNvSpPr>
            <a:spLocks noChangeArrowheads="1"/>
          </p:cNvSpPr>
          <p:nvPr/>
        </p:nvSpPr>
        <p:spPr bwMode="auto">
          <a:xfrm>
            <a:off x="6111875" y="3028950"/>
            <a:ext cx="1490663" cy="3973513"/>
          </a:xfrm>
          <a:custGeom>
            <a:avLst/>
            <a:gdLst>
              <a:gd name="T0" fmla="*/ 232 w 668"/>
              <a:gd name="T1" fmla="*/ 1571 h 1571"/>
              <a:gd name="T2" fmla="*/ 437 w 668"/>
              <a:gd name="T3" fmla="*/ 1571 h 1571"/>
              <a:gd name="T4" fmla="*/ 384 w 668"/>
              <a:gd name="T5" fmla="*/ 806 h 1571"/>
              <a:gd name="T6" fmla="*/ 668 w 668"/>
              <a:gd name="T7" fmla="*/ 434 h 1571"/>
              <a:gd name="T8" fmla="*/ 366 w 668"/>
              <a:gd name="T9" fmla="*/ 705 h 1571"/>
              <a:gd name="T10" fmla="*/ 327 w 668"/>
              <a:gd name="T11" fmla="*/ 0 h 1571"/>
              <a:gd name="T12" fmla="*/ 276 w 668"/>
              <a:gd name="T13" fmla="*/ 848 h 1571"/>
              <a:gd name="T14" fmla="*/ 0 w 668"/>
              <a:gd name="T15" fmla="*/ 582 h 1571"/>
              <a:gd name="T16" fmla="*/ 269 w 668"/>
              <a:gd name="T17" fmla="*/ 956 h 1571"/>
              <a:gd name="T18" fmla="*/ 232 w 668"/>
              <a:gd name="T19" fmla="*/ 1571 h 157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68"/>
              <a:gd name="T31" fmla="*/ 0 h 1571"/>
              <a:gd name="T32" fmla="*/ 668 w 668"/>
              <a:gd name="T33" fmla="*/ 1571 h 157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68" h="1571">
                <a:moveTo>
                  <a:pt x="232" y="1571"/>
                </a:moveTo>
                <a:lnTo>
                  <a:pt x="437" y="1571"/>
                </a:lnTo>
                <a:lnTo>
                  <a:pt x="384" y="806"/>
                </a:lnTo>
                <a:lnTo>
                  <a:pt x="668" y="434"/>
                </a:lnTo>
                <a:lnTo>
                  <a:pt x="366" y="705"/>
                </a:lnTo>
                <a:lnTo>
                  <a:pt x="327" y="0"/>
                </a:lnTo>
                <a:lnTo>
                  <a:pt x="276" y="848"/>
                </a:lnTo>
                <a:lnTo>
                  <a:pt x="0" y="582"/>
                </a:lnTo>
                <a:lnTo>
                  <a:pt x="269" y="956"/>
                </a:lnTo>
                <a:lnTo>
                  <a:pt x="232" y="1571"/>
                </a:lnTo>
                <a:close/>
              </a:path>
            </a:pathLst>
          </a:custGeom>
          <a:solidFill>
            <a:srgbClr val="056C9C"/>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chemeClr val="bg1"/>
              </a:solidFill>
              <a:sym typeface="Calibri" panose="020F0502020204030204" pitchFamily="34" charset="0"/>
            </a:endParaRPr>
          </a:p>
        </p:txBody>
      </p:sp>
      <p:sp>
        <p:nvSpPr>
          <p:cNvPr id="19468" name="Oval 9"/>
          <p:cNvSpPr>
            <a:spLocks noChangeArrowheads="1"/>
          </p:cNvSpPr>
          <p:nvPr/>
        </p:nvSpPr>
        <p:spPr bwMode="auto">
          <a:xfrm>
            <a:off x="7104063" y="3460750"/>
            <a:ext cx="1169987" cy="1168400"/>
          </a:xfrm>
          <a:prstGeom prst="ellipse">
            <a:avLst/>
          </a:prstGeom>
          <a:solidFill>
            <a:srgbClr val="089CDE"/>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chemeClr val="bg1"/>
              </a:solidFill>
              <a:sym typeface="Calibri" panose="020F0502020204030204" pitchFamily="34" charset="0"/>
            </a:endParaRPr>
          </a:p>
        </p:txBody>
      </p:sp>
      <p:sp>
        <p:nvSpPr>
          <p:cNvPr id="19469" name="Oval 10"/>
          <p:cNvSpPr>
            <a:spLocks noChangeArrowheads="1"/>
          </p:cNvSpPr>
          <p:nvPr/>
        </p:nvSpPr>
        <p:spPr bwMode="auto">
          <a:xfrm>
            <a:off x="7285038" y="3640138"/>
            <a:ext cx="808037" cy="809625"/>
          </a:xfrm>
          <a:prstGeom prst="ellipse">
            <a:avLst/>
          </a:prstGeom>
          <a:solidFill>
            <a:srgbClr val="52C4F9"/>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chemeClr val="bg1"/>
              </a:solidFill>
              <a:sym typeface="Calibri" panose="020F0502020204030204" pitchFamily="34" charset="0"/>
            </a:endParaRPr>
          </a:p>
        </p:txBody>
      </p:sp>
      <p:sp>
        <p:nvSpPr>
          <p:cNvPr id="19470" name="Oval 11"/>
          <p:cNvSpPr>
            <a:spLocks noChangeArrowheads="1"/>
          </p:cNvSpPr>
          <p:nvPr/>
        </p:nvSpPr>
        <p:spPr bwMode="auto">
          <a:xfrm>
            <a:off x="5195888" y="3535363"/>
            <a:ext cx="1463675" cy="1462087"/>
          </a:xfrm>
          <a:prstGeom prst="ellipse">
            <a:avLst/>
          </a:prstGeom>
          <a:solidFill>
            <a:srgbClr val="089CDE"/>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chemeClr val="bg1"/>
              </a:solidFill>
              <a:sym typeface="Calibri" panose="020F0502020204030204" pitchFamily="34" charset="0"/>
            </a:endParaRPr>
          </a:p>
        </p:txBody>
      </p:sp>
      <p:sp>
        <p:nvSpPr>
          <p:cNvPr id="19471" name="Oval 12"/>
          <p:cNvSpPr>
            <a:spLocks noChangeArrowheads="1"/>
          </p:cNvSpPr>
          <p:nvPr/>
        </p:nvSpPr>
        <p:spPr bwMode="auto">
          <a:xfrm>
            <a:off x="5421313" y="3760788"/>
            <a:ext cx="1012825" cy="1011237"/>
          </a:xfrm>
          <a:prstGeom prst="ellipse">
            <a:avLst/>
          </a:prstGeom>
          <a:solidFill>
            <a:srgbClr val="52C4F9"/>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chemeClr val="bg1"/>
              </a:solidFill>
              <a:sym typeface="Calibri" panose="020F0502020204030204" pitchFamily="34" charset="0"/>
            </a:endParaRPr>
          </a:p>
        </p:txBody>
      </p:sp>
      <p:sp>
        <p:nvSpPr>
          <p:cNvPr id="19472" name="Oval 13"/>
          <p:cNvSpPr>
            <a:spLocks noChangeArrowheads="1"/>
          </p:cNvSpPr>
          <p:nvPr/>
        </p:nvSpPr>
        <p:spPr bwMode="auto">
          <a:xfrm>
            <a:off x="5805488" y="2111375"/>
            <a:ext cx="2005012" cy="2003425"/>
          </a:xfrm>
          <a:prstGeom prst="ellipse">
            <a:avLst/>
          </a:prstGeom>
          <a:solidFill>
            <a:srgbClr val="089CDE"/>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chemeClr val="bg1"/>
              </a:solidFill>
              <a:sym typeface="Calibri" panose="020F0502020204030204" pitchFamily="34" charset="0"/>
            </a:endParaRPr>
          </a:p>
        </p:txBody>
      </p:sp>
      <p:sp>
        <p:nvSpPr>
          <p:cNvPr id="19473" name="Oval 14"/>
          <p:cNvSpPr>
            <a:spLocks noChangeArrowheads="1"/>
          </p:cNvSpPr>
          <p:nvPr/>
        </p:nvSpPr>
        <p:spPr bwMode="auto">
          <a:xfrm>
            <a:off x="6113463" y="2419350"/>
            <a:ext cx="1389062" cy="1387475"/>
          </a:xfrm>
          <a:prstGeom prst="ellipse">
            <a:avLst/>
          </a:prstGeom>
          <a:solidFill>
            <a:srgbClr val="52C4F9"/>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chemeClr val="bg1"/>
              </a:solidFill>
              <a:sym typeface="Calibri" panose="020F0502020204030204" pitchFamily="34" charset="0"/>
            </a:endParaRPr>
          </a:p>
        </p:txBody>
      </p:sp>
      <p:sp>
        <p:nvSpPr>
          <p:cNvPr id="19474" name="Freeform 15"/>
          <p:cNvSpPr>
            <a:spLocks noEditPoints="1" noChangeArrowheads="1"/>
          </p:cNvSpPr>
          <p:nvPr/>
        </p:nvSpPr>
        <p:spPr bwMode="auto">
          <a:xfrm>
            <a:off x="7569200" y="3925888"/>
            <a:ext cx="241300" cy="238125"/>
          </a:xfrm>
          <a:custGeom>
            <a:avLst/>
            <a:gdLst>
              <a:gd name="T0" fmla="*/ 96 w 96"/>
              <a:gd name="T1" fmla="*/ 53 h 96"/>
              <a:gd name="T2" fmla="*/ 43 w 96"/>
              <a:gd name="T3" fmla="*/ 0 h 96"/>
              <a:gd name="T4" fmla="*/ 39 w 96"/>
              <a:gd name="T5" fmla="*/ 0 h 96"/>
              <a:gd name="T6" fmla="*/ 39 w 96"/>
              <a:gd name="T7" fmla="*/ 11 h 96"/>
              <a:gd name="T8" fmla="*/ 0 w 96"/>
              <a:gd name="T9" fmla="*/ 53 h 96"/>
              <a:gd name="T10" fmla="*/ 43 w 96"/>
              <a:gd name="T11" fmla="*/ 96 h 96"/>
              <a:gd name="T12" fmla="*/ 67 w 96"/>
              <a:gd name="T13" fmla="*/ 89 h 96"/>
              <a:gd name="T14" fmla="*/ 85 w 96"/>
              <a:gd name="T15" fmla="*/ 57 h 96"/>
              <a:gd name="T16" fmla="*/ 96 w 96"/>
              <a:gd name="T17" fmla="*/ 57 h 96"/>
              <a:gd name="T18" fmla="*/ 96 w 96"/>
              <a:gd name="T19" fmla="*/ 53 h 96"/>
              <a:gd name="T20" fmla="*/ 62 w 96"/>
              <a:gd name="T21" fmla="*/ 82 h 96"/>
              <a:gd name="T22" fmla="*/ 43 w 96"/>
              <a:gd name="T23" fmla="*/ 88 h 96"/>
              <a:gd name="T24" fmla="*/ 8 w 96"/>
              <a:gd name="T25" fmla="*/ 53 h 96"/>
              <a:gd name="T26" fmla="*/ 39 w 96"/>
              <a:gd name="T27" fmla="*/ 19 h 96"/>
              <a:gd name="T28" fmla="*/ 39 w 96"/>
              <a:gd name="T29" fmla="*/ 57 h 96"/>
              <a:gd name="T30" fmla="*/ 77 w 96"/>
              <a:gd name="T31" fmla="*/ 57 h 96"/>
              <a:gd name="T32" fmla="*/ 62 w 96"/>
              <a:gd name="T33" fmla="*/ 82 h 96"/>
              <a:gd name="T34" fmla="*/ 47 w 96"/>
              <a:gd name="T35" fmla="*/ 49 h 96"/>
              <a:gd name="T36" fmla="*/ 47 w 96"/>
              <a:gd name="T37" fmla="*/ 8 h 96"/>
              <a:gd name="T38" fmla="*/ 88 w 96"/>
              <a:gd name="T39" fmla="*/ 49 h 96"/>
              <a:gd name="T40" fmla="*/ 47 w 96"/>
              <a:gd name="T41" fmla="*/ 49 h 9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6"/>
              <a:gd name="T64" fmla="*/ 0 h 96"/>
              <a:gd name="T65" fmla="*/ 96 w 96"/>
              <a:gd name="T66" fmla="*/ 96 h 9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6" h="96">
                <a:moveTo>
                  <a:pt x="96" y="53"/>
                </a:moveTo>
                <a:cubicBezTo>
                  <a:pt x="96" y="24"/>
                  <a:pt x="72" y="0"/>
                  <a:pt x="43" y="0"/>
                </a:cubicBezTo>
                <a:cubicBezTo>
                  <a:pt x="39" y="0"/>
                  <a:pt x="39" y="0"/>
                  <a:pt x="39" y="0"/>
                </a:cubicBezTo>
                <a:cubicBezTo>
                  <a:pt x="39" y="11"/>
                  <a:pt x="39" y="11"/>
                  <a:pt x="39" y="11"/>
                </a:cubicBezTo>
                <a:cubicBezTo>
                  <a:pt x="17" y="13"/>
                  <a:pt x="0" y="31"/>
                  <a:pt x="0" y="53"/>
                </a:cubicBezTo>
                <a:cubicBezTo>
                  <a:pt x="0" y="77"/>
                  <a:pt x="19" y="96"/>
                  <a:pt x="43" y="96"/>
                </a:cubicBezTo>
                <a:cubicBezTo>
                  <a:pt x="51" y="96"/>
                  <a:pt x="60" y="93"/>
                  <a:pt x="67" y="89"/>
                </a:cubicBezTo>
                <a:cubicBezTo>
                  <a:pt x="77" y="82"/>
                  <a:pt x="84" y="70"/>
                  <a:pt x="85" y="57"/>
                </a:cubicBezTo>
                <a:cubicBezTo>
                  <a:pt x="96" y="57"/>
                  <a:pt x="96" y="57"/>
                  <a:pt x="96" y="57"/>
                </a:cubicBezTo>
                <a:lnTo>
                  <a:pt x="96" y="53"/>
                </a:lnTo>
                <a:close/>
                <a:moveTo>
                  <a:pt x="62" y="82"/>
                </a:moveTo>
                <a:cubicBezTo>
                  <a:pt x="56" y="86"/>
                  <a:pt x="50" y="88"/>
                  <a:pt x="43" y="88"/>
                </a:cubicBezTo>
                <a:cubicBezTo>
                  <a:pt x="24" y="88"/>
                  <a:pt x="8" y="72"/>
                  <a:pt x="8" y="53"/>
                </a:cubicBezTo>
                <a:cubicBezTo>
                  <a:pt x="8" y="36"/>
                  <a:pt x="22" y="21"/>
                  <a:pt x="39" y="19"/>
                </a:cubicBezTo>
                <a:cubicBezTo>
                  <a:pt x="39" y="57"/>
                  <a:pt x="39" y="57"/>
                  <a:pt x="39" y="57"/>
                </a:cubicBezTo>
                <a:cubicBezTo>
                  <a:pt x="77" y="57"/>
                  <a:pt x="77" y="57"/>
                  <a:pt x="77" y="57"/>
                </a:cubicBezTo>
                <a:cubicBezTo>
                  <a:pt x="76" y="67"/>
                  <a:pt x="71" y="76"/>
                  <a:pt x="62" y="82"/>
                </a:cubicBezTo>
                <a:moveTo>
                  <a:pt x="47" y="49"/>
                </a:moveTo>
                <a:cubicBezTo>
                  <a:pt x="47" y="8"/>
                  <a:pt x="47" y="8"/>
                  <a:pt x="47" y="8"/>
                </a:cubicBezTo>
                <a:cubicBezTo>
                  <a:pt x="69" y="10"/>
                  <a:pt x="86" y="28"/>
                  <a:pt x="88" y="49"/>
                </a:cubicBezTo>
                <a:lnTo>
                  <a:pt x="47" y="49"/>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chemeClr val="bg1"/>
              </a:solidFill>
              <a:sym typeface="Calibri" panose="020F0502020204030204" pitchFamily="34" charset="0"/>
            </a:endParaRPr>
          </a:p>
        </p:txBody>
      </p:sp>
      <p:sp>
        <p:nvSpPr>
          <p:cNvPr id="19475" name="Freeform 16"/>
          <p:cNvSpPr>
            <a:spLocks noEditPoints="1" noChangeArrowheads="1"/>
          </p:cNvSpPr>
          <p:nvPr/>
        </p:nvSpPr>
        <p:spPr bwMode="auto">
          <a:xfrm>
            <a:off x="6540500" y="2822575"/>
            <a:ext cx="536575" cy="577850"/>
          </a:xfrm>
          <a:custGeom>
            <a:avLst/>
            <a:gdLst>
              <a:gd name="T0" fmla="*/ 209 w 215"/>
              <a:gd name="T1" fmla="*/ 183 h 231"/>
              <a:gd name="T2" fmla="*/ 177 w 215"/>
              <a:gd name="T3" fmla="*/ 94 h 231"/>
              <a:gd name="T4" fmla="*/ 128 w 215"/>
              <a:gd name="T5" fmla="*/ 26 h 231"/>
              <a:gd name="T6" fmla="*/ 128 w 215"/>
              <a:gd name="T7" fmla="*/ 20 h 231"/>
              <a:gd name="T8" fmla="*/ 107 w 215"/>
              <a:gd name="T9" fmla="*/ 0 h 231"/>
              <a:gd name="T10" fmla="*/ 87 w 215"/>
              <a:gd name="T11" fmla="*/ 20 h 231"/>
              <a:gd name="T12" fmla="*/ 87 w 215"/>
              <a:gd name="T13" fmla="*/ 26 h 231"/>
              <a:gd name="T14" fmla="*/ 37 w 215"/>
              <a:gd name="T15" fmla="*/ 94 h 231"/>
              <a:gd name="T16" fmla="*/ 5 w 215"/>
              <a:gd name="T17" fmla="*/ 183 h 231"/>
              <a:gd name="T18" fmla="*/ 1 w 215"/>
              <a:gd name="T19" fmla="*/ 194 h 231"/>
              <a:gd name="T20" fmla="*/ 10 w 215"/>
              <a:gd name="T21" fmla="*/ 201 h 231"/>
              <a:gd name="T22" fmla="*/ 70 w 215"/>
              <a:gd name="T23" fmla="*/ 201 h 231"/>
              <a:gd name="T24" fmla="*/ 107 w 215"/>
              <a:gd name="T25" fmla="*/ 231 h 231"/>
              <a:gd name="T26" fmla="*/ 145 w 215"/>
              <a:gd name="T27" fmla="*/ 201 h 231"/>
              <a:gd name="T28" fmla="*/ 204 w 215"/>
              <a:gd name="T29" fmla="*/ 201 h 231"/>
              <a:gd name="T30" fmla="*/ 214 w 215"/>
              <a:gd name="T31" fmla="*/ 194 h 231"/>
              <a:gd name="T32" fmla="*/ 209 w 215"/>
              <a:gd name="T33" fmla="*/ 183 h 231"/>
              <a:gd name="T34" fmla="*/ 98 w 215"/>
              <a:gd name="T35" fmla="*/ 181 h 231"/>
              <a:gd name="T36" fmla="*/ 35 w 215"/>
              <a:gd name="T37" fmla="*/ 181 h 231"/>
              <a:gd name="T38" fmla="*/ 57 w 215"/>
              <a:gd name="T39" fmla="*/ 94 h 231"/>
              <a:gd name="T40" fmla="*/ 107 w 215"/>
              <a:gd name="T41" fmla="*/ 43 h 231"/>
              <a:gd name="T42" fmla="*/ 158 w 215"/>
              <a:gd name="T43" fmla="*/ 93 h 231"/>
              <a:gd name="T44" fmla="*/ 180 w 215"/>
              <a:gd name="T45" fmla="*/ 181 h 231"/>
              <a:gd name="T46" fmla="*/ 98 w 215"/>
              <a:gd name="T47" fmla="*/ 181 h 23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15"/>
              <a:gd name="T73" fmla="*/ 0 h 231"/>
              <a:gd name="T74" fmla="*/ 215 w 215"/>
              <a:gd name="T75" fmla="*/ 231 h 23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15" h="231">
                <a:moveTo>
                  <a:pt x="209" y="183"/>
                </a:moveTo>
                <a:cubicBezTo>
                  <a:pt x="176" y="162"/>
                  <a:pt x="177" y="95"/>
                  <a:pt x="177" y="94"/>
                </a:cubicBezTo>
                <a:cubicBezTo>
                  <a:pt x="177" y="62"/>
                  <a:pt x="156" y="35"/>
                  <a:pt x="128" y="26"/>
                </a:cubicBezTo>
                <a:cubicBezTo>
                  <a:pt x="128" y="20"/>
                  <a:pt x="128" y="20"/>
                  <a:pt x="128" y="20"/>
                </a:cubicBezTo>
                <a:cubicBezTo>
                  <a:pt x="128" y="9"/>
                  <a:pt x="119" y="0"/>
                  <a:pt x="107" y="0"/>
                </a:cubicBezTo>
                <a:cubicBezTo>
                  <a:pt x="96" y="0"/>
                  <a:pt x="87" y="9"/>
                  <a:pt x="87" y="20"/>
                </a:cubicBezTo>
                <a:cubicBezTo>
                  <a:pt x="87" y="26"/>
                  <a:pt x="87" y="26"/>
                  <a:pt x="87" y="26"/>
                </a:cubicBezTo>
                <a:cubicBezTo>
                  <a:pt x="58" y="35"/>
                  <a:pt x="37" y="62"/>
                  <a:pt x="37" y="94"/>
                </a:cubicBezTo>
                <a:cubicBezTo>
                  <a:pt x="38" y="113"/>
                  <a:pt x="33" y="166"/>
                  <a:pt x="5" y="183"/>
                </a:cubicBezTo>
                <a:cubicBezTo>
                  <a:pt x="1" y="185"/>
                  <a:pt x="0" y="190"/>
                  <a:pt x="1" y="194"/>
                </a:cubicBezTo>
                <a:cubicBezTo>
                  <a:pt x="2" y="198"/>
                  <a:pt x="6" y="201"/>
                  <a:pt x="10" y="201"/>
                </a:cubicBezTo>
                <a:cubicBezTo>
                  <a:pt x="70" y="201"/>
                  <a:pt x="70" y="201"/>
                  <a:pt x="70" y="201"/>
                </a:cubicBezTo>
                <a:cubicBezTo>
                  <a:pt x="74" y="218"/>
                  <a:pt x="89" y="231"/>
                  <a:pt x="107" y="231"/>
                </a:cubicBezTo>
                <a:cubicBezTo>
                  <a:pt x="126" y="231"/>
                  <a:pt x="141" y="218"/>
                  <a:pt x="145" y="201"/>
                </a:cubicBezTo>
                <a:cubicBezTo>
                  <a:pt x="204" y="201"/>
                  <a:pt x="204" y="201"/>
                  <a:pt x="204" y="201"/>
                </a:cubicBezTo>
                <a:cubicBezTo>
                  <a:pt x="209" y="201"/>
                  <a:pt x="212" y="198"/>
                  <a:pt x="214" y="194"/>
                </a:cubicBezTo>
                <a:cubicBezTo>
                  <a:pt x="215" y="190"/>
                  <a:pt x="213" y="185"/>
                  <a:pt x="209" y="183"/>
                </a:cubicBezTo>
                <a:moveTo>
                  <a:pt x="98" y="181"/>
                </a:moveTo>
                <a:cubicBezTo>
                  <a:pt x="35" y="181"/>
                  <a:pt x="35" y="181"/>
                  <a:pt x="35" y="181"/>
                </a:cubicBezTo>
                <a:cubicBezTo>
                  <a:pt x="58" y="148"/>
                  <a:pt x="57" y="96"/>
                  <a:pt x="57" y="94"/>
                </a:cubicBezTo>
                <a:cubicBezTo>
                  <a:pt x="57" y="66"/>
                  <a:pt x="80" y="43"/>
                  <a:pt x="107" y="43"/>
                </a:cubicBezTo>
                <a:cubicBezTo>
                  <a:pt x="135" y="43"/>
                  <a:pt x="158" y="66"/>
                  <a:pt x="158" y="93"/>
                </a:cubicBezTo>
                <a:cubicBezTo>
                  <a:pt x="158" y="96"/>
                  <a:pt x="156" y="148"/>
                  <a:pt x="180" y="181"/>
                </a:cubicBezTo>
                <a:lnTo>
                  <a:pt x="98" y="181"/>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chemeClr val="bg1"/>
              </a:solidFill>
              <a:sym typeface="Calibri" panose="020F0502020204030204" pitchFamily="34" charset="0"/>
            </a:endParaRPr>
          </a:p>
        </p:txBody>
      </p:sp>
      <p:grpSp>
        <p:nvGrpSpPr>
          <p:cNvPr id="19476" name="组合 20"/>
          <p:cNvGrpSpPr/>
          <p:nvPr/>
        </p:nvGrpSpPr>
        <p:grpSpPr bwMode="auto">
          <a:xfrm>
            <a:off x="5718175" y="4057650"/>
            <a:ext cx="417513" cy="414338"/>
            <a:chOff x="0" y="0"/>
            <a:chExt cx="296862" cy="295275"/>
          </a:xfrm>
        </p:grpSpPr>
        <p:sp>
          <p:nvSpPr>
            <p:cNvPr id="19477" name="Freeform 17"/>
            <p:cNvSpPr>
              <a:spLocks noEditPoints="1" noChangeArrowheads="1"/>
            </p:cNvSpPr>
            <p:nvPr/>
          </p:nvSpPr>
          <p:spPr bwMode="auto">
            <a:xfrm>
              <a:off x="0" y="0"/>
              <a:ext cx="296862" cy="295275"/>
            </a:xfrm>
            <a:custGeom>
              <a:avLst/>
              <a:gdLst>
                <a:gd name="T0" fmla="*/ 83 w 167"/>
                <a:gd name="T1" fmla="*/ 166 h 166"/>
                <a:gd name="T2" fmla="*/ 0 w 167"/>
                <a:gd name="T3" fmla="*/ 83 h 166"/>
                <a:gd name="T4" fmla="*/ 83 w 167"/>
                <a:gd name="T5" fmla="*/ 0 h 166"/>
                <a:gd name="T6" fmla="*/ 167 w 167"/>
                <a:gd name="T7" fmla="*/ 83 h 166"/>
                <a:gd name="T8" fmla="*/ 83 w 167"/>
                <a:gd name="T9" fmla="*/ 166 h 166"/>
                <a:gd name="T10" fmla="*/ 83 w 167"/>
                <a:gd name="T11" fmla="*/ 14 h 166"/>
                <a:gd name="T12" fmla="*/ 14 w 167"/>
                <a:gd name="T13" fmla="*/ 83 h 166"/>
                <a:gd name="T14" fmla="*/ 83 w 167"/>
                <a:gd name="T15" fmla="*/ 152 h 166"/>
                <a:gd name="T16" fmla="*/ 152 w 167"/>
                <a:gd name="T17" fmla="*/ 83 h 166"/>
                <a:gd name="T18" fmla="*/ 83 w 167"/>
                <a:gd name="T19" fmla="*/ 14 h 16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7"/>
                <a:gd name="T31" fmla="*/ 0 h 166"/>
                <a:gd name="T32" fmla="*/ 167 w 167"/>
                <a:gd name="T33" fmla="*/ 166 h 16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7" h="166">
                  <a:moveTo>
                    <a:pt x="83" y="166"/>
                  </a:moveTo>
                  <a:cubicBezTo>
                    <a:pt x="37" y="166"/>
                    <a:pt x="0" y="129"/>
                    <a:pt x="0" y="83"/>
                  </a:cubicBezTo>
                  <a:cubicBezTo>
                    <a:pt x="0" y="37"/>
                    <a:pt x="37" y="0"/>
                    <a:pt x="83" y="0"/>
                  </a:cubicBezTo>
                  <a:cubicBezTo>
                    <a:pt x="129" y="0"/>
                    <a:pt x="167" y="37"/>
                    <a:pt x="167" y="83"/>
                  </a:cubicBezTo>
                  <a:cubicBezTo>
                    <a:pt x="167" y="129"/>
                    <a:pt x="129" y="166"/>
                    <a:pt x="83" y="166"/>
                  </a:cubicBezTo>
                  <a:moveTo>
                    <a:pt x="83" y="14"/>
                  </a:moveTo>
                  <a:cubicBezTo>
                    <a:pt x="45" y="14"/>
                    <a:pt x="14" y="45"/>
                    <a:pt x="14" y="83"/>
                  </a:cubicBezTo>
                  <a:cubicBezTo>
                    <a:pt x="14" y="121"/>
                    <a:pt x="45" y="152"/>
                    <a:pt x="83" y="152"/>
                  </a:cubicBezTo>
                  <a:cubicBezTo>
                    <a:pt x="121" y="152"/>
                    <a:pt x="152" y="121"/>
                    <a:pt x="152" y="83"/>
                  </a:cubicBezTo>
                  <a:cubicBezTo>
                    <a:pt x="152" y="45"/>
                    <a:pt x="121" y="14"/>
                    <a:pt x="83" y="14"/>
                  </a:cubicBezTo>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chemeClr val="bg1"/>
                </a:solidFill>
                <a:sym typeface="Calibri" panose="020F0502020204030204" pitchFamily="34" charset="0"/>
              </a:endParaRPr>
            </a:p>
          </p:txBody>
        </p:sp>
        <p:sp>
          <p:nvSpPr>
            <p:cNvPr id="19478" name="Freeform 18"/>
            <p:cNvSpPr>
              <a:spLocks noChangeArrowheads="1"/>
            </p:cNvSpPr>
            <p:nvPr/>
          </p:nvSpPr>
          <p:spPr bwMode="auto">
            <a:xfrm>
              <a:off x="134937" y="57150"/>
              <a:ext cx="90488" cy="103188"/>
            </a:xfrm>
            <a:custGeom>
              <a:avLst/>
              <a:gdLst>
                <a:gd name="T0" fmla="*/ 44 w 51"/>
                <a:gd name="T1" fmla="*/ 58 h 58"/>
                <a:gd name="T2" fmla="*/ 7 w 51"/>
                <a:gd name="T3" fmla="*/ 58 h 58"/>
                <a:gd name="T4" fmla="*/ 0 w 51"/>
                <a:gd name="T5" fmla="*/ 51 h 58"/>
                <a:gd name="T6" fmla="*/ 0 w 51"/>
                <a:gd name="T7" fmla="*/ 7 h 58"/>
                <a:gd name="T8" fmla="*/ 7 w 51"/>
                <a:gd name="T9" fmla="*/ 0 h 58"/>
                <a:gd name="T10" fmla="*/ 14 w 51"/>
                <a:gd name="T11" fmla="*/ 7 h 58"/>
                <a:gd name="T12" fmla="*/ 14 w 51"/>
                <a:gd name="T13" fmla="*/ 44 h 58"/>
                <a:gd name="T14" fmla="*/ 44 w 51"/>
                <a:gd name="T15" fmla="*/ 44 h 58"/>
                <a:gd name="T16" fmla="*/ 51 w 51"/>
                <a:gd name="T17" fmla="*/ 51 h 58"/>
                <a:gd name="T18" fmla="*/ 44 w 51"/>
                <a:gd name="T19" fmla="*/ 58 h 5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1"/>
                <a:gd name="T31" fmla="*/ 0 h 58"/>
                <a:gd name="T32" fmla="*/ 51 w 51"/>
                <a:gd name="T33" fmla="*/ 58 h 5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1" h="58">
                  <a:moveTo>
                    <a:pt x="44" y="58"/>
                  </a:moveTo>
                  <a:cubicBezTo>
                    <a:pt x="7" y="58"/>
                    <a:pt x="7" y="58"/>
                    <a:pt x="7" y="58"/>
                  </a:cubicBezTo>
                  <a:cubicBezTo>
                    <a:pt x="3" y="58"/>
                    <a:pt x="0" y="55"/>
                    <a:pt x="0" y="51"/>
                  </a:cubicBezTo>
                  <a:cubicBezTo>
                    <a:pt x="0" y="7"/>
                    <a:pt x="0" y="7"/>
                    <a:pt x="0" y="7"/>
                  </a:cubicBezTo>
                  <a:cubicBezTo>
                    <a:pt x="0" y="3"/>
                    <a:pt x="3" y="0"/>
                    <a:pt x="7" y="0"/>
                  </a:cubicBezTo>
                  <a:cubicBezTo>
                    <a:pt x="11" y="0"/>
                    <a:pt x="14" y="3"/>
                    <a:pt x="14" y="7"/>
                  </a:cubicBezTo>
                  <a:cubicBezTo>
                    <a:pt x="14" y="44"/>
                    <a:pt x="14" y="44"/>
                    <a:pt x="14" y="44"/>
                  </a:cubicBezTo>
                  <a:cubicBezTo>
                    <a:pt x="44" y="44"/>
                    <a:pt x="44" y="44"/>
                    <a:pt x="44" y="44"/>
                  </a:cubicBezTo>
                  <a:cubicBezTo>
                    <a:pt x="48" y="44"/>
                    <a:pt x="51" y="47"/>
                    <a:pt x="51" y="51"/>
                  </a:cubicBezTo>
                  <a:cubicBezTo>
                    <a:pt x="51" y="55"/>
                    <a:pt x="48" y="58"/>
                    <a:pt x="44" y="58"/>
                  </a:cubicBezTo>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chemeClr val="bg1"/>
                </a:solidFill>
                <a:sym typeface="Calibri" panose="020F0502020204030204" pitchFamily="34" charset="0"/>
              </a:endParaRPr>
            </a:p>
          </p:txBody>
        </p:sp>
      </p:grpSp>
    </p:spTree>
  </p:cSld>
  <p:clrMapOvr>
    <a:masterClrMapping/>
  </p:clrMapOvr>
  <mc:AlternateContent xmlns:mc="http://schemas.openxmlformats.org/markup-compatibility/2006">
    <mc:Choice xmlns:p14="http://schemas.microsoft.com/office/powerpoint/2010/main" Requires="p14">
      <p:transition spd="slow" p14:dur="1600" advTm="6000">
        <p14:gallery dir="l"/>
      </p:transition>
    </mc:Choice>
    <mc:Fallback>
      <p:transition spd="slow" advTm="6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animEffect>
                                      <p:cBhvr>
                                        <p:cTn id="7" dur="500"/>
                                        <p:tgtEl>
                                          <p:spTgt spid="19459">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460"/>
                                        </p:tgtEl>
                                        <p:attrNameLst>
                                          <p:attrName>style.visibility</p:attrName>
                                        </p:attrNameLst>
                                      </p:cBhvr>
                                      <p:to>
                                        <p:strVal val="visible"/>
                                      </p:to>
                                    </p:set>
                                    <p:animEffect>
                                      <p:cBhvr>
                                        <p:cTn id="11" dur="500"/>
                                        <p:tgtEl>
                                          <p:spTgt spid="19460"/>
                                        </p:tgtEl>
                                      </p:cBhvr>
                                    </p:animEffect>
                                  </p:childTnLst>
                                </p:cTn>
                              </p:par>
                              <p:par>
                                <p:cTn id="12" presetID="2" presetClass="entr" presetSubtype="4" fill="hold" grpId="0" nodeType="withEffect">
                                  <p:stCondLst>
                                    <p:cond delay="0"/>
                                  </p:stCondLst>
                                  <p:childTnLst>
                                    <p:set>
                                      <p:cBhvr>
                                        <p:cTn id="13" dur="1" fill="hold">
                                          <p:stCondLst>
                                            <p:cond delay="0"/>
                                          </p:stCondLst>
                                        </p:cTn>
                                        <p:tgtEl>
                                          <p:spTgt spid="19467"/>
                                        </p:tgtEl>
                                        <p:attrNameLst>
                                          <p:attrName>style.visibility</p:attrName>
                                        </p:attrNameLst>
                                      </p:cBhvr>
                                      <p:to>
                                        <p:strVal val="visible"/>
                                      </p:to>
                                    </p:set>
                                    <p:anim calcmode="lin" valueType="num">
                                      <p:cBhvr>
                                        <p:cTn id="14" dur="750" fill="hold"/>
                                        <p:tgtEl>
                                          <p:spTgt spid="19467"/>
                                        </p:tgtEl>
                                        <p:attrNameLst>
                                          <p:attrName>ppt_x</p:attrName>
                                        </p:attrNameLst>
                                      </p:cBhvr>
                                      <p:tavLst>
                                        <p:tav tm="0">
                                          <p:val>
                                            <p:strVal val="#ppt_x"/>
                                          </p:val>
                                        </p:tav>
                                        <p:tav tm="100000">
                                          <p:val>
                                            <p:strVal val="#ppt_x"/>
                                          </p:val>
                                        </p:tav>
                                      </p:tavLst>
                                    </p:anim>
                                    <p:anim calcmode="lin" valueType="num">
                                      <p:cBhvr>
                                        <p:cTn id="15" dur="750" fill="hold"/>
                                        <p:tgtEl>
                                          <p:spTgt spid="19467"/>
                                        </p:tgtEl>
                                        <p:attrNameLst>
                                          <p:attrName>ppt_y</p:attrName>
                                        </p:attrNameLst>
                                      </p:cBhvr>
                                      <p:tavLst>
                                        <p:tav tm="0">
                                          <p:val>
                                            <p:strVal val="1+#ppt_h/2"/>
                                          </p:val>
                                        </p:tav>
                                        <p:tav tm="100000">
                                          <p:val>
                                            <p:strVal val="#ppt_y"/>
                                          </p:val>
                                        </p:tav>
                                      </p:tavLst>
                                    </p:anim>
                                  </p:childTnLst>
                                </p:cTn>
                              </p:par>
                              <p:par>
                                <p:cTn id="16" presetID="10" presetClass="entr" presetSubtype="0" fill="hold" grpId="0" nodeType="withEffect">
                                  <p:stCondLst>
                                    <p:cond delay="400"/>
                                  </p:stCondLst>
                                  <p:childTnLst>
                                    <p:set>
                                      <p:cBhvr>
                                        <p:cTn id="17" dur="1" fill="hold">
                                          <p:stCondLst>
                                            <p:cond delay="0"/>
                                          </p:stCondLst>
                                        </p:cTn>
                                        <p:tgtEl>
                                          <p:spTgt spid="19472"/>
                                        </p:tgtEl>
                                        <p:attrNameLst>
                                          <p:attrName>style.visibility</p:attrName>
                                        </p:attrNameLst>
                                      </p:cBhvr>
                                      <p:to>
                                        <p:strVal val="visible"/>
                                      </p:to>
                                    </p:set>
                                    <p:anim calcmode="lin" valueType="num">
                                      <p:cBhvr>
                                        <p:cTn id="18" dur="300" fill="hold"/>
                                        <p:tgtEl>
                                          <p:spTgt spid="19472"/>
                                        </p:tgtEl>
                                        <p:attrNameLst>
                                          <p:attrName>ppt_w</p:attrName>
                                        </p:attrNameLst>
                                      </p:cBhvr>
                                      <p:tavLst>
                                        <p:tav tm="0">
                                          <p:val>
                                            <p:fltVal val="0"/>
                                          </p:val>
                                        </p:tav>
                                        <p:tav tm="100000">
                                          <p:val>
                                            <p:strVal val="#ppt_w"/>
                                          </p:val>
                                        </p:tav>
                                      </p:tavLst>
                                    </p:anim>
                                    <p:anim calcmode="lin" valueType="num">
                                      <p:cBhvr>
                                        <p:cTn id="19" dur="300" fill="hold"/>
                                        <p:tgtEl>
                                          <p:spTgt spid="19472"/>
                                        </p:tgtEl>
                                        <p:attrNameLst>
                                          <p:attrName>ppt_h</p:attrName>
                                        </p:attrNameLst>
                                      </p:cBhvr>
                                      <p:tavLst>
                                        <p:tav tm="0">
                                          <p:val>
                                            <p:fltVal val="0"/>
                                          </p:val>
                                        </p:tav>
                                        <p:tav tm="100000">
                                          <p:val>
                                            <p:strVal val="#ppt_h"/>
                                          </p:val>
                                        </p:tav>
                                      </p:tavLst>
                                    </p:anim>
                                    <p:animEffect>
                                      <p:cBhvr>
                                        <p:cTn id="20" dur="300"/>
                                        <p:tgtEl>
                                          <p:spTgt spid="19472"/>
                                        </p:tgtEl>
                                      </p:cBhvr>
                                    </p:animEffect>
                                  </p:childTnLst>
                                </p:cTn>
                              </p:par>
                              <p:par>
                                <p:cTn id="21" presetID="6" presetClass="emph" presetSubtype="0" autoRev="1" fill="hold" grpId="1" nodeType="withEffect">
                                  <p:stCondLst>
                                    <p:cond delay="700"/>
                                  </p:stCondLst>
                                  <p:childTnLst>
                                    <p:animScale>
                                      <p:cBhvr>
                                        <p:cTn id="22" dur="150" fill="hold"/>
                                        <p:tgtEl>
                                          <p:spTgt spid="19472"/>
                                        </p:tgtEl>
                                      </p:cBhvr>
                                      <p:by x="110000" y="110000"/>
                                    </p:animScale>
                                  </p:childTnLst>
                                </p:cTn>
                              </p:par>
                              <p:par>
                                <p:cTn id="23" presetID="10" presetClass="entr" presetSubtype="0" fill="hold" grpId="0" nodeType="withEffect">
                                  <p:stCondLst>
                                    <p:cond delay="500"/>
                                  </p:stCondLst>
                                  <p:childTnLst>
                                    <p:set>
                                      <p:cBhvr>
                                        <p:cTn id="24" dur="1" fill="hold">
                                          <p:stCondLst>
                                            <p:cond delay="0"/>
                                          </p:stCondLst>
                                        </p:cTn>
                                        <p:tgtEl>
                                          <p:spTgt spid="19473"/>
                                        </p:tgtEl>
                                        <p:attrNameLst>
                                          <p:attrName>style.visibility</p:attrName>
                                        </p:attrNameLst>
                                      </p:cBhvr>
                                      <p:to>
                                        <p:strVal val="visible"/>
                                      </p:to>
                                    </p:set>
                                    <p:anim calcmode="lin" valueType="num">
                                      <p:cBhvr>
                                        <p:cTn id="25" dur="300" fill="hold"/>
                                        <p:tgtEl>
                                          <p:spTgt spid="19473"/>
                                        </p:tgtEl>
                                        <p:attrNameLst>
                                          <p:attrName>ppt_w</p:attrName>
                                        </p:attrNameLst>
                                      </p:cBhvr>
                                      <p:tavLst>
                                        <p:tav tm="0">
                                          <p:val>
                                            <p:fltVal val="0"/>
                                          </p:val>
                                        </p:tav>
                                        <p:tav tm="100000">
                                          <p:val>
                                            <p:strVal val="#ppt_w"/>
                                          </p:val>
                                        </p:tav>
                                      </p:tavLst>
                                    </p:anim>
                                    <p:anim calcmode="lin" valueType="num">
                                      <p:cBhvr>
                                        <p:cTn id="26" dur="300" fill="hold"/>
                                        <p:tgtEl>
                                          <p:spTgt spid="19473"/>
                                        </p:tgtEl>
                                        <p:attrNameLst>
                                          <p:attrName>ppt_h</p:attrName>
                                        </p:attrNameLst>
                                      </p:cBhvr>
                                      <p:tavLst>
                                        <p:tav tm="0">
                                          <p:val>
                                            <p:fltVal val="0"/>
                                          </p:val>
                                        </p:tav>
                                        <p:tav tm="100000">
                                          <p:val>
                                            <p:strVal val="#ppt_h"/>
                                          </p:val>
                                        </p:tav>
                                      </p:tavLst>
                                    </p:anim>
                                    <p:animEffect>
                                      <p:cBhvr>
                                        <p:cTn id="27" dur="300"/>
                                        <p:tgtEl>
                                          <p:spTgt spid="19473"/>
                                        </p:tgtEl>
                                      </p:cBhvr>
                                    </p:animEffect>
                                  </p:childTnLst>
                                </p:cTn>
                              </p:par>
                              <p:par>
                                <p:cTn id="28" presetID="6" presetClass="emph" presetSubtype="0" autoRev="1" fill="hold" grpId="1" nodeType="withEffect">
                                  <p:stCondLst>
                                    <p:cond delay="800"/>
                                  </p:stCondLst>
                                  <p:childTnLst>
                                    <p:animScale>
                                      <p:cBhvr>
                                        <p:cTn id="29" dur="150" fill="hold"/>
                                        <p:tgtEl>
                                          <p:spTgt spid="19473"/>
                                        </p:tgtEl>
                                      </p:cBhvr>
                                      <p:by x="110000" y="110000"/>
                                    </p:animScale>
                                  </p:childTnLst>
                                </p:cTn>
                              </p:par>
                              <p:par>
                                <p:cTn id="30" presetID="10" presetClass="entr" presetSubtype="0" fill="hold" grpId="0" nodeType="withEffect">
                                  <p:stCondLst>
                                    <p:cond delay="600"/>
                                  </p:stCondLst>
                                  <p:childTnLst>
                                    <p:set>
                                      <p:cBhvr>
                                        <p:cTn id="31" dur="1" fill="hold">
                                          <p:stCondLst>
                                            <p:cond delay="0"/>
                                          </p:stCondLst>
                                        </p:cTn>
                                        <p:tgtEl>
                                          <p:spTgt spid="19475"/>
                                        </p:tgtEl>
                                        <p:attrNameLst>
                                          <p:attrName>style.visibility</p:attrName>
                                        </p:attrNameLst>
                                      </p:cBhvr>
                                      <p:to>
                                        <p:strVal val="visible"/>
                                      </p:to>
                                    </p:set>
                                    <p:anim calcmode="lin" valueType="num">
                                      <p:cBhvr>
                                        <p:cTn id="32" dur="300" fill="hold"/>
                                        <p:tgtEl>
                                          <p:spTgt spid="19475"/>
                                        </p:tgtEl>
                                        <p:attrNameLst>
                                          <p:attrName>ppt_w</p:attrName>
                                        </p:attrNameLst>
                                      </p:cBhvr>
                                      <p:tavLst>
                                        <p:tav tm="0">
                                          <p:val>
                                            <p:fltVal val="0"/>
                                          </p:val>
                                        </p:tav>
                                        <p:tav tm="100000">
                                          <p:val>
                                            <p:strVal val="#ppt_w"/>
                                          </p:val>
                                        </p:tav>
                                      </p:tavLst>
                                    </p:anim>
                                    <p:anim calcmode="lin" valueType="num">
                                      <p:cBhvr>
                                        <p:cTn id="33" dur="300" fill="hold"/>
                                        <p:tgtEl>
                                          <p:spTgt spid="19475"/>
                                        </p:tgtEl>
                                        <p:attrNameLst>
                                          <p:attrName>ppt_h</p:attrName>
                                        </p:attrNameLst>
                                      </p:cBhvr>
                                      <p:tavLst>
                                        <p:tav tm="0">
                                          <p:val>
                                            <p:fltVal val="0"/>
                                          </p:val>
                                        </p:tav>
                                        <p:tav tm="100000">
                                          <p:val>
                                            <p:strVal val="#ppt_h"/>
                                          </p:val>
                                        </p:tav>
                                      </p:tavLst>
                                    </p:anim>
                                    <p:animEffect>
                                      <p:cBhvr>
                                        <p:cTn id="34" dur="300"/>
                                        <p:tgtEl>
                                          <p:spTgt spid="19475"/>
                                        </p:tgtEl>
                                      </p:cBhvr>
                                    </p:animEffect>
                                  </p:childTnLst>
                                </p:cTn>
                              </p:par>
                              <p:par>
                                <p:cTn id="35" presetID="6" presetClass="emph" presetSubtype="0" autoRev="1" fill="hold" grpId="1" nodeType="withEffect">
                                  <p:stCondLst>
                                    <p:cond delay="900"/>
                                  </p:stCondLst>
                                  <p:childTnLst>
                                    <p:animScale>
                                      <p:cBhvr>
                                        <p:cTn id="36" dur="150" fill="hold"/>
                                        <p:tgtEl>
                                          <p:spTgt spid="19475"/>
                                        </p:tgtEl>
                                      </p:cBhvr>
                                      <p:by x="110000" y="110000"/>
                                    </p:animScale>
                                  </p:childTnLst>
                                </p:cTn>
                              </p:par>
                              <p:par>
                                <p:cTn id="37" presetID="22" presetClass="entr" presetSubtype="2" fill="hold" grpId="0" nodeType="withEffect">
                                  <p:stCondLst>
                                    <p:cond delay="900"/>
                                  </p:stCondLst>
                                  <p:childTnLst>
                                    <p:set>
                                      <p:cBhvr>
                                        <p:cTn id="38" dur="1" fill="hold">
                                          <p:stCondLst>
                                            <p:cond delay="0"/>
                                          </p:stCondLst>
                                        </p:cTn>
                                        <p:tgtEl>
                                          <p:spTgt spid="19464"/>
                                        </p:tgtEl>
                                        <p:attrNameLst>
                                          <p:attrName>style.visibility</p:attrName>
                                        </p:attrNameLst>
                                      </p:cBhvr>
                                      <p:to>
                                        <p:strVal val="visible"/>
                                      </p:to>
                                    </p:set>
                                    <p:animEffect>
                                      <p:cBhvr>
                                        <p:cTn id="39" dur="500"/>
                                        <p:tgtEl>
                                          <p:spTgt spid="19464"/>
                                        </p:tgtEl>
                                      </p:cBhvr>
                                    </p:animEffect>
                                  </p:childTnLst>
                                </p:cTn>
                              </p:par>
                              <p:par>
                                <p:cTn id="40" presetID="2" presetClass="entr" presetSubtype="8" fill="hold" grpId="0" nodeType="withEffect">
                                  <p:stCondLst>
                                    <p:cond delay="1000"/>
                                  </p:stCondLst>
                                  <p:childTnLst>
                                    <p:set>
                                      <p:cBhvr>
                                        <p:cTn id="41" dur="1" fill="hold">
                                          <p:stCondLst>
                                            <p:cond delay="0"/>
                                          </p:stCondLst>
                                        </p:cTn>
                                        <p:tgtEl>
                                          <p:spTgt spid="19462"/>
                                        </p:tgtEl>
                                        <p:attrNameLst>
                                          <p:attrName>style.visibility</p:attrName>
                                        </p:attrNameLst>
                                      </p:cBhvr>
                                      <p:to>
                                        <p:strVal val="visible"/>
                                      </p:to>
                                    </p:set>
                                    <p:anim calcmode="lin" valueType="num">
                                      <p:cBhvr>
                                        <p:cTn id="42" dur="750" fill="hold"/>
                                        <p:tgtEl>
                                          <p:spTgt spid="19462"/>
                                        </p:tgtEl>
                                        <p:attrNameLst>
                                          <p:attrName>ppt_x</p:attrName>
                                        </p:attrNameLst>
                                      </p:cBhvr>
                                      <p:tavLst>
                                        <p:tav tm="0">
                                          <p:val>
                                            <p:strVal val="0-#ppt_w/2"/>
                                          </p:val>
                                        </p:tav>
                                        <p:tav tm="100000">
                                          <p:val>
                                            <p:strVal val="#ppt_x"/>
                                          </p:val>
                                        </p:tav>
                                      </p:tavLst>
                                    </p:anim>
                                    <p:anim calcmode="lin" valueType="num">
                                      <p:cBhvr>
                                        <p:cTn id="43" dur="750" fill="hold"/>
                                        <p:tgtEl>
                                          <p:spTgt spid="19462"/>
                                        </p:tgtEl>
                                        <p:attrNameLst>
                                          <p:attrName>ppt_y</p:attrName>
                                        </p:attrNameLst>
                                      </p:cBhvr>
                                      <p:tavLst>
                                        <p:tav tm="0">
                                          <p:val>
                                            <p:strVal val="#ppt_y"/>
                                          </p:val>
                                        </p:tav>
                                        <p:tav tm="100000">
                                          <p:val>
                                            <p:strVal val="#ppt_y"/>
                                          </p:val>
                                        </p:tav>
                                      </p:tavLst>
                                    </p:anim>
                                  </p:childTnLst>
                                </p:cTn>
                              </p:par>
                              <p:par>
                                <p:cTn id="44" presetID="10" presetClass="entr" presetSubtype="0" fill="hold" grpId="0" nodeType="withEffect">
                                  <p:stCondLst>
                                    <p:cond delay="900"/>
                                  </p:stCondLst>
                                  <p:childTnLst>
                                    <p:set>
                                      <p:cBhvr>
                                        <p:cTn id="45" dur="1" fill="hold">
                                          <p:stCondLst>
                                            <p:cond delay="0"/>
                                          </p:stCondLst>
                                        </p:cTn>
                                        <p:tgtEl>
                                          <p:spTgt spid="19470"/>
                                        </p:tgtEl>
                                        <p:attrNameLst>
                                          <p:attrName>style.visibility</p:attrName>
                                        </p:attrNameLst>
                                      </p:cBhvr>
                                      <p:to>
                                        <p:strVal val="visible"/>
                                      </p:to>
                                    </p:set>
                                    <p:anim calcmode="lin" valueType="num">
                                      <p:cBhvr>
                                        <p:cTn id="46" dur="300" fill="hold"/>
                                        <p:tgtEl>
                                          <p:spTgt spid="19470"/>
                                        </p:tgtEl>
                                        <p:attrNameLst>
                                          <p:attrName>ppt_w</p:attrName>
                                        </p:attrNameLst>
                                      </p:cBhvr>
                                      <p:tavLst>
                                        <p:tav tm="0">
                                          <p:val>
                                            <p:fltVal val="0"/>
                                          </p:val>
                                        </p:tav>
                                        <p:tav tm="100000">
                                          <p:val>
                                            <p:strVal val="#ppt_w"/>
                                          </p:val>
                                        </p:tav>
                                      </p:tavLst>
                                    </p:anim>
                                    <p:anim calcmode="lin" valueType="num">
                                      <p:cBhvr>
                                        <p:cTn id="47" dur="300" fill="hold"/>
                                        <p:tgtEl>
                                          <p:spTgt spid="19470"/>
                                        </p:tgtEl>
                                        <p:attrNameLst>
                                          <p:attrName>ppt_h</p:attrName>
                                        </p:attrNameLst>
                                      </p:cBhvr>
                                      <p:tavLst>
                                        <p:tav tm="0">
                                          <p:val>
                                            <p:fltVal val="0"/>
                                          </p:val>
                                        </p:tav>
                                        <p:tav tm="100000">
                                          <p:val>
                                            <p:strVal val="#ppt_h"/>
                                          </p:val>
                                        </p:tav>
                                      </p:tavLst>
                                    </p:anim>
                                    <p:animEffect>
                                      <p:cBhvr>
                                        <p:cTn id="48" dur="300"/>
                                        <p:tgtEl>
                                          <p:spTgt spid="19470"/>
                                        </p:tgtEl>
                                      </p:cBhvr>
                                    </p:animEffect>
                                  </p:childTnLst>
                                </p:cTn>
                              </p:par>
                              <p:par>
                                <p:cTn id="49" presetID="6" presetClass="emph" presetSubtype="0" autoRev="1" fill="hold" grpId="1" nodeType="withEffect">
                                  <p:stCondLst>
                                    <p:cond delay="1200"/>
                                  </p:stCondLst>
                                  <p:childTnLst>
                                    <p:animScale>
                                      <p:cBhvr>
                                        <p:cTn id="50" dur="150" fill="hold"/>
                                        <p:tgtEl>
                                          <p:spTgt spid="19470"/>
                                        </p:tgtEl>
                                      </p:cBhvr>
                                      <p:by x="110000" y="110000"/>
                                    </p:animScale>
                                  </p:childTnLst>
                                </p:cTn>
                              </p:par>
                              <p:par>
                                <p:cTn id="51" presetID="10" presetClass="entr" presetSubtype="0" fill="hold" grpId="0" nodeType="withEffect">
                                  <p:stCondLst>
                                    <p:cond delay="1000"/>
                                  </p:stCondLst>
                                  <p:childTnLst>
                                    <p:set>
                                      <p:cBhvr>
                                        <p:cTn id="52" dur="1" fill="hold">
                                          <p:stCondLst>
                                            <p:cond delay="0"/>
                                          </p:stCondLst>
                                        </p:cTn>
                                        <p:tgtEl>
                                          <p:spTgt spid="19471"/>
                                        </p:tgtEl>
                                        <p:attrNameLst>
                                          <p:attrName>style.visibility</p:attrName>
                                        </p:attrNameLst>
                                      </p:cBhvr>
                                      <p:to>
                                        <p:strVal val="visible"/>
                                      </p:to>
                                    </p:set>
                                    <p:anim calcmode="lin" valueType="num">
                                      <p:cBhvr>
                                        <p:cTn id="53" dur="300" fill="hold"/>
                                        <p:tgtEl>
                                          <p:spTgt spid="19471"/>
                                        </p:tgtEl>
                                        <p:attrNameLst>
                                          <p:attrName>ppt_w</p:attrName>
                                        </p:attrNameLst>
                                      </p:cBhvr>
                                      <p:tavLst>
                                        <p:tav tm="0">
                                          <p:val>
                                            <p:fltVal val="0"/>
                                          </p:val>
                                        </p:tav>
                                        <p:tav tm="100000">
                                          <p:val>
                                            <p:strVal val="#ppt_w"/>
                                          </p:val>
                                        </p:tav>
                                      </p:tavLst>
                                    </p:anim>
                                    <p:anim calcmode="lin" valueType="num">
                                      <p:cBhvr>
                                        <p:cTn id="54" dur="300" fill="hold"/>
                                        <p:tgtEl>
                                          <p:spTgt spid="19471"/>
                                        </p:tgtEl>
                                        <p:attrNameLst>
                                          <p:attrName>ppt_h</p:attrName>
                                        </p:attrNameLst>
                                      </p:cBhvr>
                                      <p:tavLst>
                                        <p:tav tm="0">
                                          <p:val>
                                            <p:fltVal val="0"/>
                                          </p:val>
                                        </p:tav>
                                        <p:tav tm="100000">
                                          <p:val>
                                            <p:strVal val="#ppt_h"/>
                                          </p:val>
                                        </p:tav>
                                      </p:tavLst>
                                    </p:anim>
                                    <p:animEffect>
                                      <p:cBhvr>
                                        <p:cTn id="55" dur="300"/>
                                        <p:tgtEl>
                                          <p:spTgt spid="19471"/>
                                        </p:tgtEl>
                                      </p:cBhvr>
                                    </p:animEffect>
                                  </p:childTnLst>
                                </p:cTn>
                              </p:par>
                              <p:par>
                                <p:cTn id="56" presetID="6" presetClass="emph" presetSubtype="0" autoRev="1" fill="hold" grpId="1" nodeType="withEffect">
                                  <p:stCondLst>
                                    <p:cond delay="1300"/>
                                  </p:stCondLst>
                                  <p:childTnLst>
                                    <p:animScale>
                                      <p:cBhvr>
                                        <p:cTn id="57" dur="150" fill="hold"/>
                                        <p:tgtEl>
                                          <p:spTgt spid="19471"/>
                                        </p:tgtEl>
                                      </p:cBhvr>
                                      <p:by x="110000" y="110000"/>
                                    </p:animScale>
                                  </p:childTnLst>
                                </p:cTn>
                              </p:par>
                              <p:par>
                                <p:cTn id="58" presetID="10" presetClass="entr" presetSubtype="0" fill="hold" nodeType="withEffect">
                                  <p:stCondLst>
                                    <p:cond delay="1100"/>
                                  </p:stCondLst>
                                  <p:childTnLst>
                                    <p:set>
                                      <p:cBhvr>
                                        <p:cTn id="59" dur="1" fill="hold">
                                          <p:stCondLst>
                                            <p:cond delay="0"/>
                                          </p:stCondLst>
                                        </p:cTn>
                                        <p:tgtEl>
                                          <p:spTgt spid="19476"/>
                                        </p:tgtEl>
                                        <p:attrNameLst>
                                          <p:attrName>style.visibility</p:attrName>
                                        </p:attrNameLst>
                                      </p:cBhvr>
                                      <p:to>
                                        <p:strVal val="visible"/>
                                      </p:to>
                                    </p:set>
                                    <p:anim calcmode="lin" valueType="num">
                                      <p:cBhvr>
                                        <p:cTn id="60" dur="300" fill="hold"/>
                                        <p:tgtEl>
                                          <p:spTgt spid="19476"/>
                                        </p:tgtEl>
                                        <p:attrNameLst>
                                          <p:attrName>ppt_w</p:attrName>
                                        </p:attrNameLst>
                                      </p:cBhvr>
                                      <p:tavLst>
                                        <p:tav tm="0">
                                          <p:val>
                                            <p:fltVal val="0"/>
                                          </p:val>
                                        </p:tav>
                                        <p:tav tm="100000">
                                          <p:val>
                                            <p:strVal val="#ppt_w"/>
                                          </p:val>
                                        </p:tav>
                                      </p:tavLst>
                                    </p:anim>
                                    <p:anim calcmode="lin" valueType="num">
                                      <p:cBhvr>
                                        <p:cTn id="61" dur="300" fill="hold"/>
                                        <p:tgtEl>
                                          <p:spTgt spid="19476"/>
                                        </p:tgtEl>
                                        <p:attrNameLst>
                                          <p:attrName>ppt_h</p:attrName>
                                        </p:attrNameLst>
                                      </p:cBhvr>
                                      <p:tavLst>
                                        <p:tav tm="0">
                                          <p:val>
                                            <p:fltVal val="0"/>
                                          </p:val>
                                        </p:tav>
                                        <p:tav tm="100000">
                                          <p:val>
                                            <p:strVal val="#ppt_h"/>
                                          </p:val>
                                        </p:tav>
                                      </p:tavLst>
                                    </p:anim>
                                    <p:animEffect>
                                      <p:cBhvr>
                                        <p:cTn id="62" dur="300"/>
                                        <p:tgtEl>
                                          <p:spTgt spid="19476"/>
                                        </p:tgtEl>
                                      </p:cBhvr>
                                    </p:animEffect>
                                  </p:childTnLst>
                                </p:cTn>
                              </p:par>
                              <p:par>
                                <p:cTn id="63" presetID="6" presetClass="emph" presetSubtype="0" autoRev="1" fill="hold" nodeType="withEffect">
                                  <p:stCondLst>
                                    <p:cond delay="1400"/>
                                  </p:stCondLst>
                                  <p:childTnLst>
                                    <p:animScale>
                                      <p:cBhvr>
                                        <p:cTn id="64" dur="150" fill="hold"/>
                                        <p:tgtEl>
                                          <p:spTgt spid="19476"/>
                                        </p:tgtEl>
                                      </p:cBhvr>
                                      <p:by x="110000" y="110000"/>
                                    </p:animScale>
                                  </p:childTnLst>
                                </p:cTn>
                              </p:par>
                              <p:par>
                                <p:cTn id="65" presetID="22" presetClass="entr" presetSubtype="2" fill="hold" grpId="0" nodeType="withEffect">
                                  <p:stCondLst>
                                    <p:cond delay="1400"/>
                                  </p:stCondLst>
                                  <p:childTnLst>
                                    <p:set>
                                      <p:cBhvr>
                                        <p:cTn id="66" dur="1" fill="hold">
                                          <p:stCondLst>
                                            <p:cond delay="0"/>
                                          </p:stCondLst>
                                        </p:cTn>
                                        <p:tgtEl>
                                          <p:spTgt spid="19465"/>
                                        </p:tgtEl>
                                        <p:attrNameLst>
                                          <p:attrName>style.visibility</p:attrName>
                                        </p:attrNameLst>
                                      </p:cBhvr>
                                      <p:to>
                                        <p:strVal val="visible"/>
                                      </p:to>
                                    </p:set>
                                    <p:animEffect>
                                      <p:cBhvr>
                                        <p:cTn id="67" dur="500"/>
                                        <p:tgtEl>
                                          <p:spTgt spid="19465"/>
                                        </p:tgtEl>
                                      </p:cBhvr>
                                    </p:animEffect>
                                  </p:childTnLst>
                                </p:cTn>
                              </p:par>
                              <p:par>
                                <p:cTn id="68" presetID="2" presetClass="entr" presetSubtype="8" fill="hold" grpId="0" nodeType="withEffect">
                                  <p:stCondLst>
                                    <p:cond delay="1500"/>
                                  </p:stCondLst>
                                  <p:childTnLst>
                                    <p:set>
                                      <p:cBhvr>
                                        <p:cTn id="69" dur="1" fill="hold">
                                          <p:stCondLst>
                                            <p:cond delay="0"/>
                                          </p:stCondLst>
                                        </p:cTn>
                                        <p:tgtEl>
                                          <p:spTgt spid="19461"/>
                                        </p:tgtEl>
                                        <p:attrNameLst>
                                          <p:attrName>style.visibility</p:attrName>
                                        </p:attrNameLst>
                                      </p:cBhvr>
                                      <p:to>
                                        <p:strVal val="visible"/>
                                      </p:to>
                                    </p:set>
                                    <p:anim calcmode="lin" valueType="num">
                                      <p:cBhvr>
                                        <p:cTn id="70" dur="750" fill="hold"/>
                                        <p:tgtEl>
                                          <p:spTgt spid="19461"/>
                                        </p:tgtEl>
                                        <p:attrNameLst>
                                          <p:attrName>ppt_x</p:attrName>
                                        </p:attrNameLst>
                                      </p:cBhvr>
                                      <p:tavLst>
                                        <p:tav tm="0">
                                          <p:val>
                                            <p:strVal val="0-#ppt_w/2"/>
                                          </p:val>
                                        </p:tav>
                                        <p:tav tm="100000">
                                          <p:val>
                                            <p:strVal val="#ppt_x"/>
                                          </p:val>
                                        </p:tav>
                                      </p:tavLst>
                                    </p:anim>
                                    <p:anim calcmode="lin" valueType="num">
                                      <p:cBhvr>
                                        <p:cTn id="71" dur="750" fill="hold"/>
                                        <p:tgtEl>
                                          <p:spTgt spid="19461"/>
                                        </p:tgtEl>
                                        <p:attrNameLst>
                                          <p:attrName>ppt_y</p:attrName>
                                        </p:attrNameLst>
                                      </p:cBhvr>
                                      <p:tavLst>
                                        <p:tav tm="0">
                                          <p:val>
                                            <p:strVal val="#ppt_y"/>
                                          </p:val>
                                        </p:tav>
                                        <p:tav tm="100000">
                                          <p:val>
                                            <p:strVal val="#ppt_y"/>
                                          </p:val>
                                        </p:tav>
                                      </p:tavLst>
                                    </p:anim>
                                  </p:childTnLst>
                                </p:cTn>
                              </p:par>
                              <p:par>
                                <p:cTn id="72" presetID="10" presetClass="entr" presetSubtype="0" fill="hold" grpId="0" nodeType="withEffect">
                                  <p:stCondLst>
                                    <p:cond delay="1400"/>
                                  </p:stCondLst>
                                  <p:childTnLst>
                                    <p:set>
                                      <p:cBhvr>
                                        <p:cTn id="73" dur="1" fill="hold">
                                          <p:stCondLst>
                                            <p:cond delay="0"/>
                                          </p:stCondLst>
                                        </p:cTn>
                                        <p:tgtEl>
                                          <p:spTgt spid="19468"/>
                                        </p:tgtEl>
                                        <p:attrNameLst>
                                          <p:attrName>style.visibility</p:attrName>
                                        </p:attrNameLst>
                                      </p:cBhvr>
                                      <p:to>
                                        <p:strVal val="visible"/>
                                      </p:to>
                                    </p:set>
                                    <p:anim calcmode="lin" valueType="num">
                                      <p:cBhvr>
                                        <p:cTn id="74" dur="300" fill="hold"/>
                                        <p:tgtEl>
                                          <p:spTgt spid="19468"/>
                                        </p:tgtEl>
                                        <p:attrNameLst>
                                          <p:attrName>ppt_w</p:attrName>
                                        </p:attrNameLst>
                                      </p:cBhvr>
                                      <p:tavLst>
                                        <p:tav tm="0">
                                          <p:val>
                                            <p:fltVal val="0"/>
                                          </p:val>
                                        </p:tav>
                                        <p:tav tm="100000">
                                          <p:val>
                                            <p:strVal val="#ppt_w"/>
                                          </p:val>
                                        </p:tav>
                                      </p:tavLst>
                                    </p:anim>
                                    <p:anim calcmode="lin" valueType="num">
                                      <p:cBhvr>
                                        <p:cTn id="75" dur="300" fill="hold"/>
                                        <p:tgtEl>
                                          <p:spTgt spid="19468"/>
                                        </p:tgtEl>
                                        <p:attrNameLst>
                                          <p:attrName>ppt_h</p:attrName>
                                        </p:attrNameLst>
                                      </p:cBhvr>
                                      <p:tavLst>
                                        <p:tav tm="0">
                                          <p:val>
                                            <p:fltVal val="0"/>
                                          </p:val>
                                        </p:tav>
                                        <p:tav tm="100000">
                                          <p:val>
                                            <p:strVal val="#ppt_h"/>
                                          </p:val>
                                        </p:tav>
                                      </p:tavLst>
                                    </p:anim>
                                    <p:animEffect>
                                      <p:cBhvr>
                                        <p:cTn id="76" dur="300"/>
                                        <p:tgtEl>
                                          <p:spTgt spid="19468"/>
                                        </p:tgtEl>
                                      </p:cBhvr>
                                    </p:animEffect>
                                  </p:childTnLst>
                                </p:cTn>
                              </p:par>
                              <p:par>
                                <p:cTn id="77" presetID="6" presetClass="emph" presetSubtype="0" autoRev="1" fill="hold" grpId="1" nodeType="withEffect">
                                  <p:stCondLst>
                                    <p:cond delay="1700"/>
                                  </p:stCondLst>
                                  <p:childTnLst>
                                    <p:animScale>
                                      <p:cBhvr>
                                        <p:cTn id="78" dur="150" fill="hold"/>
                                        <p:tgtEl>
                                          <p:spTgt spid="19468"/>
                                        </p:tgtEl>
                                      </p:cBhvr>
                                      <p:by x="110000" y="110000"/>
                                    </p:animScale>
                                  </p:childTnLst>
                                </p:cTn>
                              </p:par>
                              <p:par>
                                <p:cTn id="79" presetID="10" presetClass="entr" presetSubtype="0" fill="hold" grpId="0" nodeType="withEffect">
                                  <p:stCondLst>
                                    <p:cond delay="1500"/>
                                  </p:stCondLst>
                                  <p:childTnLst>
                                    <p:set>
                                      <p:cBhvr>
                                        <p:cTn id="80" dur="1" fill="hold">
                                          <p:stCondLst>
                                            <p:cond delay="0"/>
                                          </p:stCondLst>
                                        </p:cTn>
                                        <p:tgtEl>
                                          <p:spTgt spid="19469"/>
                                        </p:tgtEl>
                                        <p:attrNameLst>
                                          <p:attrName>style.visibility</p:attrName>
                                        </p:attrNameLst>
                                      </p:cBhvr>
                                      <p:to>
                                        <p:strVal val="visible"/>
                                      </p:to>
                                    </p:set>
                                    <p:anim calcmode="lin" valueType="num">
                                      <p:cBhvr>
                                        <p:cTn id="81" dur="300" fill="hold"/>
                                        <p:tgtEl>
                                          <p:spTgt spid="19469"/>
                                        </p:tgtEl>
                                        <p:attrNameLst>
                                          <p:attrName>ppt_w</p:attrName>
                                        </p:attrNameLst>
                                      </p:cBhvr>
                                      <p:tavLst>
                                        <p:tav tm="0">
                                          <p:val>
                                            <p:fltVal val="0"/>
                                          </p:val>
                                        </p:tav>
                                        <p:tav tm="100000">
                                          <p:val>
                                            <p:strVal val="#ppt_w"/>
                                          </p:val>
                                        </p:tav>
                                      </p:tavLst>
                                    </p:anim>
                                    <p:anim calcmode="lin" valueType="num">
                                      <p:cBhvr>
                                        <p:cTn id="82" dur="300" fill="hold"/>
                                        <p:tgtEl>
                                          <p:spTgt spid="19469"/>
                                        </p:tgtEl>
                                        <p:attrNameLst>
                                          <p:attrName>ppt_h</p:attrName>
                                        </p:attrNameLst>
                                      </p:cBhvr>
                                      <p:tavLst>
                                        <p:tav tm="0">
                                          <p:val>
                                            <p:fltVal val="0"/>
                                          </p:val>
                                        </p:tav>
                                        <p:tav tm="100000">
                                          <p:val>
                                            <p:strVal val="#ppt_h"/>
                                          </p:val>
                                        </p:tav>
                                      </p:tavLst>
                                    </p:anim>
                                    <p:animEffect>
                                      <p:cBhvr>
                                        <p:cTn id="83" dur="300"/>
                                        <p:tgtEl>
                                          <p:spTgt spid="19469"/>
                                        </p:tgtEl>
                                      </p:cBhvr>
                                    </p:animEffect>
                                  </p:childTnLst>
                                </p:cTn>
                              </p:par>
                              <p:par>
                                <p:cTn id="84" presetID="6" presetClass="emph" presetSubtype="0" autoRev="1" fill="hold" grpId="1" nodeType="withEffect">
                                  <p:stCondLst>
                                    <p:cond delay="1800"/>
                                  </p:stCondLst>
                                  <p:childTnLst>
                                    <p:animScale>
                                      <p:cBhvr>
                                        <p:cTn id="85" dur="150" fill="hold"/>
                                        <p:tgtEl>
                                          <p:spTgt spid="19469"/>
                                        </p:tgtEl>
                                      </p:cBhvr>
                                      <p:by x="110000" y="110000"/>
                                    </p:animScale>
                                  </p:childTnLst>
                                </p:cTn>
                              </p:par>
                              <p:par>
                                <p:cTn id="86" presetID="10" presetClass="entr" presetSubtype="0" fill="hold" grpId="0" nodeType="withEffect">
                                  <p:stCondLst>
                                    <p:cond delay="1600"/>
                                  </p:stCondLst>
                                  <p:childTnLst>
                                    <p:set>
                                      <p:cBhvr>
                                        <p:cTn id="87" dur="1" fill="hold">
                                          <p:stCondLst>
                                            <p:cond delay="0"/>
                                          </p:stCondLst>
                                        </p:cTn>
                                        <p:tgtEl>
                                          <p:spTgt spid="19474"/>
                                        </p:tgtEl>
                                        <p:attrNameLst>
                                          <p:attrName>style.visibility</p:attrName>
                                        </p:attrNameLst>
                                      </p:cBhvr>
                                      <p:to>
                                        <p:strVal val="visible"/>
                                      </p:to>
                                    </p:set>
                                    <p:anim calcmode="lin" valueType="num">
                                      <p:cBhvr>
                                        <p:cTn id="88" dur="300" fill="hold"/>
                                        <p:tgtEl>
                                          <p:spTgt spid="19474"/>
                                        </p:tgtEl>
                                        <p:attrNameLst>
                                          <p:attrName>ppt_w</p:attrName>
                                        </p:attrNameLst>
                                      </p:cBhvr>
                                      <p:tavLst>
                                        <p:tav tm="0">
                                          <p:val>
                                            <p:fltVal val="0"/>
                                          </p:val>
                                        </p:tav>
                                        <p:tav tm="100000">
                                          <p:val>
                                            <p:strVal val="#ppt_w"/>
                                          </p:val>
                                        </p:tav>
                                      </p:tavLst>
                                    </p:anim>
                                    <p:anim calcmode="lin" valueType="num">
                                      <p:cBhvr>
                                        <p:cTn id="89" dur="300" fill="hold"/>
                                        <p:tgtEl>
                                          <p:spTgt spid="19474"/>
                                        </p:tgtEl>
                                        <p:attrNameLst>
                                          <p:attrName>ppt_h</p:attrName>
                                        </p:attrNameLst>
                                      </p:cBhvr>
                                      <p:tavLst>
                                        <p:tav tm="0">
                                          <p:val>
                                            <p:fltVal val="0"/>
                                          </p:val>
                                        </p:tav>
                                        <p:tav tm="100000">
                                          <p:val>
                                            <p:strVal val="#ppt_h"/>
                                          </p:val>
                                        </p:tav>
                                      </p:tavLst>
                                    </p:anim>
                                    <p:animEffect>
                                      <p:cBhvr>
                                        <p:cTn id="90" dur="300"/>
                                        <p:tgtEl>
                                          <p:spTgt spid="19474"/>
                                        </p:tgtEl>
                                      </p:cBhvr>
                                    </p:animEffect>
                                  </p:childTnLst>
                                </p:cTn>
                              </p:par>
                              <p:par>
                                <p:cTn id="91" presetID="6" presetClass="emph" presetSubtype="0" autoRev="1" fill="hold" grpId="1" nodeType="withEffect">
                                  <p:stCondLst>
                                    <p:cond delay="1900"/>
                                  </p:stCondLst>
                                  <p:childTnLst>
                                    <p:animScale>
                                      <p:cBhvr>
                                        <p:cTn id="92" dur="150" fill="hold"/>
                                        <p:tgtEl>
                                          <p:spTgt spid="19474"/>
                                        </p:tgtEl>
                                      </p:cBhvr>
                                      <p:by x="110000" y="110000"/>
                                    </p:animScale>
                                  </p:childTnLst>
                                </p:cTn>
                              </p:par>
                              <p:par>
                                <p:cTn id="93" presetID="22" presetClass="entr" presetSubtype="8" fill="hold" grpId="0" nodeType="withEffect">
                                  <p:stCondLst>
                                    <p:cond delay="1900"/>
                                  </p:stCondLst>
                                  <p:childTnLst>
                                    <p:set>
                                      <p:cBhvr>
                                        <p:cTn id="94" dur="1" fill="hold">
                                          <p:stCondLst>
                                            <p:cond delay="0"/>
                                          </p:stCondLst>
                                        </p:cTn>
                                        <p:tgtEl>
                                          <p:spTgt spid="19466"/>
                                        </p:tgtEl>
                                        <p:attrNameLst>
                                          <p:attrName>style.visibility</p:attrName>
                                        </p:attrNameLst>
                                      </p:cBhvr>
                                      <p:to>
                                        <p:strVal val="visible"/>
                                      </p:to>
                                    </p:set>
                                    <p:animEffect>
                                      <p:cBhvr>
                                        <p:cTn id="95" dur="500"/>
                                        <p:tgtEl>
                                          <p:spTgt spid="19466"/>
                                        </p:tgtEl>
                                      </p:cBhvr>
                                    </p:animEffect>
                                  </p:childTnLst>
                                </p:cTn>
                              </p:par>
                              <p:par>
                                <p:cTn id="96" presetID="2" presetClass="entr" presetSubtype="2" fill="hold" grpId="0" nodeType="withEffect">
                                  <p:stCondLst>
                                    <p:cond delay="2000"/>
                                  </p:stCondLst>
                                  <p:childTnLst>
                                    <p:set>
                                      <p:cBhvr>
                                        <p:cTn id="97" dur="1" fill="hold">
                                          <p:stCondLst>
                                            <p:cond delay="0"/>
                                          </p:stCondLst>
                                        </p:cTn>
                                        <p:tgtEl>
                                          <p:spTgt spid="19463"/>
                                        </p:tgtEl>
                                        <p:attrNameLst>
                                          <p:attrName>style.visibility</p:attrName>
                                        </p:attrNameLst>
                                      </p:cBhvr>
                                      <p:to>
                                        <p:strVal val="visible"/>
                                      </p:to>
                                    </p:set>
                                    <p:anim calcmode="lin" valueType="num">
                                      <p:cBhvr>
                                        <p:cTn id="98" dur="750" fill="hold"/>
                                        <p:tgtEl>
                                          <p:spTgt spid="19463"/>
                                        </p:tgtEl>
                                        <p:attrNameLst>
                                          <p:attrName>ppt_x</p:attrName>
                                        </p:attrNameLst>
                                      </p:cBhvr>
                                      <p:tavLst>
                                        <p:tav tm="0">
                                          <p:val>
                                            <p:strVal val="1+#ppt_w/2"/>
                                          </p:val>
                                        </p:tav>
                                        <p:tav tm="100000">
                                          <p:val>
                                            <p:strVal val="#ppt_x"/>
                                          </p:val>
                                        </p:tav>
                                      </p:tavLst>
                                    </p:anim>
                                    <p:anim calcmode="lin" valueType="num">
                                      <p:cBhvr>
                                        <p:cTn id="99" dur="750" fill="hold"/>
                                        <p:tgtEl>
                                          <p:spTgt spid="1946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ldLvl="0" autoUpdateAnimBg="0" build="p"/>
      <p:bldP spid="19460" grpId="0" bldLvl="0" animBg="1" autoUpdateAnimBg="0"/>
      <p:bldP spid="19461" grpId="0" bldLvl="0" autoUpdateAnimBg="0"/>
      <p:bldP spid="19462" grpId="0" bldLvl="0" autoUpdateAnimBg="0"/>
      <p:bldP spid="19463" grpId="0" bldLvl="0" autoUpdateAnimBg="0"/>
      <p:bldP spid="19464" grpId="0" bldLvl="0" animBg="1" autoUpdateAnimBg="0"/>
      <p:bldP spid="19465" grpId="0" bldLvl="0" animBg="1" autoUpdateAnimBg="0"/>
      <p:bldP spid="19466" grpId="0" bldLvl="0" animBg="1" autoUpdateAnimBg="0"/>
      <p:bldP spid="19467" grpId="0" bldLvl="0" animBg="1" autoUpdateAnimBg="0"/>
      <p:bldP spid="19468" grpId="0" bldLvl="0" animBg="1" autoUpdateAnimBg="0"/>
      <p:bldP spid="19468" grpId="1" bldLvl="0" animBg="1" autoUpdateAnimBg="0"/>
      <p:bldP spid="19469" grpId="0" bldLvl="0" animBg="1" autoUpdateAnimBg="0"/>
      <p:bldP spid="19469" grpId="1" bldLvl="0" animBg="1" autoUpdateAnimBg="0"/>
      <p:bldP spid="19470" grpId="0" bldLvl="0" animBg="1" autoUpdateAnimBg="0"/>
      <p:bldP spid="19470" grpId="1" bldLvl="0" animBg="1" autoUpdateAnimBg="0"/>
      <p:bldP spid="19471" grpId="0" bldLvl="0" animBg="1" autoUpdateAnimBg="0"/>
      <p:bldP spid="19471" grpId="1" bldLvl="0" animBg="1" autoUpdateAnimBg="0"/>
      <p:bldP spid="19472" grpId="0" bldLvl="0" animBg="1" autoUpdateAnimBg="0"/>
      <p:bldP spid="19472" grpId="1" bldLvl="0" animBg="1" autoUpdateAnimBg="0"/>
      <p:bldP spid="19473" grpId="0" bldLvl="0" animBg="1" autoUpdateAnimBg="0"/>
      <p:bldP spid="19473" grpId="1" bldLvl="0" animBg="1" autoUpdateAnimBg="0"/>
      <p:bldP spid="19474" grpId="0" bldLvl="0" animBg="1" autoUpdateAnimBg="0"/>
      <p:bldP spid="19474" grpId="1" bldLvl="0" animBg="1" autoUpdateAnimBg="0"/>
      <p:bldP spid="19475" grpId="0" bldLvl="0" animBg="1" autoUpdateAnimBg="0"/>
      <p:bldP spid="19475" grpId="1" bldLvl="0" animBg="1"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矩形 18"/>
          <p:cNvSpPr>
            <a:spLocks noChangeArrowheads="1"/>
          </p:cNvSpPr>
          <p:nvPr/>
        </p:nvSpPr>
        <p:spPr bwMode="auto">
          <a:xfrm>
            <a:off x="5421313" y="238125"/>
            <a:ext cx="223678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a:spAutoFit/>
          </a:bodyPr>
          <a:lstStyle/>
          <a:p>
            <a:pPr algn="r"/>
            <a:r>
              <a:rPr lang="zh-CN" altLang="en-US" sz="4000" b="1">
                <a:solidFill>
                  <a:srgbClr val="034868"/>
                </a:solidFill>
                <a:latin typeface="微软雅黑" panose="020B0503020204020204" pitchFamily="34" charset="-122"/>
                <a:ea typeface="微软雅黑" panose="020B0503020204020204" pitchFamily="34" charset="-122"/>
                <a:sym typeface="微软雅黑" panose="020B0503020204020204" pitchFamily="34" charset="-122"/>
              </a:rPr>
              <a:t>产品形式</a:t>
            </a:r>
            <a:endParaRPr lang="zh-CN" altLang="en-US">
              <a:solidFill>
                <a:srgbClr val="5F5F5F"/>
              </a:solidFill>
              <a:sym typeface="Calibri" panose="020F0502020204030204" pitchFamily="34" charset="0"/>
            </a:endParaRPr>
          </a:p>
        </p:txBody>
      </p:sp>
      <p:sp>
        <p:nvSpPr>
          <p:cNvPr id="20483" name="直接连接符 3"/>
          <p:cNvSpPr>
            <a:spLocks noChangeShapeType="1"/>
          </p:cNvSpPr>
          <p:nvPr/>
        </p:nvSpPr>
        <p:spPr bwMode="auto">
          <a:xfrm>
            <a:off x="5060950" y="952500"/>
            <a:ext cx="2879725" cy="0"/>
          </a:xfrm>
          <a:prstGeom prst="line">
            <a:avLst/>
          </a:prstGeom>
          <a:noFill/>
          <a:ln w="9525" cap="flat" cmpd="sng">
            <a:solidFill>
              <a:srgbClr val="969696"/>
            </a:solidFill>
            <a:miter lim="800000"/>
          </a:ln>
          <a:extLst>
            <a:ext uri="{909E8E84-426E-40DD-AFC4-6F175D3DCCD1}">
              <a14:hiddenFill xmlns:a14="http://schemas.microsoft.com/office/drawing/2010/main">
                <a:noFill/>
              </a14:hiddenFill>
            </a:ext>
          </a:extLst>
        </p:spPr>
        <p:txBody>
          <a:bodyPr/>
          <a:lstStyle/>
          <a:p>
            <a:endParaRPr lang="zh-CN" altLang="zh-CN">
              <a:solidFill>
                <a:srgbClr val="5F5F5F"/>
              </a:solidFill>
              <a:sym typeface="Calibri" panose="020F0502020204030204" pitchFamily="34" charset="0"/>
            </a:endParaRPr>
          </a:p>
        </p:txBody>
      </p:sp>
      <p:grpSp>
        <p:nvGrpSpPr>
          <p:cNvPr id="20484" name="Group 59"/>
          <p:cNvGrpSpPr/>
          <p:nvPr/>
        </p:nvGrpSpPr>
        <p:grpSpPr bwMode="auto">
          <a:xfrm>
            <a:off x="5105400" y="2260600"/>
            <a:ext cx="1514475" cy="1516063"/>
            <a:chOff x="0" y="0"/>
            <a:chExt cx="2152126" cy="2152127"/>
          </a:xfrm>
        </p:grpSpPr>
        <p:sp>
          <p:nvSpPr>
            <p:cNvPr id="20485" name="Freeform 490"/>
            <p:cNvSpPr>
              <a:spLocks noEditPoints="1" noChangeArrowheads="1"/>
            </p:cNvSpPr>
            <p:nvPr/>
          </p:nvSpPr>
          <p:spPr bwMode="auto">
            <a:xfrm>
              <a:off x="0" y="0"/>
              <a:ext cx="2152126" cy="2152127"/>
            </a:xfrm>
            <a:custGeom>
              <a:avLst/>
              <a:gdLst>
                <a:gd name="T0" fmla="*/ 1225 w 1229"/>
                <a:gd name="T1" fmla="*/ 665 h 1229"/>
                <a:gd name="T2" fmla="*/ 1201 w 1229"/>
                <a:gd name="T3" fmla="*/ 629 h 1229"/>
                <a:gd name="T4" fmla="*/ 1101 w 1229"/>
                <a:gd name="T5" fmla="*/ 598 h 1229"/>
                <a:gd name="T6" fmla="*/ 1039 w 1229"/>
                <a:gd name="T7" fmla="*/ 535 h 1229"/>
                <a:gd name="T8" fmla="*/ 1046 w 1229"/>
                <a:gd name="T9" fmla="*/ 447 h 1229"/>
                <a:gd name="T10" fmla="*/ 1146 w 1229"/>
                <a:gd name="T11" fmla="*/ 354 h 1229"/>
                <a:gd name="T12" fmla="*/ 1152 w 1229"/>
                <a:gd name="T13" fmla="*/ 314 h 1229"/>
                <a:gd name="T14" fmla="*/ 1082 w 1229"/>
                <a:gd name="T15" fmla="*/ 216 h 1229"/>
                <a:gd name="T16" fmla="*/ 1031 w 1229"/>
                <a:gd name="T17" fmla="*/ 209 h 1229"/>
                <a:gd name="T18" fmla="*/ 920 w 1229"/>
                <a:gd name="T19" fmla="*/ 266 h 1229"/>
                <a:gd name="T20" fmla="*/ 848 w 1229"/>
                <a:gd name="T21" fmla="*/ 253 h 1229"/>
                <a:gd name="T22" fmla="*/ 802 w 1229"/>
                <a:gd name="T23" fmla="*/ 206 h 1229"/>
                <a:gd name="T24" fmla="*/ 806 w 1229"/>
                <a:gd name="T25" fmla="*/ 53 h 1229"/>
                <a:gd name="T26" fmla="*/ 782 w 1229"/>
                <a:gd name="T27" fmla="*/ 24 h 1229"/>
                <a:gd name="T28" fmla="*/ 663 w 1229"/>
                <a:gd name="T29" fmla="*/ 4 h 1229"/>
                <a:gd name="T30" fmla="*/ 628 w 1229"/>
                <a:gd name="T31" fmla="*/ 29 h 1229"/>
                <a:gd name="T32" fmla="*/ 586 w 1229"/>
                <a:gd name="T33" fmla="*/ 164 h 1229"/>
                <a:gd name="T34" fmla="*/ 535 w 1229"/>
                <a:gd name="T35" fmla="*/ 192 h 1229"/>
                <a:gd name="T36" fmla="*/ 457 w 1229"/>
                <a:gd name="T37" fmla="*/ 192 h 1229"/>
                <a:gd name="T38" fmla="*/ 363 w 1229"/>
                <a:gd name="T39" fmla="*/ 90 h 1229"/>
                <a:gd name="T40" fmla="*/ 325 w 1229"/>
                <a:gd name="T41" fmla="*/ 79 h 1229"/>
                <a:gd name="T42" fmla="*/ 218 w 1229"/>
                <a:gd name="T43" fmla="*/ 152 h 1229"/>
                <a:gd name="T44" fmla="*/ 210 w 1229"/>
                <a:gd name="T45" fmla="*/ 202 h 1229"/>
                <a:gd name="T46" fmla="*/ 264 w 1229"/>
                <a:gd name="T47" fmla="*/ 309 h 1229"/>
                <a:gd name="T48" fmla="*/ 253 w 1229"/>
                <a:gd name="T49" fmla="*/ 389 h 1229"/>
                <a:gd name="T50" fmla="*/ 195 w 1229"/>
                <a:gd name="T51" fmla="*/ 431 h 1229"/>
                <a:gd name="T52" fmla="*/ 73 w 1229"/>
                <a:gd name="T53" fmla="*/ 421 h 1229"/>
                <a:gd name="T54" fmla="*/ 25 w 1229"/>
                <a:gd name="T55" fmla="*/ 459 h 1229"/>
                <a:gd name="T56" fmla="*/ 6 w 1229"/>
                <a:gd name="T57" fmla="*/ 563 h 1229"/>
                <a:gd name="T58" fmla="*/ 36 w 1229"/>
                <a:gd name="T59" fmla="*/ 607 h 1229"/>
                <a:gd name="T60" fmla="*/ 148 w 1229"/>
                <a:gd name="T61" fmla="*/ 644 h 1229"/>
                <a:gd name="T62" fmla="*/ 195 w 1229"/>
                <a:gd name="T63" fmla="*/ 714 h 1229"/>
                <a:gd name="T64" fmla="*/ 183 w 1229"/>
                <a:gd name="T65" fmla="*/ 783 h 1229"/>
                <a:gd name="T66" fmla="*/ 97 w 1229"/>
                <a:gd name="T67" fmla="*/ 865 h 1229"/>
                <a:gd name="T68" fmla="*/ 87 w 1229"/>
                <a:gd name="T69" fmla="*/ 920 h 1229"/>
                <a:gd name="T70" fmla="*/ 149 w 1229"/>
                <a:gd name="T71" fmla="*/ 1008 h 1229"/>
                <a:gd name="T72" fmla="*/ 201 w 1229"/>
                <a:gd name="T73" fmla="*/ 1021 h 1229"/>
                <a:gd name="T74" fmla="*/ 315 w 1229"/>
                <a:gd name="T75" fmla="*/ 963 h 1229"/>
                <a:gd name="T76" fmla="*/ 400 w 1229"/>
                <a:gd name="T77" fmla="*/ 987 h 1229"/>
                <a:gd name="T78" fmla="*/ 430 w 1229"/>
                <a:gd name="T79" fmla="*/ 1046 h 1229"/>
                <a:gd name="T80" fmla="*/ 425 w 1229"/>
                <a:gd name="T81" fmla="*/ 1163 h 1229"/>
                <a:gd name="T82" fmla="*/ 455 w 1229"/>
                <a:gd name="T83" fmla="*/ 1202 h 1229"/>
                <a:gd name="T84" fmla="*/ 566 w 1229"/>
                <a:gd name="T85" fmla="*/ 1221 h 1229"/>
                <a:gd name="T86" fmla="*/ 610 w 1229"/>
                <a:gd name="T87" fmla="*/ 1199 h 1229"/>
                <a:gd name="T88" fmla="*/ 649 w 1229"/>
                <a:gd name="T89" fmla="*/ 1075 h 1229"/>
                <a:gd name="T90" fmla="*/ 716 w 1229"/>
                <a:gd name="T91" fmla="*/ 1034 h 1229"/>
                <a:gd name="T92" fmla="*/ 794 w 1229"/>
                <a:gd name="T93" fmla="*/ 1054 h 1229"/>
                <a:gd name="T94" fmla="*/ 866 w 1229"/>
                <a:gd name="T95" fmla="*/ 1133 h 1229"/>
                <a:gd name="T96" fmla="*/ 911 w 1229"/>
                <a:gd name="T97" fmla="*/ 1147 h 1229"/>
                <a:gd name="T98" fmla="*/ 1015 w 1229"/>
                <a:gd name="T99" fmla="*/ 1076 h 1229"/>
                <a:gd name="T100" fmla="*/ 1024 w 1229"/>
                <a:gd name="T101" fmla="*/ 1032 h 1229"/>
                <a:gd name="T102" fmla="*/ 961 w 1229"/>
                <a:gd name="T103" fmla="*/ 895 h 1229"/>
                <a:gd name="T104" fmla="*/ 989 w 1229"/>
                <a:gd name="T105" fmla="*/ 831 h 1229"/>
                <a:gd name="T106" fmla="*/ 1045 w 1229"/>
                <a:gd name="T107" fmla="*/ 798 h 1229"/>
                <a:gd name="T108" fmla="*/ 1154 w 1229"/>
                <a:gd name="T109" fmla="*/ 801 h 1229"/>
                <a:gd name="T110" fmla="*/ 1197 w 1229"/>
                <a:gd name="T111" fmla="*/ 785 h 1229"/>
                <a:gd name="T112" fmla="*/ 1225 w 1229"/>
                <a:gd name="T113" fmla="*/ 665 h 1229"/>
                <a:gd name="T114" fmla="*/ 596 w 1229"/>
                <a:gd name="T115" fmla="*/ 729 h 1229"/>
                <a:gd name="T116" fmla="*/ 499 w 1229"/>
                <a:gd name="T117" fmla="*/ 592 h 1229"/>
                <a:gd name="T118" fmla="*/ 636 w 1229"/>
                <a:gd name="T119" fmla="*/ 495 h 1229"/>
                <a:gd name="T120" fmla="*/ 733 w 1229"/>
                <a:gd name="T121" fmla="*/ 632 h 1229"/>
                <a:gd name="T122" fmla="*/ 596 w 1229"/>
                <a:gd name="T123" fmla="*/ 729 h 122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229"/>
                <a:gd name="T187" fmla="*/ 0 h 1229"/>
                <a:gd name="T188" fmla="*/ 1229 w 1229"/>
                <a:gd name="T189" fmla="*/ 1229 h 1229"/>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229" h="1229">
                  <a:moveTo>
                    <a:pt x="1225" y="665"/>
                  </a:moveTo>
                  <a:cubicBezTo>
                    <a:pt x="1229" y="635"/>
                    <a:pt x="1201" y="629"/>
                    <a:pt x="1201" y="629"/>
                  </a:cubicBezTo>
                  <a:cubicBezTo>
                    <a:pt x="1201" y="629"/>
                    <a:pt x="1154" y="612"/>
                    <a:pt x="1101" y="598"/>
                  </a:cubicBezTo>
                  <a:cubicBezTo>
                    <a:pt x="1048" y="583"/>
                    <a:pt x="1039" y="535"/>
                    <a:pt x="1039" y="535"/>
                  </a:cubicBezTo>
                  <a:cubicBezTo>
                    <a:pt x="1013" y="473"/>
                    <a:pt x="1046" y="447"/>
                    <a:pt x="1046" y="447"/>
                  </a:cubicBezTo>
                  <a:cubicBezTo>
                    <a:pt x="1146" y="354"/>
                    <a:pt x="1146" y="354"/>
                    <a:pt x="1146" y="354"/>
                  </a:cubicBezTo>
                  <a:cubicBezTo>
                    <a:pt x="1166" y="334"/>
                    <a:pt x="1152" y="314"/>
                    <a:pt x="1152" y="314"/>
                  </a:cubicBezTo>
                  <a:cubicBezTo>
                    <a:pt x="1082" y="216"/>
                    <a:pt x="1082" y="216"/>
                    <a:pt x="1082" y="216"/>
                  </a:cubicBezTo>
                  <a:cubicBezTo>
                    <a:pt x="1062" y="189"/>
                    <a:pt x="1031" y="209"/>
                    <a:pt x="1031" y="209"/>
                  </a:cubicBezTo>
                  <a:cubicBezTo>
                    <a:pt x="920" y="266"/>
                    <a:pt x="920" y="266"/>
                    <a:pt x="920" y="266"/>
                  </a:cubicBezTo>
                  <a:cubicBezTo>
                    <a:pt x="899" y="275"/>
                    <a:pt x="848" y="253"/>
                    <a:pt x="848" y="253"/>
                  </a:cubicBezTo>
                  <a:cubicBezTo>
                    <a:pt x="818" y="239"/>
                    <a:pt x="802" y="206"/>
                    <a:pt x="802" y="206"/>
                  </a:cubicBezTo>
                  <a:cubicBezTo>
                    <a:pt x="806" y="53"/>
                    <a:pt x="806" y="53"/>
                    <a:pt x="806" y="53"/>
                  </a:cubicBezTo>
                  <a:cubicBezTo>
                    <a:pt x="807" y="32"/>
                    <a:pt x="782" y="24"/>
                    <a:pt x="782" y="24"/>
                  </a:cubicBezTo>
                  <a:cubicBezTo>
                    <a:pt x="663" y="4"/>
                    <a:pt x="663" y="4"/>
                    <a:pt x="663" y="4"/>
                  </a:cubicBezTo>
                  <a:cubicBezTo>
                    <a:pt x="635" y="0"/>
                    <a:pt x="628" y="29"/>
                    <a:pt x="628" y="29"/>
                  </a:cubicBezTo>
                  <a:cubicBezTo>
                    <a:pt x="626" y="35"/>
                    <a:pt x="586" y="164"/>
                    <a:pt x="586" y="164"/>
                  </a:cubicBezTo>
                  <a:cubicBezTo>
                    <a:pt x="578" y="177"/>
                    <a:pt x="535" y="192"/>
                    <a:pt x="535" y="192"/>
                  </a:cubicBezTo>
                  <a:cubicBezTo>
                    <a:pt x="494" y="211"/>
                    <a:pt x="457" y="192"/>
                    <a:pt x="457" y="192"/>
                  </a:cubicBezTo>
                  <a:cubicBezTo>
                    <a:pt x="363" y="90"/>
                    <a:pt x="363" y="90"/>
                    <a:pt x="363" y="90"/>
                  </a:cubicBezTo>
                  <a:cubicBezTo>
                    <a:pt x="350" y="72"/>
                    <a:pt x="325" y="79"/>
                    <a:pt x="325" y="79"/>
                  </a:cubicBezTo>
                  <a:cubicBezTo>
                    <a:pt x="218" y="152"/>
                    <a:pt x="218" y="152"/>
                    <a:pt x="218" y="152"/>
                  </a:cubicBezTo>
                  <a:cubicBezTo>
                    <a:pt x="196" y="170"/>
                    <a:pt x="210" y="202"/>
                    <a:pt x="210" y="202"/>
                  </a:cubicBezTo>
                  <a:cubicBezTo>
                    <a:pt x="264" y="309"/>
                    <a:pt x="264" y="309"/>
                    <a:pt x="264" y="309"/>
                  </a:cubicBezTo>
                  <a:cubicBezTo>
                    <a:pt x="284" y="340"/>
                    <a:pt x="253" y="389"/>
                    <a:pt x="253" y="389"/>
                  </a:cubicBezTo>
                  <a:cubicBezTo>
                    <a:pt x="235" y="421"/>
                    <a:pt x="195" y="431"/>
                    <a:pt x="195" y="431"/>
                  </a:cubicBezTo>
                  <a:cubicBezTo>
                    <a:pt x="73" y="421"/>
                    <a:pt x="73" y="421"/>
                    <a:pt x="73" y="421"/>
                  </a:cubicBezTo>
                  <a:cubicBezTo>
                    <a:pt x="30" y="419"/>
                    <a:pt x="25" y="459"/>
                    <a:pt x="25" y="459"/>
                  </a:cubicBezTo>
                  <a:cubicBezTo>
                    <a:pt x="6" y="563"/>
                    <a:pt x="6" y="563"/>
                    <a:pt x="6" y="563"/>
                  </a:cubicBezTo>
                  <a:cubicBezTo>
                    <a:pt x="0" y="600"/>
                    <a:pt x="36" y="607"/>
                    <a:pt x="36" y="607"/>
                  </a:cubicBezTo>
                  <a:cubicBezTo>
                    <a:pt x="148" y="644"/>
                    <a:pt x="148" y="644"/>
                    <a:pt x="148" y="644"/>
                  </a:cubicBezTo>
                  <a:cubicBezTo>
                    <a:pt x="189" y="655"/>
                    <a:pt x="195" y="714"/>
                    <a:pt x="195" y="714"/>
                  </a:cubicBezTo>
                  <a:cubicBezTo>
                    <a:pt x="208" y="764"/>
                    <a:pt x="183" y="783"/>
                    <a:pt x="183" y="783"/>
                  </a:cubicBezTo>
                  <a:cubicBezTo>
                    <a:pt x="97" y="865"/>
                    <a:pt x="97" y="865"/>
                    <a:pt x="97" y="865"/>
                  </a:cubicBezTo>
                  <a:cubicBezTo>
                    <a:pt x="67" y="888"/>
                    <a:pt x="87" y="920"/>
                    <a:pt x="87" y="920"/>
                  </a:cubicBezTo>
                  <a:cubicBezTo>
                    <a:pt x="149" y="1008"/>
                    <a:pt x="149" y="1008"/>
                    <a:pt x="149" y="1008"/>
                  </a:cubicBezTo>
                  <a:cubicBezTo>
                    <a:pt x="179" y="1038"/>
                    <a:pt x="201" y="1021"/>
                    <a:pt x="201" y="1021"/>
                  </a:cubicBezTo>
                  <a:cubicBezTo>
                    <a:pt x="315" y="963"/>
                    <a:pt x="315" y="963"/>
                    <a:pt x="315" y="963"/>
                  </a:cubicBezTo>
                  <a:cubicBezTo>
                    <a:pt x="356" y="943"/>
                    <a:pt x="400" y="987"/>
                    <a:pt x="400" y="987"/>
                  </a:cubicBezTo>
                  <a:cubicBezTo>
                    <a:pt x="437" y="1013"/>
                    <a:pt x="430" y="1046"/>
                    <a:pt x="430" y="1046"/>
                  </a:cubicBezTo>
                  <a:cubicBezTo>
                    <a:pt x="425" y="1163"/>
                    <a:pt x="425" y="1163"/>
                    <a:pt x="425" y="1163"/>
                  </a:cubicBezTo>
                  <a:cubicBezTo>
                    <a:pt x="422" y="1190"/>
                    <a:pt x="455" y="1202"/>
                    <a:pt x="455" y="1202"/>
                  </a:cubicBezTo>
                  <a:cubicBezTo>
                    <a:pt x="566" y="1221"/>
                    <a:pt x="566" y="1221"/>
                    <a:pt x="566" y="1221"/>
                  </a:cubicBezTo>
                  <a:cubicBezTo>
                    <a:pt x="605" y="1229"/>
                    <a:pt x="610" y="1199"/>
                    <a:pt x="610" y="1199"/>
                  </a:cubicBezTo>
                  <a:cubicBezTo>
                    <a:pt x="649" y="1075"/>
                    <a:pt x="649" y="1075"/>
                    <a:pt x="649" y="1075"/>
                  </a:cubicBezTo>
                  <a:cubicBezTo>
                    <a:pt x="661" y="1042"/>
                    <a:pt x="716" y="1034"/>
                    <a:pt x="716" y="1034"/>
                  </a:cubicBezTo>
                  <a:cubicBezTo>
                    <a:pt x="769" y="1019"/>
                    <a:pt x="794" y="1054"/>
                    <a:pt x="794" y="1054"/>
                  </a:cubicBezTo>
                  <a:cubicBezTo>
                    <a:pt x="866" y="1133"/>
                    <a:pt x="866" y="1133"/>
                    <a:pt x="866" y="1133"/>
                  </a:cubicBezTo>
                  <a:cubicBezTo>
                    <a:pt x="880" y="1157"/>
                    <a:pt x="911" y="1147"/>
                    <a:pt x="911" y="1147"/>
                  </a:cubicBezTo>
                  <a:cubicBezTo>
                    <a:pt x="1015" y="1076"/>
                    <a:pt x="1015" y="1076"/>
                    <a:pt x="1015" y="1076"/>
                  </a:cubicBezTo>
                  <a:cubicBezTo>
                    <a:pt x="1039" y="1054"/>
                    <a:pt x="1024" y="1032"/>
                    <a:pt x="1024" y="1032"/>
                  </a:cubicBezTo>
                  <a:cubicBezTo>
                    <a:pt x="961" y="895"/>
                    <a:pt x="961" y="895"/>
                    <a:pt x="961" y="895"/>
                  </a:cubicBezTo>
                  <a:cubicBezTo>
                    <a:pt x="952" y="871"/>
                    <a:pt x="989" y="831"/>
                    <a:pt x="989" y="831"/>
                  </a:cubicBezTo>
                  <a:cubicBezTo>
                    <a:pt x="1014" y="796"/>
                    <a:pt x="1045" y="798"/>
                    <a:pt x="1045" y="798"/>
                  </a:cubicBezTo>
                  <a:cubicBezTo>
                    <a:pt x="1154" y="801"/>
                    <a:pt x="1154" y="801"/>
                    <a:pt x="1154" y="801"/>
                  </a:cubicBezTo>
                  <a:cubicBezTo>
                    <a:pt x="1194" y="807"/>
                    <a:pt x="1197" y="785"/>
                    <a:pt x="1197" y="785"/>
                  </a:cubicBezTo>
                  <a:cubicBezTo>
                    <a:pt x="1197" y="785"/>
                    <a:pt x="1220" y="696"/>
                    <a:pt x="1225" y="665"/>
                  </a:cubicBezTo>
                  <a:close/>
                  <a:moveTo>
                    <a:pt x="596" y="729"/>
                  </a:moveTo>
                  <a:cubicBezTo>
                    <a:pt x="531" y="718"/>
                    <a:pt x="488" y="657"/>
                    <a:pt x="499" y="592"/>
                  </a:cubicBezTo>
                  <a:cubicBezTo>
                    <a:pt x="510" y="528"/>
                    <a:pt x="571" y="484"/>
                    <a:pt x="636" y="495"/>
                  </a:cubicBezTo>
                  <a:cubicBezTo>
                    <a:pt x="701" y="507"/>
                    <a:pt x="744" y="568"/>
                    <a:pt x="733" y="632"/>
                  </a:cubicBezTo>
                  <a:cubicBezTo>
                    <a:pt x="722" y="697"/>
                    <a:pt x="660" y="740"/>
                    <a:pt x="596" y="729"/>
                  </a:cubicBezTo>
                  <a:close/>
                </a:path>
              </a:pathLst>
            </a:custGeom>
            <a:solidFill>
              <a:schemeClr val="accent1"/>
            </a:solidFill>
            <a:ln>
              <a:noFill/>
            </a:ln>
            <a:extLst>
              <a:ext uri="{91240B29-F687-4F45-9708-019B960494DF}">
                <a14:hiddenLine xmlns:a14="http://schemas.microsoft.com/office/drawing/2010/main" w="9525">
                  <a:solidFill>
                    <a:srgbClr val="000000"/>
                  </a:solidFill>
                  <a:bevel/>
                </a14:hiddenLine>
              </a:ext>
            </a:extLst>
          </p:spPr>
          <p:txBody>
            <a:bodyPr lIns="83743" tIns="41872" rIns="83743" bIns="41872"/>
            <a:lstStyle/>
            <a:p>
              <a:pPr algn="just">
                <a:lnSpc>
                  <a:spcPct val="120000"/>
                </a:lnSpc>
              </a:pPr>
              <a:endParaRPr lang="zh-CN" altLang="zh-CN" sz="900">
                <a:solidFill>
                  <a:srgbClr val="5F5F5F"/>
                </a:solidFill>
                <a:latin typeface="Arial" panose="020B0604020202020204" pitchFamily="34" charset="0"/>
                <a:ea typeface="微软雅黑" panose="020B0503020204020204" pitchFamily="34" charset="-122"/>
                <a:sym typeface="Arial" panose="020B0604020202020204" pitchFamily="34" charset="0"/>
              </a:endParaRPr>
            </a:p>
          </p:txBody>
        </p:sp>
        <p:sp>
          <p:nvSpPr>
            <p:cNvPr id="20486" name="Freeform 492"/>
            <p:cNvSpPr>
              <a:spLocks noEditPoints="1" noChangeArrowheads="1"/>
            </p:cNvSpPr>
            <p:nvPr/>
          </p:nvSpPr>
          <p:spPr bwMode="auto">
            <a:xfrm>
              <a:off x="645786" y="474712"/>
              <a:ext cx="288826" cy="294010"/>
            </a:xfrm>
            <a:custGeom>
              <a:avLst/>
              <a:gdLst>
                <a:gd name="T0" fmla="*/ 128 w 165"/>
                <a:gd name="T1" fmla="*/ 26 h 168"/>
                <a:gd name="T2" fmla="*/ 25 w 165"/>
                <a:gd name="T3" fmla="*/ 37 h 168"/>
                <a:gd name="T4" fmla="*/ 36 w 165"/>
                <a:gd name="T5" fmla="*/ 142 h 168"/>
                <a:gd name="T6" fmla="*/ 140 w 165"/>
                <a:gd name="T7" fmla="*/ 130 h 168"/>
                <a:gd name="T8" fmla="*/ 128 w 165"/>
                <a:gd name="T9" fmla="*/ 26 h 168"/>
                <a:gd name="T10" fmla="*/ 50 w 165"/>
                <a:gd name="T11" fmla="*/ 124 h 168"/>
                <a:gd name="T12" fmla="*/ 42 w 165"/>
                <a:gd name="T13" fmla="*/ 51 h 168"/>
                <a:gd name="T14" fmla="*/ 114 w 165"/>
                <a:gd name="T15" fmla="*/ 43 h 168"/>
                <a:gd name="T16" fmla="*/ 122 w 165"/>
                <a:gd name="T17" fmla="*/ 116 h 168"/>
                <a:gd name="T18" fmla="*/ 50 w 165"/>
                <a:gd name="T19" fmla="*/ 124 h 1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5"/>
                <a:gd name="T31" fmla="*/ 0 h 168"/>
                <a:gd name="T32" fmla="*/ 165 w 165"/>
                <a:gd name="T33" fmla="*/ 168 h 1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5" h="168">
                  <a:moveTo>
                    <a:pt x="128" y="26"/>
                  </a:moveTo>
                  <a:cubicBezTo>
                    <a:pt x="97" y="0"/>
                    <a:pt x="50" y="5"/>
                    <a:pt x="25" y="37"/>
                  </a:cubicBezTo>
                  <a:cubicBezTo>
                    <a:pt x="0" y="69"/>
                    <a:pt x="5" y="116"/>
                    <a:pt x="36" y="142"/>
                  </a:cubicBezTo>
                  <a:cubicBezTo>
                    <a:pt x="68" y="168"/>
                    <a:pt x="114" y="163"/>
                    <a:pt x="140" y="130"/>
                  </a:cubicBezTo>
                  <a:cubicBezTo>
                    <a:pt x="165" y="98"/>
                    <a:pt x="160" y="51"/>
                    <a:pt x="128" y="26"/>
                  </a:cubicBezTo>
                  <a:close/>
                  <a:moveTo>
                    <a:pt x="50" y="124"/>
                  </a:moveTo>
                  <a:cubicBezTo>
                    <a:pt x="28" y="107"/>
                    <a:pt x="25" y="74"/>
                    <a:pt x="42" y="51"/>
                  </a:cubicBezTo>
                  <a:cubicBezTo>
                    <a:pt x="60" y="29"/>
                    <a:pt x="92" y="25"/>
                    <a:pt x="114" y="43"/>
                  </a:cubicBezTo>
                  <a:cubicBezTo>
                    <a:pt x="136" y="61"/>
                    <a:pt x="140" y="94"/>
                    <a:pt x="122" y="116"/>
                  </a:cubicBezTo>
                  <a:cubicBezTo>
                    <a:pt x="105" y="139"/>
                    <a:pt x="72" y="142"/>
                    <a:pt x="50" y="124"/>
                  </a:cubicBez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lIns="83743" tIns="41872" rIns="83743" bIns="41872"/>
            <a:lstStyle/>
            <a:p>
              <a:pPr algn="just">
                <a:lnSpc>
                  <a:spcPct val="120000"/>
                </a:lnSpc>
              </a:pPr>
              <a:endParaRPr lang="zh-CN" altLang="zh-CN" sz="900">
                <a:solidFill>
                  <a:srgbClr val="5F5F5F"/>
                </a:solidFill>
                <a:latin typeface="Arial" panose="020B0604020202020204" pitchFamily="34" charset="0"/>
                <a:ea typeface="微软雅黑" panose="020B0503020204020204" pitchFamily="34" charset="-122"/>
                <a:sym typeface="Arial" panose="020B0604020202020204" pitchFamily="34" charset="0"/>
              </a:endParaRPr>
            </a:p>
          </p:txBody>
        </p:sp>
        <p:sp>
          <p:nvSpPr>
            <p:cNvPr id="20487" name="Freeform 493"/>
            <p:cNvSpPr>
              <a:spLocks noChangeArrowheads="1"/>
            </p:cNvSpPr>
            <p:nvPr/>
          </p:nvSpPr>
          <p:spPr bwMode="auto">
            <a:xfrm>
              <a:off x="640602" y="705773"/>
              <a:ext cx="91091" cy="108865"/>
            </a:xfrm>
            <a:custGeom>
              <a:avLst/>
              <a:gdLst>
                <a:gd name="T0" fmla="*/ 20 w 52"/>
                <a:gd name="T1" fmla="*/ 56 h 62"/>
                <a:gd name="T2" fmla="*/ 5 w 52"/>
                <a:gd name="T3" fmla="*/ 58 h 62"/>
                <a:gd name="T4" fmla="*/ 5 w 52"/>
                <a:gd name="T5" fmla="*/ 58 h 62"/>
                <a:gd name="T6" fmla="*/ 3 w 52"/>
                <a:gd name="T7" fmla="*/ 43 h 62"/>
                <a:gd name="T8" fmla="*/ 31 w 52"/>
                <a:gd name="T9" fmla="*/ 6 h 62"/>
                <a:gd name="T10" fmla="*/ 46 w 52"/>
                <a:gd name="T11" fmla="*/ 4 h 62"/>
                <a:gd name="T12" fmla="*/ 46 w 52"/>
                <a:gd name="T13" fmla="*/ 4 h 62"/>
                <a:gd name="T14" fmla="*/ 48 w 52"/>
                <a:gd name="T15" fmla="*/ 20 h 62"/>
                <a:gd name="T16" fmla="*/ 20 w 52"/>
                <a:gd name="T17" fmla="*/ 56 h 6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2"/>
                <a:gd name="T28" fmla="*/ 0 h 62"/>
                <a:gd name="T29" fmla="*/ 52 w 52"/>
                <a:gd name="T30" fmla="*/ 62 h 6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2" h="62">
                  <a:moveTo>
                    <a:pt x="20" y="56"/>
                  </a:moveTo>
                  <a:cubicBezTo>
                    <a:pt x="17" y="61"/>
                    <a:pt x="10" y="62"/>
                    <a:pt x="5" y="58"/>
                  </a:cubicBezTo>
                  <a:cubicBezTo>
                    <a:pt x="5" y="58"/>
                    <a:pt x="5" y="58"/>
                    <a:pt x="5" y="58"/>
                  </a:cubicBezTo>
                  <a:cubicBezTo>
                    <a:pt x="0" y="54"/>
                    <a:pt x="0" y="47"/>
                    <a:pt x="3" y="43"/>
                  </a:cubicBezTo>
                  <a:cubicBezTo>
                    <a:pt x="31" y="6"/>
                    <a:pt x="31" y="6"/>
                    <a:pt x="31" y="6"/>
                  </a:cubicBezTo>
                  <a:cubicBezTo>
                    <a:pt x="35" y="1"/>
                    <a:pt x="42" y="0"/>
                    <a:pt x="46" y="4"/>
                  </a:cubicBezTo>
                  <a:cubicBezTo>
                    <a:pt x="46" y="4"/>
                    <a:pt x="46" y="4"/>
                    <a:pt x="46" y="4"/>
                  </a:cubicBezTo>
                  <a:cubicBezTo>
                    <a:pt x="51" y="8"/>
                    <a:pt x="52" y="15"/>
                    <a:pt x="48" y="20"/>
                  </a:cubicBezTo>
                  <a:lnTo>
                    <a:pt x="20" y="56"/>
                  </a:ln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lIns="83743" tIns="41872" rIns="83743" bIns="41872"/>
            <a:lstStyle/>
            <a:p>
              <a:pPr algn="just">
                <a:lnSpc>
                  <a:spcPct val="120000"/>
                </a:lnSpc>
              </a:pPr>
              <a:endParaRPr lang="zh-CN" altLang="zh-CN" sz="900">
                <a:solidFill>
                  <a:srgbClr val="5F5F5F"/>
                </a:solidFill>
                <a:latin typeface="Arial" panose="020B0604020202020204" pitchFamily="34" charset="0"/>
                <a:ea typeface="微软雅黑" panose="020B0503020204020204" pitchFamily="34" charset="-122"/>
                <a:sym typeface="Arial" panose="020B0604020202020204" pitchFamily="34" charset="0"/>
              </a:endParaRPr>
            </a:p>
          </p:txBody>
        </p:sp>
        <p:sp>
          <p:nvSpPr>
            <p:cNvPr id="20488" name="Freeform 494"/>
            <p:cNvSpPr>
              <a:spLocks noChangeArrowheads="1"/>
            </p:cNvSpPr>
            <p:nvPr/>
          </p:nvSpPr>
          <p:spPr bwMode="auto">
            <a:xfrm>
              <a:off x="727990" y="539883"/>
              <a:ext cx="70355" cy="47397"/>
            </a:xfrm>
            <a:custGeom>
              <a:avLst/>
              <a:gdLst>
                <a:gd name="T0" fmla="*/ 8 w 40"/>
                <a:gd name="T1" fmla="*/ 26 h 27"/>
                <a:gd name="T2" fmla="*/ 9 w 40"/>
                <a:gd name="T3" fmla="*/ 25 h 27"/>
                <a:gd name="T4" fmla="*/ 34 w 40"/>
                <a:gd name="T5" fmla="*/ 10 h 27"/>
                <a:gd name="T6" fmla="*/ 32 w 40"/>
                <a:gd name="T7" fmla="*/ 1 h 27"/>
                <a:gd name="T8" fmla="*/ 32 w 40"/>
                <a:gd name="T9" fmla="*/ 0 h 27"/>
                <a:gd name="T10" fmla="*/ 2 w 40"/>
                <a:gd name="T11" fmla="*/ 19 h 27"/>
                <a:gd name="T12" fmla="*/ 1 w 40"/>
                <a:gd name="T13" fmla="*/ 19 h 27"/>
                <a:gd name="T14" fmla="*/ 8 w 40"/>
                <a:gd name="T15" fmla="*/ 26 h 27"/>
                <a:gd name="T16" fmla="*/ 0 60000 65536"/>
                <a:gd name="T17" fmla="*/ 0 60000 65536"/>
                <a:gd name="T18" fmla="*/ 0 60000 65536"/>
                <a:gd name="T19" fmla="*/ 0 60000 65536"/>
                <a:gd name="T20" fmla="*/ 0 60000 65536"/>
                <a:gd name="T21" fmla="*/ 0 60000 65536"/>
                <a:gd name="T22" fmla="*/ 0 60000 65536"/>
                <a:gd name="T23" fmla="*/ 0 60000 65536"/>
                <a:gd name="T24" fmla="*/ 0 w 40"/>
                <a:gd name="T25" fmla="*/ 0 h 27"/>
                <a:gd name="T26" fmla="*/ 40 w 40"/>
                <a:gd name="T27" fmla="*/ 27 h 2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 h="27">
                  <a:moveTo>
                    <a:pt x="8" y="26"/>
                  </a:moveTo>
                  <a:cubicBezTo>
                    <a:pt x="9" y="26"/>
                    <a:pt x="9" y="25"/>
                    <a:pt x="9" y="25"/>
                  </a:cubicBezTo>
                  <a:cubicBezTo>
                    <a:pt x="16" y="17"/>
                    <a:pt x="25" y="12"/>
                    <a:pt x="34" y="10"/>
                  </a:cubicBezTo>
                  <a:cubicBezTo>
                    <a:pt x="40" y="4"/>
                    <a:pt x="32" y="1"/>
                    <a:pt x="32" y="1"/>
                  </a:cubicBezTo>
                  <a:cubicBezTo>
                    <a:pt x="32" y="1"/>
                    <a:pt x="32" y="1"/>
                    <a:pt x="32" y="0"/>
                  </a:cubicBezTo>
                  <a:cubicBezTo>
                    <a:pt x="21" y="3"/>
                    <a:pt x="10" y="9"/>
                    <a:pt x="2" y="19"/>
                  </a:cubicBezTo>
                  <a:cubicBezTo>
                    <a:pt x="2" y="19"/>
                    <a:pt x="1" y="19"/>
                    <a:pt x="1" y="19"/>
                  </a:cubicBezTo>
                  <a:cubicBezTo>
                    <a:pt x="0" y="27"/>
                    <a:pt x="8" y="26"/>
                    <a:pt x="8" y="26"/>
                  </a:cubicBez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lIns="83743" tIns="41872" rIns="83743" bIns="41872"/>
            <a:lstStyle/>
            <a:p>
              <a:pPr algn="just">
                <a:lnSpc>
                  <a:spcPct val="120000"/>
                </a:lnSpc>
              </a:pPr>
              <a:endParaRPr lang="zh-CN" altLang="zh-CN" sz="900">
                <a:solidFill>
                  <a:srgbClr val="5F5F5F"/>
                </a:solidFill>
                <a:latin typeface="Arial" panose="020B0604020202020204" pitchFamily="34" charset="0"/>
                <a:ea typeface="微软雅黑" panose="020B0503020204020204" pitchFamily="34" charset="-122"/>
                <a:sym typeface="Arial" panose="020B0604020202020204" pitchFamily="34" charset="0"/>
              </a:endParaRPr>
            </a:p>
          </p:txBody>
        </p:sp>
        <p:sp>
          <p:nvSpPr>
            <p:cNvPr id="20489" name="Freeform 522"/>
            <p:cNvSpPr>
              <a:spLocks noChangeArrowheads="1"/>
            </p:cNvSpPr>
            <p:nvPr/>
          </p:nvSpPr>
          <p:spPr bwMode="auto">
            <a:xfrm>
              <a:off x="1239731" y="1303422"/>
              <a:ext cx="251797" cy="174777"/>
            </a:xfrm>
            <a:custGeom>
              <a:avLst/>
              <a:gdLst>
                <a:gd name="T0" fmla="*/ 296 w 340"/>
                <a:gd name="T1" fmla="*/ 96 h 236"/>
                <a:gd name="T2" fmla="*/ 319 w 340"/>
                <a:gd name="T3" fmla="*/ 52 h 236"/>
                <a:gd name="T4" fmla="*/ 340 w 340"/>
                <a:gd name="T5" fmla="*/ 4 h 236"/>
                <a:gd name="T6" fmla="*/ 286 w 340"/>
                <a:gd name="T7" fmla="*/ 2 h 236"/>
                <a:gd name="T8" fmla="*/ 232 w 340"/>
                <a:gd name="T9" fmla="*/ 0 h 236"/>
                <a:gd name="T10" fmla="*/ 253 w 340"/>
                <a:gd name="T11" fmla="*/ 26 h 236"/>
                <a:gd name="T12" fmla="*/ 2 w 340"/>
                <a:gd name="T13" fmla="*/ 175 h 236"/>
                <a:gd name="T14" fmla="*/ 0 w 340"/>
                <a:gd name="T15" fmla="*/ 236 h 236"/>
                <a:gd name="T16" fmla="*/ 272 w 340"/>
                <a:gd name="T17" fmla="*/ 66 h 236"/>
                <a:gd name="T18" fmla="*/ 296 w 340"/>
                <a:gd name="T19" fmla="*/ 96 h 2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0"/>
                <a:gd name="T31" fmla="*/ 0 h 236"/>
                <a:gd name="T32" fmla="*/ 340 w 340"/>
                <a:gd name="T33" fmla="*/ 236 h 2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0" h="236">
                  <a:moveTo>
                    <a:pt x="296" y="96"/>
                  </a:moveTo>
                  <a:lnTo>
                    <a:pt x="319" y="52"/>
                  </a:lnTo>
                  <a:lnTo>
                    <a:pt x="340" y="4"/>
                  </a:lnTo>
                  <a:lnTo>
                    <a:pt x="286" y="2"/>
                  </a:lnTo>
                  <a:lnTo>
                    <a:pt x="232" y="0"/>
                  </a:lnTo>
                  <a:lnTo>
                    <a:pt x="253" y="26"/>
                  </a:lnTo>
                  <a:lnTo>
                    <a:pt x="2" y="175"/>
                  </a:lnTo>
                  <a:lnTo>
                    <a:pt x="0" y="236"/>
                  </a:lnTo>
                  <a:lnTo>
                    <a:pt x="272" y="66"/>
                  </a:lnTo>
                  <a:lnTo>
                    <a:pt x="296" y="96"/>
                  </a:ln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lIns="83743" tIns="41872" rIns="83743" bIns="41872"/>
            <a:lstStyle/>
            <a:p>
              <a:pPr algn="just">
                <a:lnSpc>
                  <a:spcPct val="120000"/>
                </a:lnSpc>
              </a:pPr>
              <a:endParaRPr lang="zh-CN" altLang="zh-CN" sz="900">
                <a:solidFill>
                  <a:srgbClr val="5F5F5F"/>
                </a:solidFill>
                <a:latin typeface="Arial" panose="020B0604020202020204" pitchFamily="34" charset="0"/>
                <a:ea typeface="微软雅黑" panose="020B0503020204020204" pitchFamily="34" charset="-122"/>
                <a:sym typeface="Arial" panose="020B0604020202020204" pitchFamily="34" charset="0"/>
              </a:endParaRPr>
            </a:p>
          </p:txBody>
        </p:sp>
        <p:sp>
          <p:nvSpPr>
            <p:cNvPr id="20490" name="Freeform 523"/>
            <p:cNvSpPr>
              <a:spLocks noChangeArrowheads="1"/>
            </p:cNvSpPr>
            <p:nvPr/>
          </p:nvSpPr>
          <p:spPr bwMode="auto">
            <a:xfrm>
              <a:off x="1421914" y="1387107"/>
              <a:ext cx="68133" cy="239948"/>
            </a:xfrm>
            <a:custGeom>
              <a:avLst/>
              <a:gdLst>
                <a:gd name="T0" fmla="*/ 39 w 39"/>
                <a:gd name="T1" fmla="*/ 125 h 137"/>
                <a:gd name="T2" fmla="*/ 26 w 39"/>
                <a:gd name="T3" fmla="*/ 137 h 137"/>
                <a:gd name="T4" fmla="*/ 13 w 39"/>
                <a:gd name="T5" fmla="*/ 137 h 137"/>
                <a:gd name="T6" fmla="*/ 0 w 39"/>
                <a:gd name="T7" fmla="*/ 125 h 137"/>
                <a:gd name="T8" fmla="*/ 0 w 39"/>
                <a:gd name="T9" fmla="*/ 13 h 137"/>
                <a:gd name="T10" fmla="*/ 13 w 39"/>
                <a:gd name="T11" fmla="*/ 0 h 137"/>
                <a:gd name="T12" fmla="*/ 26 w 39"/>
                <a:gd name="T13" fmla="*/ 0 h 137"/>
                <a:gd name="T14" fmla="*/ 39 w 39"/>
                <a:gd name="T15" fmla="*/ 13 h 137"/>
                <a:gd name="T16" fmla="*/ 39 w 39"/>
                <a:gd name="T17" fmla="*/ 125 h 13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9"/>
                <a:gd name="T28" fmla="*/ 0 h 137"/>
                <a:gd name="T29" fmla="*/ 39 w 39"/>
                <a:gd name="T30" fmla="*/ 137 h 13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9" h="137">
                  <a:moveTo>
                    <a:pt x="39" y="125"/>
                  </a:moveTo>
                  <a:cubicBezTo>
                    <a:pt x="39" y="132"/>
                    <a:pt x="33" y="137"/>
                    <a:pt x="26" y="137"/>
                  </a:cubicBezTo>
                  <a:cubicBezTo>
                    <a:pt x="13" y="137"/>
                    <a:pt x="13" y="137"/>
                    <a:pt x="13" y="137"/>
                  </a:cubicBezTo>
                  <a:cubicBezTo>
                    <a:pt x="6" y="137"/>
                    <a:pt x="0" y="132"/>
                    <a:pt x="0" y="125"/>
                  </a:cubicBezTo>
                  <a:cubicBezTo>
                    <a:pt x="0" y="13"/>
                    <a:pt x="0" y="13"/>
                    <a:pt x="0" y="13"/>
                  </a:cubicBezTo>
                  <a:cubicBezTo>
                    <a:pt x="0" y="6"/>
                    <a:pt x="6" y="0"/>
                    <a:pt x="13" y="0"/>
                  </a:cubicBezTo>
                  <a:cubicBezTo>
                    <a:pt x="26" y="0"/>
                    <a:pt x="26" y="0"/>
                    <a:pt x="26" y="0"/>
                  </a:cubicBezTo>
                  <a:cubicBezTo>
                    <a:pt x="33" y="0"/>
                    <a:pt x="39" y="6"/>
                    <a:pt x="39" y="13"/>
                  </a:cubicBezTo>
                  <a:lnTo>
                    <a:pt x="39" y="125"/>
                  </a:ln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lIns="83743" tIns="41872" rIns="83743" bIns="41872"/>
            <a:lstStyle/>
            <a:p>
              <a:pPr algn="just">
                <a:lnSpc>
                  <a:spcPct val="120000"/>
                </a:lnSpc>
              </a:pPr>
              <a:endParaRPr lang="zh-CN" altLang="zh-CN" sz="900">
                <a:solidFill>
                  <a:srgbClr val="5F5F5F"/>
                </a:solidFill>
                <a:latin typeface="Arial" panose="020B0604020202020204" pitchFamily="34" charset="0"/>
                <a:ea typeface="微软雅黑" panose="020B0503020204020204" pitchFamily="34" charset="-122"/>
                <a:sym typeface="Arial" panose="020B0604020202020204" pitchFamily="34" charset="0"/>
              </a:endParaRPr>
            </a:p>
          </p:txBody>
        </p:sp>
        <p:sp>
          <p:nvSpPr>
            <p:cNvPr id="20491" name="Freeform 524"/>
            <p:cNvSpPr>
              <a:spLocks noChangeArrowheads="1"/>
            </p:cNvSpPr>
            <p:nvPr/>
          </p:nvSpPr>
          <p:spPr bwMode="auto">
            <a:xfrm>
              <a:off x="1332304" y="1438207"/>
              <a:ext cx="66652" cy="188848"/>
            </a:xfrm>
            <a:custGeom>
              <a:avLst/>
              <a:gdLst>
                <a:gd name="T0" fmla="*/ 38 w 38"/>
                <a:gd name="T1" fmla="*/ 96 h 108"/>
                <a:gd name="T2" fmla="*/ 26 w 38"/>
                <a:gd name="T3" fmla="*/ 108 h 108"/>
                <a:gd name="T4" fmla="*/ 13 w 38"/>
                <a:gd name="T5" fmla="*/ 108 h 108"/>
                <a:gd name="T6" fmla="*/ 0 w 38"/>
                <a:gd name="T7" fmla="*/ 96 h 108"/>
                <a:gd name="T8" fmla="*/ 0 w 38"/>
                <a:gd name="T9" fmla="*/ 12 h 108"/>
                <a:gd name="T10" fmla="*/ 13 w 38"/>
                <a:gd name="T11" fmla="*/ 0 h 108"/>
                <a:gd name="T12" fmla="*/ 26 w 38"/>
                <a:gd name="T13" fmla="*/ 0 h 108"/>
                <a:gd name="T14" fmla="*/ 38 w 38"/>
                <a:gd name="T15" fmla="*/ 12 h 108"/>
                <a:gd name="T16" fmla="*/ 38 w 38"/>
                <a:gd name="T17" fmla="*/ 96 h 10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
                <a:gd name="T28" fmla="*/ 0 h 108"/>
                <a:gd name="T29" fmla="*/ 38 w 38"/>
                <a:gd name="T30" fmla="*/ 108 h 10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 h="108">
                  <a:moveTo>
                    <a:pt x="38" y="96"/>
                  </a:moveTo>
                  <a:cubicBezTo>
                    <a:pt x="38" y="103"/>
                    <a:pt x="33" y="108"/>
                    <a:pt x="26" y="108"/>
                  </a:cubicBezTo>
                  <a:cubicBezTo>
                    <a:pt x="13" y="108"/>
                    <a:pt x="13" y="108"/>
                    <a:pt x="13" y="108"/>
                  </a:cubicBezTo>
                  <a:cubicBezTo>
                    <a:pt x="6" y="108"/>
                    <a:pt x="0" y="103"/>
                    <a:pt x="0" y="96"/>
                  </a:cubicBezTo>
                  <a:cubicBezTo>
                    <a:pt x="0" y="12"/>
                    <a:pt x="0" y="12"/>
                    <a:pt x="0" y="12"/>
                  </a:cubicBezTo>
                  <a:cubicBezTo>
                    <a:pt x="0" y="6"/>
                    <a:pt x="6" y="0"/>
                    <a:pt x="13" y="0"/>
                  </a:cubicBezTo>
                  <a:cubicBezTo>
                    <a:pt x="26" y="0"/>
                    <a:pt x="26" y="0"/>
                    <a:pt x="26" y="0"/>
                  </a:cubicBezTo>
                  <a:cubicBezTo>
                    <a:pt x="33" y="0"/>
                    <a:pt x="38" y="6"/>
                    <a:pt x="38" y="12"/>
                  </a:cubicBezTo>
                  <a:lnTo>
                    <a:pt x="38" y="96"/>
                  </a:ln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lIns="83743" tIns="41872" rIns="83743" bIns="41872"/>
            <a:lstStyle/>
            <a:p>
              <a:pPr algn="just">
                <a:lnSpc>
                  <a:spcPct val="120000"/>
                </a:lnSpc>
              </a:pPr>
              <a:endParaRPr lang="zh-CN" altLang="zh-CN" sz="900">
                <a:solidFill>
                  <a:srgbClr val="5F5F5F"/>
                </a:solidFill>
                <a:latin typeface="Arial" panose="020B0604020202020204" pitchFamily="34" charset="0"/>
                <a:ea typeface="微软雅黑" panose="020B0503020204020204" pitchFamily="34" charset="-122"/>
                <a:sym typeface="Arial" panose="020B0604020202020204" pitchFamily="34" charset="0"/>
              </a:endParaRPr>
            </a:p>
          </p:txBody>
        </p:sp>
        <p:sp>
          <p:nvSpPr>
            <p:cNvPr id="20492" name="Freeform 525"/>
            <p:cNvSpPr>
              <a:spLocks noChangeArrowheads="1"/>
            </p:cNvSpPr>
            <p:nvPr/>
          </p:nvSpPr>
          <p:spPr bwMode="auto">
            <a:xfrm>
              <a:off x="1236029" y="1484864"/>
              <a:ext cx="79242" cy="148857"/>
            </a:xfrm>
            <a:custGeom>
              <a:avLst/>
              <a:gdLst>
                <a:gd name="T0" fmla="*/ 29 w 45"/>
                <a:gd name="T1" fmla="*/ 85 h 85"/>
                <a:gd name="T2" fmla="*/ 15 w 45"/>
                <a:gd name="T3" fmla="*/ 85 h 85"/>
                <a:gd name="T4" fmla="*/ 0 w 45"/>
                <a:gd name="T5" fmla="*/ 69 h 85"/>
                <a:gd name="T6" fmla="*/ 0 w 45"/>
                <a:gd name="T7" fmla="*/ 16 h 85"/>
                <a:gd name="T8" fmla="*/ 15 w 45"/>
                <a:gd name="T9" fmla="*/ 0 h 85"/>
                <a:gd name="T10" fmla="*/ 29 w 45"/>
                <a:gd name="T11" fmla="*/ 0 h 85"/>
                <a:gd name="T12" fmla="*/ 45 w 45"/>
                <a:gd name="T13" fmla="*/ 16 h 85"/>
                <a:gd name="T14" fmla="*/ 45 w 45"/>
                <a:gd name="T15" fmla="*/ 69 h 85"/>
                <a:gd name="T16" fmla="*/ 29 w 45"/>
                <a:gd name="T17" fmla="*/ 85 h 8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5"/>
                <a:gd name="T28" fmla="*/ 0 h 85"/>
                <a:gd name="T29" fmla="*/ 45 w 45"/>
                <a:gd name="T30" fmla="*/ 85 h 8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5" h="85">
                  <a:moveTo>
                    <a:pt x="29" y="85"/>
                  </a:moveTo>
                  <a:cubicBezTo>
                    <a:pt x="15" y="85"/>
                    <a:pt x="15" y="85"/>
                    <a:pt x="15" y="85"/>
                  </a:cubicBezTo>
                  <a:cubicBezTo>
                    <a:pt x="7" y="85"/>
                    <a:pt x="0" y="78"/>
                    <a:pt x="0" y="69"/>
                  </a:cubicBezTo>
                  <a:cubicBezTo>
                    <a:pt x="0" y="16"/>
                    <a:pt x="0" y="16"/>
                    <a:pt x="0" y="16"/>
                  </a:cubicBezTo>
                  <a:cubicBezTo>
                    <a:pt x="0" y="7"/>
                    <a:pt x="7" y="0"/>
                    <a:pt x="15" y="0"/>
                  </a:cubicBezTo>
                  <a:cubicBezTo>
                    <a:pt x="29" y="0"/>
                    <a:pt x="29" y="0"/>
                    <a:pt x="29" y="0"/>
                  </a:cubicBezTo>
                  <a:cubicBezTo>
                    <a:pt x="37" y="0"/>
                    <a:pt x="45" y="7"/>
                    <a:pt x="45" y="16"/>
                  </a:cubicBezTo>
                  <a:cubicBezTo>
                    <a:pt x="45" y="69"/>
                    <a:pt x="45" y="69"/>
                    <a:pt x="45" y="69"/>
                  </a:cubicBezTo>
                  <a:cubicBezTo>
                    <a:pt x="45" y="78"/>
                    <a:pt x="37" y="85"/>
                    <a:pt x="29" y="85"/>
                  </a:cubicBez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lIns="83743" tIns="41872" rIns="83743" bIns="41872"/>
            <a:lstStyle/>
            <a:p>
              <a:pPr algn="just">
                <a:lnSpc>
                  <a:spcPct val="120000"/>
                </a:lnSpc>
              </a:pPr>
              <a:endParaRPr lang="zh-CN" altLang="zh-CN" sz="900">
                <a:solidFill>
                  <a:srgbClr val="5F5F5F"/>
                </a:solidFill>
                <a:latin typeface="Arial" panose="020B0604020202020204" pitchFamily="34" charset="0"/>
                <a:ea typeface="微软雅黑" panose="020B0503020204020204" pitchFamily="34" charset="-122"/>
                <a:sym typeface="Arial" panose="020B0604020202020204" pitchFamily="34" charset="0"/>
              </a:endParaRPr>
            </a:p>
          </p:txBody>
        </p:sp>
        <p:sp>
          <p:nvSpPr>
            <p:cNvPr id="20493" name="Freeform 526"/>
            <p:cNvSpPr>
              <a:spLocks noChangeArrowheads="1"/>
            </p:cNvSpPr>
            <p:nvPr/>
          </p:nvSpPr>
          <p:spPr bwMode="auto">
            <a:xfrm>
              <a:off x="1474495" y="578393"/>
              <a:ext cx="138489" cy="134786"/>
            </a:xfrm>
            <a:custGeom>
              <a:avLst/>
              <a:gdLst>
                <a:gd name="T0" fmla="*/ 41 w 79"/>
                <a:gd name="T1" fmla="*/ 76 h 77"/>
                <a:gd name="T2" fmla="*/ 78 w 79"/>
                <a:gd name="T3" fmla="*/ 37 h 77"/>
                <a:gd name="T4" fmla="*/ 38 w 79"/>
                <a:gd name="T5" fmla="*/ 0 h 77"/>
                <a:gd name="T6" fmla="*/ 1 w 79"/>
                <a:gd name="T7" fmla="*/ 40 h 77"/>
                <a:gd name="T8" fmla="*/ 41 w 79"/>
                <a:gd name="T9" fmla="*/ 76 h 77"/>
                <a:gd name="T10" fmla="*/ 0 60000 65536"/>
                <a:gd name="T11" fmla="*/ 0 60000 65536"/>
                <a:gd name="T12" fmla="*/ 0 60000 65536"/>
                <a:gd name="T13" fmla="*/ 0 60000 65536"/>
                <a:gd name="T14" fmla="*/ 0 60000 65536"/>
                <a:gd name="T15" fmla="*/ 0 w 79"/>
                <a:gd name="T16" fmla="*/ 0 h 77"/>
                <a:gd name="T17" fmla="*/ 79 w 79"/>
                <a:gd name="T18" fmla="*/ 77 h 77"/>
              </a:gdLst>
              <a:ahLst/>
              <a:cxnLst>
                <a:cxn ang="T10">
                  <a:pos x="T0" y="T1"/>
                </a:cxn>
                <a:cxn ang="T11">
                  <a:pos x="T2" y="T3"/>
                </a:cxn>
                <a:cxn ang="T12">
                  <a:pos x="T4" y="T5"/>
                </a:cxn>
                <a:cxn ang="T13">
                  <a:pos x="T6" y="T7"/>
                </a:cxn>
                <a:cxn ang="T14">
                  <a:pos x="T8" y="T9"/>
                </a:cxn>
              </a:cxnLst>
              <a:rect l="T15" t="T16" r="T17" b="T18"/>
              <a:pathLst>
                <a:path w="79" h="77">
                  <a:moveTo>
                    <a:pt x="41" y="76"/>
                  </a:moveTo>
                  <a:cubicBezTo>
                    <a:pt x="62" y="76"/>
                    <a:pt x="79" y="58"/>
                    <a:pt x="78" y="37"/>
                  </a:cubicBezTo>
                  <a:cubicBezTo>
                    <a:pt x="78" y="16"/>
                    <a:pt x="60" y="0"/>
                    <a:pt x="38" y="0"/>
                  </a:cubicBezTo>
                  <a:cubicBezTo>
                    <a:pt x="17" y="1"/>
                    <a:pt x="0" y="19"/>
                    <a:pt x="1" y="40"/>
                  </a:cubicBezTo>
                  <a:cubicBezTo>
                    <a:pt x="2" y="61"/>
                    <a:pt x="20" y="77"/>
                    <a:pt x="41" y="76"/>
                  </a:cubicBez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lIns="83743" tIns="41872" rIns="83743" bIns="41872"/>
            <a:lstStyle/>
            <a:p>
              <a:pPr algn="just">
                <a:lnSpc>
                  <a:spcPct val="120000"/>
                </a:lnSpc>
              </a:pPr>
              <a:endParaRPr lang="zh-CN" altLang="zh-CN" sz="900">
                <a:solidFill>
                  <a:srgbClr val="5F5F5F"/>
                </a:solidFill>
                <a:latin typeface="Arial" panose="020B0604020202020204" pitchFamily="34" charset="0"/>
                <a:ea typeface="微软雅黑" panose="020B0503020204020204" pitchFamily="34" charset="-122"/>
                <a:sym typeface="Arial" panose="020B0604020202020204" pitchFamily="34" charset="0"/>
              </a:endParaRPr>
            </a:p>
          </p:txBody>
        </p:sp>
        <p:sp>
          <p:nvSpPr>
            <p:cNvPr id="20494" name="Freeform 527"/>
            <p:cNvSpPr>
              <a:spLocks noChangeArrowheads="1"/>
            </p:cNvSpPr>
            <p:nvPr/>
          </p:nvSpPr>
          <p:spPr bwMode="auto">
            <a:xfrm>
              <a:off x="1407843" y="722066"/>
              <a:ext cx="273274" cy="197735"/>
            </a:xfrm>
            <a:custGeom>
              <a:avLst/>
              <a:gdLst>
                <a:gd name="T0" fmla="*/ 119 w 156"/>
                <a:gd name="T1" fmla="*/ 0 h 113"/>
                <a:gd name="T2" fmla="*/ 80 w 156"/>
                <a:gd name="T3" fmla="*/ 46 h 113"/>
                <a:gd name="T4" fmla="*/ 37 w 156"/>
                <a:gd name="T5" fmla="*/ 1 h 113"/>
                <a:gd name="T6" fmla="*/ 1 w 156"/>
                <a:gd name="T7" fmla="*/ 50 h 113"/>
                <a:gd name="T8" fmla="*/ 3 w 156"/>
                <a:gd name="T9" fmla="*/ 113 h 113"/>
                <a:gd name="T10" fmla="*/ 156 w 156"/>
                <a:gd name="T11" fmla="*/ 113 h 113"/>
                <a:gd name="T12" fmla="*/ 154 w 156"/>
                <a:gd name="T13" fmla="*/ 45 h 113"/>
                <a:gd name="T14" fmla="*/ 119 w 156"/>
                <a:gd name="T15" fmla="*/ 0 h 113"/>
                <a:gd name="T16" fmla="*/ 0 60000 65536"/>
                <a:gd name="T17" fmla="*/ 0 60000 65536"/>
                <a:gd name="T18" fmla="*/ 0 60000 65536"/>
                <a:gd name="T19" fmla="*/ 0 60000 65536"/>
                <a:gd name="T20" fmla="*/ 0 60000 65536"/>
                <a:gd name="T21" fmla="*/ 0 60000 65536"/>
                <a:gd name="T22" fmla="*/ 0 60000 65536"/>
                <a:gd name="T23" fmla="*/ 0 60000 65536"/>
                <a:gd name="T24" fmla="*/ 0 w 156"/>
                <a:gd name="T25" fmla="*/ 0 h 113"/>
                <a:gd name="T26" fmla="*/ 156 w 156"/>
                <a:gd name="T27" fmla="*/ 113 h 11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6" h="113">
                  <a:moveTo>
                    <a:pt x="119" y="0"/>
                  </a:moveTo>
                  <a:cubicBezTo>
                    <a:pt x="80" y="46"/>
                    <a:pt x="80" y="46"/>
                    <a:pt x="80" y="46"/>
                  </a:cubicBezTo>
                  <a:cubicBezTo>
                    <a:pt x="37" y="1"/>
                    <a:pt x="37" y="1"/>
                    <a:pt x="37" y="1"/>
                  </a:cubicBezTo>
                  <a:cubicBezTo>
                    <a:pt x="11" y="11"/>
                    <a:pt x="0" y="26"/>
                    <a:pt x="1" y="50"/>
                  </a:cubicBezTo>
                  <a:cubicBezTo>
                    <a:pt x="3" y="113"/>
                    <a:pt x="3" y="113"/>
                    <a:pt x="3" y="113"/>
                  </a:cubicBezTo>
                  <a:cubicBezTo>
                    <a:pt x="156" y="113"/>
                    <a:pt x="156" y="113"/>
                    <a:pt x="156" y="113"/>
                  </a:cubicBezTo>
                  <a:cubicBezTo>
                    <a:pt x="154" y="45"/>
                    <a:pt x="154" y="45"/>
                    <a:pt x="154" y="45"/>
                  </a:cubicBezTo>
                  <a:cubicBezTo>
                    <a:pt x="153" y="23"/>
                    <a:pt x="144" y="9"/>
                    <a:pt x="119" y="0"/>
                  </a:cubicBez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lIns="83743" tIns="41872" rIns="83743" bIns="41872"/>
            <a:lstStyle/>
            <a:p>
              <a:pPr algn="just">
                <a:lnSpc>
                  <a:spcPct val="120000"/>
                </a:lnSpc>
              </a:pPr>
              <a:endParaRPr lang="zh-CN" altLang="zh-CN" sz="900">
                <a:solidFill>
                  <a:srgbClr val="5F5F5F"/>
                </a:solidFill>
                <a:latin typeface="Arial" panose="020B0604020202020204" pitchFamily="34" charset="0"/>
                <a:ea typeface="微软雅黑" panose="020B0503020204020204" pitchFamily="34" charset="-122"/>
                <a:sym typeface="Arial" panose="020B0604020202020204" pitchFamily="34" charset="0"/>
              </a:endParaRPr>
            </a:p>
          </p:txBody>
        </p:sp>
        <p:sp>
          <p:nvSpPr>
            <p:cNvPr id="20495" name="Freeform 534"/>
            <p:cNvSpPr>
              <a:spLocks noEditPoints="1" noChangeArrowheads="1"/>
            </p:cNvSpPr>
            <p:nvPr/>
          </p:nvSpPr>
          <p:spPr bwMode="auto">
            <a:xfrm>
              <a:off x="504335" y="1203443"/>
              <a:ext cx="159225" cy="268090"/>
            </a:xfrm>
            <a:custGeom>
              <a:avLst/>
              <a:gdLst>
                <a:gd name="T0" fmla="*/ 54 w 91"/>
                <a:gd name="T1" fmla="*/ 71 h 153"/>
                <a:gd name="T2" fmla="*/ 91 w 91"/>
                <a:gd name="T3" fmla="*/ 25 h 153"/>
                <a:gd name="T4" fmla="*/ 91 w 91"/>
                <a:gd name="T5" fmla="*/ 25 h 153"/>
                <a:gd name="T6" fmla="*/ 91 w 91"/>
                <a:gd name="T7" fmla="*/ 0 h 153"/>
                <a:gd name="T8" fmla="*/ 46 w 91"/>
                <a:gd name="T9" fmla="*/ 0 h 153"/>
                <a:gd name="T10" fmla="*/ 45 w 91"/>
                <a:gd name="T11" fmla="*/ 0 h 153"/>
                <a:gd name="T12" fmla="*/ 0 w 91"/>
                <a:gd name="T13" fmla="*/ 0 h 153"/>
                <a:gd name="T14" fmla="*/ 0 w 91"/>
                <a:gd name="T15" fmla="*/ 25 h 153"/>
                <a:gd name="T16" fmla="*/ 0 w 91"/>
                <a:gd name="T17" fmla="*/ 25 h 153"/>
                <a:gd name="T18" fmla="*/ 37 w 91"/>
                <a:gd name="T19" fmla="*/ 71 h 153"/>
                <a:gd name="T20" fmla="*/ 42 w 91"/>
                <a:gd name="T21" fmla="*/ 77 h 153"/>
                <a:gd name="T22" fmla="*/ 40 w 91"/>
                <a:gd name="T23" fmla="*/ 82 h 153"/>
                <a:gd name="T24" fmla="*/ 0 w 91"/>
                <a:gd name="T25" fmla="*/ 128 h 153"/>
                <a:gd name="T26" fmla="*/ 0 w 91"/>
                <a:gd name="T27" fmla="*/ 128 h 153"/>
                <a:gd name="T28" fmla="*/ 0 w 91"/>
                <a:gd name="T29" fmla="*/ 153 h 153"/>
                <a:gd name="T30" fmla="*/ 45 w 91"/>
                <a:gd name="T31" fmla="*/ 153 h 153"/>
                <a:gd name="T32" fmla="*/ 46 w 91"/>
                <a:gd name="T33" fmla="*/ 153 h 153"/>
                <a:gd name="T34" fmla="*/ 91 w 91"/>
                <a:gd name="T35" fmla="*/ 153 h 153"/>
                <a:gd name="T36" fmla="*/ 91 w 91"/>
                <a:gd name="T37" fmla="*/ 128 h 153"/>
                <a:gd name="T38" fmla="*/ 91 w 91"/>
                <a:gd name="T39" fmla="*/ 128 h 153"/>
                <a:gd name="T40" fmla="*/ 51 w 91"/>
                <a:gd name="T41" fmla="*/ 82 h 153"/>
                <a:gd name="T42" fmla="*/ 49 w 91"/>
                <a:gd name="T43" fmla="*/ 77 h 153"/>
                <a:gd name="T44" fmla="*/ 54 w 91"/>
                <a:gd name="T45" fmla="*/ 71 h 153"/>
                <a:gd name="T46" fmla="*/ 14 w 91"/>
                <a:gd name="T47" fmla="*/ 127 h 153"/>
                <a:gd name="T48" fmla="*/ 14 w 91"/>
                <a:gd name="T49" fmla="*/ 124 h 153"/>
                <a:gd name="T50" fmla="*/ 14 w 91"/>
                <a:gd name="T51" fmla="*/ 124 h 153"/>
                <a:gd name="T52" fmla="*/ 42 w 91"/>
                <a:gd name="T53" fmla="*/ 92 h 153"/>
                <a:gd name="T54" fmla="*/ 14 w 91"/>
                <a:gd name="T55" fmla="*/ 127 h 153"/>
                <a:gd name="T56" fmla="*/ 80 w 91"/>
                <a:gd name="T57" fmla="*/ 124 h 153"/>
                <a:gd name="T58" fmla="*/ 80 w 91"/>
                <a:gd name="T59" fmla="*/ 126 h 153"/>
                <a:gd name="T60" fmla="*/ 52 w 91"/>
                <a:gd name="T61" fmla="*/ 92 h 153"/>
                <a:gd name="T62" fmla="*/ 80 w 91"/>
                <a:gd name="T63" fmla="*/ 124 h 153"/>
                <a:gd name="T64" fmla="*/ 42 w 91"/>
                <a:gd name="T65" fmla="*/ 41 h 153"/>
                <a:gd name="T66" fmla="*/ 18 w 91"/>
                <a:gd name="T67" fmla="*/ 45 h 153"/>
                <a:gd name="T68" fmla="*/ 14 w 91"/>
                <a:gd name="T69" fmla="*/ 28 h 153"/>
                <a:gd name="T70" fmla="*/ 14 w 91"/>
                <a:gd name="T71" fmla="*/ 28 h 153"/>
                <a:gd name="T72" fmla="*/ 14 w 91"/>
                <a:gd name="T73" fmla="*/ 11 h 153"/>
                <a:gd name="T74" fmla="*/ 19 w 91"/>
                <a:gd name="T75" fmla="*/ 11 h 153"/>
                <a:gd name="T76" fmla="*/ 75 w 91"/>
                <a:gd name="T77" fmla="*/ 11 h 153"/>
                <a:gd name="T78" fmla="*/ 80 w 91"/>
                <a:gd name="T79" fmla="*/ 11 h 153"/>
                <a:gd name="T80" fmla="*/ 80 w 91"/>
                <a:gd name="T81" fmla="*/ 28 h 153"/>
                <a:gd name="T82" fmla="*/ 79 w 91"/>
                <a:gd name="T83" fmla="*/ 37 h 153"/>
                <a:gd name="T84" fmla="*/ 60 w 91"/>
                <a:gd name="T85" fmla="*/ 43 h 153"/>
                <a:gd name="T86" fmla="*/ 42 w 91"/>
                <a:gd name="T87" fmla="*/ 41 h 15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91"/>
                <a:gd name="T133" fmla="*/ 0 h 153"/>
                <a:gd name="T134" fmla="*/ 91 w 91"/>
                <a:gd name="T135" fmla="*/ 153 h 15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91" h="153">
                  <a:moveTo>
                    <a:pt x="54" y="71"/>
                  </a:moveTo>
                  <a:cubicBezTo>
                    <a:pt x="75" y="66"/>
                    <a:pt x="91" y="48"/>
                    <a:pt x="91" y="25"/>
                  </a:cubicBezTo>
                  <a:cubicBezTo>
                    <a:pt x="91" y="25"/>
                    <a:pt x="91" y="25"/>
                    <a:pt x="91" y="25"/>
                  </a:cubicBezTo>
                  <a:cubicBezTo>
                    <a:pt x="91" y="0"/>
                    <a:pt x="91" y="0"/>
                    <a:pt x="91" y="0"/>
                  </a:cubicBezTo>
                  <a:cubicBezTo>
                    <a:pt x="46" y="0"/>
                    <a:pt x="46" y="0"/>
                    <a:pt x="46" y="0"/>
                  </a:cubicBezTo>
                  <a:cubicBezTo>
                    <a:pt x="45" y="0"/>
                    <a:pt x="45" y="0"/>
                    <a:pt x="45" y="0"/>
                  </a:cubicBezTo>
                  <a:cubicBezTo>
                    <a:pt x="0" y="0"/>
                    <a:pt x="0" y="0"/>
                    <a:pt x="0" y="0"/>
                  </a:cubicBezTo>
                  <a:cubicBezTo>
                    <a:pt x="0" y="25"/>
                    <a:pt x="0" y="25"/>
                    <a:pt x="0" y="25"/>
                  </a:cubicBezTo>
                  <a:cubicBezTo>
                    <a:pt x="0" y="25"/>
                    <a:pt x="0" y="25"/>
                    <a:pt x="0" y="25"/>
                  </a:cubicBezTo>
                  <a:cubicBezTo>
                    <a:pt x="0" y="48"/>
                    <a:pt x="16" y="66"/>
                    <a:pt x="37" y="71"/>
                  </a:cubicBezTo>
                  <a:cubicBezTo>
                    <a:pt x="39" y="72"/>
                    <a:pt x="41" y="75"/>
                    <a:pt x="42" y="77"/>
                  </a:cubicBezTo>
                  <a:cubicBezTo>
                    <a:pt x="42" y="79"/>
                    <a:pt x="41" y="80"/>
                    <a:pt x="40" y="82"/>
                  </a:cubicBezTo>
                  <a:cubicBezTo>
                    <a:pt x="17" y="85"/>
                    <a:pt x="0" y="104"/>
                    <a:pt x="0" y="128"/>
                  </a:cubicBezTo>
                  <a:cubicBezTo>
                    <a:pt x="0" y="128"/>
                    <a:pt x="0" y="128"/>
                    <a:pt x="0" y="128"/>
                  </a:cubicBezTo>
                  <a:cubicBezTo>
                    <a:pt x="0" y="153"/>
                    <a:pt x="0" y="153"/>
                    <a:pt x="0" y="153"/>
                  </a:cubicBezTo>
                  <a:cubicBezTo>
                    <a:pt x="45" y="153"/>
                    <a:pt x="45" y="153"/>
                    <a:pt x="45" y="153"/>
                  </a:cubicBezTo>
                  <a:cubicBezTo>
                    <a:pt x="46" y="153"/>
                    <a:pt x="46" y="153"/>
                    <a:pt x="46" y="153"/>
                  </a:cubicBezTo>
                  <a:cubicBezTo>
                    <a:pt x="91" y="153"/>
                    <a:pt x="91" y="153"/>
                    <a:pt x="91" y="153"/>
                  </a:cubicBezTo>
                  <a:cubicBezTo>
                    <a:pt x="91" y="128"/>
                    <a:pt x="91" y="128"/>
                    <a:pt x="91" y="128"/>
                  </a:cubicBezTo>
                  <a:cubicBezTo>
                    <a:pt x="91" y="128"/>
                    <a:pt x="91" y="128"/>
                    <a:pt x="91" y="128"/>
                  </a:cubicBezTo>
                  <a:cubicBezTo>
                    <a:pt x="91" y="104"/>
                    <a:pt x="74" y="85"/>
                    <a:pt x="51" y="82"/>
                  </a:cubicBezTo>
                  <a:cubicBezTo>
                    <a:pt x="50" y="80"/>
                    <a:pt x="49" y="79"/>
                    <a:pt x="49" y="77"/>
                  </a:cubicBezTo>
                  <a:cubicBezTo>
                    <a:pt x="50" y="75"/>
                    <a:pt x="51" y="72"/>
                    <a:pt x="54" y="71"/>
                  </a:cubicBezTo>
                  <a:close/>
                  <a:moveTo>
                    <a:pt x="14" y="127"/>
                  </a:moveTo>
                  <a:cubicBezTo>
                    <a:pt x="14" y="124"/>
                    <a:pt x="14" y="124"/>
                    <a:pt x="14" y="124"/>
                  </a:cubicBezTo>
                  <a:cubicBezTo>
                    <a:pt x="14" y="124"/>
                    <a:pt x="14" y="124"/>
                    <a:pt x="14" y="124"/>
                  </a:cubicBezTo>
                  <a:cubicBezTo>
                    <a:pt x="14" y="108"/>
                    <a:pt x="26" y="95"/>
                    <a:pt x="42" y="92"/>
                  </a:cubicBezTo>
                  <a:cubicBezTo>
                    <a:pt x="41" y="98"/>
                    <a:pt x="38" y="114"/>
                    <a:pt x="14" y="127"/>
                  </a:cubicBezTo>
                  <a:close/>
                  <a:moveTo>
                    <a:pt x="80" y="124"/>
                  </a:moveTo>
                  <a:cubicBezTo>
                    <a:pt x="80" y="126"/>
                    <a:pt x="80" y="126"/>
                    <a:pt x="80" y="126"/>
                  </a:cubicBezTo>
                  <a:cubicBezTo>
                    <a:pt x="70" y="120"/>
                    <a:pt x="51" y="106"/>
                    <a:pt x="52" y="92"/>
                  </a:cubicBezTo>
                  <a:cubicBezTo>
                    <a:pt x="67" y="94"/>
                    <a:pt x="80" y="108"/>
                    <a:pt x="80" y="124"/>
                  </a:cubicBezTo>
                  <a:close/>
                  <a:moveTo>
                    <a:pt x="42" y="41"/>
                  </a:moveTo>
                  <a:cubicBezTo>
                    <a:pt x="32" y="37"/>
                    <a:pt x="23" y="42"/>
                    <a:pt x="18" y="45"/>
                  </a:cubicBezTo>
                  <a:cubicBezTo>
                    <a:pt x="16" y="40"/>
                    <a:pt x="14" y="34"/>
                    <a:pt x="14" y="28"/>
                  </a:cubicBezTo>
                  <a:cubicBezTo>
                    <a:pt x="14" y="28"/>
                    <a:pt x="14" y="28"/>
                    <a:pt x="14" y="28"/>
                  </a:cubicBezTo>
                  <a:cubicBezTo>
                    <a:pt x="14" y="11"/>
                    <a:pt x="14" y="11"/>
                    <a:pt x="14" y="11"/>
                  </a:cubicBezTo>
                  <a:cubicBezTo>
                    <a:pt x="19" y="11"/>
                    <a:pt x="19" y="11"/>
                    <a:pt x="19" y="11"/>
                  </a:cubicBezTo>
                  <a:cubicBezTo>
                    <a:pt x="75" y="11"/>
                    <a:pt x="75" y="11"/>
                    <a:pt x="75" y="11"/>
                  </a:cubicBezTo>
                  <a:cubicBezTo>
                    <a:pt x="80" y="11"/>
                    <a:pt x="80" y="11"/>
                    <a:pt x="80" y="11"/>
                  </a:cubicBezTo>
                  <a:cubicBezTo>
                    <a:pt x="80" y="28"/>
                    <a:pt x="80" y="28"/>
                    <a:pt x="80" y="28"/>
                  </a:cubicBezTo>
                  <a:cubicBezTo>
                    <a:pt x="80" y="31"/>
                    <a:pt x="79" y="34"/>
                    <a:pt x="79" y="37"/>
                  </a:cubicBezTo>
                  <a:cubicBezTo>
                    <a:pt x="73" y="37"/>
                    <a:pt x="63" y="41"/>
                    <a:pt x="60" y="43"/>
                  </a:cubicBezTo>
                  <a:cubicBezTo>
                    <a:pt x="55" y="45"/>
                    <a:pt x="55" y="47"/>
                    <a:pt x="42" y="41"/>
                  </a:cubicBez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lIns="83743" tIns="41872" rIns="83743" bIns="41872"/>
            <a:lstStyle/>
            <a:p>
              <a:pPr algn="just">
                <a:lnSpc>
                  <a:spcPct val="120000"/>
                </a:lnSpc>
              </a:pPr>
              <a:endParaRPr lang="zh-CN" altLang="zh-CN" sz="900">
                <a:solidFill>
                  <a:srgbClr val="5F5F5F"/>
                </a:solidFill>
                <a:latin typeface="Arial" panose="020B0604020202020204" pitchFamily="34" charset="0"/>
                <a:ea typeface="微软雅黑" panose="020B0503020204020204" pitchFamily="34" charset="-122"/>
                <a:sym typeface="Arial" panose="020B0604020202020204" pitchFamily="34" charset="0"/>
              </a:endParaRPr>
            </a:p>
          </p:txBody>
        </p:sp>
        <p:sp>
          <p:nvSpPr>
            <p:cNvPr id="20496" name="Freeform 535"/>
            <p:cNvSpPr>
              <a:spLocks noChangeArrowheads="1"/>
            </p:cNvSpPr>
            <p:nvPr/>
          </p:nvSpPr>
          <p:spPr bwMode="auto">
            <a:xfrm>
              <a:off x="488042" y="1479680"/>
              <a:ext cx="194773" cy="35548"/>
            </a:xfrm>
            <a:custGeom>
              <a:avLst/>
              <a:gdLst>
                <a:gd name="T0" fmla="*/ 103 w 111"/>
                <a:gd name="T1" fmla="*/ 0 h 20"/>
                <a:gd name="T2" fmla="*/ 7 w 111"/>
                <a:gd name="T3" fmla="*/ 0 h 20"/>
                <a:gd name="T4" fmla="*/ 0 w 111"/>
                <a:gd name="T5" fmla="*/ 10 h 20"/>
                <a:gd name="T6" fmla="*/ 7 w 111"/>
                <a:gd name="T7" fmla="*/ 20 h 20"/>
                <a:gd name="T8" fmla="*/ 103 w 111"/>
                <a:gd name="T9" fmla="*/ 20 h 20"/>
                <a:gd name="T10" fmla="*/ 111 w 111"/>
                <a:gd name="T11" fmla="*/ 10 h 20"/>
                <a:gd name="T12" fmla="*/ 103 w 111"/>
                <a:gd name="T13" fmla="*/ 0 h 20"/>
                <a:gd name="T14" fmla="*/ 0 60000 65536"/>
                <a:gd name="T15" fmla="*/ 0 60000 65536"/>
                <a:gd name="T16" fmla="*/ 0 60000 65536"/>
                <a:gd name="T17" fmla="*/ 0 60000 65536"/>
                <a:gd name="T18" fmla="*/ 0 60000 65536"/>
                <a:gd name="T19" fmla="*/ 0 60000 65536"/>
                <a:gd name="T20" fmla="*/ 0 60000 65536"/>
                <a:gd name="T21" fmla="*/ 0 w 111"/>
                <a:gd name="T22" fmla="*/ 0 h 20"/>
                <a:gd name="T23" fmla="*/ 111 w 111"/>
                <a:gd name="T24" fmla="*/ 20 h 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1" h="20">
                  <a:moveTo>
                    <a:pt x="103" y="0"/>
                  </a:moveTo>
                  <a:cubicBezTo>
                    <a:pt x="7" y="0"/>
                    <a:pt x="7" y="0"/>
                    <a:pt x="7" y="0"/>
                  </a:cubicBezTo>
                  <a:cubicBezTo>
                    <a:pt x="3" y="0"/>
                    <a:pt x="0" y="5"/>
                    <a:pt x="0" y="10"/>
                  </a:cubicBezTo>
                  <a:cubicBezTo>
                    <a:pt x="0" y="16"/>
                    <a:pt x="3" y="20"/>
                    <a:pt x="7" y="20"/>
                  </a:cubicBezTo>
                  <a:cubicBezTo>
                    <a:pt x="103" y="20"/>
                    <a:pt x="103" y="20"/>
                    <a:pt x="103" y="20"/>
                  </a:cubicBezTo>
                  <a:cubicBezTo>
                    <a:pt x="107" y="20"/>
                    <a:pt x="111" y="16"/>
                    <a:pt x="111" y="10"/>
                  </a:cubicBezTo>
                  <a:cubicBezTo>
                    <a:pt x="111" y="5"/>
                    <a:pt x="107" y="0"/>
                    <a:pt x="103" y="0"/>
                  </a:cubicBez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lIns="83743" tIns="41872" rIns="83743" bIns="41872"/>
            <a:lstStyle/>
            <a:p>
              <a:pPr algn="just">
                <a:lnSpc>
                  <a:spcPct val="120000"/>
                </a:lnSpc>
              </a:pPr>
              <a:endParaRPr lang="zh-CN" altLang="zh-CN" sz="900">
                <a:solidFill>
                  <a:srgbClr val="5F5F5F"/>
                </a:solidFill>
                <a:latin typeface="Arial" panose="020B0604020202020204" pitchFamily="34" charset="0"/>
                <a:ea typeface="微软雅黑" panose="020B0503020204020204" pitchFamily="34" charset="-122"/>
                <a:sym typeface="Arial" panose="020B0604020202020204" pitchFamily="34" charset="0"/>
              </a:endParaRPr>
            </a:p>
          </p:txBody>
        </p:sp>
        <p:sp>
          <p:nvSpPr>
            <p:cNvPr id="20497" name="Freeform 536"/>
            <p:cNvSpPr>
              <a:spLocks noChangeArrowheads="1"/>
            </p:cNvSpPr>
            <p:nvPr/>
          </p:nvSpPr>
          <p:spPr bwMode="auto">
            <a:xfrm>
              <a:off x="488042" y="1157527"/>
              <a:ext cx="194773" cy="35548"/>
            </a:xfrm>
            <a:custGeom>
              <a:avLst/>
              <a:gdLst>
                <a:gd name="T0" fmla="*/ 7 w 111"/>
                <a:gd name="T1" fmla="*/ 20 h 20"/>
                <a:gd name="T2" fmla="*/ 103 w 111"/>
                <a:gd name="T3" fmla="*/ 20 h 20"/>
                <a:gd name="T4" fmla="*/ 111 w 111"/>
                <a:gd name="T5" fmla="*/ 10 h 20"/>
                <a:gd name="T6" fmla="*/ 103 w 111"/>
                <a:gd name="T7" fmla="*/ 0 h 20"/>
                <a:gd name="T8" fmla="*/ 7 w 111"/>
                <a:gd name="T9" fmla="*/ 0 h 20"/>
                <a:gd name="T10" fmla="*/ 0 w 111"/>
                <a:gd name="T11" fmla="*/ 10 h 20"/>
                <a:gd name="T12" fmla="*/ 7 w 111"/>
                <a:gd name="T13" fmla="*/ 20 h 20"/>
                <a:gd name="T14" fmla="*/ 0 60000 65536"/>
                <a:gd name="T15" fmla="*/ 0 60000 65536"/>
                <a:gd name="T16" fmla="*/ 0 60000 65536"/>
                <a:gd name="T17" fmla="*/ 0 60000 65536"/>
                <a:gd name="T18" fmla="*/ 0 60000 65536"/>
                <a:gd name="T19" fmla="*/ 0 60000 65536"/>
                <a:gd name="T20" fmla="*/ 0 60000 65536"/>
                <a:gd name="T21" fmla="*/ 0 w 111"/>
                <a:gd name="T22" fmla="*/ 0 h 20"/>
                <a:gd name="T23" fmla="*/ 111 w 111"/>
                <a:gd name="T24" fmla="*/ 20 h 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1" h="20">
                  <a:moveTo>
                    <a:pt x="7" y="20"/>
                  </a:moveTo>
                  <a:cubicBezTo>
                    <a:pt x="103" y="20"/>
                    <a:pt x="103" y="20"/>
                    <a:pt x="103" y="20"/>
                  </a:cubicBezTo>
                  <a:cubicBezTo>
                    <a:pt x="107" y="20"/>
                    <a:pt x="111" y="16"/>
                    <a:pt x="111" y="10"/>
                  </a:cubicBezTo>
                  <a:cubicBezTo>
                    <a:pt x="111" y="5"/>
                    <a:pt x="107" y="0"/>
                    <a:pt x="103" y="0"/>
                  </a:cubicBezTo>
                  <a:cubicBezTo>
                    <a:pt x="7" y="0"/>
                    <a:pt x="7" y="0"/>
                    <a:pt x="7" y="0"/>
                  </a:cubicBezTo>
                  <a:cubicBezTo>
                    <a:pt x="3" y="0"/>
                    <a:pt x="0" y="5"/>
                    <a:pt x="0" y="10"/>
                  </a:cubicBezTo>
                  <a:cubicBezTo>
                    <a:pt x="0" y="16"/>
                    <a:pt x="3" y="20"/>
                    <a:pt x="7" y="20"/>
                  </a:cubicBez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lIns="83743" tIns="41872" rIns="83743" bIns="41872"/>
            <a:lstStyle/>
            <a:p>
              <a:pPr algn="just">
                <a:lnSpc>
                  <a:spcPct val="120000"/>
                </a:lnSpc>
              </a:pPr>
              <a:endParaRPr lang="zh-CN" altLang="zh-CN" sz="900">
                <a:solidFill>
                  <a:srgbClr val="5F5F5F"/>
                </a:solidFill>
                <a:latin typeface="Arial" panose="020B0604020202020204" pitchFamily="34" charset="0"/>
                <a:ea typeface="微软雅黑" panose="020B0503020204020204" pitchFamily="34" charset="-122"/>
                <a:sym typeface="Arial" panose="020B0604020202020204" pitchFamily="34" charset="0"/>
              </a:endParaRPr>
            </a:p>
          </p:txBody>
        </p:sp>
        <p:sp>
          <p:nvSpPr>
            <p:cNvPr id="20498" name="Freeform 537"/>
            <p:cNvSpPr>
              <a:spLocks noEditPoints="1" noChangeArrowheads="1"/>
            </p:cNvSpPr>
            <p:nvPr/>
          </p:nvSpPr>
          <p:spPr bwMode="auto">
            <a:xfrm>
              <a:off x="645786" y="1257506"/>
              <a:ext cx="225877" cy="224396"/>
            </a:xfrm>
            <a:custGeom>
              <a:avLst/>
              <a:gdLst>
                <a:gd name="T0" fmla="*/ 65 w 129"/>
                <a:gd name="T1" fmla="*/ 0 h 128"/>
                <a:gd name="T2" fmla="*/ 0 w 129"/>
                <a:gd name="T3" fmla="*/ 64 h 128"/>
                <a:gd name="T4" fmla="*/ 65 w 129"/>
                <a:gd name="T5" fmla="*/ 128 h 128"/>
                <a:gd name="T6" fmla="*/ 129 w 129"/>
                <a:gd name="T7" fmla="*/ 64 h 128"/>
                <a:gd name="T8" fmla="*/ 65 w 129"/>
                <a:gd name="T9" fmla="*/ 0 h 128"/>
                <a:gd name="T10" fmla="*/ 65 w 129"/>
                <a:gd name="T11" fmla="*/ 114 h 128"/>
                <a:gd name="T12" fmla="*/ 14 w 129"/>
                <a:gd name="T13" fmla="*/ 64 h 128"/>
                <a:gd name="T14" fmla="*/ 65 w 129"/>
                <a:gd name="T15" fmla="*/ 13 h 128"/>
                <a:gd name="T16" fmla="*/ 115 w 129"/>
                <a:gd name="T17" fmla="*/ 64 h 128"/>
                <a:gd name="T18" fmla="*/ 65 w 129"/>
                <a:gd name="T19" fmla="*/ 114 h 12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9"/>
                <a:gd name="T31" fmla="*/ 0 h 128"/>
                <a:gd name="T32" fmla="*/ 129 w 129"/>
                <a:gd name="T33" fmla="*/ 128 h 12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9" h="128">
                  <a:moveTo>
                    <a:pt x="65" y="0"/>
                  </a:moveTo>
                  <a:cubicBezTo>
                    <a:pt x="29" y="0"/>
                    <a:pt x="0" y="28"/>
                    <a:pt x="0" y="64"/>
                  </a:cubicBezTo>
                  <a:cubicBezTo>
                    <a:pt x="0" y="99"/>
                    <a:pt x="29" y="128"/>
                    <a:pt x="65" y="128"/>
                  </a:cubicBezTo>
                  <a:cubicBezTo>
                    <a:pt x="100" y="128"/>
                    <a:pt x="129" y="99"/>
                    <a:pt x="129" y="64"/>
                  </a:cubicBezTo>
                  <a:cubicBezTo>
                    <a:pt x="129" y="28"/>
                    <a:pt x="100" y="0"/>
                    <a:pt x="65" y="0"/>
                  </a:cubicBezTo>
                  <a:close/>
                  <a:moveTo>
                    <a:pt x="65" y="114"/>
                  </a:moveTo>
                  <a:cubicBezTo>
                    <a:pt x="37" y="114"/>
                    <a:pt x="14" y="92"/>
                    <a:pt x="14" y="64"/>
                  </a:cubicBezTo>
                  <a:cubicBezTo>
                    <a:pt x="14" y="36"/>
                    <a:pt x="37" y="13"/>
                    <a:pt x="65" y="13"/>
                  </a:cubicBezTo>
                  <a:cubicBezTo>
                    <a:pt x="92" y="13"/>
                    <a:pt x="115" y="36"/>
                    <a:pt x="115" y="64"/>
                  </a:cubicBezTo>
                  <a:cubicBezTo>
                    <a:pt x="115" y="92"/>
                    <a:pt x="92" y="114"/>
                    <a:pt x="65" y="114"/>
                  </a:cubicBez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lIns="83743" tIns="41872" rIns="83743" bIns="41872"/>
            <a:lstStyle/>
            <a:p>
              <a:pPr algn="just">
                <a:lnSpc>
                  <a:spcPct val="120000"/>
                </a:lnSpc>
              </a:pPr>
              <a:endParaRPr lang="zh-CN" altLang="zh-CN" sz="900">
                <a:solidFill>
                  <a:srgbClr val="5F5F5F"/>
                </a:solidFill>
                <a:latin typeface="Arial" panose="020B0604020202020204" pitchFamily="34" charset="0"/>
                <a:ea typeface="微软雅黑" panose="020B0503020204020204" pitchFamily="34" charset="-122"/>
                <a:sym typeface="Arial" panose="020B0604020202020204" pitchFamily="34" charset="0"/>
              </a:endParaRPr>
            </a:p>
          </p:txBody>
        </p:sp>
        <p:sp>
          <p:nvSpPr>
            <p:cNvPr id="20499" name="Freeform 538"/>
            <p:cNvSpPr>
              <a:spLocks noEditPoints="1" noChangeArrowheads="1"/>
            </p:cNvSpPr>
            <p:nvPr/>
          </p:nvSpPr>
          <p:spPr bwMode="auto">
            <a:xfrm>
              <a:off x="725028" y="1303422"/>
              <a:ext cx="69615" cy="132564"/>
            </a:xfrm>
            <a:custGeom>
              <a:avLst/>
              <a:gdLst>
                <a:gd name="T0" fmla="*/ 18 w 40"/>
                <a:gd name="T1" fmla="*/ 76 h 76"/>
                <a:gd name="T2" fmla="*/ 18 w 40"/>
                <a:gd name="T3" fmla="*/ 69 h 76"/>
                <a:gd name="T4" fmla="*/ 9 w 40"/>
                <a:gd name="T5" fmla="*/ 66 h 76"/>
                <a:gd name="T6" fmla="*/ 3 w 40"/>
                <a:gd name="T7" fmla="*/ 60 h 76"/>
                <a:gd name="T8" fmla="*/ 0 w 40"/>
                <a:gd name="T9" fmla="*/ 51 h 76"/>
                <a:gd name="T10" fmla="*/ 7 w 40"/>
                <a:gd name="T11" fmla="*/ 49 h 76"/>
                <a:gd name="T12" fmla="*/ 10 w 40"/>
                <a:gd name="T13" fmla="*/ 58 h 76"/>
                <a:gd name="T14" fmla="*/ 18 w 40"/>
                <a:gd name="T15" fmla="*/ 63 h 76"/>
                <a:gd name="T16" fmla="*/ 18 w 40"/>
                <a:gd name="T17" fmla="*/ 39 h 76"/>
                <a:gd name="T18" fmla="*/ 8 w 40"/>
                <a:gd name="T19" fmla="*/ 35 h 76"/>
                <a:gd name="T20" fmla="*/ 3 w 40"/>
                <a:gd name="T21" fmla="*/ 29 h 76"/>
                <a:gd name="T22" fmla="*/ 1 w 40"/>
                <a:gd name="T23" fmla="*/ 21 h 76"/>
                <a:gd name="T24" fmla="*/ 7 w 40"/>
                <a:gd name="T25" fmla="*/ 8 h 76"/>
                <a:gd name="T26" fmla="*/ 18 w 40"/>
                <a:gd name="T27" fmla="*/ 4 h 76"/>
                <a:gd name="T28" fmla="*/ 18 w 40"/>
                <a:gd name="T29" fmla="*/ 0 h 76"/>
                <a:gd name="T30" fmla="*/ 22 w 40"/>
                <a:gd name="T31" fmla="*/ 0 h 76"/>
                <a:gd name="T32" fmla="*/ 22 w 40"/>
                <a:gd name="T33" fmla="*/ 4 h 76"/>
                <a:gd name="T34" fmla="*/ 33 w 40"/>
                <a:gd name="T35" fmla="*/ 8 h 76"/>
                <a:gd name="T36" fmla="*/ 39 w 40"/>
                <a:gd name="T37" fmla="*/ 19 h 76"/>
                <a:gd name="T38" fmla="*/ 31 w 40"/>
                <a:gd name="T39" fmla="*/ 20 h 76"/>
                <a:gd name="T40" fmla="*/ 28 w 40"/>
                <a:gd name="T41" fmla="*/ 14 h 76"/>
                <a:gd name="T42" fmla="*/ 22 w 40"/>
                <a:gd name="T43" fmla="*/ 10 h 76"/>
                <a:gd name="T44" fmla="*/ 22 w 40"/>
                <a:gd name="T45" fmla="*/ 32 h 76"/>
                <a:gd name="T46" fmla="*/ 30 w 40"/>
                <a:gd name="T47" fmla="*/ 34 h 76"/>
                <a:gd name="T48" fmla="*/ 36 w 40"/>
                <a:gd name="T49" fmla="*/ 38 h 76"/>
                <a:gd name="T50" fmla="*/ 39 w 40"/>
                <a:gd name="T51" fmla="*/ 43 h 76"/>
                <a:gd name="T52" fmla="*/ 40 w 40"/>
                <a:gd name="T53" fmla="*/ 50 h 76"/>
                <a:gd name="T54" fmla="*/ 35 w 40"/>
                <a:gd name="T55" fmla="*/ 63 h 76"/>
                <a:gd name="T56" fmla="*/ 22 w 40"/>
                <a:gd name="T57" fmla="*/ 69 h 76"/>
                <a:gd name="T58" fmla="*/ 22 w 40"/>
                <a:gd name="T59" fmla="*/ 76 h 76"/>
                <a:gd name="T60" fmla="*/ 18 w 40"/>
                <a:gd name="T61" fmla="*/ 76 h 76"/>
                <a:gd name="T62" fmla="*/ 18 w 40"/>
                <a:gd name="T63" fmla="*/ 10 h 76"/>
                <a:gd name="T64" fmla="*/ 11 w 40"/>
                <a:gd name="T65" fmla="*/ 14 h 76"/>
                <a:gd name="T66" fmla="*/ 9 w 40"/>
                <a:gd name="T67" fmla="*/ 21 h 76"/>
                <a:gd name="T68" fmla="*/ 11 w 40"/>
                <a:gd name="T69" fmla="*/ 27 h 76"/>
                <a:gd name="T70" fmla="*/ 18 w 40"/>
                <a:gd name="T71" fmla="*/ 31 h 76"/>
                <a:gd name="T72" fmla="*/ 18 w 40"/>
                <a:gd name="T73" fmla="*/ 10 h 76"/>
                <a:gd name="T74" fmla="*/ 22 w 40"/>
                <a:gd name="T75" fmla="*/ 63 h 76"/>
                <a:gd name="T76" fmla="*/ 30 w 40"/>
                <a:gd name="T77" fmla="*/ 59 h 76"/>
                <a:gd name="T78" fmla="*/ 33 w 40"/>
                <a:gd name="T79" fmla="*/ 51 h 76"/>
                <a:gd name="T80" fmla="*/ 31 w 40"/>
                <a:gd name="T81" fmla="*/ 44 h 76"/>
                <a:gd name="T82" fmla="*/ 22 w 40"/>
                <a:gd name="T83" fmla="*/ 40 h 76"/>
                <a:gd name="T84" fmla="*/ 22 w 40"/>
                <a:gd name="T85" fmla="*/ 63 h 7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0"/>
                <a:gd name="T130" fmla="*/ 0 h 76"/>
                <a:gd name="T131" fmla="*/ 40 w 40"/>
                <a:gd name="T132" fmla="*/ 76 h 7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0" h="76">
                  <a:moveTo>
                    <a:pt x="18" y="76"/>
                  </a:moveTo>
                  <a:cubicBezTo>
                    <a:pt x="18" y="69"/>
                    <a:pt x="18" y="69"/>
                    <a:pt x="18" y="69"/>
                  </a:cubicBezTo>
                  <a:cubicBezTo>
                    <a:pt x="14" y="68"/>
                    <a:pt x="11" y="68"/>
                    <a:pt x="9" y="66"/>
                  </a:cubicBezTo>
                  <a:cubicBezTo>
                    <a:pt x="6" y="65"/>
                    <a:pt x="4" y="63"/>
                    <a:pt x="3" y="60"/>
                  </a:cubicBezTo>
                  <a:cubicBezTo>
                    <a:pt x="1" y="58"/>
                    <a:pt x="0" y="54"/>
                    <a:pt x="0" y="51"/>
                  </a:cubicBezTo>
                  <a:cubicBezTo>
                    <a:pt x="7" y="49"/>
                    <a:pt x="7" y="49"/>
                    <a:pt x="7" y="49"/>
                  </a:cubicBezTo>
                  <a:cubicBezTo>
                    <a:pt x="8" y="53"/>
                    <a:pt x="9" y="56"/>
                    <a:pt x="10" y="58"/>
                  </a:cubicBezTo>
                  <a:cubicBezTo>
                    <a:pt x="12" y="61"/>
                    <a:pt x="15" y="62"/>
                    <a:pt x="18" y="63"/>
                  </a:cubicBezTo>
                  <a:cubicBezTo>
                    <a:pt x="18" y="39"/>
                    <a:pt x="18" y="39"/>
                    <a:pt x="18" y="39"/>
                  </a:cubicBezTo>
                  <a:cubicBezTo>
                    <a:pt x="15" y="38"/>
                    <a:pt x="12" y="37"/>
                    <a:pt x="8" y="35"/>
                  </a:cubicBezTo>
                  <a:cubicBezTo>
                    <a:pt x="6" y="34"/>
                    <a:pt x="4" y="32"/>
                    <a:pt x="3" y="29"/>
                  </a:cubicBezTo>
                  <a:cubicBezTo>
                    <a:pt x="2" y="27"/>
                    <a:pt x="1" y="24"/>
                    <a:pt x="1" y="21"/>
                  </a:cubicBezTo>
                  <a:cubicBezTo>
                    <a:pt x="1" y="16"/>
                    <a:pt x="3" y="12"/>
                    <a:pt x="7" y="8"/>
                  </a:cubicBezTo>
                  <a:cubicBezTo>
                    <a:pt x="9" y="6"/>
                    <a:pt x="13" y="5"/>
                    <a:pt x="18" y="4"/>
                  </a:cubicBezTo>
                  <a:cubicBezTo>
                    <a:pt x="18" y="0"/>
                    <a:pt x="18" y="0"/>
                    <a:pt x="18" y="0"/>
                  </a:cubicBezTo>
                  <a:cubicBezTo>
                    <a:pt x="22" y="0"/>
                    <a:pt x="22" y="0"/>
                    <a:pt x="22" y="0"/>
                  </a:cubicBezTo>
                  <a:cubicBezTo>
                    <a:pt x="22" y="4"/>
                    <a:pt x="22" y="4"/>
                    <a:pt x="22" y="4"/>
                  </a:cubicBezTo>
                  <a:cubicBezTo>
                    <a:pt x="27" y="5"/>
                    <a:pt x="30" y="6"/>
                    <a:pt x="33" y="8"/>
                  </a:cubicBezTo>
                  <a:cubicBezTo>
                    <a:pt x="36" y="11"/>
                    <a:pt x="38" y="14"/>
                    <a:pt x="39" y="19"/>
                  </a:cubicBezTo>
                  <a:cubicBezTo>
                    <a:pt x="31" y="20"/>
                    <a:pt x="31" y="20"/>
                    <a:pt x="31" y="20"/>
                  </a:cubicBezTo>
                  <a:cubicBezTo>
                    <a:pt x="31" y="17"/>
                    <a:pt x="30" y="15"/>
                    <a:pt x="28" y="14"/>
                  </a:cubicBezTo>
                  <a:cubicBezTo>
                    <a:pt x="27" y="12"/>
                    <a:pt x="25" y="11"/>
                    <a:pt x="22" y="10"/>
                  </a:cubicBezTo>
                  <a:cubicBezTo>
                    <a:pt x="22" y="32"/>
                    <a:pt x="22" y="32"/>
                    <a:pt x="22" y="32"/>
                  </a:cubicBezTo>
                  <a:cubicBezTo>
                    <a:pt x="26" y="33"/>
                    <a:pt x="29" y="34"/>
                    <a:pt x="30" y="34"/>
                  </a:cubicBezTo>
                  <a:cubicBezTo>
                    <a:pt x="32" y="35"/>
                    <a:pt x="34" y="37"/>
                    <a:pt x="36" y="38"/>
                  </a:cubicBezTo>
                  <a:cubicBezTo>
                    <a:pt x="37" y="40"/>
                    <a:pt x="38" y="41"/>
                    <a:pt x="39" y="43"/>
                  </a:cubicBezTo>
                  <a:cubicBezTo>
                    <a:pt x="40" y="46"/>
                    <a:pt x="40" y="48"/>
                    <a:pt x="40" y="50"/>
                  </a:cubicBezTo>
                  <a:cubicBezTo>
                    <a:pt x="40" y="55"/>
                    <a:pt x="39" y="60"/>
                    <a:pt x="35" y="63"/>
                  </a:cubicBezTo>
                  <a:cubicBezTo>
                    <a:pt x="32" y="67"/>
                    <a:pt x="28" y="69"/>
                    <a:pt x="22" y="69"/>
                  </a:cubicBezTo>
                  <a:cubicBezTo>
                    <a:pt x="22" y="76"/>
                    <a:pt x="22" y="76"/>
                    <a:pt x="22" y="76"/>
                  </a:cubicBezTo>
                  <a:lnTo>
                    <a:pt x="18" y="76"/>
                  </a:lnTo>
                  <a:close/>
                  <a:moveTo>
                    <a:pt x="18" y="10"/>
                  </a:moveTo>
                  <a:cubicBezTo>
                    <a:pt x="15" y="11"/>
                    <a:pt x="13" y="12"/>
                    <a:pt x="11" y="14"/>
                  </a:cubicBezTo>
                  <a:cubicBezTo>
                    <a:pt x="9" y="16"/>
                    <a:pt x="9" y="18"/>
                    <a:pt x="9" y="21"/>
                  </a:cubicBezTo>
                  <a:cubicBezTo>
                    <a:pt x="9" y="23"/>
                    <a:pt x="9" y="25"/>
                    <a:pt x="11" y="27"/>
                  </a:cubicBezTo>
                  <a:cubicBezTo>
                    <a:pt x="12" y="29"/>
                    <a:pt x="15" y="30"/>
                    <a:pt x="18" y="31"/>
                  </a:cubicBezTo>
                  <a:lnTo>
                    <a:pt x="18" y="10"/>
                  </a:lnTo>
                  <a:close/>
                  <a:moveTo>
                    <a:pt x="22" y="63"/>
                  </a:moveTo>
                  <a:cubicBezTo>
                    <a:pt x="25" y="62"/>
                    <a:pt x="28" y="61"/>
                    <a:pt x="30" y="59"/>
                  </a:cubicBezTo>
                  <a:cubicBezTo>
                    <a:pt x="32" y="57"/>
                    <a:pt x="33" y="54"/>
                    <a:pt x="33" y="51"/>
                  </a:cubicBezTo>
                  <a:cubicBezTo>
                    <a:pt x="33" y="48"/>
                    <a:pt x="32" y="46"/>
                    <a:pt x="31" y="44"/>
                  </a:cubicBezTo>
                  <a:cubicBezTo>
                    <a:pt x="29" y="42"/>
                    <a:pt x="26" y="41"/>
                    <a:pt x="22" y="40"/>
                  </a:cubicBezTo>
                  <a:lnTo>
                    <a:pt x="22" y="63"/>
                  </a:ln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lIns="83743" tIns="41872" rIns="83743" bIns="41872"/>
            <a:lstStyle/>
            <a:p>
              <a:pPr algn="just">
                <a:lnSpc>
                  <a:spcPct val="120000"/>
                </a:lnSpc>
              </a:pPr>
              <a:endParaRPr lang="zh-CN" altLang="zh-CN" sz="900">
                <a:solidFill>
                  <a:srgbClr val="5F5F5F"/>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0500" name="Group 61"/>
          <p:cNvGrpSpPr/>
          <p:nvPr/>
        </p:nvGrpSpPr>
        <p:grpSpPr bwMode="auto">
          <a:xfrm>
            <a:off x="5703888" y="3622675"/>
            <a:ext cx="2101850" cy="2109788"/>
            <a:chOff x="0" y="0"/>
            <a:chExt cx="2986020" cy="2997870"/>
          </a:xfrm>
        </p:grpSpPr>
        <p:sp>
          <p:nvSpPr>
            <p:cNvPr id="20501" name="Freeform 491"/>
            <p:cNvSpPr>
              <a:spLocks noEditPoints="1" noChangeArrowheads="1"/>
            </p:cNvSpPr>
            <p:nvPr/>
          </p:nvSpPr>
          <p:spPr bwMode="auto">
            <a:xfrm>
              <a:off x="0" y="0"/>
              <a:ext cx="2986020" cy="2997870"/>
            </a:xfrm>
            <a:custGeom>
              <a:avLst/>
              <a:gdLst>
                <a:gd name="T0" fmla="*/ 1407 w 1705"/>
                <a:gd name="T1" fmla="*/ 204 h 1712"/>
                <a:gd name="T2" fmla="*/ 1345 w 1705"/>
                <a:gd name="T3" fmla="*/ 201 h 1712"/>
                <a:gd name="T4" fmla="*/ 1229 w 1705"/>
                <a:gd name="T5" fmla="*/ 290 h 1712"/>
                <a:gd name="T6" fmla="*/ 1107 w 1705"/>
                <a:gd name="T7" fmla="*/ 310 h 1712"/>
                <a:gd name="T8" fmla="*/ 1012 w 1705"/>
                <a:gd name="T9" fmla="*/ 230 h 1712"/>
                <a:gd name="T10" fmla="*/ 986 w 1705"/>
                <a:gd name="T11" fmla="*/ 40 h 1712"/>
                <a:gd name="T12" fmla="*/ 946 w 1705"/>
                <a:gd name="T13" fmla="*/ 0 h 1712"/>
                <a:gd name="T14" fmla="*/ 777 w 1705"/>
                <a:gd name="T15" fmla="*/ 0 h 1712"/>
                <a:gd name="T16" fmla="*/ 728 w 1705"/>
                <a:gd name="T17" fmla="*/ 54 h 1712"/>
                <a:gd name="T18" fmla="*/ 702 w 1705"/>
                <a:gd name="T19" fmla="*/ 227 h 1712"/>
                <a:gd name="T20" fmla="*/ 628 w 1705"/>
                <a:gd name="T21" fmla="*/ 299 h 1712"/>
                <a:gd name="T22" fmla="*/ 537 w 1705"/>
                <a:gd name="T23" fmla="*/ 313 h 1712"/>
                <a:gd name="T24" fmla="*/ 365 w 1705"/>
                <a:gd name="T25" fmla="*/ 184 h 1712"/>
                <a:gd name="T26" fmla="*/ 312 w 1705"/>
                <a:gd name="T27" fmla="*/ 187 h 1712"/>
                <a:gd name="T28" fmla="*/ 193 w 1705"/>
                <a:gd name="T29" fmla="*/ 307 h 1712"/>
                <a:gd name="T30" fmla="*/ 193 w 1705"/>
                <a:gd name="T31" fmla="*/ 367 h 1712"/>
                <a:gd name="T32" fmla="*/ 314 w 1705"/>
                <a:gd name="T33" fmla="*/ 525 h 1712"/>
                <a:gd name="T34" fmla="*/ 304 w 1705"/>
                <a:gd name="T35" fmla="*/ 607 h 1712"/>
                <a:gd name="T36" fmla="*/ 241 w 1705"/>
                <a:gd name="T37" fmla="*/ 696 h 1712"/>
                <a:gd name="T38" fmla="*/ 46 w 1705"/>
                <a:gd name="T39" fmla="*/ 720 h 1712"/>
                <a:gd name="T40" fmla="*/ 4 w 1705"/>
                <a:gd name="T41" fmla="*/ 755 h 1712"/>
                <a:gd name="T42" fmla="*/ 0 w 1705"/>
                <a:gd name="T43" fmla="*/ 936 h 1712"/>
                <a:gd name="T44" fmla="*/ 51 w 1705"/>
                <a:gd name="T45" fmla="*/ 986 h 1712"/>
                <a:gd name="T46" fmla="*/ 217 w 1705"/>
                <a:gd name="T47" fmla="*/ 1012 h 1712"/>
                <a:gd name="T48" fmla="*/ 298 w 1705"/>
                <a:gd name="T49" fmla="*/ 1089 h 1712"/>
                <a:gd name="T50" fmla="*/ 300 w 1705"/>
                <a:gd name="T51" fmla="*/ 1189 h 1712"/>
                <a:gd name="T52" fmla="*/ 190 w 1705"/>
                <a:gd name="T53" fmla="*/ 1322 h 1712"/>
                <a:gd name="T54" fmla="*/ 194 w 1705"/>
                <a:gd name="T55" fmla="*/ 1407 h 1712"/>
                <a:gd name="T56" fmla="*/ 297 w 1705"/>
                <a:gd name="T57" fmla="*/ 1514 h 1712"/>
                <a:gd name="T58" fmla="*/ 372 w 1705"/>
                <a:gd name="T59" fmla="*/ 1515 h 1712"/>
                <a:gd name="T60" fmla="*/ 505 w 1705"/>
                <a:gd name="T61" fmla="*/ 1417 h 1712"/>
                <a:gd name="T62" fmla="*/ 623 w 1705"/>
                <a:gd name="T63" fmla="*/ 1421 h 1712"/>
                <a:gd name="T64" fmla="*/ 693 w 1705"/>
                <a:gd name="T65" fmla="*/ 1490 h 1712"/>
                <a:gd name="T66" fmla="*/ 716 w 1705"/>
                <a:gd name="T67" fmla="*/ 1655 h 1712"/>
                <a:gd name="T68" fmla="*/ 771 w 1705"/>
                <a:gd name="T69" fmla="*/ 1712 h 1712"/>
                <a:gd name="T70" fmla="*/ 922 w 1705"/>
                <a:gd name="T71" fmla="*/ 1712 h 1712"/>
                <a:gd name="T72" fmla="*/ 980 w 1705"/>
                <a:gd name="T73" fmla="*/ 1663 h 1712"/>
                <a:gd name="T74" fmla="*/ 1007 w 1705"/>
                <a:gd name="T75" fmla="*/ 1486 h 1712"/>
                <a:gd name="T76" fmla="*/ 1103 w 1705"/>
                <a:gd name="T77" fmla="*/ 1408 h 1712"/>
                <a:gd name="T78" fmla="*/ 1194 w 1705"/>
                <a:gd name="T79" fmla="*/ 1422 h 1712"/>
                <a:gd name="T80" fmla="*/ 1324 w 1705"/>
                <a:gd name="T81" fmla="*/ 1523 h 1712"/>
                <a:gd name="T82" fmla="*/ 1393 w 1705"/>
                <a:gd name="T83" fmla="*/ 1521 h 1712"/>
                <a:gd name="T84" fmla="*/ 1505 w 1705"/>
                <a:gd name="T85" fmla="*/ 1410 h 1712"/>
                <a:gd name="T86" fmla="*/ 1516 w 1705"/>
                <a:gd name="T87" fmla="*/ 1341 h 1712"/>
                <a:gd name="T88" fmla="*/ 1406 w 1705"/>
                <a:gd name="T89" fmla="*/ 1195 h 1712"/>
                <a:gd name="T90" fmla="*/ 1414 w 1705"/>
                <a:gd name="T91" fmla="*/ 1085 h 1712"/>
                <a:gd name="T92" fmla="*/ 1501 w 1705"/>
                <a:gd name="T93" fmla="*/ 1012 h 1712"/>
                <a:gd name="T94" fmla="*/ 1649 w 1705"/>
                <a:gd name="T95" fmla="*/ 995 h 1712"/>
                <a:gd name="T96" fmla="*/ 1701 w 1705"/>
                <a:gd name="T97" fmla="*/ 954 h 1712"/>
                <a:gd name="T98" fmla="*/ 1705 w 1705"/>
                <a:gd name="T99" fmla="*/ 778 h 1712"/>
                <a:gd name="T100" fmla="*/ 1662 w 1705"/>
                <a:gd name="T101" fmla="*/ 732 h 1712"/>
                <a:gd name="T102" fmla="*/ 1455 w 1705"/>
                <a:gd name="T103" fmla="*/ 692 h 1712"/>
                <a:gd name="T104" fmla="*/ 1404 w 1705"/>
                <a:gd name="T105" fmla="*/ 608 h 1712"/>
                <a:gd name="T106" fmla="*/ 1412 w 1705"/>
                <a:gd name="T107" fmla="*/ 517 h 1712"/>
                <a:gd name="T108" fmla="*/ 1504 w 1705"/>
                <a:gd name="T109" fmla="*/ 396 h 1712"/>
                <a:gd name="T110" fmla="*/ 1521 w 1705"/>
                <a:gd name="T111" fmla="*/ 332 h 1712"/>
                <a:gd name="T112" fmla="*/ 1407 w 1705"/>
                <a:gd name="T113" fmla="*/ 204 h 1712"/>
                <a:gd name="T114" fmla="*/ 996 w 1705"/>
                <a:gd name="T115" fmla="*/ 1003 h 1712"/>
                <a:gd name="T116" fmla="*/ 703 w 1705"/>
                <a:gd name="T117" fmla="*/ 1002 h 1712"/>
                <a:gd name="T118" fmla="*/ 705 w 1705"/>
                <a:gd name="T119" fmla="*/ 710 h 1712"/>
                <a:gd name="T120" fmla="*/ 997 w 1705"/>
                <a:gd name="T121" fmla="*/ 711 h 1712"/>
                <a:gd name="T122" fmla="*/ 996 w 1705"/>
                <a:gd name="T123" fmla="*/ 1003 h 171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705"/>
                <a:gd name="T187" fmla="*/ 0 h 1712"/>
                <a:gd name="T188" fmla="*/ 1705 w 1705"/>
                <a:gd name="T189" fmla="*/ 1712 h 171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705" h="1712">
                  <a:moveTo>
                    <a:pt x="1407" y="204"/>
                  </a:moveTo>
                  <a:cubicBezTo>
                    <a:pt x="1376" y="174"/>
                    <a:pt x="1345" y="201"/>
                    <a:pt x="1345" y="201"/>
                  </a:cubicBezTo>
                  <a:cubicBezTo>
                    <a:pt x="1345" y="201"/>
                    <a:pt x="1289" y="241"/>
                    <a:pt x="1229" y="290"/>
                  </a:cubicBezTo>
                  <a:cubicBezTo>
                    <a:pt x="1169" y="338"/>
                    <a:pt x="1107" y="310"/>
                    <a:pt x="1107" y="310"/>
                  </a:cubicBezTo>
                  <a:cubicBezTo>
                    <a:pt x="1015" y="289"/>
                    <a:pt x="1012" y="230"/>
                    <a:pt x="1012" y="230"/>
                  </a:cubicBezTo>
                  <a:cubicBezTo>
                    <a:pt x="986" y="40"/>
                    <a:pt x="986" y="40"/>
                    <a:pt x="986" y="40"/>
                  </a:cubicBezTo>
                  <a:cubicBezTo>
                    <a:pt x="980" y="1"/>
                    <a:pt x="946" y="0"/>
                    <a:pt x="946" y="0"/>
                  </a:cubicBezTo>
                  <a:cubicBezTo>
                    <a:pt x="777" y="0"/>
                    <a:pt x="777" y="0"/>
                    <a:pt x="777" y="0"/>
                  </a:cubicBezTo>
                  <a:cubicBezTo>
                    <a:pt x="730" y="2"/>
                    <a:pt x="728" y="54"/>
                    <a:pt x="728" y="54"/>
                  </a:cubicBezTo>
                  <a:cubicBezTo>
                    <a:pt x="702" y="227"/>
                    <a:pt x="702" y="227"/>
                    <a:pt x="702" y="227"/>
                  </a:cubicBezTo>
                  <a:cubicBezTo>
                    <a:pt x="696" y="258"/>
                    <a:pt x="628" y="299"/>
                    <a:pt x="628" y="299"/>
                  </a:cubicBezTo>
                  <a:cubicBezTo>
                    <a:pt x="589" y="322"/>
                    <a:pt x="537" y="313"/>
                    <a:pt x="537" y="313"/>
                  </a:cubicBezTo>
                  <a:cubicBezTo>
                    <a:pt x="365" y="184"/>
                    <a:pt x="365" y="184"/>
                    <a:pt x="365" y="184"/>
                  </a:cubicBezTo>
                  <a:cubicBezTo>
                    <a:pt x="342" y="166"/>
                    <a:pt x="312" y="187"/>
                    <a:pt x="312" y="187"/>
                  </a:cubicBezTo>
                  <a:cubicBezTo>
                    <a:pt x="193" y="307"/>
                    <a:pt x="193" y="307"/>
                    <a:pt x="193" y="307"/>
                  </a:cubicBezTo>
                  <a:cubicBezTo>
                    <a:pt x="165" y="336"/>
                    <a:pt x="193" y="367"/>
                    <a:pt x="193" y="367"/>
                  </a:cubicBezTo>
                  <a:cubicBezTo>
                    <a:pt x="199" y="374"/>
                    <a:pt x="314" y="525"/>
                    <a:pt x="314" y="525"/>
                  </a:cubicBezTo>
                  <a:cubicBezTo>
                    <a:pt x="322" y="545"/>
                    <a:pt x="304" y="607"/>
                    <a:pt x="304" y="607"/>
                  </a:cubicBezTo>
                  <a:cubicBezTo>
                    <a:pt x="292" y="669"/>
                    <a:pt x="241" y="696"/>
                    <a:pt x="241" y="696"/>
                  </a:cubicBezTo>
                  <a:cubicBezTo>
                    <a:pt x="46" y="720"/>
                    <a:pt x="46" y="720"/>
                    <a:pt x="46" y="720"/>
                  </a:cubicBezTo>
                  <a:cubicBezTo>
                    <a:pt x="16" y="720"/>
                    <a:pt x="4" y="755"/>
                    <a:pt x="4" y="755"/>
                  </a:cubicBezTo>
                  <a:cubicBezTo>
                    <a:pt x="0" y="936"/>
                    <a:pt x="0" y="936"/>
                    <a:pt x="0" y="936"/>
                  </a:cubicBezTo>
                  <a:cubicBezTo>
                    <a:pt x="2" y="977"/>
                    <a:pt x="51" y="986"/>
                    <a:pt x="51" y="986"/>
                  </a:cubicBezTo>
                  <a:cubicBezTo>
                    <a:pt x="217" y="1012"/>
                    <a:pt x="217" y="1012"/>
                    <a:pt x="217" y="1012"/>
                  </a:cubicBezTo>
                  <a:cubicBezTo>
                    <a:pt x="268" y="1014"/>
                    <a:pt x="298" y="1089"/>
                    <a:pt x="298" y="1089"/>
                  </a:cubicBezTo>
                  <a:cubicBezTo>
                    <a:pt x="321" y="1136"/>
                    <a:pt x="300" y="1189"/>
                    <a:pt x="300" y="1189"/>
                  </a:cubicBezTo>
                  <a:cubicBezTo>
                    <a:pt x="190" y="1322"/>
                    <a:pt x="190" y="1322"/>
                    <a:pt x="190" y="1322"/>
                  </a:cubicBezTo>
                  <a:cubicBezTo>
                    <a:pt x="152" y="1368"/>
                    <a:pt x="194" y="1407"/>
                    <a:pt x="194" y="1407"/>
                  </a:cubicBezTo>
                  <a:cubicBezTo>
                    <a:pt x="297" y="1514"/>
                    <a:pt x="297" y="1514"/>
                    <a:pt x="297" y="1514"/>
                  </a:cubicBezTo>
                  <a:cubicBezTo>
                    <a:pt x="335" y="1550"/>
                    <a:pt x="372" y="1515"/>
                    <a:pt x="372" y="1515"/>
                  </a:cubicBezTo>
                  <a:cubicBezTo>
                    <a:pt x="505" y="1417"/>
                    <a:pt x="505" y="1417"/>
                    <a:pt x="505" y="1417"/>
                  </a:cubicBezTo>
                  <a:cubicBezTo>
                    <a:pt x="551" y="1380"/>
                    <a:pt x="623" y="1421"/>
                    <a:pt x="623" y="1421"/>
                  </a:cubicBezTo>
                  <a:cubicBezTo>
                    <a:pt x="691" y="1446"/>
                    <a:pt x="693" y="1490"/>
                    <a:pt x="693" y="1490"/>
                  </a:cubicBezTo>
                  <a:cubicBezTo>
                    <a:pt x="716" y="1655"/>
                    <a:pt x="716" y="1655"/>
                    <a:pt x="716" y="1655"/>
                  </a:cubicBezTo>
                  <a:cubicBezTo>
                    <a:pt x="718" y="1709"/>
                    <a:pt x="771" y="1712"/>
                    <a:pt x="771" y="1712"/>
                  </a:cubicBezTo>
                  <a:cubicBezTo>
                    <a:pt x="922" y="1712"/>
                    <a:pt x="922" y="1712"/>
                    <a:pt x="922" y="1712"/>
                  </a:cubicBezTo>
                  <a:cubicBezTo>
                    <a:pt x="981" y="1703"/>
                    <a:pt x="980" y="1663"/>
                    <a:pt x="980" y="1663"/>
                  </a:cubicBezTo>
                  <a:cubicBezTo>
                    <a:pt x="1007" y="1486"/>
                    <a:pt x="1007" y="1486"/>
                    <a:pt x="1007" y="1486"/>
                  </a:cubicBezTo>
                  <a:cubicBezTo>
                    <a:pt x="1016" y="1422"/>
                    <a:pt x="1103" y="1408"/>
                    <a:pt x="1103" y="1408"/>
                  </a:cubicBezTo>
                  <a:cubicBezTo>
                    <a:pt x="1163" y="1387"/>
                    <a:pt x="1194" y="1422"/>
                    <a:pt x="1194" y="1422"/>
                  </a:cubicBezTo>
                  <a:cubicBezTo>
                    <a:pt x="1324" y="1523"/>
                    <a:pt x="1324" y="1523"/>
                    <a:pt x="1324" y="1523"/>
                  </a:cubicBezTo>
                  <a:cubicBezTo>
                    <a:pt x="1353" y="1549"/>
                    <a:pt x="1393" y="1521"/>
                    <a:pt x="1393" y="1521"/>
                  </a:cubicBezTo>
                  <a:cubicBezTo>
                    <a:pt x="1505" y="1410"/>
                    <a:pt x="1505" y="1410"/>
                    <a:pt x="1505" y="1410"/>
                  </a:cubicBezTo>
                  <a:cubicBezTo>
                    <a:pt x="1546" y="1372"/>
                    <a:pt x="1516" y="1341"/>
                    <a:pt x="1516" y="1341"/>
                  </a:cubicBezTo>
                  <a:cubicBezTo>
                    <a:pt x="1406" y="1195"/>
                    <a:pt x="1406" y="1195"/>
                    <a:pt x="1406" y="1195"/>
                  </a:cubicBezTo>
                  <a:cubicBezTo>
                    <a:pt x="1378" y="1154"/>
                    <a:pt x="1414" y="1085"/>
                    <a:pt x="1414" y="1085"/>
                  </a:cubicBezTo>
                  <a:cubicBezTo>
                    <a:pt x="1439" y="1013"/>
                    <a:pt x="1501" y="1012"/>
                    <a:pt x="1501" y="1012"/>
                  </a:cubicBezTo>
                  <a:cubicBezTo>
                    <a:pt x="1649" y="995"/>
                    <a:pt x="1649" y="995"/>
                    <a:pt x="1649" y="995"/>
                  </a:cubicBezTo>
                  <a:cubicBezTo>
                    <a:pt x="1688" y="998"/>
                    <a:pt x="1701" y="954"/>
                    <a:pt x="1701" y="954"/>
                  </a:cubicBezTo>
                  <a:cubicBezTo>
                    <a:pt x="1705" y="778"/>
                    <a:pt x="1705" y="778"/>
                    <a:pt x="1705" y="778"/>
                  </a:cubicBezTo>
                  <a:cubicBezTo>
                    <a:pt x="1700" y="733"/>
                    <a:pt x="1662" y="732"/>
                    <a:pt x="1662" y="732"/>
                  </a:cubicBezTo>
                  <a:cubicBezTo>
                    <a:pt x="1455" y="692"/>
                    <a:pt x="1455" y="692"/>
                    <a:pt x="1455" y="692"/>
                  </a:cubicBezTo>
                  <a:cubicBezTo>
                    <a:pt x="1420" y="683"/>
                    <a:pt x="1404" y="608"/>
                    <a:pt x="1404" y="608"/>
                  </a:cubicBezTo>
                  <a:cubicBezTo>
                    <a:pt x="1384" y="551"/>
                    <a:pt x="1412" y="517"/>
                    <a:pt x="1412" y="517"/>
                  </a:cubicBezTo>
                  <a:cubicBezTo>
                    <a:pt x="1504" y="396"/>
                    <a:pt x="1504" y="396"/>
                    <a:pt x="1504" y="396"/>
                  </a:cubicBezTo>
                  <a:cubicBezTo>
                    <a:pt x="1544" y="354"/>
                    <a:pt x="1521" y="332"/>
                    <a:pt x="1521" y="332"/>
                  </a:cubicBezTo>
                  <a:cubicBezTo>
                    <a:pt x="1521" y="332"/>
                    <a:pt x="1438" y="234"/>
                    <a:pt x="1407" y="204"/>
                  </a:cubicBezTo>
                  <a:close/>
                  <a:moveTo>
                    <a:pt x="996" y="1003"/>
                  </a:moveTo>
                  <a:cubicBezTo>
                    <a:pt x="915" y="1084"/>
                    <a:pt x="784" y="1083"/>
                    <a:pt x="703" y="1002"/>
                  </a:cubicBezTo>
                  <a:cubicBezTo>
                    <a:pt x="623" y="921"/>
                    <a:pt x="624" y="790"/>
                    <a:pt x="705" y="710"/>
                  </a:cubicBezTo>
                  <a:cubicBezTo>
                    <a:pt x="786" y="629"/>
                    <a:pt x="917" y="630"/>
                    <a:pt x="997" y="711"/>
                  </a:cubicBezTo>
                  <a:cubicBezTo>
                    <a:pt x="1077" y="792"/>
                    <a:pt x="1077" y="923"/>
                    <a:pt x="996" y="1003"/>
                  </a:cubicBezTo>
                  <a:close/>
                </a:path>
              </a:pathLst>
            </a:custGeom>
            <a:solidFill>
              <a:srgbClr val="056C9C"/>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3743" tIns="41872" rIns="83743" bIns="41872"/>
            <a:lstStyle/>
            <a:p>
              <a:pPr algn="just">
                <a:lnSpc>
                  <a:spcPct val="120000"/>
                </a:lnSpc>
              </a:pPr>
              <a:endParaRPr lang="zh-CN" altLang="zh-CN" sz="900">
                <a:solidFill>
                  <a:srgbClr val="5F5F5F"/>
                </a:solidFill>
                <a:latin typeface="Arial" panose="020B0604020202020204" pitchFamily="34" charset="0"/>
                <a:ea typeface="微软雅黑" panose="020B0503020204020204" pitchFamily="34" charset="-122"/>
                <a:sym typeface="Arial" panose="020B0604020202020204" pitchFamily="34" charset="0"/>
              </a:endParaRPr>
            </a:p>
          </p:txBody>
        </p:sp>
        <p:sp>
          <p:nvSpPr>
            <p:cNvPr id="20502" name="Freeform 495"/>
            <p:cNvSpPr>
              <a:spLocks noChangeArrowheads="1"/>
            </p:cNvSpPr>
            <p:nvPr/>
          </p:nvSpPr>
          <p:spPr bwMode="auto">
            <a:xfrm>
              <a:off x="833153" y="2230629"/>
              <a:ext cx="124417" cy="14071"/>
            </a:xfrm>
            <a:custGeom>
              <a:avLst/>
              <a:gdLst>
                <a:gd name="T0" fmla="*/ 68 w 71"/>
                <a:gd name="T1" fmla="*/ 0 h 8"/>
                <a:gd name="T2" fmla="*/ 2 w 71"/>
                <a:gd name="T3" fmla="*/ 0 h 8"/>
                <a:gd name="T4" fmla="*/ 0 w 71"/>
                <a:gd name="T5" fmla="*/ 4 h 8"/>
                <a:gd name="T6" fmla="*/ 4 w 71"/>
                <a:gd name="T7" fmla="*/ 7 h 8"/>
                <a:gd name="T8" fmla="*/ 8 w 71"/>
                <a:gd name="T9" fmla="*/ 7 h 8"/>
                <a:gd name="T10" fmla="*/ 8 w 71"/>
                <a:gd name="T11" fmla="*/ 7 h 8"/>
                <a:gd name="T12" fmla="*/ 62 w 71"/>
                <a:gd name="T13" fmla="*/ 7 h 8"/>
                <a:gd name="T14" fmla="*/ 68 w 71"/>
                <a:gd name="T15" fmla="*/ 7 h 8"/>
                <a:gd name="T16" fmla="*/ 71 w 71"/>
                <a:gd name="T17" fmla="*/ 4 h 8"/>
                <a:gd name="T18" fmla="*/ 68 w 71"/>
                <a:gd name="T19" fmla="*/ 0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1"/>
                <a:gd name="T31" fmla="*/ 0 h 8"/>
                <a:gd name="T32" fmla="*/ 71 w 71"/>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1" h="8">
                  <a:moveTo>
                    <a:pt x="68" y="0"/>
                  </a:moveTo>
                  <a:cubicBezTo>
                    <a:pt x="2" y="0"/>
                    <a:pt x="2" y="0"/>
                    <a:pt x="2" y="0"/>
                  </a:cubicBezTo>
                  <a:cubicBezTo>
                    <a:pt x="2" y="0"/>
                    <a:pt x="0" y="0"/>
                    <a:pt x="0" y="4"/>
                  </a:cubicBezTo>
                  <a:cubicBezTo>
                    <a:pt x="0" y="8"/>
                    <a:pt x="4" y="7"/>
                    <a:pt x="4" y="7"/>
                  </a:cubicBezTo>
                  <a:cubicBezTo>
                    <a:pt x="8" y="7"/>
                    <a:pt x="8" y="7"/>
                    <a:pt x="8" y="7"/>
                  </a:cubicBezTo>
                  <a:cubicBezTo>
                    <a:pt x="8" y="7"/>
                    <a:pt x="8" y="7"/>
                    <a:pt x="8" y="7"/>
                  </a:cubicBezTo>
                  <a:cubicBezTo>
                    <a:pt x="62" y="7"/>
                    <a:pt x="62" y="7"/>
                    <a:pt x="62" y="7"/>
                  </a:cubicBezTo>
                  <a:cubicBezTo>
                    <a:pt x="68" y="7"/>
                    <a:pt x="68" y="7"/>
                    <a:pt x="68" y="7"/>
                  </a:cubicBezTo>
                  <a:cubicBezTo>
                    <a:pt x="68" y="7"/>
                    <a:pt x="71" y="6"/>
                    <a:pt x="71" y="4"/>
                  </a:cubicBezTo>
                  <a:cubicBezTo>
                    <a:pt x="71" y="1"/>
                    <a:pt x="68" y="0"/>
                    <a:pt x="68" y="0"/>
                  </a:cubicBezTo>
                  <a:close/>
                </a:path>
              </a:pathLst>
            </a:cu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3743" tIns="41872" rIns="83743" bIns="41872"/>
            <a:lstStyle/>
            <a:p>
              <a:pPr algn="just">
                <a:lnSpc>
                  <a:spcPct val="120000"/>
                </a:lnSpc>
              </a:pPr>
              <a:endParaRPr lang="zh-CN" altLang="zh-CN" sz="900">
                <a:solidFill>
                  <a:srgbClr val="5F5F5F"/>
                </a:solidFill>
                <a:latin typeface="Arial" panose="020B0604020202020204" pitchFamily="34" charset="0"/>
                <a:ea typeface="微软雅黑" panose="020B0503020204020204" pitchFamily="34" charset="-122"/>
                <a:sym typeface="Arial" panose="020B0604020202020204" pitchFamily="34" charset="0"/>
              </a:endParaRPr>
            </a:p>
          </p:txBody>
        </p:sp>
        <p:sp>
          <p:nvSpPr>
            <p:cNvPr id="20503" name="Freeform 496"/>
            <p:cNvSpPr>
              <a:spLocks noChangeArrowheads="1"/>
            </p:cNvSpPr>
            <p:nvPr/>
          </p:nvSpPr>
          <p:spPr bwMode="auto">
            <a:xfrm>
              <a:off x="826488" y="2211373"/>
              <a:ext cx="136267" cy="14071"/>
            </a:xfrm>
            <a:custGeom>
              <a:avLst/>
              <a:gdLst>
                <a:gd name="T0" fmla="*/ 75 w 78"/>
                <a:gd name="T1" fmla="*/ 0 h 8"/>
                <a:gd name="T2" fmla="*/ 3 w 78"/>
                <a:gd name="T3" fmla="*/ 0 h 8"/>
                <a:gd name="T4" fmla="*/ 0 w 78"/>
                <a:gd name="T5" fmla="*/ 4 h 8"/>
                <a:gd name="T6" fmla="*/ 6 w 78"/>
                <a:gd name="T7" fmla="*/ 7 h 8"/>
                <a:gd name="T8" fmla="*/ 72 w 78"/>
                <a:gd name="T9" fmla="*/ 7 h 8"/>
                <a:gd name="T10" fmla="*/ 75 w 78"/>
                <a:gd name="T11" fmla="*/ 7 h 8"/>
                <a:gd name="T12" fmla="*/ 78 w 78"/>
                <a:gd name="T13" fmla="*/ 3 h 8"/>
                <a:gd name="T14" fmla="*/ 75 w 78"/>
                <a:gd name="T15" fmla="*/ 0 h 8"/>
                <a:gd name="T16" fmla="*/ 0 60000 65536"/>
                <a:gd name="T17" fmla="*/ 0 60000 65536"/>
                <a:gd name="T18" fmla="*/ 0 60000 65536"/>
                <a:gd name="T19" fmla="*/ 0 60000 65536"/>
                <a:gd name="T20" fmla="*/ 0 60000 65536"/>
                <a:gd name="T21" fmla="*/ 0 60000 65536"/>
                <a:gd name="T22" fmla="*/ 0 60000 65536"/>
                <a:gd name="T23" fmla="*/ 0 60000 65536"/>
                <a:gd name="T24" fmla="*/ 0 w 78"/>
                <a:gd name="T25" fmla="*/ 0 h 8"/>
                <a:gd name="T26" fmla="*/ 78 w 78"/>
                <a:gd name="T27" fmla="*/ 8 h 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8" h="8">
                  <a:moveTo>
                    <a:pt x="75" y="0"/>
                  </a:moveTo>
                  <a:cubicBezTo>
                    <a:pt x="3" y="0"/>
                    <a:pt x="3" y="0"/>
                    <a:pt x="3" y="0"/>
                  </a:cubicBezTo>
                  <a:cubicBezTo>
                    <a:pt x="3" y="0"/>
                    <a:pt x="0" y="0"/>
                    <a:pt x="0" y="4"/>
                  </a:cubicBezTo>
                  <a:cubicBezTo>
                    <a:pt x="0" y="8"/>
                    <a:pt x="6" y="7"/>
                    <a:pt x="6" y="7"/>
                  </a:cubicBezTo>
                  <a:cubicBezTo>
                    <a:pt x="72" y="7"/>
                    <a:pt x="72" y="7"/>
                    <a:pt x="72" y="7"/>
                  </a:cubicBezTo>
                  <a:cubicBezTo>
                    <a:pt x="75" y="7"/>
                    <a:pt x="75" y="7"/>
                    <a:pt x="75" y="7"/>
                  </a:cubicBezTo>
                  <a:cubicBezTo>
                    <a:pt x="75" y="7"/>
                    <a:pt x="78" y="7"/>
                    <a:pt x="78" y="3"/>
                  </a:cubicBezTo>
                  <a:cubicBezTo>
                    <a:pt x="78" y="0"/>
                    <a:pt x="75" y="0"/>
                    <a:pt x="75" y="0"/>
                  </a:cubicBezTo>
                  <a:close/>
                </a:path>
              </a:pathLst>
            </a:cu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3743" tIns="41872" rIns="83743" bIns="41872"/>
            <a:lstStyle/>
            <a:p>
              <a:pPr algn="just">
                <a:lnSpc>
                  <a:spcPct val="120000"/>
                </a:lnSpc>
              </a:pPr>
              <a:endParaRPr lang="zh-CN" altLang="zh-CN" sz="900">
                <a:solidFill>
                  <a:srgbClr val="5F5F5F"/>
                </a:solidFill>
                <a:latin typeface="Arial" panose="020B0604020202020204" pitchFamily="34" charset="0"/>
                <a:ea typeface="微软雅黑" panose="020B0503020204020204" pitchFamily="34" charset="-122"/>
                <a:sym typeface="Arial" panose="020B0604020202020204" pitchFamily="34" charset="0"/>
              </a:endParaRPr>
            </a:p>
          </p:txBody>
        </p:sp>
        <p:sp>
          <p:nvSpPr>
            <p:cNvPr id="20504" name="Freeform 497"/>
            <p:cNvSpPr>
              <a:spLocks noChangeArrowheads="1"/>
            </p:cNvSpPr>
            <p:nvPr/>
          </p:nvSpPr>
          <p:spPr bwMode="auto">
            <a:xfrm>
              <a:off x="826488" y="2172863"/>
              <a:ext cx="136267" cy="12590"/>
            </a:xfrm>
            <a:custGeom>
              <a:avLst/>
              <a:gdLst>
                <a:gd name="T0" fmla="*/ 76 w 78"/>
                <a:gd name="T1" fmla="*/ 0 h 7"/>
                <a:gd name="T2" fmla="*/ 3 w 78"/>
                <a:gd name="T3" fmla="*/ 0 h 7"/>
                <a:gd name="T4" fmla="*/ 0 w 78"/>
                <a:gd name="T5" fmla="*/ 4 h 7"/>
                <a:gd name="T6" fmla="*/ 3 w 78"/>
                <a:gd name="T7" fmla="*/ 7 h 7"/>
                <a:gd name="T8" fmla="*/ 75 w 78"/>
                <a:gd name="T9" fmla="*/ 7 h 7"/>
                <a:gd name="T10" fmla="*/ 78 w 78"/>
                <a:gd name="T11" fmla="*/ 3 h 7"/>
                <a:gd name="T12" fmla="*/ 76 w 78"/>
                <a:gd name="T13" fmla="*/ 0 h 7"/>
                <a:gd name="T14" fmla="*/ 0 60000 65536"/>
                <a:gd name="T15" fmla="*/ 0 60000 65536"/>
                <a:gd name="T16" fmla="*/ 0 60000 65536"/>
                <a:gd name="T17" fmla="*/ 0 60000 65536"/>
                <a:gd name="T18" fmla="*/ 0 60000 65536"/>
                <a:gd name="T19" fmla="*/ 0 60000 65536"/>
                <a:gd name="T20" fmla="*/ 0 60000 65536"/>
                <a:gd name="T21" fmla="*/ 0 w 78"/>
                <a:gd name="T22" fmla="*/ 0 h 7"/>
                <a:gd name="T23" fmla="*/ 78 w 78"/>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8" h="7">
                  <a:moveTo>
                    <a:pt x="76" y="0"/>
                  </a:moveTo>
                  <a:cubicBezTo>
                    <a:pt x="3" y="0"/>
                    <a:pt x="3" y="0"/>
                    <a:pt x="3" y="0"/>
                  </a:cubicBezTo>
                  <a:cubicBezTo>
                    <a:pt x="3" y="0"/>
                    <a:pt x="0" y="1"/>
                    <a:pt x="0" y="4"/>
                  </a:cubicBezTo>
                  <a:cubicBezTo>
                    <a:pt x="0" y="7"/>
                    <a:pt x="3" y="7"/>
                    <a:pt x="3" y="7"/>
                  </a:cubicBezTo>
                  <a:cubicBezTo>
                    <a:pt x="75" y="7"/>
                    <a:pt x="75" y="7"/>
                    <a:pt x="75" y="7"/>
                  </a:cubicBezTo>
                  <a:cubicBezTo>
                    <a:pt x="75" y="7"/>
                    <a:pt x="78" y="7"/>
                    <a:pt x="78" y="3"/>
                  </a:cubicBezTo>
                  <a:cubicBezTo>
                    <a:pt x="78" y="0"/>
                    <a:pt x="76" y="0"/>
                    <a:pt x="76" y="0"/>
                  </a:cubicBezTo>
                  <a:close/>
                </a:path>
              </a:pathLst>
            </a:cu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3743" tIns="41872" rIns="83743" bIns="41872"/>
            <a:lstStyle/>
            <a:p>
              <a:pPr algn="just">
                <a:lnSpc>
                  <a:spcPct val="120000"/>
                </a:lnSpc>
              </a:pPr>
              <a:endParaRPr lang="zh-CN" altLang="zh-CN" sz="900">
                <a:solidFill>
                  <a:srgbClr val="5F5F5F"/>
                </a:solidFill>
                <a:latin typeface="Arial" panose="020B0604020202020204" pitchFamily="34" charset="0"/>
                <a:ea typeface="微软雅黑" panose="020B0503020204020204" pitchFamily="34" charset="-122"/>
                <a:sym typeface="Arial" panose="020B0604020202020204" pitchFamily="34" charset="0"/>
              </a:endParaRPr>
            </a:p>
          </p:txBody>
        </p:sp>
        <p:sp>
          <p:nvSpPr>
            <p:cNvPr id="20505" name="Freeform 498"/>
            <p:cNvSpPr>
              <a:spLocks noChangeArrowheads="1"/>
            </p:cNvSpPr>
            <p:nvPr/>
          </p:nvSpPr>
          <p:spPr bwMode="auto">
            <a:xfrm>
              <a:off x="826488" y="2192118"/>
              <a:ext cx="136267" cy="12590"/>
            </a:xfrm>
            <a:custGeom>
              <a:avLst/>
              <a:gdLst>
                <a:gd name="T0" fmla="*/ 76 w 78"/>
                <a:gd name="T1" fmla="*/ 0 h 7"/>
                <a:gd name="T2" fmla="*/ 3 w 78"/>
                <a:gd name="T3" fmla="*/ 0 h 7"/>
                <a:gd name="T4" fmla="*/ 0 w 78"/>
                <a:gd name="T5" fmla="*/ 4 h 7"/>
                <a:gd name="T6" fmla="*/ 3 w 78"/>
                <a:gd name="T7" fmla="*/ 7 h 7"/>
                <a:gd name="T8" fmla="*/ 75 w 78"/>
                <a:gd name="T9" fmla="*/ 7 h 7"/>
                <a:gd name="T10" fmla="*/ 78 w 78"/>
                <a:gd name="T11" fmla="*/ 3 h 7"/>
                <a:gd name="T12" fmla="*/ 76 w 78"/>
                <a:gd name="T13" fmla="*/ 0 h 7"/>
                <a:gd name="T14" fmla="*/ 0 60000 65536"/>
                <a:gd name="T15" fmla="*/ 0 60000 65536"/>
                <a:gd name="T16" fmla="*/ 0 60000 65536"/>
                <a:gd name="T17" fmla="*/ 0 60000 65536"/>
                <a:gd name="T18" fmla="*/ 0 60000 65536"/>
                <a:gd name="T19" fmla="*/ 0 60000 65536"/>
                <a:gd name="T20" fmla="*/ 0 60000 65536"/>
                <a:gd name="T21" fmla="*/ 0 w 78"/>
                <a:gd name="T22" fmla="*/ 0 h 7"/>
                <a:gd name="T23" fmla="*/ 78 w 78"/>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8" h="7">
                  <a:moveTo>
                    <a:pt x="76" y="0"/>
                  </a:moveTo>
                  <a:cubicBezTo>
                    <a:pt x="3" y="0"/>
                    <a:pt x="3" y="0"/>
                    <a:pt x="3" y="0"/>
                  </a:cubicBezTo>
                  <a:cubicBezTo>
                    <a:pt x="3" y="0"/>
                    <a:pt x="0" y="1"/>
                    <a:pt x="0" y="4"/>
                  </a:cubicBezTo>
                  <a:cubicBezTo>
                    <a:pt x="0" y="7"/>
                    <a:pt x="3" y="7"/>
                    <a:pt x="3" y="7"/>
                  </a:cubicBezTo>
                  <a:cubicBezTo>
                    <a:pt x="75" y="7"/>
                    <a:pt x="75" y="7"/>
                    <a:pt x="75" y="7"/>
                  </a:cubicBezTo>
                  <a:cubicBezTo>
                    <a:pt x="75" y="7"/>
                    <a:pt x="78" y="7"/>
                    <a:pt x="78" y="3"/>
                  </a:cubicBezTo>
                  <a:cubicBezTo>
                    <a:pt x="78" y="0"/>
                    <a:pt x="76" y="0"/>
                    <a:pt x="76" y="0"/>
                  </a:cubicBezTo>
                  <a:close/>
                </a:path>
              </a:pathLst>
            </a:cu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3743" tIns="41872" rIns="83743" bIns="41872"/>
            <a:lstStyle/>
            <a:p>
              <a:pPr algn="just">
                <a:lnSpc>
                  <a:spcPct val="120000"/>
                </a:lnSpc>
              </a:pPr>
              <a:endParaRPr lang="zh-CN" altLang="zh-CN" sz="900">
                <a:solidFill>
                  <a:srgbClr val="5F5F5F"/>
                </a:solidFill>
                <a:latin typeface="Arial" panose="020B0604020202020204" pitchFamily="34" charset="0"/>
                <a:ea typeface="微软雅黑" panose="020B0503020204020204" pitchFamily="34" charset="-122"/>
                <a:sym typeface="Arial" panose="020B0604020202020204" pitchFamily="34" charset="0"/>
              </a:endParaRPr>
            </a:p>
          </p:txBody>
        </p:sp>
        <p:sp>
          <p:nvSpPr>
            <p:cNvPr id="20506" name="Freeform 499"/>
            <p:cNvSpPr>
              <a:spLocks noEditPoints="1" noChangeArrowheads="1"/>
            </p:cNvSpPr>
            <p:nvPr/>
          </p:nvSpPr>
          <p:spPr bwMode="auto">
            <a:xfrm>
              <a:off x="731693" y="1761841"/>
              <a:ext cx="324374" cy="402135"/>
            </a:xfrm>
            <a:custGeom>
              <a:avLst/>
              <a:gdLst>
                <a:gd name="T0" fmla="*/ 94 w 185"/>
                <a:gd name="T1" fmla="*/ 0 h 230"/>
                <a:gd name="T2" fmla="*/ 87 w 185"/>
                <a:gd name="T3" fmla="*/ 0 h 230"/>
                <a:gd name="T4" fmla="*/ 8 w 185"/>
                <a:gd name="T5" fmla="*/ 51 h 230"/>
                <a:gd name="T6" fmla="*/ 0 w 185"/>
                <a:gd name="T7" fmla="*/ 92 h 230"/>
                <a:gd name="T8" fmla="*/ 9 w 185"/>
                <a:gd name="T9" fmla="*/ 133 h 230"/>
                <a:gd name="T10" fmla="*/ 25 w 185"/>
                <a:gd name="T11" fmla="*/ 163 h 230"/>
                <a:gd name="T12" fmla="*/ 40 w 185"/>
                <a:gd name="T13" fmla="*/ 193 h 230"/>
                <a:gd name="T14" fmla="*/ 43 w 185"/>
                <a:gd name="T15" fmla="*/ 213 h 230"/>
                <a:gd name="T16" fmla="*/ 55 w 185"/>
                <a:gd name="T17" fmla="*/ 230 h 230"/>
                <a:gd name="T18" fmla="*/ 134 w 185"/>
                <a:gd name="T19" fmla="*/ 229 h 230"/>
                <a:gd name="T20" fmla="*/ 145 w 185"/>
                <a:gd name="T21" fmla="*/ 193 h 230"/>
                <a:gd name="T22" fmla="*/ 160 w 185"/>
                <a:gd name="T23" fmla="*/ 163 h 230"/>
                <a:gd name="T24" fmla="*/ 185 w 185"/>
                <a:gd name="T25" fmla="*/ 92 h 230"/>
                <a:gd name="T26" fmla="*/ 185 w 185"/>
                <a:gd name="T27" fmla="*/ 89 h 230"/>
                <a:gd name="T28" fmla="*/ 176 w 185"/>
                <a:gd name="T29" fmla="*/ 92 h 230"/>
                <a:gd name="T30" fmla="*/ 152 w 185"/>
                <a:gd name="T31" fmla="*/ 158 h 230"/>
                <a:gd name="T32" fmla="*/ 148 w 185"/>
                <a:gd name="T33" fmla="*/ 164 h 230"/>
                <a:gd name="T34" fmla="*/ 148 w 185"/>
                <a:gd name="T35" fmla="*/ 141 h 230"/>
                <a:gd name="T36" fmla="*/ 141 w 185"/>
                <a:gd name="T37" fmla="*/ 122 h 230"/>
                <a:gd name="T38" fmla="*/ 107 w 185"/>
                <a:gd name="T39" fmla="*/ 101 h 230"/>
                <a:gd name="T40" fmla="*/ 101 w 185"/>
                <a:gd name="T41" fmla="*/ 137 h 230"/>
                <a:gd name="T42" fmla="*/ 97 w 185"/>
                <a:gd name="T43" fmla="*/ 117 h 230"/>
                <a:gd name="T44" fmla="*/ 89 w 185"/>
                <a:gd name="T45" fmla="*/ 126 h 230"/>
                <a:gd name="T46" fmla="*/ 85 w 185"/>
                <a:gd name="T47" fmla="*/ 141 h 230"/>
                <a:gd name="T48" fmla="*/ 80 w 185"/>
                <a:gd name="T49" fmla="*/ 101 h 230"/>
                <a:gd name="T50" fmla="*/ 93 w 185"/>
                <a:gd name="T51" fmla="*/ 113 h 230"/>
                <a:gd name="T52" fmla="*/ 107 w 185"/>
                <a:gd name="T53" fmla="*/ 101 h 230"/>
                <a:gd name="T54" fmla="*/ 110 w 185"/>
                <a:gd name="T55" fmla="*/ 85 h 230"/>
                <a:gd name="T56" fmla="*/ 90 w 185"/>
                <a:gd name="T57" fmla="*/ 44 h 230"/>
                <a:gd name="T58" fmla="*/ 77 w 185"/>
                <a:gd name="T59" fmla="*/ 83 h 230"/>
                <a:gd name="T60" fmla="*/ 80 w 185"/>
                <a:gd name="T61" fmla="*/ 99 h 230"/>
                <a:gd name="T62" fmla="*/ 47 w 185"/>
                <a:gd name="T63" fmla="*/ 119 h 230"/>
                <a:gd name="T64" fmla="*/ 38 w 185"/>
                <a:gd name="T65" fmla="*/ 141 h 230"/>
                <a:gd name="T66" fmla="*/ 36 w 185"/>
                <a:gd name="T67" fmla="*/ 159 h 230"/>
                <a:gd name="T68" fmla="*/ 33 w 185"/>
                <a:gd name="T69" fmla="*/ 159 h 230"/>
                <a:gd name="T70" fmla="*/ 17 w 185"/>
                <a:gd name="T71" fmla="*/ 129 h 230"/>
                <a:gd name="T72" fmla="*/ 9 w 185"/>
                <a:gd name="T73" fmla="*/ 87 h 230"/>
                <a:gd name="T74" fmla="*/ 33 w 185"/>
                <a:gd name="T75" fmla="*/ 33 h 230"/>
                <a:gd name="T76" fmla="*/ 93 w 185"/>
                <a:gd name="T77" fmla="*/ 9 h 230"/>
                <a:gd name="T78" fmla="*/ 176 w 185"/>
                <a:gd name="T79" fmla="*/ 90 h 23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85"/>
                <a:gd name="T121" fmla="*/ 0 h 230"/>
                <a:gd name="T122" fmla="*/ 185 w 185"/>
                <a:gd name="T123" fmla="*/ 230 h 23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85" h="230">
                  <a:moveTo>
                    <a:pt x="158" y="26"/>
                  </a:moveTo>
                  <a:cubicBezTo>
                    <a:pt x="142" y="10"/>
                    <a:pt x="120" y="1"/>
                    <a:pt x="94" y="0"/>
                  </a:cubicBezTo>
                  <a:cubicBezTo>
                    <a:pt x="94" y="0"/>
                    <a:pt x="94" y="0"/>
                    <a:pt x="93" y="0"/>
                  </a:cubicBezTo>
                  <a:cubicBezTo>
                    <a:pt x="87" y="0"/>
                    <a:pt x="87" y="0"/>
                    <a:pt x="87" y="0"/>
                  </a:cubicBezTo>
                  <a:cubicBezTo>
                    <a:pt x="63" y="0"/>
                    <a:pt x="44" y="9"/>
                    <a:pt x="27" y="26"/>
                  </a:cubicBezTo>
                  <a:cubicBezTo>
                    <a:pt x="20" y="33"/>
                    <a:pt x="13" y="40"/>
                    <a:pt x="8" y="51"/>
                  </a:cubicBezTo>
                  <a:cubicBezTo>
                    <a:pt x="3" y="62"/>
                    <a:pt x="0" y="74"/>
                    <a:pt x="0" y="87"/>
                  </a:cubicBezTo>
                  <a:cubicBezTo>
                    <a:pt x="0" y="92"/>
                    <a:pt x="0" y="92"/>
                    <a:pt x="0" y="92"/>
                  </a:cubicBezTo>
                  <a:cubicBezTo>
                    <a:pt x="0" y="93"/>
                    <a:pt x="0" y="93"/>
                    <a:pt x="0" y="93"/>
                  </a:cubicBezTo>
                  <a:cubicBezTo>
                    <a:pt x="1" y="109"/>
                    <a:pt x="4" y="122"/>
                    <a:pt x="9" y="133"/>
                  </a:cubicBezTo>
                  <a:cubicBezTo>
                    <a:pt x="13" y="142"/>
                    <a:pt x="18" y="151"/>
                    <a:pt x="23" y="160"/>
                  </a:cubicBezTo>
                  <a:cubicBezTo>
                    <a:pt x="25" y="163"/>
                    <a:pt x="25" y="163"/>
                    <a:pt x="25" y="163"/>
                  </a:cubicBezTo>
                  <a:cubicBezTo>
                    <a:pt x="26" y="165"/>
                    <a:pt x="27" y="167"/>
                    <a:pt x="28" y="169"/>
                  </a:cubicBezTo>
                  <a:cubicBezTo>
                    <a:pt x="33" y="177"/>
                    <a:pt x="37" y="184"/>
                    <a:pt x="40" y="193"/>
                  </a:cubicBezTo>
                  <a:cubicBezTo>
                    <a:pt x="41" y="197"/>
                    <a:pt x="41" y="201"/>
                    <a:pt x="42" y="205"/>
                  </a:cubicBezTo>
                  <a:cubicBezTo>
                    <a:pt x="42" y="208"/>
                    <a:pt x="42" y="210"/>
                    <a:pt x="43" y="213"/>
                  </a:cubicBezTo>
                  <a:cubicBezTo>
                    <a:pt x="44" y="220"/>
                    <a:pt x="49" y="225"/>
                    <a:pt x="52" y="229"/>
                  </a:cubicBezTo>
                  <a:cubicBezTo>
                    <a:pt x="53" y="230"/>
                    <a:pt x="54" y="230"/>
                    <a:pt x="55" y="230"/>
                  </a:cubicBezTo>
                  <a:cubicBezTo>
                    <a:pt x="130" y="230"/>
                    <a:pt x="130" y="230"/>
                    <a:pt x="130" y="230"/>
                  </a:cubicBezTo>
                  <a:cubicBezTo>
                    <a:pt x="132" y="230"/>
                    <a:pt x="133" y="230"/>
                    <a:pt x="134" y="229"/>
                  </a:cubicBezTo>
                  <a:cubicBezTo>
                    <a:pt x="140" y="223"/>
                    <a:pt x="141" y="214"/>
                    <a:pt x="142" y="205"/>
                  </a:cubicBezTo>
                  <a:cubicBezTo>
                    <a:pt x="143" y="201"/>
                    <a:pt x="144" y="197"/>
                    <a:pt x="145" y="193"/>
                  </a:cubicBezTo>
                  <a:cubicBezTo>
                    <a:pt x="148" y="185"/>
                    <a:pt x="152" y="176"/>
                    <a:pt x="156" y="168"/>
                  </a:cubicBezTo>
                  <a:cubicBezTo>
                    <a:pt x="158" y="166"/>
                    <a:pt x="159" y="164"/>
                    <a:pt x="160" y="163"/>
                  </a:cubicBezTo>
                  <a:cubicBezTo>
                    <a:pt x="161" y="160"/>
                    <a:pt x="162" y="157"/>
                    <a:pt x="164" y="155"/>
                  </a:cubicBezTo>
                  <a:cubicBezTo>
                    <a:pt x="173" y="137"/>
                    <a:pt x="184" y="119"/>
                    <a:pt x="185" y="92"/>
                  </a:cubicBezTo>
                  <a:cubicBezTo>
                    <a:pt x="185" y="92"/>
                    <a:pt x="185" y="92"/>
                    <a:pt x="185" y="92"/>
                  </a:cubicBezTo>
                  <a:cubicBezTo>
                    <a:pt x="185" y="89"/>
                    <a:pt x="185" y="89"/>
                    <a:pt x="185" y="89"/>
                  </a:cubicBezTo>
                  <a:cubicBezTo>
                    <a:pt x="184" y="64"/>
                    <a:pt x="175" y="43"/>
                    <a:pt x="158" y="26"/>
                  </a:cubicBezTo>
                  <a:close/>
                  <a:moveTo>
                    <a:pt x="176" y="92"/>
                  </a:moveTo>
                  <a:cubicBezTo>
                    <a:pt x="174" y="116"/>
                    <a:pt x="165" y="133"/>
                    <a:pt x="156" y="150"/>
                  </a:cubicBezTo>
                  <a:cubicBezTo>
                    <a:pt x="154" y="153"/>
                    <a:pt x="153" y="156"/>
                    <a:pt x="152" y="158"/>
                  </a:cubicBezTo>
                  <a:cubicBezTo>
                    <a:pt x="151" y="160"/>
                    <a:pt x="149" y="162"/>
                    <a:pt x="148" y="164"/>
                  </a:cubicBezTo>
                  <a:cubicBezTo>
                    <a:pt x="148" y="164"/>
                    <a:pt x="148" y="164"/>
                    <a:pt x="148" y="164"/>
                  </a:cubicBezTo>
                  <a:cubicBezTo>
                    <a:pt x="148" y="161"/>
                    <a:pt x="148" y="159"/>
                    <a:pt x="149" y="154"/>
                  </a:cubicBezTo>
                  <a:cubicBezTo>
                    <a:pt x="150" y="148"/>
                    <a:pt x="148" y="144"/>
                    <a:pt x="148" y="141"/>
                  </a:cubicBezTo>
                  <a:cubicBezTo>
                    <a:pt x="147" y="137"/>
                    <a:pt x="145" y="129"/>
                    <a:pt x="145" y="129"/>
                  </a:cubicBezTo>
                  <a:cubicBezTo>
                    <a:pt x="145" y="120"/>
                    <a:pt x="141" y="122"/>
                    <a:pt x="141" y="122"/>
                  </a:cubicBezTo>
                  <a:cubicBezTo>
                    <a:pt x="139" y="118"/>
                    <a:pt x="117" y="110"/>
                    <a:pt x="117" y="110"/>
                  </a:cubicBezTo>
                  <a:cubicBezTo>
                    <a:pt x="107" y="101"/>
                    <a:pt x="107" y="101"/>
                    <a:pt x="107" y="101"/>
                  </a:cubicBezTo>
                  <a:cubicBezTo>
                    <a:pt x="109" y="103"/>
                    <a:pt x="109" y="103"/>
                    <a:pt x="109" y="103"/>
                  </a:cubicBezTo>
                  <a:cubicBezTo>
                    <a:pt x="109" y="111"/>
                    <a:pt x="101" y="137"/>
                    <a:pt x="101" y="137"/>
                  </a:cubicBezTo>
                  <a:cubicBezTo>
                    <a:pt x="102" y="134"/>
                    <a:pt x="96" y="124"/>
                    <a:pt x="96" y="124"/>
                  </a:cubicBezTo>
                  <a:cubicBezTo>
                    <a:pt x="95" y="123"/>
                    <a:pt x="97" y="117"/>
                    <a:pt x="97" y="117"/>
                  </a:cubicBezTo>
                  <a:cubicBezTo>
                    <a:pt x="90" y="109"/>
                    <a:pt x="86" y="118"/>
                    <a:pt x="86" y="118"/>
                  </a:cubicBezTo>
                  <a:cubicBezTo>
                    <a:pt x="85" y="120"/>
                    <a:pt x="89" y="126"/>
                    <a:pt x="89" y="126"/>
                  </a:cubicBezTo>
                  <a:cubicBezTo>
                    <a:pt x="88" y="127"/>
                    <a:pt x="88" y="133"/>
                    <a:pt x="88" y="133"/>
                  </a:cubicBezTo>
                  <a:cubicBezTo>
                    <a:pt x="87" y="135"/>
                    <a:pt x="85" y="141"/>
                    <a:pt x="85" y="141"/>
                  </a:cubicBezTo>
                  <a:cubicBezTo>
                    <a:pt x="80" y="128"/>
                    <a:pt x="78" y="103"/>
                    <a:pt x="78" y="103"/>
                  </a:cubicBezTo>
                  <a:cubicBezTo>
                    <a:pt x="77" y="102"/>
                    <a:pt x="80" y="101"/>
                    <a:pt x="80" y="101"/>
                  </a:cubicBezTo>
                  <a:cubicBezTo>
                    <a:pt x="82" y="104"/>
                    <a:pt x="82" y="104"/>
                    <a:pt x="82" y="104"/>
                  </a:cubicBezTo>
                  <a:cubicBezTo>
                    <a:pt x="84" y="108"/>
                    <a:pt x="93" y="113"/>
                    <a:pt x="93" y="113"/>
                  </a:cubicBezTo>
                  <a:cubicBezTo>
                    <a:pt x="102" y="107"/>
                    <a:pt x="102" y="107"/>
                    <a:pt x="102" y="107"/>
                  </a:cubicBezTo>
                  <a:cubicBezTo>
                    <a:pt x="108" y="104"/>
                    <a:pt x="107" y="101"/>
                    <a:pt x="107" y="101"/>
                  </a:cubicBezTo>
                  <a:cubicBezTo>
                    <a:pt x="106" y="100"/>
                    <a:pt x="106" y="94"/>
                    <a:pt x="106" y="94"/>
                  </a:cubicBezTo>
                  <a:cubicBezTo>
                    <a:pt x="107" y="93"/>
                    <a:pt x="110" y="85"/>
                    <a:pt x="110" y="85"/>
                  </a:cubicBezTo>
                  <a:cubicBezTo>
                    <a:pt x="114" y="80"/>
                    <a:pt x="113" y="71"/>
                    <a:pt x="113" y="71"/>
                  </a:cubicBezTo>
                  <a:cubicBezTo>
                    <a:pt x="119" y="41"/>
                    <a:pt x="90" y="44"/>
                    <a:pt x="90" y="44"/>
                  </a:cubicBezTo>
                  <a:cubicBezTo>
                    <a:pt x="69" y="46"/>
                    <a:pt x="75" y="72"/>
                    <a:pt x="75" y="72"/>
                  </a:cubicBezTo>
                  <a:cubicBezTo>
                    <a:pt x="72" y="73"/>
                    <a:pt x="77" y="83"/>
                    <a:pt x="77" y="83"/>
                  </a:cubicBezTo>
                  <a:cubicBezTo>
                    <a:pt x="76" y="84"/>
                    <a:pt x="79" y="91"/>
                    <a:pt x="79" y="91"/>
                  </a:cubicBezTo>
                  <a:cubicBezTo>
                    <a:pt x="80" y="99"/>
                    <a:pt x="80" y="99"/>
                    <a:pt x="80" y="99"/>
                  </a:cubicBezTo>
                  <a:cubicBezTo>
                    <a:pt x="78" y="100"/>
                    <a:pt x="71" y="109"/>
                    <a:pt x="71" y="109"/>
                  </a:cubicBezTo>
                  <a:cubicBezTo>
                    <a:pt x="59" y="109"/>
                    <a:pt x="47" y="119"/>
                    <a:pt x="47" y="119"/>
                  </a:cubicBezTo>
                  <a:cubicBezTo>
                    <a:pt x="40" y="118"/>
                    <a:pt x="41" y="123"/>
                    <a:pt x="41" y="129"/>
                  </a:cubicBezTo>
                  <a:cubicBezTo>
                    <a:pt x="41" y="134"/>
                    <a:pt x="41" y="133"/>
                    <a:pt x="38" y="141"/>
                  </a:cubicBezTo>
                  <a:cubicBezTo>
                    <a:pt x="35" y="148"/>
                    <a:pt x="39" y="144"/>
                    <a:pt x="37" y="148"/>
                  </a:cubicBezTo>
                  <a:cubicBezTo>
                    <a:pt x="36" y="151"/>
                    <a:pt x="36" y="154"/>
                    <a:pt x="36" y="159"/>
                  </a:cubicBezTo>
                  <a:cubicBezTo>
                    <a:pt x="36" y="160"/>
                    <a:pt x="36" y="162"/>
                    <a:pt x="36" y="163"/>
                  </a:cubicBezTo>
                  <a:cubicBezTo>
                    <a:pt x="35" y="162"/>
                    <a:pt x="34" y="160"/>
                    <a:pt x="33" y="159"/>
                  </a:cubicBezTo>
                  <a:cubicBezTo>
                    <a:pt x="31" y="155"/>
                    <a:pt x="31" y="155"/>
                    <a:pt x="31" y="155"/>
                  </a:cubicBezTo>
                  <a:cubicBezTo>
                    <a:pt x="26" y="147"/>
                    <a:pt x="21" y="138"/>
                    <a:pt x="17" y="129"/>
                  </a:cubicBezTo>
                  <a:cubicBezTo>
                    <a:pt x="12" y="119"/>
                    <a:pt x="10" y="108"/>
                    <a:pt x="9" y="92"/>
                  </a:cubicBezTo>
                  <a:cubicBezTo>
                    <a:pt x="9" y="87"/>
                    <a:pt x="9" y="87"/>
                    <a:pt x="9" y="87"/>
                  </a:cubicBezTo>
                  <a:cubicBezTo>
                    <a:pt x="10" y="75"/>
                    <a:pt x="12" y="65"/>
                    <a:pt x="17" y="55"/>
                  </a:cubicBezTo>
                  <a:cubicBezTo>
                    <a:pt x="21" y="46"/>
                    <a:pt x="27" y="39"/>
                    <a:pt x="33" y="33"/>
                  </a:cubicBezTo>
                  <a:cubicBezTo>
                    <a:pt x="48" y="17"/>
                    <a:pt x="66" y="10"/>
                    <a:pt x="87" y="9"/>
                  </a:cubicBezTo>
                  <a:cubicBezTo>
                    <a:pt x="93" y="9"/>
                    <a:pt x="93" y="9"/>
                    <a:pt x="93" y="9"/>
                  </a:cubicBezTo>
                  <a:cubicBezTo>
                    <a:pt x="117" y="10"/>
                    <a:pt x="137" y="18"/>
                    <a:pt x="151" y="32"/>
                  </a:cubicBezTo>
                  <a:cubicBezTo>
                    <a:pt x="167" y="48"/>
                    <a:pt x="175" y="67"/>
                    <a:pt x="176" y="90"/>
                  </a:cubicBezTo>
                  <a:lnTo>
                    <a:pt x="176" y="92"/>
                  </a:lnTo>
                  <a:close/>
                </a:path>
              </a:pathLst>
            </a:cu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3743" tIns="41872" rIns="83743" bIns="41872"/>
            <a:lstStyle/>
            <a:p>
              <a:pPr algn="just">
                <a:lnSpc>
                  <a:spcPct val="120000"/>
                </a:lnSpc>
              </a:pPr>
              <a:endParaRPr lang="zh-CN" altLang="zh-CN" sz="900">
                <a:solidFill>
                  <a:srgbClr val="5F5F5F"/>
                </a:solidFill>
                <a:latin typeface="Arial" panose="020B0604020202020204" pitchFamily="34" charset="0"/>
                <a:ea typeface="微软雅黑" panose="020B0503020204020204" pitchFamily="34" charset="-122"/>
                <a:sym typeface="Arial" panose="020B0604020202020204" pitchFamily="34" charset="0"/>
              </a:endParaRPr>
            </a:p>
          </p:txBody>
        </p:sp>
        <p:sp>
          <p:nvSpPr>
            <p:cNvPr id="20507" name="Freeform 500"/>
            <p:cNvSpPr>
              <a:spLocks noChangeArrowheads="1"/>
            </p:cNvSpPr>
            <p:nvPr/>
          </p:nvSpPr>
          <p:spPr bwMode="auto">
            <a:xfrm>
              <a:off x="1924768" y="1755916"/>
              <a:ext cx="430277" cy="369550"/>
            </a:xfrm>
            <a:custGeom>
              <a:avLst/>
              <a:gdLst>
                <a:gd name="T0" fmla="*/ 164 w 246"/>
                <a:gd name="T1" fmla="*/ 0 h 211"/>
                <a:gd name="T2" fmla="*/ 81 w 246"/>
                <a:gd name="T3" fmla="*/ 0 h 211"/>
                <a:gd name="T4" fmla="*/ 0 w 246"/>
                <a:gd name="T5" fmla="*/ 68 h 211"/>
                <a:gd name="T6" fmla="*/ 25 w 246"/>
                <a:gd name="T7" fmla="*/ 68 h 211"/>
                <a:gd name="T8" fmla="*/ 84 w 246"/>
                <a:gd name="T9" fmla="*/ 23 h 211"/>
                <a:gd name="T10" fmla="*/ 161 w 246"/>
                <a:gd name="T11" fmla="*/ 23 h 211"/>
                <a:gd name="T12" fmla="*/ 222 w 246"/>
                <a:gd name="T13" fmla="*/ 85 h 211"/>
                <a:gd name="T14" fmla="*/ 161 w 246"/>
                <a:gd name="T15" fmla="*/ 146 h 211"/>
                <a:gd name="T16" fmla="*/ 123 w 246"/>
                <a:gd name="T17" fmla="*/ 146 h 211"/>
                <a:gd name="T18" fmla="*/ 123 w 246"/>
                <a:gd name="T19" fmla="*/ 155 h 211"/>
                <a:gd name="T20" fmla="*/ 123 w 246"/>
                <a:gd name="T21" fmla="*/ 160 h 211"/>
                <a:gd name="T22" fmla="*/ 123 w 246"/>
                <a:gd name="T23" fmla="*/ 168 h 211"/>
                <a:gd name="T24" fmla="*/ 139 w 246"/>
                <a:gd name="T25" fmla="*/ 168 h 211"/>
                <a:gd name="T26" fmla="*/ 189 w 246"/>
                <a:gd name="T27" fmla="*/ 211 h 211"/>
                <a:gd name="T28" fmla="*/ 186 w 246"/>
                <a:gd name="T29" fmla="*/ 165 h 211"/>
                <a:gd name="T30" fmla="*/ 246 w 246"/>
                <a:gd name="T31" fmla="*/ 86 h 211"/>
                <a:gd name="T32" fmla="*/ 246 w 246"/>
                <a:gd name="T33" fmla="*/ 82 h 211"/>
                <a:gd name="T34" fmla="*/ 164 w 246"/>
                <a:gd name="T35" fmla="*/ 0 h 21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6"/>
                <a:gd name="T55" fmla="*/ 0 h 211"/>
                <a:gd name="T56" fmla="*/ 246 w 246"/>
                <a:gd name="T57" fmla="*/ 211 h 21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6" h="211">
                  <a:moveTo>
                    <a:pt x="164" y="0"/>
                  </a:moveTo>
                  <a:cubicBezTo>
                    <a:pt x="81" y="0"/>
                    <a:pt x="81" y="0"/>
                    <a:pt x="81" y="0"/>
                  </a:cubicBezTo>
                  <a:cubicBezTo>
                    <a:pt x="41" y="0"/>
                    <a:pt x="7" y="29"/>
                    <a:pt x="0" y="68"/>
                  </a:cubicBezTo>
                  <a:cubicBezTo>
                    <a:pt x="25" y="68"/>
                    <a:pt x="25" y="68"/>
                    <a:pt x="25" y="68"/>
                  </a:cubicBezTo>
                  <a:cubicBezTo>
                    <a:pt x="33" y="42"/>
                    <a:pt x="56" y="23"/>
                    <a:pt x="84" y="23"/>
                  </a:cubicBezTo>
                  <a:cubicBezTo>
                    <a:pt x="161" y="23"/>
                    <a:pt x="161" y="23"/>
                    <a:pt x="161" y="23"/>
                  </a:cubicBezTo>
                  <a:cubicBezTo>
                    <a:pt x="195" y="23"/>
                    <a:pt x="222" y="51"/>
                    <a:pt x="222" y="85"/>
                  </a:cubicBezTo>
                  <a:cubicBezTo>
                    <a:pt x="222" y="119"/>
                    <a:pt x="195" y="146"/>
                    <a:pt x="161" y="146"/>
                  </a:cubicBezTo>
                  <a:cubicBezTo>
                    <a:pt x="123" y="146"/>
                    <a:pt x="123" y="146"/>
                    <a:pt x="123" y="146"/>
                  </a:cubicBezTo>
                  <a:cubicBezTo>
                    <a:pt x="123" y="149"/>
                    <a:pt x="123" y="152"/>
                    <a:pt x="123" y="155"/>
                  </a:cubicBezTo>
                  <a:cubicBezTo>
                    <a:pt x="123" y="160"/>
                    <a:pt x="123" y="160"/>
                    <a:pt x="123" y="160"/>
                  </a:cubicBezTo>
                  <a:cubicBezTo>
                    <a:pt x="123" y="162"/>
                    <a:pt x="123" y="165"/>
                    <a:pt x="123" y="168"/>
                  </a:cubicBezTo>
                  <a:cubicBezTo>
                    <a:pt x="139" y="168"/>
                    <a:pt x="139" y="168"/>
                    <a:pt x="139" y="168"/>
                  </a:cubicBezTo>
                  <a:cubicBezTo>
                    <a:pt x="189" y="211"/>
                    <a:pt x="189" y="211"/>
                    <a:pt x="189" y="211"/>
                  </a:cubicBezTo>
                  <a:cubicBezTo>
                    <a:pt x="186" y="165"/>
                    <a:pt x="186" y="165"/>
                    <a:pt x="186" y="165"/>
                  </a:cubicBezTo>
                  <a:cubicBezTo>
                    <a:pt x="220" y="156"/>
                    <a:pt x="246" y="124"/>
                    <a:pt x="246" y="86"/>
                  </a:cubicBezTo>
                  <a:cubicBezTo>
                    <a:pt x="246" y="82"/>
                    <a:pt x="246" y="82"/>
                    <a:pt x="246" y="82"/>
                  </a:cubicBezTo>
                  <a:cubicBezTo>
                    <a:pt x="246" y="37"/>
                    <a:pt x="210" y="0"/>
                    <a:pt x="164" y="0"/>
                  </a:cubicBezTo>
                  <a:close/>
                </a:path>
              </a:pathLst>
            </a:cu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3743" tIns="41872" rIns="83743" bIns="41872"/>
            <a:lstStyle/>
            <a:p>
              <a:pPr algn="just">
                <a:lnSpc>
                  <a:spcPct val="120000"/>
                </a:lnSpc>
              </a:pPr>
              <a:endParaRPr lang="zh-CN" altLang="zh-CN" sz="900">
                <a:solidFill>
                  <a:srgbClr val="5F5F5F"/>
                </a:solidFill>
                <a:latin typeface="Arial" panose="020B0604020202020204" pitchFamily="34" charset="0"/>
                <a:ea typeface="微软雅黑" panose="020B0503020204020204" pitchFamily="34" charset="-122"/>
                <a:sym typeface="Arial" panose="020B0604020202020204" pitchFamily="34" charset="0"/>
              </a:endParaRPr>
            </a:p>
          </p:txBody>
        </p:sp>
        <p:sp>
          <p:nvSpPr>
            <p:cNvPr id="20508" name="Freeform 501"/>
            <p:cNvSpPr>
              <a:spLocks noChangeArrowheads="1"/>
            </p:cNvSpPr>
            <p:nvPr/>
          </p:nvSpPr>
          <p:spPr bwMode="auto">
            <a:xfrm>
              <a:off x="1908476" y="2038078"/>
              <a:ext cx="17774" cy="39991"/>
            </a:xfrm>
            <a:custGeom>
              <a:avLst/>
              <a:gdLst>
                <a:gd name="T0" fmla="*/ 0 w 10"/>
                <a:gd name="T1" fmla="*/ 0 h 23"/>
                <a:gd name="T2" fmla="*/ 0 w 10"/>
                <a:gd name="T3" fmla="*/ 23 h 23"/>
                <a:gd name="T4" fmla="*/ 8 w 10"/>
                <a:gd name="T5" fmla="*/ 19 h 23"/>
                <a:gd name="T6" fmla="*/ 10 w 10"/>
                <a:gd name="T7" fmla="*/ 11 h 23"/>
                <a:gd name="T8" fmla="*/ 8 w 10"/>
                <a:gd name="T9" fmla="*/ 4 h 23"/>
                <a:gd name="T10" fmla="*/ 0 w 10"/>
                <a:gd name="T11" fmla="*/ 0 h 23"/>
                <a:gd name="T12" fmla="*/ 0 60000 65536"/>
                <a:gd name="T13" fmla="*/ 0 60000 65536"/>
                <a:gd name="T14" fmla="*/ 0 60000 65536"/>
                <a:gd name="T15" fmla="*/ 0 60000 65536"/>
                <a:gd name="T16" fmla="*/ 0 60000 65536"/>
                <a:gd name="T17" fmla="*/ 0 60000 65536"/>
                <a:gd name="T18" fmla="*/ 0 w 10"/>
                <a:gd name="T19" fmla="*/ 0 h 23"/>
                <a:gd name="T20" fmla="*/ 10 w 10"/>
                <a:gd name="T21" fmla="*/ 23 h 23"/>
              </a:gdLst>
              <a:ahLst/>
              <a:cxnLst>
                <a:cxn ang="T12">
                  <a:pos x="T0" y="T1"/>
                </a:cxn>
                <a:cxn ang="T13">
                  <a:pos x="T2" y="T3"/>
                </a:cxn>
                <a:cxn ang="T14">
                  <a:pos x="T4" y="T5"/>
                </a:cxn>
                <a:cxn ang="T15">
                  <a:pos x="T6" y="T7"/>
                </a:cxn>
                <a:cxn ang="T16">
                  <a:pos x="T8" y="T9"/>
                </a:cxn>
                <a:cxn ang="T17">
                  <a:pos x="T10" y="T11"/>
                </a:cxn>
              </a:cxnLst>
              <a:rect l="T18" t="T19" r="T20" b="T21"/>
              <a:pathLst>
                <a:path w="10" h="23">
                  <a:moveTo>
                    <a:pt x="0" y="0"/>
                  </a:moveTo>
                  <a:cubicBezTo>
                    <a:pt x="0" y="23"/>
                    <a:pt x="0" y="23"/>
                    <a:pt x="0" y="23"/>
                  </a:cubicBezTo>
                  <a:cubicBezTo>
                    <a:pt x="3" y="22"/>
                    <a:pt x="6" y="21"/>
                    <a:pt x="8" y="19"/>
                  </a:cubicBezTo>
                  <a:cubicBezTo>
                    <a:pt x="9" y="17"/>
                    <a:pt x="10" y="14"/>
                    <a:pt x="10" y="11"/>
                  </a:cubicBezTo>
                  <a:cubicBezTo>
                    <a:pt x="10" y="8"/>
                    <a:pt x="10" y="6"/>
                    <a:pt x="8" y="4"/>
                  </a:cubicBezTo>
                  <a:cubicBezTo>
                    <a:pt x="7" y="3"/>
                    <a:pt x="4" y="1"/>
                    <a:pt x="0" y="0"/>
                  </a:cubicBezTo>
                  <a:close/>
                </a:path>
              </a:pathLst>
            </a:cu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3743" tIns="41872" rIns="83743" bIns="41872"/>
            <a:lstStyle/>
            <a:p>
              <a:pPr algn="just">
                <a:lnSpc>
                  <a:spcPct val="120000"/>
                </a:lnSpc>
              </a:pPr>
              <a:endParaRPr lang="zh-CN" altLang="zh-CN" sz="900">
                <a:solidFill>
                  <a:srgbClr val="5F5F5F"/>
                </a:solidFill>
                <a:latin typeface="Arial" panose="020B0604020202020204" pitchFamily="34" charset="0"/>
                <a:ea typeface="微软雅黑" panose="020B0503020204020204" pitchFamily="34" charset="-122"/>
                <a:sym typeface="Arial" panose="020B0604020202020204" pitchFamily="34" charset="0"/>
              </a:endParaRPr>
            </a:p>
          </p:txBody>
        </p:sp>
        <p:sp>
          <p:nvSpPr>
            <p:cNvPr id="20509" name="Freeform 502"/>
            <p:cNvSpPr>
              <a:spLocks noEditPoints="1" noChangeArrowheads="1"/>
            </p:cNvSpPr>
            <p:nvPr/>
          </p:nvSpPr>
          <p:spPr bwMode="auto">
            <a:xfrm>
              <a:off x="1817384" y="1949208"/>
              <a:ext cx="174036" cy="173296"/>
            </a:xfrm>
            <a:custGeom>
              <a:avLst/>
              <a:gdLst>
                <a:gd name="T0" fmla="*/ 50 w 99"/>
                <a:gd name="T1" fmla="*/ 0 h 99"/>
                <a:gd name="T2" fmla="*/ 0 w 99"/>
                <a:gd name="T3" fmla="*/ 49 h 99"/>
                <a:gd name="T4" fmla="*/ 50 w 99"/>
                <a:gd name="T5" fmla="*/ 99 h 99"/>
                <a:gd name="T6" fmla="*/ 99 w 99"/>
                <a:gd name="T7" fmla="*/ 49 h 99"/>
                <a:gd name="T8" fmla="*/ 50 w 99"/>
                <a:gd name="T9" fmla="*/ 0 h 99"/>
                <a:gd name="T10" fmla="*/ 65 w 99"/>
                <a:gd name="T11" fmla="*/ 74 h 99"/>
                <a:gd name="T12" fmla="*/ 52 w 99"/>
                <a:gd name="T13" fmla="*/ 80 h 99"/>
                <a:gd name="T14" fmla="*/ 52 w 99"/>
                <a:gd name="T15" fmla="*/ 87 h 99"/>
                <a:gd name="T16" fmla="*/ 48 w 99"/>
                <a:gd name="T17" fmla="*/ 87 h 99"/>
                <a:gd name="T18" fmla="*/ 48 w 99"/>
                <a:gd name="T19" fmla="*/ 80 h 99"/>
                <a:gd name="T20" fmla="*/ 39 w 99"/>
                <a:gd name="T21" fmla="*/ 77 h 99"/>
                <a:gd name="T22" fmla="*/ 33 w 99"/>
                <a:gd name="T23" fmla="*/ 72 h 99"/>
                <a:gd name="T24" fmla="*/ 30 w 99"/>
                <a:gd name="T25" fmla="*/ 62 h 99"/>
                <a:gd name="T26" fmla="*/ 38 w 99"/>
                <a:gd name="T27" fmla="*/ 60 h 99"/>
                <a:gd name="T28" fmla="*/ 41 w 99"/>
                <a:gd name="T29" fmla="*/ 69 h 99"/>
                <a:gd name="T30" fmla="*/ 48 w 99"/>
                <a:gd name="T31" fmla="*/ 74 h 99"/>
                <a:gd name="T32" fmla="*/ 48 w 99"/>
                <a:gd name="T33" fmla="*/ 50 h 99"/>
                <a:gd name="T34" fmla="*/ 39 w 99"/>
                <a:gd name="T35" fmla="*/ 47 h 99"/>
                <a:gd name="T36" fmla="*/ 33 w 99"/>
                <a:gd name="T37" fmla="*/ 41 h 99"/>
                <a:gd name="T38" fmla="*/ 31 w 99"/>
                <a:gd name="T39" fmla="*/ 33 h 99"/>
                <a:gd name="T40" fmla="*/ 37 w 99"/>
                <a:gd name="T41" fmla="*/ 20 h 99"/>
                <a:gd name="T42" fmla="*/ 48 w 99"/>
                <a:gd name="T43" fmla="*/ 16 h 99"/>
                <a:gd name="T44" fmla="*/ 48 w 99"/>
                <a:gd name="T45" fmla="*/ 13 h 99"/>
                <a:gd name="T46" fmla="*/ 52 w 99"/>
                <a:gd name="T47" fmla="*/ 13 h 99"/>
                <a:gd name="T48" fmla="*/ 52 w 99"/>
                <a:gd name="T49" fmla="*/ 16 h 99"/>
                <a:gd name="T50" fmla="*/ 63 w 99"/>
                <a:gd name="T51" fmla="*/ 20 h 99"/>
                <a:gd name="T52" fmla="*/ 68 w 99"/>
                <a:gd name="T53" fmla="*/ 31 h 99"/>
                <a:gd name="T54" fmla="*/ 61 w 99"/>
                <a:gd name="T55" fmla="*/ 32 h 99"/>
                <a:gd name="T56" fmla="*/ 58 w 99"/>
                <a:gd name="T57" fmla="*/ 26 h 99"/>
                <a:gd name="T58" fmla="*/ 52 w 99"/>
                <a:gd name="T59" fmla="*/ 23 h 99"/>
                <a:gd name="T60" fmla="*/ 52 w 99"/>
                <a:gd name="T61" fmla="*/ 44 h 99"/>
                <a:gd name="T62" fmla="*/ 60 w 99"/>
                <a:gd name="T63" fmla="*/ 46 h 99"/>
                <a:gd name="T64" fmla="*/ 65 w 99"/>
                <a:gd name="T65" fmla="*/ 50 h 99"/>
                <a:gd name="T66" fmla="*/ 69 w 99"/>
                <a:gd name="T67" fmla="*/ 55 h 99"/>
                <a:gd name="T68" fmla="*/ 70 w 99"/>
                <a:gd name="T69" fmla="*/ 61 h 99"/>
                <a:gd name="T70" fmla="*/ 65 w 99"/>
                <a:gd name="T71" fmla="*/ 74 h 9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9"/>
                <a:gd name="T109" fmla="*/ 0 h 99"/>
                <a:gd name="T110" fmla="*/ 99 w 99"/>
                <a:gd name="T111" fmla="*/ 99 h 9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9" h="99">
                  <a:moveTo>
                    <a:pt x="50" y="0"/>
                  </a:moveTo>
                  <a:cubicBezTo>
                    <a:pt x="22" y="0"/>
                    <a:pt x="0" y="22"/>
                    <a:pt x="0" y="49"/>
                  </a:cubicBezTo>
                  <a:cubicBezTo>
                    <a:pt x="0" y="77"/>
                    <a:pt x="22" y="99"/>
                    <a:pt x="50" y="99"/>
                  </a:cubicBezTo>
                  <a:cubicBezTo>
                    <a:pt x="77" y="99"/>
                    <a:pt x="99" y="77"/>
                    <a:pt x="99" y="49"/>
                  </a:cubicBezTo>
                  <a:cubicBezTo>
                    <a:pt x="99" y="22"/>
                    <a:pt x="77" y="0"/>
                    <a:pt x="50" y="0"/>
                  </a:cubicBezTo>
                  <a:close/>
                  <a:moveTo>
                    <a:pt x="65" y="74"/>
                  </a:moveTo>
                  <a:cubicBezTo>
                    <a:pt x="62" y="78"/>
                    <a:pt x="58" y="79"/>
                    <a:pt x="52" y="80"/>
                  </a:cubicBezTo>
                  <a:cubicBezTo>
                    <a:pt x="52" y="87"/>
                    <a:pt x="52" y="87"/>
                    <a:pt x="52" y="87"/>
                  </a:cubicBezTo>
                  <a:cubicBezTo>
                    <a:pt x="48" y="87"/>
                    <a:pt x="48" y="87"/>
                    <a:pt x="48" y="87"/>
                  </a:cubicBezTo>
                  <a:cubicBezTo>
                    <a:pt x="48" y="80"/>
                    <a:pt x="48" y="80"/>
                    <a:pt x="48" y="80"/>
                  </a:cubicBezTo>
                  <a:cubicBezTo>
                    <a:pt x="44" y="79"/>
                    <a:pt x="41" y="79"/>
                    <a:pt x="39" y="77"/>
                  </a:cubicBezTo>
                  <a:cubicBezTo>
                    <a:pt x="37" y="76"/>
                    <a:pt x="35" y="74"/>
                    <a:pt x="33" y="72"/>
                  </a:cubicBezTo>
                  <a:cubicBezTo>
                    <a:pt x="31" y="69"/>
                    <a:pt x="30" y="66"/>
                    <a:pt x="30" y="62"/>
                  </a:cubicBezTo>
                  <a:cubicBezTo>
                    <a:pt x="38" y="60"/>
                    <a:pt x="38" y="60"/>
                    <a:pt x="38" y="60"/>
                  </a:cubicBezTo>
                  <a:cubicBezTo>
                    <a:pt x="38" y="64"/>
                    <a:pt x="39" y="67"/>
                    <a:pt x="41" y="69"/>
                  </a:cubicBezTo>
                  <a:cubicBezTo>
                    <a:pt x="43" y="72"/>
                    <a:pt x="45" y="73"/>
                    <a:pt x="48" y="74"/>
                  </a:cubicBezTo>
                  <a:cubicBezTo>
                    <a:pt x="48" y="50"/>
                    <a:pt x="48" y="50"/>
                    <a:pt x="48" y="50"/>
                  </a:cubicBezTo>
                  <a:cubicBezTo>
                    <a:pt x="45" y="49"/>
                    <a:pt x="42" y="48"/>
                    <a:pt x="39" y="47"/>
                  </a:cubicBezTo>
                  <a:cubicBezTo>
                    <a:pt x="36" y="45"/>
                    <a:pt x="35" y="43"/>
                    <a:pt x="33" y="41"/>
                  </a:cubicBezTo>
                  <a:cubicBezTo>
                    <a:pt x="32" y="39"/>
                    <a:pt x="31" y="36"/>
                    <a:pt x="31" y="33"/>
                  </a:cubicBezTo>
                  <a:cubicBezTo>
                    <a:pt x="31" y="28"/>
                    <a:pt x="33" y="24"/>
                    <a:pt x="37" y="20"/>
                  </a:cubicBezTo>
                  <a:cubicBezTo>
                    <a:pt x="39" y="18"/>
                    <a:pt x="43" y="17"/>
                    <a:pt x="48" y="16"/>
                  </a:cubicBezTo>
                  <a:cubicBezTo>
                    <a:pt x="48" y="13"/>
                    <a:pt x="48" y="13"/>
                    <a:pt x="48" y="13"/>
                  </a:cubicBezTo>
                  <a:cubicBezTo>
                    <a:pt x="52" y="13"/>
                    <a:pt x="52" y="13"/>
                    <a:pt x="52" y="13"/>
                  </a:cubicBezTo>
                  <a:cubicBezTo>
                    <a:pt x="52" y="16"/>
                    <a:pt x="52" y="16"/>
                    <a:pt x="52" y="16"/>
                  </a:cubicBezTo>
                  <a:cubicBezTo>
                    <a:pt x="57" y="17"/>
                    <a:pt x="60" y="18"/>
                    <a:pt x="63" y="20"/>
                  </a:cubicBezTo>
                  <a:cubicBezTo>
                    <a:pt x="66" y="23"/>
                    <a:pt x="68" y="26"/>
                    <a:pt x="68" y="31"/>
                  </a:cubicBezTo>
                  <a:cubicBezTo>
                    <a:pt x="61" y="32"/>
                    <a:pt x="61" y="32"/>
                    <a:pt x="61" y="32"/>
                  </a:cubicBezTo>
                  <a:cubicBezTo>
                    <a:pt x="60" y="29"/>
                    <a:pt x="59" y="27"/>
                    <a:pt x="58" y="26"/>
                  </a:cubicBezTo>
                  <a:cubicBezTo>
                    <a:pt x="57" y="24"/>
                    <a:pt x="55" y="23"/>
                    <a:pt x="52" y="23"/>
                  </a:cubicBezTo>
                  <a:cubicBezTo>
                    <a:pt x="52" y="44"/>
                    <a:pt x="52" y="44"/>
                    <a:pt x="52" y="44"/>
                  </a:cubicBezTo>
                  <a:cubicBezTo>
                    <a:pt x="56" y="45"/>
                    <a:pt x="59" y="46"/>
                    <a:pt x="60" y="46"/>
                  </a:cubicBezTo>
                  <a:cubicBezTo>
                    <a:pt x="62" y="47"/>
                    <a:pt x="64" y="48"/>
                    <a:pt x="65" y="50"/>
                  </a:cubicBezTo>
                  <a:cubicBezTo>
                    <a:pt x="67" y="51"/>
                    <a:pt x="68" y="53"/>
                    <a:pt x="69" y="55"/>
                  </a:cubicBezTo>
                  <a:cubicBezTo>
                    <a:pt x="70" y="57"/>
                    <a:pt x="70" y="59"/>
                    <a:pt x="70" y="61"/>
                  </a:cubicBezTo>
                  <a:cubicBezTo>
                    <a:pt x="70" y="67"/>
                    <a:pt x="68" y="71"/>
                    <a:pt x="65" y="74"/>
                  </a:cubicBezTo>
                  <a:close/>
                </a:path>
              </a:pathLst>
            </a:cu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3743" tIns="41872" rIns="83743" bIns="41872"/>
            <a:lstStyle/>
            <a:p>
              <a:pPr algn="just">
                <a:lnSpc>
                  <a:spcPct val="120000"/>
                </a:lnSpc>
              </a:pPr>
              <a:endParaRPr lang="zh-CN" altLang="zh-CN" sz="900">
                <a:solidFill>
                  <a:srgbClr val="5F5F5F"/>
                </a:solidFill>
                <a:latin typeface="Arial" panose="020B0604020202020204" pitchFamily="34" charset="0"/>
                <a:ea typeface="微软雅黑" panose="020B0503020204020204" pitchFamily="34" charset="-122"/>
                <a:sym typeface="Arial" panose="020B0604020202020204" pitchFamily="34" charset="0"/>
              </a:endParaRPr>
            </a:p>
          </p:txBody>
        </p:sp>
        <p:sp>
          <p:nvSpPr>
            <p:cNvPr id="20510" name="Freeform 503"/>
            <p:cNvSpPr>
              <a:spLocks noChangeArrowheads="1"/>
            </p:cNvSpPr>
            <p:nvPr/>
          </p:nvSpPr>
          <p:spPr bwMode="auto">
            <a:xfrm>
              <a:off x="1886258" y="1987718"/>
              <a:ext cx="15552" cy="36288"/>
            </a:xfrm>
            <a:custGeom>
              <a:avLst/>
              <a:gdLst>
                <a:gd name="T0" fmla="*/ 0 w 9"/>
                <a:gd name="T1" fmla="*/ 11 h 21"/>
                <a:gd name="T2" fmla="*/ 2 w 9"/>
                <a:gd name="T3" fmla="*/ 17 h 21"/>
                <a:gd name="T4" fmla="*/ 9 w 9"/>
                <a:gd name="T5" fmla="*/ 21 h 21"/>
                <a:gd name="T6" fmla="*/ 9 w 9"/>
                <a:gd name="T7" fmla="*/ 0 h 21"/>
                <a:gd name="T8" fmla="*/ 2 w 9"/>
                <a:gd name="T9" fmla="*/ 4 h 21"/>
                <a:gd name="T10" fmla="*/ 0 w 9"/>
                <a:gd name="T11" fmla="*/ 11 h 21"/>
                <a:gd name="T12" fmla="*/ 0 60000 65536"/>
                <a:gd name="T13" fmla="*/ 0 60000 65536"/>
                <a:gd name="T14" fmla="*/ 0 60000 65536"/>
                <a:gd name="T15" fmla="*/ 0 60000 65536"/>
                <a:gd name="T16" fmla="*/ 0 60000 65536"/>
                <a:gd name="T17" fmla="*/ 0 60000 65536"/>
                <a:gd name="T18" fmla="*/ 0 w 9"/>
                <a:gd name="T19" fmla="*/ 0 h 21"/>
                <a:gd name="T20" fmla="*/ 9 w 9"/>
                <a:gd name="T21" fmla="*/ 21 h 21"/>
              </a:gdLst>
              <a:ahLst/>
              <a:cxnLst>
                <a:cxn ang="T12">
                  <a:pos x="T0" y="T1"/>
                </a:cxn>
                <a:cxn ang="T13">
                  <a:pos x="T2" y="T3"/>
                </a:cxn>
                <a:cxn ang="T14">
                  <a:pos x="T4" y="T5"/>
                </a:cxn>
                <a:cxn ang="T15">
                  <a:pos x="T6" y="T7"/>
                </a:cxn>
                <a:cxn ang="T16">
                  <a:pos x="T8" y="T9"/>
                </a:cxn>
                <a:cxn ang="T17">
                  <a:pos x="T10" y="T11"/>
                </a:cxn>
              </a:cxnLst>
              <a:rect l="T18" t="T19" r="T20" b="T21"/>
              <a:pathLst>
                <a:path w="9" h="21">
                  <a:moveTo>
                    <a:pt x="0" y="11"/>
                  </a:moveTo>
                  <a:cubicBezTo>
                    <a:pt x="0" y="13"/>
                    <a:pt x="0" y="15"/>
                    <a:pt x="2" y="17"/>
                  </a:cubicBezTo>
                  <a:cubicBezTo>
                    <a:pt x="3" y="19"/>
                    <a:pt x="6" y="20"/>
                    <a:pt x="9" y="21"/>
                  </a:cubicBezTo>
                  <a:cubicBezTo>
                    <a:pt x="9" y="0"/>
                    <a:pt x="9" y="0"/>
                    <a:pt x="9" y="0"/>
                  </a:cubicBezTo>
                  <a:cubicBezTo>
                    <a:pt x="6" y="1"/>
                    <a:pt x="4" y="2"/>
                    <a:pt x="2" y="4"/>
                  </a:cubicBezTo>
                  <a:cubicBezTo>
                    <a:pt x="1" y="6"/>
                    <a:pt x="0" y="8"/>
                    <a:pt x="0" y="11"/>
                  </a:cubicBezTo>
                  <a:close/>
                </a:path>
              </a:pathLst>
            </a:cu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3743" tIns="41872" rIns="83743" bIns="41872"/>
            <a:lstStyle/>
            <a:p>
              <a:pPr algn="just">
                <a:lnSpc>
                  <a:spcPct val="120000"/>
                </a:lnSpc>
              </a:pPr>
              <a:endParaRPr lang="zh-CN" altLang="zh-CN" sz="900">
                <a:solidFill>
                  <a:srgbClr val="5F5F5F"/>
                </a:solidFill>
                <a:latin typeface="Arial" panose="020B0604020202020204" pitchFamily="34" charset="0"/>
                <a:ea typeface="微软雅黑" panose="020B0503020204020204" pitchFamily="34" charset="-122"/>
                <a:sym typeface="Arial" panose="020B0604020202020204" pitchFamily="34" charset="0"/>
              </a:endParaRPr>
            </a:p>
          </p:txBody>
        </p:sp>
        <p:sp>
          <p:nvSpPr>
            <p:cNvPr id="20511" name="Freeform 504"/>
            <p:cNvSpPr>
              <a:spLocks noEditPoints="1" noChangeArrowheads="1"/>
            </p:cNvSpPr>
            <p:nvPr/>
          </p:nvSpPr>
          <p:spPr bwMode="auto">
            <a:xfrm>
              <a:off x="1691486" y="1887740"/>
              <a:ext cx="432499" cy="369550"/>
            </a:xfrm>
            <a:custGeom>
              <a:avLst/>
              <a:gdLst>
                <a:gd name="T0" fmla="*/ 165 w 247"/>
                <a:gd name="T1" fmla="*/ 0 h 211"/>
                <a:gd name="T2" fmla="*/ 82 w 247"/>
                <a:gd name="T3" fmla="*/ 0 h 211"/>
                <a:gd name="T4" fmla="*/ 0 w 247"/>
                <a:gd name="T5" fmla="*/ 82 h 211"/>
                <a:gd name="T6" fmla="*/ 0 w 247"/>
                <a:gd name="T7" fmla="*/ 86 h 211"/>
                <a:gd name="T8" fmla="*/ 61 w 247"/>
                <a:gd name="T9" fmla="*/ 165 h 211"/>
                <a:gd name="T10" fmla="*/ 58 w 247"/>
                <a:gd name="T11" fmla="*/ 211 h 211"/>
                <a:gd name="T12" fmla="*/ 107 w 247"/>
                <a:gd name="T13" fmla="*/ 168 h 211"/>
                <a:gd name="T14" fmla="*/ 165 w 247"/>
                <a:gd name="T15" fmla="*/ 168 h 211"/>
                <a:gd name="T16" fmla="*/ 247 w 247"/>
                <a:gd name="T17" fmla="*/ 86 h 211"/>
                <a:gd name="T18" fmla="*/ 247 w 247"/>
                <a:gd name="T19" fmla="*/ 82 h 211"/>
                <a:gd name="T20" fmla="*/ 165 w 247"/>
                <a:gd name="T21" fmla="*/ 0 h 211"/>
                <a:gd name="T22" fmla="*/ 122 w 247"/>
                <a:gd name="T23" fmla="*/ 147 h 211"/>
                <a:gd name="T24" fmla="*/ 59 w 247"/>
                <a:gd name="T25" fmla="*/ 84 h 211"/>
                <a:gd name="T26" fmla="*/ 122 w 247"/>
                <a:gd name="T27" fmla="*/ 22 h 211"/>
                <a:gd name="T28" fmla="*/ 184 w 247"/>
                <a:gd name="T29" fmla="*/ 84 h 211"/>
                <a:gd name="T30" fmla="*/ 122 w 247"/>
                <a:gd name="T31" fmla="*/ 147 h 21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47"/>
                <a:gd name="T49" fmla="*/ 0 h 211"/>
                <a:gd name="T50" fmla="*/ 247 w 247"/>
                <a:gd name="T51" fmla="*/ 211 h 21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47" h="211">
                  <a:moveTo>
                    <a:pt x="165" y="0"/>
                  </a:moveTo>
                  <a:cubicBezTo>
                    <a:pt x="82" y="0"/>
                    <a:pt x="82" y="0"/>
                    <a:pt x="82" y="0"/>
                  </a:cubicBezTo>
                  <a:cubicBezTo>
                    <a:pt x="37" y="0"/>
                    <a:pt x="0" y="37"/>
                    <a:pt x="0" y="82"/>
                  </a:cubicBezTo>
                  <a:cubicBezTo>
                    <a:pt x="0" y="86"/>
                    <a:pt x="0" y="86"/>
                    <a:pt x="0" y="86"/>
                  </a:cubicBezTo>
                  <a:cubicBezTo>
                    <a:pt x="0" y="124"/>
                    <a:pt x="26" y="156"/>
                    <a:pt x="61" y="165"/>
                  </a:cubicBezTo>
                  <a:cubicBezTo>
                    <a:pt x="58" y="211"/>
                    <a:pt x="58" y="211"/>
                    <a:pt x="58" y="211"/>
                  </a:cubicBezTo>
                  <a:cubicBezTo>
                    <a:pt x="107" y="168"/>
                    <a:pt x="107" y="168"/>
                    <a:pt x="107" y="168"/>
                  </a:cubicBezTo>
                  <a:cubicBezTo>
                    <a:pt x="165" y="168"/>
                    <a:pt x="165" y="168"/>
                    <a:pt x="165" y="168"/>
                  </a:cubicBezTo>
                  <a:cubicBezTo>
                    <a:pt x="211" y="168"/>
                    <a:pt x="247" y="131"/>
                    <a:pt x="247" y="86"/>
                  </a:cubicBezTo>
                  <a:cubicBezTo>
                    <a:pt x="247" y="82"/>
                    <a:pt x="247" y="82"/>
                    <a:pt x="247" y="82"/>
                  </a:cubicBezTo>
                  <a:cubicBezTo>
                    <a:pt x="247" y="37"/>
                    <a:pt x="211" y="0"/>
                    <a:pt x="165" y="0"/>
                  </a:cubicBezTo>
                  <a:close/>
                  <a:moveTo>
                    <a:pt x="122" y="147"/>
                  </a:moveTo>
                  <a:cubicBezTo>
                    <a:pt x="87" y="147"/>
                    <a:pt x="59" y="119"/>
                    <a:pt x="59" y="84"/>
                  </a:cubicBezTo>
                  <a:cubicBezTo>
                    <a:pt x="59" y="50"/>
                    <a:pt x="87" y="22"/>
                    <a:pt x="122" y="22"/>
                  </a:cubicBezTo>
                  <a:cubicBezTo>
                    <a:pt x="156" y="22"/>
                    <a:pt x="184" y="50"/>
                    <a:pt x="184" y="84"/>
                  </a:cubicBezTo>
                  <a:cubicBezTo>
                    <a:pt x="184" y="119"/>
                    <a:pt x="156" y="147"/>
                    <a:pt x="122" y="147"/>
                  </a:cubicBezTo>
                  <a:close/>
                </a:path>
              </a:pathLst>
            </a:cu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3743" tIns="41872" rIns="83743" bIns="41872"/>
            <a:lstStyle/>
            <a:p>
              <a:pPr algn="just">
                <a:lnSpc>
                  <a:spcPct val="120000"/>
                </a:lnSpc>
              </a:pPr>
              <a:endParaRPr lang="zh-CN" altLang="zh-CN" sz="900">
                <a:solidFill>
                  <a:srgbClr val="5F5F5F"/>
                </a:solidFill>
                <a:latin typeface="Arial" panose="020B0604020202020204" pitchFamily="34" charset="0"/>
                <a:ea typeface="微软雅黑" panose="020B0503020204020204" pitchFamily="34" charset="-122"/>
                <a:sym typeface="Arial" panose="020B0604020202020204" pitchFamily="34" charset="0"/>
              </a:endParaRPr>
            </a:p>
          </p:txBody>
        </p:sp>
        <p:sp>
          <p:nvSpPr>
            <p:cNvPr id="20512" name="Freeform 528"/>
            <p:cNvSpPr>
              <a:spLocks noChangeArrowheads="1"/>
            </p:cNvSpPr>
            <p:nvPr/>
          </p:nvSpPr>
          <p:spPr bwMode="auto">
            <a:xfrm>
              <a:off x="1767025" y="763539"/>
              <a:ext cx="94794" cy="94794"/>
            </a:xfrm>
            <a:custGeom>
              <a:avLst/>
              <a:gdLst>
                <a:gd name="T0" fmla="*/ 28 w 54"/>
                <a:gd name="T1" fmla="*/ 53 h 54"/>
                <a:gd name="T2" fmla="*/ 54 w 54"/>
                <a:gd name="T3" fmla="*/ 26 h 54"/>
                <a:gd name="T4" fmla="*/ 26 w 54"/>
                <a:gd name="T5" fmla="*/ 1 h 54"/>
                <a:gd name="T6" fmla="*/ 1 w 54"/>
                <a:gd name="T7" fmla="*/ 28 h 54"/>
                <a:gd name="T8" fmla="*/ 28 w 54"/>
                <a:gd name="T9" fmla="*/ 53 h 54"/>
                <a:gd name="T10" fmla="*/ 0 60000 65536"/>
                <a:gd name="T11" fmla="*/ 0 60000 65536"/>
                <a:gd name="T12" fmla="*/ 0 60000 65536"/>
                <a:gd name="T13" fmla="*/ 0 60000 65536"/>
                <a:gd name="T14" fmla="*/ 0 60000 65536"/>
                <a:gd name="T15" fmla="*/ 0 w 54"/>
                <a:gd name="T16" fmla="*/ 0 h 54"/>
                <a:gd name="T17" fmla="*/ 54 w 54"/>
                <a:gd name="T18" fmla="*/ 54 h 54"/>
              </a:gdLst>
              <a:ahLst/>
              <a:cxnLst>
                <a:cxn ang="T10">
                  <a:pos x="T0" y="T1"/>
                </a:cxn>
                <a:cxn ang="T11">
                  <a:pos x="T2" y="T3"/>
                </a:cxn>
                <a:cxn ang="T12">
                  <a:pos x="T4" y="T5"/>
                </a:cxn>
                <a:cxn ang="T13">
                  <a:pos x="T6" y="T7"/>
                </a:cxn>
                <a:cxn ang="T14">
                  <a:pos x="T8" y="T9"/>
                </a:cxn>
              </a:cxnLst>
              <a:rect l="T15" t="T16" r="T17" b="T18"/>
              <a:pathLst>
                <a:path w="54" h="54">
                  <a:moveTo>
                    <a:pt x="28" y="53"/>
                  </a:moveTo>
                  <a:cubicBezTo>
                    <a:pt x="43" y="53"/>
                    <a:pt x="54" y="41"/>
                    <a:pt x="54" y="26"/>
                  </a:cubicBezTo>
                  <a:cubicBezTo>
                    <a:pt x="53" y="12"/>
                    <a:pt x="41" y="0"/>
                    <a:pt x="26" y="1"/>
                  </a:cubicBezTo>
                  <a:cubicBezTo>
                    <a:pt x="12" y="1"/>
                    <a:pt x="0" y="14"/>
                    <a:pt x="1" y="28"/>
                  </a:cubicBezTo>
                  <a:cubicBezTo>
                    <a:pt x="1" y="42"/>
                    <a:pt x="13" y="54"/>
                    <a:pt x="28" y="53"/>
                  </a:cubicBezTo>
                  <a:close/>
                </a:path>
              </a:pathLst>
            </a:cu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3743" tIns="41872" rIns="83743" bIns="41872"/>
            <a:lstStyle/>
            <a:p>
              <a:pPr algn="just">
                <a:lnSpc>
                  <a:spcPct val="120000"/>
                </a:lnSpc>
              </a:pPr>
              <a:endParaRPr lang="zh-CN" altLang="zh-CN" sz="900">
                <a:solidFill>
                  <a:srgbClr val="5F5F5F"/>
                </a:solidFill>
                <a:latin typeface="Arial" panose="020B0604020202020204" pitchFamily="34" charset="0"/>
                <a:ea typeface="微软雅黑" panose="020B0503020204020204" pitchFamily="34" charset="-122"/>
                <a:sym typeface="Arial" panose="020B0604020202020204" pitchFamily="34" charset="0"/>
              </a:endParaRPr>
            </a:p>
          </p:txBody>
        </p:sp>
        <p:sp>
          <p:nvSpPr>
            <p:cNvPr id="20513" name="Freeform 529"/>
            <p:cNvSpPr>
              <a:spLocks noChangeArrowheads="1"/>
            </p:cNvSpPr>
            <p:nvPr/>
          </p:nvSpPr>
          <p:spPr bwMode="auto">
            <a:xfrm>
              <a:off x="1721109" y="863517"/>
              <a:ext cx="187367" cy="134786"/>
            </a:xfrm>
            <a:custGeom>
              <a:avLst/>
              <a:gdLst>
                <a:gd name="T0" fmla="*/ 82 w 107"/>
                <a:gd name="T1" fmla="*/ 0 h 77"/>
                <a:gd name="T2" fmla="*/ 55 w 107"/>
                <a:gd name="T3" fmla="*/ 31 h 77"/>
                <a:gd name="T4" fmla="*/ 25 w 107"/>
                <a:gd name="T5" fmla="*/ 1 h 77"/>
                <a:gd name="T6" fmla="*/ 1 w 107"/>
                <a:gd name="T7" fmla="*/ 34 h 77"/>
                <a:gd name="T8" fmla="*/ 2 w 107"/>
                <a:gd name="T9" fmla="*/ 77 h 77"/>
                <a:gd name="T10" fmla="*/ 107 w 107"/>
                <a:gd name="T11" fmla="*/ 77 h 77"/>
                <a:gd name="T12" fmla="*/ 105 w 107"/>
                <a:gd name="T13" fmla="*/ 31 h 77"/>
                <a:gd name="T14" fmla="*/ 82 w 107"/>
                <a:gd name="T15" fmla="*/ 0 h 77"/>
                <a:gd name="T16" fmla="*/ 0 60000 65536"/>
                <a:gd name="T17" fmla="*/ 0 60000 65536"/>
                <a:gd name="T18" fmla="*/ 0 60000 65536"/>
                <a:gd name="T19" fmla="*/ 0 60000 65536"/>
                <a:gd name="T20" fmla="*/ 0 60000 65536"/>
                <a:gd name="T21" fmla="*/ 0 60000 65536"/>
                <a:gd name="T22" fmla="*/ 0 60000 65536"/>
                <a:gd name="T23" fmla="*/ 0 60000 65536"/>
                <a:gd name="T24" fmla="*/ 0 w 107"/>
                <a:gd name="T25" fmla="*/ 0 h 77"/>
                <a:gd name="T26" fmla="*/ 107 w 107"/>
                <a:gd name="T27" fmla="*/ 77 h 7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7" h="77">
                  <a:moveTo>
                    <a:pt x="82" y="0"/>
                  </a:moveTo>
                  <a:cubicBezTo>
                    <a:pt x="55" y="31"/>
                    <a:pt x="55" y="31"/>
                    <a:pt x="55" y="31"/>
                  </a:cubicBezTo>
                  <a:cubicBezTo>
                    <a:pt x="25" y="1"/>
                    <a:pt x="25" y="1"/>
                    <a:pt x="25" y="1"/>
                  </a:cubicBezTo>
                  <a:cubicBezTo>
                    <a:pt x="8" y="8"/>
                    <a:pt x="0" y="18"/>
                    <a:pt x="1" y="34"/>
                  </a:cubicBezTo>
                  <a:cubicBezTo>
                    <a:pt x="2" y="77"/>
                    <a:pt x="2" y="77"/>
                    <a:pt x="2" y="77"/>
                  </a:cubicBezTo>
                  <a:cubicBezTo>
                    <a:pt x="107" y="77"/>
                    <a:pt x="107" y="77"/>
                    <a:pt x="107" y="77"/>
                  </a:cubicBezTo>
                  <a:cubicBezTo>
                    <a:pt x="105" y="31"/>
                    <a:pt x="105" y="31"/>
                    <a:pt x="105" y="31"/>
                  </a:cubicBezTo>
                  <a:cubicBezTo>
                    <a:pt x="105" y="15"/>
                    <a:pt x="99" y="6"/>
                    <a:pt x="82" y="0"/>
                  </a:cubicBezTo>
                  <a:close/>
                </a:path>
              </a:pathLst>
            </a:cu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3743" tIns="41872" rIns="83743" bIns="41872"/>
            <a:lstStyle/>
            <a:p>
              <a:pPr algn="just">
                <a:lnSpc>
                  <a:spcPct val="120000"/>
                </a:lnSpc>
              </a:pPr>
              <a:endParaRPr lang="zh-CN" altLang="zh-CN" sz="900">
                <a:solidFill>
                  <a:srgbClr val="5F5F5F"/>
                </a:solidFill>
                <a:latin typeface="Arial" panose="020B0604020202020204" pitchFamily="34" charset="0"/>
                <a:ea typeface="微软雅黑" panose="020B0503020204020204" pitchFamily="34" charset="-122"/>
                <a:sym typeface="Arial" panose="020B0604020202020204" pitchFamily="34" charset="0"/>
              </a:endParaRPr>
            </a:p>
          </p:txBody>
        </p:sp>
        <p:sp>
          <p:nvSpPr>
            <p:cNvPr id="20514" name="Freeform 530"/>
            <p:cNvSpPr>
              <a:spLocks noChangeArrowheads="1"/>
            </p:cNvSpPr>
            <p:nvPr/>
          </p:nvSpPr>
          <p:spPr bwMode="auto">
            <a:xfrm>
              <a:off x="1936618" y="767241"/>
              <a:ext cx="139970" cy="136267"/>
            </a:xfrm>
            <a:custGeom>
              <a:avLst/>
              <a:gdLst>
                <a:gd name="T0" fmla="*/ 41 w 80"/>
                <a:gd name="T1" fmla="*/ 78 h 78"/>
                <a:gd name="T2" fmla="*/ 79 w 80"/>
                <a:gd name="T3" fmla="*/ 38 h 78"/>
                <a:gd name="T4" fmla="*/ 38 w 80"/>
                <a:gd name="T5" fmla="*/ 0 h 78"/>
                <a:gd name="T6" fmla="*/ 0 w 80"/>
                <a:gd name="T7" fmla="*/ 40 h 78"/>
                <a:gd name="T8" fmla="*/ 41 w 80"/>
                <a:gd name="T9" fmla="*/ 78 h 78"/>
                <a:gd name="T10" fmla="*/ 0 60000 65536"/>
                <a:gd name="T11" fmla="*/ 0 60000 65536"/>
                <a:gd name="T12" fmla="*/ 0 60000 65536"/>
                <a:gd name="T13" fmla="*/ 0 60000 65536"/>
                <a:gd name="T14" fmla="*/ 0 60000 65536"/>
                <a:gd name="T15" fmla="*/ 0 w 80"/>
                <a:gd name="T16" fmla="*/ 0 h 78"/>
                <a:gd name="T17" fmla="*/ 80 w 80"/>
                <a:gd name="T18" fmla="*/ 78 h 78"/>
              </a:gdLst>
              <a:ahLst/>
              <a:cxnLst>
                <a:cxn ang="T10">
                  <a:pos x="T0" y="T1"/>
                </a:cxn>
                <a:cxn ang="T11">
                  <a:pos x="T2" y="T3"/>
                </a:cxn>
                <a:cxn ang="T12">
                  <a:pos x="T4" y="T5"/>
                </a:cxn>
                <a:cxn ang="T13">
                  <a:pos x="T6" y="T7"/>
                </a:cxn>
                <a:cxn ang="T14">
                  <a:pos x="T8" y="T9"/>
                </a:cxn>
              </a:cxnLst>
              <a:rect l="T15" t="T16" r="T17" b="T18"/>
              <a:pathLst>
                <a:path w="80" h="78">
                  <a:moveTo>
                    <a:pt x="41" y="78"/>
                  </a:moveTo>
                  <a:cubicBezTo>
                    <a:pt x="63" y="77"/>
                    <a:pt x="80" y="59"/>
                    <a:pt x="79" y="38"/>
                  </a:cubicBezTo>
                  <a:cubicBezTo>
                    <a:pt x="78" y="16"/>
                    <a:pt x="60" y="0"/>
                    <a:pt x="38" y="0"/>
                  </a:cubicBezTo>
                  <a:cubicBezTo>
                    <a:pt x="17" y="1"/>
                    <a:pt x="0" y="19"/>
                    <a:pt x="0" y="40"/>
                  </a:cubicBezTo>
                  <a:cubicBezTo>
                    <a:pt x="1" y="62"/>
                    <a:pt x="19" y="78"/>
                    <a:pt x="41" y="78"/>
                  </a:cubicBezTo>
                  <a:close/>
                </a:path>
              </a:pathLst>
            </a:cu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3743" tIns="41872" rIns="83743" bIns="41872"/>
            <a:lstStyle/>
            <a:p>
              <a:pPr algn="just">
                <a:lnSpc>
                  <a:spcPct val="120000"/>
                </a:lnSpc>
              </a:pPr>
              <a:endParaRPr lang="zh-CN" altLang="zh-CN" sz="900">
                <a:solidFill>
                  <a:srgbClr val="5F5F5F"/>
                </a:solidFill>
                <a:latin typeface="Arial" panose="020B0604020202020204" pitchFamily="34" charset="0"/>
                <a:ea typeface="微软雅黑" panose="020B0503020204020204" pitchFamily="34" charset="-122"/>
                <a:sym typeface="Arial" panose="020B0604020202020204" pitchFamily="34" charset="0"/>
              </a:endParaRPr>
            </a:p>
          </p:txBody>
        </p:sp>
        <p:sp>
          <p:nvSpPr>
            <p:cNvPr id="20515" name="Freeform 531"/>
            <p:cNvSpPr>
              <a:spLocks noChangeArrowheads="1"/>
            </p:cNvSpPr>
            <p:nvPr/>
          </p:nvSpPr>
          <p:spPr bwMode="auto">
            <a:xfrm>
              <a:off x="1868484" y="910174"/>
              <a:ext cx="276977" cy="203660"/>
            </a:xfrm>
            <a:custGeom>
              <a:avLst/>
              <a:gdLst>
                <a:gd name="T0" fmla="*/ 121 w 158"/>
                <a:gd name="T1" fmla="*/ 1 h 116"/>
                <a:gd name="T2" fmla="*/ 156 w 158"/>
                <a:gd name="T3" fmla="*/ 47 h 116"/>
                <a:gd name="T4" fmla="*/ 158 w 158"/>
                <a:gd name="T5" fmla="*/ 116 h 116"/>
                <a:gd name="T6" fmla="*/ 3 w 158"/>
                <a:gd name="T7" fmla="*/ 116 h 116"/>
                <a:gd name="T8" fmla="*/ 1 w 158"/>
                <a:gd name="T9" fmla="*/ 52 h 116"/>
                <a:gd name="T10" fmla="*/ 38 w 158"/>
                <a:gd name="T11" fmla="*/ 3 h 116"/>
                <a:gd name="T12" fmla="*/ 57 w 158"/>
                <a:gd name="T13" fmla="*/ 0 h 116"/>
                <a:gd name="T14" fmla="*/ 77 w 158"/>
                <a:gd name="T15" fmla="*/ 22 h 116"/>
                <a:gd name="T16" fmla="*/ 67 w 158"/>
                <a:gd name="T17" fmla="*/ 114 h 116"/>
                <a:gd name="T18" fmla="*/ 101 w 158"/>
                <a:gd name="T19" fmla="*/ 115 h 116"/>
                <a:gd name="T20" fmla="*/ 85 w 158"/>
                <a:gd name="T21" fmla="*/ 22 h 116"/>
                <a:gd name="T22" fmla="*/ 103 w 158"/>
                <a:gd name="T23" fmla="*/ 1 h 116"/>
                <a:gd name="T24" fmla="*/ 121 w 158"/>
                <a:gd name="T25" fmla="*/ 1 h 1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8"/>
                <a:gd name="T40" fmla="*/ 0 h 116"/>
                <a:gd name="T41" fmla="*/ 158 w 158"/>
                <a:gd name="T42" fmla="*/ 116 h 1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8" h="116">
                  <a:moveTo>
                    <a:pt x="121" y="1"/>
                  </a:moveTo>
                  <a:cubicBezTo>
                    <a:pt x="146" y="11"/>
                    <a:pt x="155" y="24"/>
                    <a:pt x="156" y="47"/>
                  </a:cubicBezTo>
                  <a:cubicBezTo>
                    <a:pt x="158" y="116"/>
                    <a:pt x="158" y="116"/>
                    <a:pt x="158" y="116"/>
                  </a:cubicBezTo>
                  <a:cubicBezTo>
                    <a:pt x="3" y="116"/>
                    <a:pt x="3" y="116"/>
                    <a:pt x="3" y="116"/>
                  </a:cubicBezTo>
                  <a:cubicBezTo>
                    <a:pt x="1" y="52"/>
                    <a:pt x="1" y="52"/>
                    <a:pt x="1" y="52"/>
                  </a:cubicBezTo>
                  <a:cubicBezTo>
                    <a:pt x="0" y="28"/>
                    <a:pt x="11" y="13"/>
                    <a:pt x="38" y="3"/>
                  </a:cubicBezTo>
                  <a:cubicBezTo>
                    <a:pt x="57" y="0"/>
                    <a:pt x="57" y="0"/>
                    <a:pt x="57" y="0"/>
                  </a:cubicBezTo>
                  <a:cubicBezTo>
                    <a:pt x="57" y="0"/>
                    <a:pt x="78" y="20"/>
                    <a:pt x="77" y="22"/>
                  </a:cubicBezTo>
                  <a:cubicBezTo>
                    <a:pt x="76" y="24"/>
                    <a:pt x="67" y="114"/>
                    <a:pt x="67" y="114"/>
                  </a:cubicBezTo>
                  <a:cubicBezTo>
                    <a:pt x="101" y="115"/>
                    <a:pt x="101" y="115"/>
                    <a:pt x="101" y="115"/>
                  </a:cubicBezTo>
                  <a:cubicBezTo>
                    <a:pt x="85" y="22"/>
                    <a:pt x="85" y="22"/>
                    <a:pt x="85" y="22"/>
                  </a:cubicBezTo>
                  <a:cubicBezTo>
                    <a:pt x="103" y="1"/>
                    <a:pt x="103" y="1"/>
                    <a:pt x="103" y="1"/>
                  </a:cubicBezTo>
                  <a:lnTo>
                    <a:pt x="121" y="1"/>
                  </a:lnTo>
                  <a:close/>
                </a:path>
              </a:pathLst>
            </a:cu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3743" tIns="41872" rIns="83743" bIns="41872"/>
            <a:lstStyle/>
            <a:p>
              <a:pPr algn="just">
                <a:lnSpc>
                  <a:spcPct val="120000"/>
                </a:lnSpc>
              </a:pPr>
              <a:endParaRPr lang="zh-CN" altLang="zh-CN" sz="900">
                <a:solidFill>
                  <a:srgbClr val="5F5F5F"/>
                </a:solidFill>
                <a:latin typeface="Arial" panose="020B0604020202020204" pitchFamily="34" charset="0"/>
                <a:ea typeface="微软雅黑" panose="020B0503020204020204" pitchFamily="34" charset="-122"/>
                <a:sym typeface="Arial" panose="020B0604020202020204" pitchFamily="34" charset="0"/>
              </a:endParaRPr>
            </a:p>
          </p:txBody>
        </p:sp>
        <p:sp>
          <p:nvSpPr>
            <p:cNvPr id="20516" name="Freeform 532"/>
            <p:cNvSpPr>
              <a:spLocks noChangeArrowheads="1"/>
            </p:cNvSpPr>
            <p:nvPr/>
          </p:nvSpPr>
          <p:spPr bwMode="auto">
            <a:xfrm>
              <a:off x="2157311" y="763539"/>
              <a:ext cx="94794" cy="94794"/>
            </a:xfrm>
            <a:custGeom>
              <a:avLst/>
              <a:gdLst>
                <a:gd name="T0" fmla="*/ 28 w 54"/>
                <a:gd name="T1" fmla="*/ 53 h 54"/>
                <a:gd name="T2" fmla="*/ 54 w 54"/>
                <a:gd name="T3" fmla="*/ 26 h 54"/>
                <a:gd name="T4" fmla="*/ 26 w 54"/>
                <a:gd name="T5" fmla="*/ 1 h 54"/>
                <a:gd name="T6" fmla="*/ 0 w 54"/>
                <a:gd name="T7" fmla="*/ 28 h 54"/>
                <a:gd name="T8" fmla="*/ 28 w 54"/>
                <a:gd name="T9" fmla="*/ 53 h 54"/>
                <a:gd name="T10" fmla="*/ 0 60000 65536"/>
                <a:gd name="T11" fmla="*/ 0 60000 65536"/>
                <a:gd name="T12" fmla="*/ 0 60000 65536"/>
                <a:gd name="T13" fmla="*/ 0 60000 65536"/>
                <a:gd name="T14" fmla="*/ 0 60000 65536"/>
                <a:gd name="T15" fmla="*/ 0 w 54"/>
                <a:gd name="T16" fmla="*/ 0 h 54"/>
                <a:gd name="T17" fmla="*/ 54 w 54"/>
                <a:gd name="T18" fmla="*/ 54 h 54"/>
              </a:gdLst>
              <a:ahLst/>
              <a:cxnLst>
                <a:cxn ang="T10">
                  <a:pos x="T0" y="T1"/>
                </a:cxn>
                <a:cxn ang="T11">
                  <a:pos x="T2" y="T3"/>
                </a:cxn>
                <a:cxn ang="T12">
                  <a:pos x="T4" y="T5"/>
                </a:cxn>
                <a:cxn ang="T13">
                  <a:pos x="T6" y="T7"/>
                </a:cxn>
                <a:cxn ang="T14">
                  <a:pos x="T8" y="T9"/>
                </a:cxn>
              </a:cxnLst>
              <a:rect l="T15" t="T16" r="T17" b="T18"/>
              <a:pathLst>
                <a:path w="54" h="54">
                  <a:moveTo>
                    <a:pt x="28" y="53"/>
                  </a:moveTo>
                  <a:cubicBezTo>
                    <a:pt x="43" y="53"/>
                    <a:pt x="54" y="41"/>
                    <a:pt x="54" y="26"/>
                  </a:cubicBezTo>
                  <a:cubicBezTo>
                    <a:pt x="53" y="12"/>
                    <a:pt x="41" y="0"/>
                    <a:pt x="26" y="1"/>
                  </a:cubicBezTo>
                  <a:cubicBezTo>
                    <a:pt x="11" y="1"/>
                    <a:pt x="0" y="14"/>
                    <a:pt x="0" y="28"/>
                  </a:cubicBezTo>
                  <a:cubicBezTo>
                    <a:pt x="1" y="42"/>
                    <a:pt x="13" y="54"/>
                    <a:pt x="28" y="53"/>
                  </a:cubicBezTo>
                  <a:close/>
                </a:path>
              </a:pathLst>
            </a:cu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3743" tIns="41872" rIns="83743" bIns="41872"/>
            <a:lstStyle/>
            <a:p>
              <a:pPr algn="just">
                <a:lnSpc>
                  <a:spcPct val="120000"/>
                </a:lnSpc>
              </a:pPr>
              <a:endParaRPr lang="zh-CN" altLang="zh-CN" sz="900">
                <a:solidFill>
                  <a:srgbClr val="5F5F5F"/>
                </a:solidFill>
                <a:latin typeface="Arial" panose="020B0604020202020204" pitchFamily="34" charset="0"/>
                <a:ea typeface="微软雅黑" panose="020B0503020204020204" pitchFamily="34" charset="-122"/>
                <a:sym typeface="Arial" panose="020B0604020202020204" pitchFamily="34" charset="0"/>
              </a:endParaRPr>
            </a:p>
          </p:txBody>
        </p:sp>
        <p:sp>
          <p:nvSpPr>
            <p:cNvPr id="20517" name="Freeform 533"/>
            <p:cNvSpPr>
              <a:spLocks noChangeArrowheads="1"/>
            </p:cNvSpPr>
            <p:nvPr/>
          </p:nvSpPr>
          <p:spPr bwMode="auto">
            <a:xfrm>
              <a:off x="2112135" y="863517"/>
              <a:ext cx="187367" cy="134786"/>
            </a:xfrm>
            <a:custGeom>
              <a:avLst/>
              <a:gdLst>
                <a:gd name="T0" fmla="*/ 82 w 107"/>
                <a:gd name="T1" fmla="*/ 0 h 77"/>
                <a:gd name="T2" fmla="*/ 54 w 107"/>
                <a:gd name="T3" fmla="*/ 31 h 77"/>
                <a:gd name="T4" fmla="*/ 25 w 107"/>
                <a:gd name="T5" fmla="*/ 1 h 77"/>
                <a:gd name="T6" fmla="*/ 0 w 107"/>
                <a:gd name="T7" fmla="*/ 34 h 77"/>
                <a:gd name="T8" fmla="*/ 2 w 107"/>
                <a:gd name="T9" fmla="*/ 77 h 77"/>
                <a:gd name="T10" fmla="*/ 107 w 107"/>
                <a:gd name="T11" fmla="*/ 77 h 77"/>
                <a:gd name="T12" fmla="*/ 105 w 107"/>
                <a:gd name="T13" fmla="*/ 31 h 77"/>
                <a:gd name="T14" fmla="*/ 82 w 107"/>
                <a:gd name="T15" fmla="*/ 0 h 77"/>
                <a:gd name="T16" fmla="*/ 0 60000 65536"/>
                <a:gd name="T17" fmla="*/ 0 60000 65536"/>
                <a:gd name="T18" fmla="*/ 0 60000 65536"/>
                <a:gd name="T19" fmla="*/ 0 60000 65536"/>
                <a:gd name="T20" fmla="*/ 0 60000 65536"/>
                <a:gd name="T21" fmla="*/ 0 60000 65536"/>
                <a:gd name="T22" fmla="*/ 0 60000 65536"/>
                <a:gd name="T23" fmla="*/ 0 60000 65536"/>
                <a:gd name="T24" fmla="*/ 0 w 107"/>
                <a:gd name="T25" fmla="*/ 0 h 77"/>
                <a:gd name="T26" fmla="*/ 107 w 107"/>
                <a:gd name="T27" fmla="*/ 77 h 7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7" h="77">
                  <a:moveTo>
                    <a:pt x="82" y="0"/>
                  </a:moveTo>
                  <a:cubicBezTo>
                    <a:pt x="54" y="31"/>
                    <a:pt x="54" y="31"/>
                    <a:pt x="54" y="31"/>
                  </a:cubicBezTo>
                  <a:cubicBezTo>
                    <a:pt x="25" y="1"/>
                    <a:pt x="25" y="1"/>
                    <a:pt x="25" y="1"/>
                  </a:cubicBezTo>
                  <a:cubicBezTo>
                    <a:pt x="7" y="8"/>
                    <a:pt x="0" y="18"/>
                    <a:pt x="0" y="34"/>
                  </a:cubicBezTo>
                  <a:cubicBezTo>
                    <a:pt x="2" y="77"/>
                    <a:pt x="2" y="77"/>
                    <a:pt x="2" y="77"/>
                  </a:cubicBezTo>
                  <a:cubicBezTo>
                    <a:pt x="107" y="77"/>
                    <a:pt x="107" y="77"/>
                    <a:pt x="107" y="77"/>
                  </a:cubicBezTo>
                  <a:cubicBezTo>
                    <a:pt x="105" y="31"/>
                    <a:pt x="105" y="31"/>
                    <a:pt x="105" y="31"/>
                  </a:cubicBezTo>
                  <a:cubicBezTo>
                    <a:pt x="104" y="15"/>
                    <a:pt x="98" y="6"/>
                    <a:pt x="82" y="0"/>
                  </a:cubicBezTo>
                  <a:close/>
                </a:path>
              </a:pathLst>
            </a:cu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3743" tIns="41872" rIns="83743" bIns="41872"/>
            <a:lstStyle/>
            <a:p>
              <a:pPr algn="just">
                <a:lnSpc>
                  <a:spcPct val="120000"/>
                </a:lnSpc>
              </a:pPr>
              <a:endParaRPr lang="zh-CN" altLang="zh-CN" sz="900">
                <a:solidFill>
                  <a:srgbClr val="5F5F5F"/>
                </a:solidFill>
                <a:latin typeface="Arial" panose="020B0604020202020204" pitchFamily="34" charset="0"/>
                <a:ea typeface="微软雅黑" panose="020B0503020204020204" pitchFamily="34" charset="-122"/>
                <a:sym typeface="Arial" panose="020B0604020202020204" pitchFamily="34" charset="0"/>
              </a:endParaRPr>
            </a:p>
          </p:txBody>
        </p:sp>
        <p:sp>
          <p:nvSpPr>
            <p:cNvPr id="20518" name="Freeform 539"/>
            <p:cNvSpPr>
              <a:spLocks noChangeArrowheads="1"/>
            </p:cNvSpPr>
            <p:nvPr/>
          </p:nvSpPr>
          <p:spPr bwMode="auto">
            <a:xfrm>
              <a:off x="802049" y="754652"/>
              <a:ext cx="301416" cy="345111"/>
            </a:xfrm>
            <a:custGeom>
              <a:avLst/>
              <a:gdLst>
                <a:gd name="T0" fmla="*/ 162 w 172"/>
                <a:gd name="T1" fmla="*/ 165 h 197"/>
                <a:gd name="T2" fmla="*/ 158 w 172"/>
                <a:gd name="T3" fmla="*/ 165 h 197"/>
                <a:gd name="T4" fmla="*/ 157 w 172"/>
                <a:gd name="T5" fmla="*/ 152 h 197"/>
                <a:gd name="T6" fmla="*/ 137 w 172"/>
                <a:gd name="T7" fmla="*/ 129 h 197"/>
                <a:gd name="T8" fmla="*/ 137 w 172"/>
                <a:gd name="T9" fmla="*/ 57 h 197"/>
                <a:gd name="T10" fmla="*/ 152 w 172"/>
                <a:gd name="T11" fmla="*/ 44 h 197"/>
                <a:gd name="T12" fmla="*/ 161 w 172"/>
                <a:gd name="T13" fmla="*/ 34 h 197"/>
                <a:gd name="T14" fmla="*/ 161 w 172"/>
                <a:gd name="T15" fmla="*/ 24 h 197"/>
                <a:gd name="T16" fmla="*/ 161 w 172"/>
                <a:gd name="T17" fmla="*/ 20 h 197"/>
                <a:gd name="T18" fmla="*/ 161 w 172"/>
                <a:gd name="T19" fmla="*/ 10 h 197"/>
                <a:gd name="T20" fmla="*/ 151 w 172"/>
                <a:gd name="T21" fmla="*/ 0 h 197"/>
                <a:gd name="T22" fmla="*/ 134 w 172"/>
                <a:gd name="T23" fmla="*/ 0 h 197"/>
                <a:gd name="T24" fmla="*/ 125 w 172"/>
                <a:gd name="T25" fmla="*/ 10 h 197"/>
                <a:gd name="T26" fmla="*/ 125 w 172"/>
                <a:gd name="T27" fmla="*/ 14 h 197"/>
                <a:gd name="T28" fmla="*/ 104 w 172"/>
                <a:gd name="T29" fmla="*/ 14 h 197"/>
                <a:gd name="T30" fmla="*/ 104 w 172"/>
                <a:gd name="T31" fmla="*/ 10 h 197"/>
                <a:gd name="T32" fmla="*/ 95 w 172"/>
                <a:gd name="T33" fmla="*/ 0 h 197"/>
                <a:gd name="T34" fmla="*/ 78 w 172"/>
                <a:gd name="T35" fmla="*/ 0 h 197"/>
                <a:gd name="T36" fmla="*/ 68 w 172"/>
                <a:gd name="T37" fmla="*/ 10 h 197"/>
                <a:gd name="T38" fmla="*/ 68 w 172"/>
                <a:gd name="T39" fmla="*/ 14 h 197"/>
                <a:gd name="T40" fmla="*/ 45 w 172"/>
                <a:gd name="T41" fmla="*/ 14 h 197"/>
                <a:gd name="T42" fmla="*/ 45 w 172"/>
                <a:gd name="T43" fmla="*/ 10 h 197"/>
                <a:gd name="T44" fmla="*/ 35 w 172"/>
                <a:gd name="T45" fmla="*/ 0 h 197"/>
                <a:gd name="T46" fmla="*/ 19 w 172"/>
                <a:gd name="T47" fmla="*/ 0 h 197"/>
                <a:gd name="T48" fmla="*/ 9 w 172"/>
                <a:gd name="T49" fmla="*/ 10 h 197"/>
                <a:gd name="T50" fmla="*/ 9 w 172"/>
                <a:gd name="T51" fmla="*/ 20 h 197"/>
                <a:gd name="T52" fmla="*/ 9 w 172"/>
                <a:gd name="T53" fmla="*/ 24 h 197"/>
                <a:gd name="T54" fmla="*/ 9 w 172"/>
                <a:gd name="T55" fmla="*/ 34 h 197"/>
                <a:gd name="T56" fmla="*/ 13 w 172"/>
                <a:gd name="T57" fmla="*/ 43 h 197"/>
                <a:gd name="T58" fmla="*/ 13 w 172"/>
                <a:gd name="T59" fmla="*/ 43 h 197"/>
                <a:gd name="T60" fmla="*/ 34 w 172"/>
                <a:gd name="T61" fmla="*/ 58 h 197"/>
                <a:gd name="T62" fmla="*/ 33 w 172"/>
                <a:gd name="T63" fmla="*/ 129 h 197"/>
                <a:gd name="T64" fmla="*/ 13 w 172"/>
                <a:gd name="T65" fmla="*/ 151 h 197"/>
                <a:gd name="T66" fmla="*/ 13 w 172"/>
                <a:gd name="T67" fmla="*/ 165 h 197"/>
                <a:gd name="T68" fmla="*/ 10 w 172"/>
                <a:gd name="T69" fmla="*/ 165 h 197"/>
                <a:gd name="T70" fmla="*/ 0 w 172"/>
                <a:gd name="T71" fmla="*/ 176 h 197"/>
                <a:gd name="T72" fmla="*/ 0 w 172"/>
                <a:gd name="T73" fmla="*/ 186 h 197"/>
                <a:gd name="T74" fmla="*/ 10 w 172"/>
                <a:gd name="T75" fmla="*/ 197 h 197"/>
                <a:gd name="T76" fmla="*/ 162 w 172"/>
                <a:gd name="T77" fmla="*/ 197 h 197"/>
                <a:gd name="T78" fmla="*/ 172 w 172"/>
                <a:gd name="T79" fmla="*/ 186 h 197"/>
                <a:gd name="T80" fmla="*/ 172 w 172"/>
                <a:gd name="T81" fmla="*/ 176 h 197"/>
                <a:gd name="T82" fmla="*/ 162 w 172"/>
                <a:gd name="T83" fmla="*/ 165 h 19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72"/>
                <a:gd name="T127" fmla="*/ 0 h 197"/>
                <a:gd name="T128" fmla="*/ 172 w 172"/>
                <a:gd name="T129" fmla="*/ 197 h 19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72" h="197">
                  <a:moveTo>
                    <a:pt x="162" y="165"/>
                  </a:moveTo>
                  <a:cubicBezTo>
                    <a:pt x="158" y="165"/>
                    <a:pt x="158" y="165"/>
                    <a:pt x="158" y="165"/>
                  </a:cubicBezTo>
                  <a:cubicBezTo>
                    <a:pt x="157" y="152"/>
                    <a:pt x="157" y="152"/>
                    <a:pt x="157" y="152"/>
                  </a:cubicBezTo>
                  <a:cubicBezTo>
                    <a:pt x="137" y="129"/>
                    <a:pt x="137" y="129"/>
                    <a:pt x="137" y="129"/>
                  </a:cubicBezTo>
                  <a:cubicBezTo>
                    <a:pt x="137" y="57"/>
                    <a:pt x="137" y="57"/>
                    <a:pt x="137" y="57"/>
                  </a:cubicBezTo>
                  <a:cubicBezTo>
                    <a:pt x="152" y="44"/>
                    <a:pt x="152" y="44"/>
                    <a:pt x="152" y="44"/>
                  </a:cubicBezTo>
                  <a:cubicBezTo>
                    <a:pt x="157" y="44"/>
                    <a:pt x="161" y="40"/>
                    <a:pt x="161" y="34"/>
                  </a:cubicBezTo>
                  <a:cubicBezTo>
                    <a:pt x="161" y="24"/>
                    <a:pt x="161" y="24"/>
                    <a:pt x="161" y="24"/>
                  </a:cubicBezTo>
                  <a:cubicBezTo>
                    <a:pt x="161" y="20"/>
                    <a:pt x="161" y="20"/>
                    <a:pt x="161" y="20"/>
                  </a:cubicBezTo>
                  <a:cubicBezTo>
                    <a:pt x="161" y="10"/>
                    <a:pt x="161" y="10"/>
                    <a:pt x="161" y="10"/>
                  </a:cubicBezTo>
                  <a:cubicBezTo>
                    <a:pt x="161" y="4"/>
                    <a:pt x="157" y="0"/>
                    <a:pt x="151" y="0"/>
                  </a:cubicBezTo>
                  <a:cubicBezTo>
                    <a:pt x="134" y="0"/>
                    <a:pt x="134" y="0"/>
                    <a:pt x="134" y="0"/>
                  </a:cubicBezTo>
                  <a:cubicBezTo>
                    <a:pt x="129" y="0"/>
                    <a:pt x="125" y="4"/>
                    <a:pt x="125" y="10"/>
                  </a:cubicBezTo>
                  <a:cubicBezTo>
                    <a:pt x="125" y="14"/>
                    <a:pt x="125" y="14"/>
                    <a:pt x="125" y="14"/>
                  </a:cubicBezTo>
                  <a:cubicBezTo>
                    <a:pt x="104" y="14"/>
                    <a:pt x="104" y="14"/>
                    <a:pt x="104" y="14"/>
                  </a:cubicBezTo>
                  <a:cubicBezTo>
                    <a:pt x="104" y="10"/>
                    <a:pt x="104" y="10"/>
                    <a:pt x="104" y="10"/>
                  </a:cubicBezTo>
                  <a:cubicBezTo>
                    <a:pt x="104" y="4"/>
                    <a:pt x="100" y="0"/>
                    <a:pt x="95" y="0"/>
                  </a:cubicBezTo>
                  <a:cubicBezTo>
                    <a:pt x="78" y="0"/>
                    <a:pt x="78" y="0"/>
                    <a:pt x="78" y="0"/>
                  </a:cubicBezTo>
                  <a:cubicBezTo>
                    <a:pt x="72" y="0"/>
                    <a:pt x="68" y="4"/>
                    <a:pt x="68" y="10"/>
                  </a:cubicBezTo>
                  <a:cubicBezTo>
                    <a:pt x="68" y="14"/>
                    <a:pt x="68" y="14"/>
                    <a:pt x="68" y="14"/>
                  </a:cubicBezTo>
                  <a:cubicBezTo>
                    <a:pt x="45" y="14"/>
                    <a:pt x="45" y="14"/>
                    <a:pt x="45" y="14"/>
                  </a:cubicBezTo>
                  <a:cubicBezTo>
                    <a:pt x="45" y="10"/>
                    <a:pt x="45" y="10"/>
                    <a:pt x="45" y="10"/>
                  </a:cubicBezTo>
                  <a:cubicBezTo>
                    <a:pt x="45" y="4"/>
                    <a:pt x="41" y="0"/>
                    <a:pt x="35" y="0"/>
                  </a:cubicBezTo>
                  <a:cubicBezTo>
                    <a:pt x="19" y="0"/>
                    <a:pt x="19" y="0"/>
                    <a:pt x="19" y="0"/>
                  </a:cubicBezTo>
                  <a:cubicBezTo>
                    <a:pt x="13" y="0"/>
                    <a:pt x="9" y="4"/>
                    <a:pt x="9" y="10"/>
                  </a:cubicBezTo>
                  <a:cubicBezTo>
                    <a:pt x="9" y="20"/>
                    <a:pt x="9" y="20"/>
                    <a:pt x="9" y="20"/>
                  </a:cubicBezTo>
                  <a:cubicBezTo>
                    <a:pt x="9" y="24"/>
                    <a:pt x="9" y="24"/>
                    <a:pt x="9" y="24"/>
                  </a:cubicBezTo>
                  <a:cubicBezTo>
                    <a:pt x="9" y="34"/>
                    <a:pt x="9" y="34"/>
                    <a:pt x="9" y="34"/>
                  </a:cubicBezTo>
                  <a:cubicBezTo>
                    <a:pt x="9" y="38"/>
                    <a:pt x="11" y="41"/>
                    <a:pt x="13" y="43"/>
                  </a:cubicBezTo>
                  <a:cubicBezTo>
                    <a:pt x="13" y="43"/>
                    <a:pt x="13" y="43"/>
                    <a:pt x="13" y="43"/>
                  </a:cubicBezTo>
                  <a:cubicBezTo>
                    <a:pt x="34" y="58"/>
                    <a:pt x="34" y="58"/>
                    <a:pt x="34" y="58"/>
                  </a:cubicBezTo>
                  <a:cubicBezTo>
                    <a:pt x="33" y="129"/>
                    <a:pt x="33" y="129"/>
                    <a:pt x="33" y="129"/>
                  </a:cubicBezTo>
                  <a:cubicBezTo>
                    <a:pt x="13" y="151"/>
                    <a:pt x="13" y="151"/>
                    <a:pt x="13" y="151"/>
                  </a:cubicBezTo>
                  <a:cubicBezTo>
                    <a:pt x="13" y="165"/>
                    <a:pt x="13" y="165"/>
                    <a:pt x="13" y="165"/>
                  </a:cubicBezTo>
                  <a:cubicBezTo>
                    <a:pt x="10" y="165"/>
                    <a:pt x="10" y="165"/>
                    <a:pt x="10" y="165"/>
                  </a:cubicBezTo>
                  <a:cubicBezTo>
                    <a:pt x="5" y="165"/>
                    <a:pt x="0" y="170"/>
                    <a:pt x="0" y="176"/>
                  </a:cubicBezTo>
                  <a:cubicBezTo>
                    <a:pt x="0" y="186"/>
                    <a:pt x="0" y="186"/>
                    <a:pt x="0" y="186"/>
                  </a:cubicBezTo>
                  <a:cubicBezTo>
                    <a:pt x="0" y="192"/>
                    <a:pt x="5" y="197"/>
                    <a:pt x="10" y="197"/>
                  </a:cubicBezTo>
                  <a:cubicBezTo>
                    <a:pt x="162" y="197"/>
                    <a:pt x="162" y="197"/>
                    <a:pt x="162" y="197"/>
                  </a:cubicBezTo>
                  <a:cubicBezTo>
                    <a:pt x="167" y="197"/>
                    <a:pt x="172" y="192"/>
                    <a:pt x="172" y="186"/>
                  </a:cubicBezTo>
                  <a:cubicBezTo>
                    <a:pt x="172" y="176"/>
                    <a:pt x="172" y="176"/>
                    <a:pt x="172" y="176"/>
                  </a:cubicBezTo>
                  <a:cubicBezTo>
                    <a:pt x="172" y="170"/>
                    <a:pt x="167" y="165"/>
                    <a:pt x="162" y="165"/>
                  </a:cubicBezTo>
                  <a:close/>
                </a:path>
              </a:pathLst>
            </a:cu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3743" tIns="41872" rIns="83743" bIns="41872"/>
            <a:lstStyle/>
            <a:p>
              <a:pPr algn="just">
                <a:lnSpc>
                  <a:spcPct val="120000"/>
                </a:lnSpc>
              </a:pPr>
              <a:endParaRPr lang="zh-CN" altLang="zh-CN" sz="900">
                <a:solidFill>
                  <a:srgbClr val="5F5F5F"/>
                </a:solidFill>
                <a:latin typeface="Arial" panose="020B0604020202020204" pitchFamily="34" charset="0"/>
                <a:ea typeface="微软雅黑" panose="020B0503020204020204" pitchFamily="34" charset="-122"/>
                <a:sym typeface="Arial" panose="020B0604020202020204" pitchFamily="34" charset="0"/>
              </a:endParaRPr>
            </a:p>
          </p:txBody>
        </p:sp>
        <p:sp>
          <p:nvSpPr>
            <p:cNvPr id="20519" name="Freeform 540"/>
            <p:cNvSpPr>
              <a:spLocks noChangeArrowheads="1"/>
            </p:cNvSpPr>
            <p:nvPr/>
          </p:nvSpPr>
          <p:spPr bwMode="auto">
            <a:xfrm>
              <a:off x="802049" y="754652"/>
              <a:ext cx="301416" cy="345111"/>
            </a:xfrm>
            <a:custGeom>
              <a:avLst/>
              <a:gdLst>
                <a:gd name="T0" fmla="*/ 162 w 172"/>
                <a:gd name="T1" fmla="*/ 165 h 197"/>
                <a:gd name="T2" fmla="*/ 158 w 172"/>
                <a:gd name="T3" fmla="*/ 165 h 197"/>
                <a:gd name="T4" fmla="*/ 157 w 172"/>
                <a:gd name="T5" fmla="*/ 152 h 197"/>
                <a:gd name="T6" fmla="*/ 137 w 172"/>
                <a:gd name="T7" fmla="*/ 129 h 197"/>
                <a:gd name="T8" fmla="*/ 137 w 172"/>
                <a:gd name="T9" fmla="*/ 57 h 197"/>
                <a:gd name="T10" fmla="*/ 152 w 172"/>
                <a:gd name="T11" fmla="*/ 44 h 197"/>
                <a:gd name="T12" fmla="*/ 161 w 172"/>
                <a:gd name="T13" fmla="*/ 34 h 197"/>
                <a:gd name="T14" fmla="*/ 161 w 172"/>
                <a:gd name="T15" fmla="*/ 24 h 197"/>
                <a:gd name="T16" fmla="*/ 161 w 172"/>
                <a:gd name="T17" fmla="*/ 20 h 197"/>
                <a:gd name="T18" fmla="*/ 161 w 172"/>
                <a:gd name="T19" fmla="*/ 10 h 197"/>
                <a:gd name="T20" fmla="*/ 151 w 172"/>
                <a:gd name="T21" fmla="*/ 0 h 197"/>
                <a:gd name="T22" fmla="*/ 134 w 172"/>
                <a:gd name="T23" fmla="*/ 0 h 197"/>
                <a:gd name="T24" fmla="*/ 125 w 172"/>
                <a:gd name="T25" fmla="*/ 10 h 197"/>
                <a:gd name="T26" fmla="*/ 125 w 172"/>
                <a:gd name="T27" fmla="*/ 14 h 197"/>
                <a:gd name="T28" fmla="*/ 104 w 172"/>
                <a:gd name="T29" fmla="*/ 14 h 197"/>
                <a:gd name="T30" fmla="*/ 104 w 172"/>
                <a:gd name="T31" fmla="*/ 10 h 197"/>
                <a:gd name="T32" fmla="*/ 95 w 172"/>
                <a:gd name="T33" fmla="*/ 0 h 197"/>
                <a:gd name="T34" fmla="*/ 78 w 172"/>
                <a:gd name="T35" fmla="*/ 0 h 197"/>
                <a:gd name="T36" fmla="*/ 68 w 172"/>
                <a:gd name="T37" fmla="*/ 10 h 197"/>
                <a:gd name="T38" fmla="*/ 68 w 172"/>
                <a:gd name="T39" fmla="*/ 14 h 197"/>
                <a:gd name="T40" fmla="*/ 45 w 172"/>
                <a:gd name="T41" fmla="*/ 14 h 197"/>
                <a:gd name="T42" fmla="*/ 45 w 172"/>
                <a:gd name="T43" fmla="*/ 10 h 197"/>
                <a:gd name="T44" fmla="*/ 35 w 172"/>
                <a:gd name="T45" fmla="*/ 0 h 197"/>
                <a:gd name="T46" fmla="*/ 19 w 172"/>
                <a:gd name="T47" fmla="*/ 0 h 197"/>
                <a:gd name="T48" fmla="*/ 9 w 172"/>
                <a:gd name="T49" fmla="*/ 10 h 197"/>
                <a:gd name="T50" fmla="*/ 9 w 172"/>
                <a:gd name="T51" fmla="*/ 20 h 197"/>
                <a:gd name="T52" fmla="*/ 9 w 172"/>
                <a:gd name="T53" fmla="*/ 24 h 197"/>
                <a:gd name="T54" fmla="*/ 9 w 172"/>
                <a:gd name="T55" fmla="*/ 34 h 197"/>
                <a:gd name="T56" fmla="*/ 13 w 172"/>
                <a:gd name="T57" fmla="*/ 43 h 197"/>
                <a:gd name="T58" fmla="*/ 13 w 172"/>
                <a:gd name="T59" fmla="*/ 43 h 197"/>
                <a:gd name="T60" fmla="*/ 34 w 172"/>
                <a:gd name="T61" fmla="*/ 58 h 197"/>
                <a:gd name="T62" fmla="*/ 33 w 172"/>
                <a:gd name="T63" fmla="*/ 129 h 197"/>
                <a:gd name="T64" fmla="*/ 13 w 172"/>
                <a:gd name="T65" fmla="*/ 151 h 197"/>
                <a:gd name="T66" fmla="*/ 13 w 172"/>
                <a:gd name="T67" fmla="*/ 165 h 197"/>
                <a:gd name="T68" fmla="*/ 10 w 172"/>
                <a:gd name="T69" fmla="*/ 165 h 197"/>
                <a:gd name="T70" fmla="*/ 0 w 172"/>
                <a:gd name="T71" fmla="*/ 176 h 197"/>
                <a:gd name="T72" fmla="*/ 0 w 172"/>
                <a:gd name="T73" fmla="*/ 186 h 197"/>
                <a:gd name="T74" fmla="*/ 10 w 172"/>
                <a:gd name="T75" fmla="*/ 197 h 197"/>
                <a:gd name="T76" fmla="*/ 162 w 172"/>
                <a:gd name="T77" fmla="*/ 197 h 197"/>
                <a:gd name="T78" fmla="*/ 172 w 172"/>
                <a:gd name="T79" fmla="*/ 186 h 197"/>
                <a:gd name="T80" fmla="*/ 172 w 172"/>
                <a:gd name="T81" fmla="*/ 176 h 197"/>
                <a:gd name="T82" fmla="*/ 162 w 172"/>
                <a:gd name="T83" fmla="*/ 165 h 19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72"/>
                <a:gd name="T127" fmla="*/ 0 h 197"/>
                <a:gd name="T128" fmla="*/ 172 w 172"/>
                <a:gd name="T129" fmla="*/ 197 h 19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72" h="197">
                  <a:moveTo>
                    <a:pt x="162" y="165"/>
                  </a:moveTo>
                  <a:cubicBezTo>
                    <a:pt x="158" y="165"/>
                    <a:pt x="158" y="165"/>
                    <a:pt x="158" y="165"/>
                  </a:cubicBezTo>
                  <a:cubicBezTo>
                    <a:pt x="157" y="152"/>
                    <a:pt x="157" y="152"/>
                    <a:pt x="157" y="152"/>
                  </a:cubicBezTo>
                  <a:cubicBezTo>
                    <a:pt x="137" y="129"/>
                    <a:pt x="137" y="129"/>
                    <a:pt x="137" y="129"/>
                  </a:cubicBezTo>
                  <a:cubicBezTo>
                    <a:pt x="137" y="57"/>
                    <a:pt x="137" y="57"/>
                    <a:pt x="137" y="57"/>
                  </a:cubicBezTo>
                  <a:cubicBezTo>
                    <a:pt x="152" y="44"/>
                    <a:pt x="152" y="44"/>
                    <a:pt x="152" y="44"/>
                  </a:cubicBezTo>
                  <a:cubicBezTo>
                    <a:pt x="157" y="44"/>
                    <a:pt x="161" y="40"/>
                    <a:pt x="161" y="34"/>
                  </a:cubicBezTo>
                  <a:cubicBezTo>
                    <a:pt x="161" y="24"/>
                    <a:pt x="161" y="24"/>
                    <a:pt x="161" y="24"/>
                  </a:cubicBezTo>
                  <a:cubicBezTo>
                    <a:pt x="161" y="20"/>
                    <a:pt x="161" y="20"/>
                    <a:pt x="161" y="20"/>
                  </a:cubicBezTo>
                  <a:cubicBezTo>
                    <a:pt x="161" y="10"/>
                    <a:pt x="161" y="10"/>
                    <a:pt x="161" y="10"/>
                  </a:cubicBezTo>
                  <a:cubicBezTo>
                    <a:pt x="161" y="4"/>
                    <a:pt x="157" y="0"/>
                    <a:pt x="151" y="0"/>
                  </a:cubicBezTo>
                  <a:cubicBezTo>
                    <a:pt x="134" y="0"/>
                    <a:pt x="134" y="0"/>
                    <a:pt x="134" y="0"/>
                  </a:cubicBezTo>
                  <a:cubicBezTo>
                    <a:pt x="129" y="0"/>
                    <a:pt x="125" y="4"/>
                    <a:pt x="125" y="10"/>
                  </a:cubicBezTo>
                  <a:cubicBezTo>
                    <a:pt x="125" y="14"/>
                    <a:pt x="125" y="14"/>
                    <a:pt x="125" y="14"/>
                  </a:cubicBezTo>
                  <a:cubicBezTo>
                    <a:pt x="104" y="14"/>
                    <a:pt x="104" y="14"/>
                    <a:pt x="104" y="14"/>
                  </a:cubicBezTo>
                  <a:cubicBezTo>
                    <a:pt x="104" y="10"/>
                    <a:pt x="104" y="10"/>
                    <a:pt x="104" y="10"/>
                  </a:cubicBezTo>
                  <a:cubicBezTo>
                    <a:pt x="104" y="4"/>
                    <a:pt x="100" y="0"/>
                    <a:pt x="95" y="0"/>
                  </a:cubicBezTo>
                  <a:cubicBezTo>
                    <a:pt x="78" y="0"/>
                    <a:pt x="78" y="0"/>
                    <a:pt x="78" y="0"/>
                  </a:cubicBezTo>
                  <a:cubicBezTo>
                    <a:pt x="72" y="0"/>
                    <a:pt x="68" y="4"/>
                    <a:pt x="68" y="10"/>
                  </a:cubicBezTo>
                  <a:cubicBezTo>
                    <a:pt x="68" y="14"/>
                    <a:pt x="68" y="14"/>
                    <a:pt x="68" y="14"/>
                  </a:cubicBezTo>
                  <a:cubicBezTo>
                    <a:pt x="45" y="14"/>
                    <a:pt x="45" y="14"/>
                    <a:pt x="45" y="14"/>
                  </a:cubicBezTo>
                  <a:cubicBezTo>
                    <a:pt x="45" y="10"/>
                    <a:pt x="45" y="10"/>
                    <a:pt x="45" y="10"/>
                  </a:cubicBezTo>
                  <a:cubicBezTo>
                    <a:pt x="45" y="4"/>
                    <a:pt x="41" y="0"/>
                    <a:pt x="35" y="0"/>
                  </a:cubicBezTo>
                  <a:cubicBezTo>
                    <a:pt x="19" y="0"/>
                    <a:pt x="19" y="0"/>
                    <a:pt x="19" y="0"/>
                  </a:cubicBezTo>
                  <a:cubicBezTo>
                    <a:pt x="13" y="0"/>
                    <a:pt x="9" y="4"/>
                    <a:pt x="9" y="10"/>
                  </a:cubicBezTo>
                  <a:cubicBezTo>
                    <a:pt x="9" y="20"/>
                    <a:pt x="9" y="20"/>
                    <a:pt x="9" y="20"/>
                  </a:cubicBezTo>
                  <a:cubicBezTo>
                    <a:pt x="9" y="24"/>
                    <a:pt x="9" y="24"/>
                    <a:pt x="9" y="24"/>
                  </a:cubicBezTo>
                  <a:cubicBezTo>
                    <a:pt x="9" y="34"/>
                    <a:pt x="9" y="34"/>
                    <a:pt x="9" y="34"/>
                  </a:cubicBezTo>
                  <a:cubicBezTo>
                    <a:pt x="9" y="38"/>
                    <a:pt x="11" y="41"/>
                    <a:pt x="13" y="43"/>
                  </a:cubicBezTo>
                  <a:cubicBezTo>
                    <a:pt x="13" y="43"/>
                    <a:pt x="13" y="43"/>
                    <a:pt x="13" y="43"/>
                  </a:cubicBezTo>
                  <a:cubicBezTo>
                    <a:pt x="34" y="58"/>
                    <a:pt x="34" y="58"/>
                    <a:pt x="34" y="58"/>
                  </a:cubicBezTo>
                  <a:cubicBezTo>
                    <a:pt x="33" y="129"/>
                    <a:pt x="33" y="129"/>
                    <a:pt x="33" y="129"/>
                  </a:cubicBezTo>
                  <a:cubicBezTo>
                    <a:pt x="13" y="151"/>
                    <a:pt x="13" y="151"/>
                    <a:pt x="13" y="151"/>
                  </a:cubicBezTo>
                  <a:cubicBezTo>
                    <a:pt x="13" y="165"/>
                    <a:pt x="13" y="165"/>
                    <a:pt x="13" y="165"/>
                  </a:cubicBezTo>
                  <a:cubicBezTo>
                    <a:pt x="10" y="165"/>
                    <a:pt x="10" y="165"/>
                    <a:pt x="10" y="165"/>
                  </a:cubicBezTo>
                  <a:cubicBezTo>
                    <a:pt x="5" y="165"/>
                    <a:pt x="0" y="170"/>
                    <a:pt x="0" y="176"/>
                  </a:cubicBezTo>
                  <a:cubicBezTo>
                    <a:pt x="0" y="186"/>
                    <a:pt x="0" y="186"/>
                    <a:pt x="0" y="186"/>
                  </a:cubicBezTo>
                  <a:cubicBezTo>
                    <a:pt x="0" y="192"/>
                    <a:pt x="5" y="197"/>
                    <a:pt x="10" y="197"/>
                  </a:cubicBezTo>
                  <a:cubicBezTo>
                    <a:pt x="162" y="197"/>
                    <a:pt x="162" y="197"/>
                    <a:pt x="162" y="197"/>
                  </a:cubicBezTo>
                  <a:cubicBezTo>
                    <a:pt x="167" y="197"/>
                    <a:pt x="172" y="192"/>
                    <a:pt x="172" y="186"/>
                  </a:cubicBezTo>
                  <a:cubicBezTo>
                    <a:pt x="172" y="176"/>
                    <a:pt x="172" y="176"/>
                    <a:pt x="172" y="176"/>
                  </a:cubicBezTo>
                  <a:cubicBezTo>
                    <a:pt x="172" y="170"/>
                    <a:pt x="167" y="165"/>
                    <a:pt x="162" y="165"/>
                  </a:cubicBezTo>
                  <a:close/>
                </a:path>
              </a:pathLst>
            </a:cu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3743" tIns="41872" rIns="83743" bIns="41872"/>
            <a:lstStyle/>
            <a:p>
              <a:pPr algn="just">
                <a:lnSpc>
                  <a:spcPct val="120000"/>
                </a:lnSpc>
              </a:pPr>
              <a:endParaRPr lang="zh-CN" altLang="zh-CN" sz="900">
                <a:solidFill>
                  <a:srgbClr val="5F5F5F"/>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0520" name="Group 57"/>
          <p:cNvGrpSpPr/>
          <p:nvPr/>
        </p:nvGrpSpPr>
        <p:grpSpPr bwMode="auto">
          <a:xfrm>
            <a:off x="7662863" y="2247900"/>
            <a:ext cx="3206750" cy="1200150"/>
            <a:chOff x="0" y="0"/>
            <a:chExt cx="3501728" cy="1310338"/>
          </a:xfrm>
        </p:grpSpPr>
        <p:sp>
          <p:nvSpPr>
            <p:cNvPr id="20521" name="Rectangle 55"/>
            <p:cNvSpPr>
              <a:spLocks noChangeArrowheads="1"/>
            </p:cNvSpPr>
            <p:nvPr/>
          </p:nvSpPr>
          <p:spPr bwMode="auto">
            <a:xfrm>
              <a:off x="0" y="302144"/>
              <a:ext cx="3501728" cy="1008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0" tIns="0" rIns="0" bIns="0">
              <a:spAutoFit/>
            </a:bodyPr>
            <a:lstStyle/>
            <a:p>
              <a:pPr>
                <a:lnSpc>
                  <a:spcPct val="120000"/>
                </a:lnSpc>
              </a:pPr>
              <a:r>
                <a:rPr lang="zh-CN" altLang="en-US" sz="1000">
                  <a:solidFill>
                    <a:srgbClr val="056C9C"/>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修改文字内容，也可以直接复制你的内容到此。请替换文字内容，点击添加相关标题文字，修改文字内容，也可以直接复制你的内容到此。，点击添加相关标题文字，修改文字内容，也可以直接复制你的内容到此。</a:t>
              </a:r>
              <a:endParaRPr lang="zh-CN" altLang="en-US"/>
            </a:p>
          </p:txBody>
        </p:sp>
        <p:sp>
          <p:nvSpPr>
            <p:cNvPr id="20522" name="TextBox 56"/>
            <p:cNvSpPr>
              <a:spLocks noChangeArrowheads="1"/>
            </p:cNvSpPr>
            <p:nvPr/>
          </p:nvSpPr>
          <p:spPr bwMode="auto">
            <a:xfrm>
              <a:off x="315045" y="0"/>
              <a:ext cx="896174" cy="268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0" tIns="0" rIns="0" bIns="0">
              <a:spAutoFit/>
            </a:bodyPr>
            <a:lstStyle/>
            <a:p>
              <a:pPr algn="ctr"/>
              <a:r>
                <a:rPr lang="zh-CN" altLang="en-US" sz="1600" b="1">
                  <a:solidFill>
                    <a:srgbClr val="034868"/>
                  </a:solidFill>
                  <a:latin typeface="微软雅黑" panose="020B0503020204020204" pitchFamily="34" charset="-122"/>
                  <a:ea typeface="微软雅黑" panose="020B0503020204020204" pitchFamily="34" charset="-122"/>
                  <a:sym typeface="微软雅黑" panose="020B0503020204020204" pitchFamily="34" charset="-122"/>
                </a:rPr>
                <a:t>线下门店</a:t>
              </a:r>
              <a:endParaRPr lang="zh-CN" altLang="en-US" sz="1600" b="1">
                <a:solidFill>
                  <a:srgbClr val="034868"/>
                </a:solidFill>
                <a:sym typeface="Calibri" panose="020F0502020204030204" pitchFamily="34" charset="0"/>
              </a:endParaRPr>
            </a:p>
          </p:txBody>
        </p:sp>
      </p:grpSp>
      <p:grpSp>
        <p:nvGrpSpPr>
          <p:cNvPr id="20523" name="Group 66"/>
          <p:cNvGrpSpPr/>
          <p:nvPr/>
        </p:nvGrpSpPr>
        <p:grpSpPr bwMode="auto">
          <a:xfrm flipH="1">
            <a:off x="1889125" y="4872038"/>
            <a:ext cx="2854325" cy="1014412"/>
            <a:chOff x="0" y="0"/>
            <a:chExt cx="3116698" cy="1108700"/>
          </a:xfrm>
        </p:grpSpPr>
        <p:sp>
          <p:nvSpPr>
            <p:cNvPr id="20524" name="Rectangle 67"/>
            <p:cNvSpPr>
              <a:spLocks noChangeArrowheads="1"/>
            </p:cNvSpPr>
            <p:nvPr/>
          </p:nvSpPr>
          <p:spPr bwMode="auto">
            <a:xfrm>
              <a:off x="0" y="302147"/>
              <a:ext cx="3116698" cy="806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0" tIns="0" rIns="0" bIns="0">
              <a:spAutoFit/>
            </a:bodyPr>
            <a:lstStyle/>
            <a:p>
              <a:pPr algn="r">
                <a:lnSpc>
                  <a:spcPct val="120000"/>
                </a:lnSpc>
              </a:pPr>
              <a:r>
                <a:rPr lang="zh-CN" altLang="en-US" sz="1000">
                  <a:solidFill>
                    <a:srgbClr val="056C9C"/>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请替换文字内容，点击添加相关标题文字，修改文字内容，也可以直接复制你的内容到此。，点击添加相关标题文字，修改文字内容，也可以直接复制你的内容到此</a:t>
              </a:r>
              <a:r>
                <a:rPr lang="zh-CN" altLang="en-US" sz="800">
                  <a:solidFill>
                    <a:srgbClr val="A5A5A5"/>
                  </a:solidFill>
                  <a:latin typeface="Arial" panose="020B0604020202020204" pitchFamily="34" charset="0"/>
                  <a:ea typeface="微软雅黑" panose="020B0503020204020204" pitchFamily="34" charset="-122"/>
                  <a:sym typeface="Arial" panose="020B0604020202020204" pitchFamily="34" charset="0"/>
                </a:rPr>
                <a:t>。</a:t>
              </a:r>
              <a:endParaRPr lang="zh-CN" altLang="en-US"/>
            </a:p>
          </p:txBody>
        </p:sp>
        <p:sp>
          <p:nvSpPr>
            <p:cNvPr id="20525" name="TextBox 68"/>
            <p:cNvSpPr>
              <a:spLocks noChangeArrowheads="1"/>
            </p:cNvSpPr>
            <p:nvPr/>
          </p:nvSpPr>
          <p:spPr bwMode="auto">
            <a:xfrm>
              <a:off x="232300" y="0"/>
              <a:ext cx="910176" cy="268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0" tIns="0" rIns="0" bIns="0">
              <a:spAutoFit/>
            </a:bodyPr>
            <a:lstStyle/>
            <a:p>
              <a:pPr algn="ctr"/>
              <a:r>
                <a:rPr lang="zh-CN" altLang="en-US" sz="1600" b="1">
                  <a:solidFill>
                    <a:srgbClr val="034868"/>
                  </a:solidFill>
                  <a:latin typeface="微软雅黑" panose="020B0503020204020204" pitchFamily="34" charset="-122"/>
                  <a:ea typeface="微软雅黑" panose="020B0503020204020204" pitchFamily="34" charset="-122"/>
                  <a:sym typeface="微软雅黑" panose="020B0503020204020204" pitchFamily="34" charset="-122"/>
                </a:rPr>
                <a:t>手机</a:t>
              </a:r>
              <a:r>
                <a:rPr lang="en-US" sz="1600" b="1">
                  <a:solidFill>
                    <a:srgbClr val="034868"/>
                  </a:solidFill>
                  <a:latin typeface="微软雅黑" panose="020B0503020204020204" pitchFamily="34" charset="-122"/>
                  <a:ea typeface="微软雅黑" panose="020B0503020204020204" pitchFamily="34" charset="-122"/>
                  <a:sym typeface="微软雅黑" panose="020B0503020204020204" pitchFamily="34" charset="-122"/>
                </a:rPr>
                <a:t>APP</a:t>
              </a:r>
              <a:endParaRPr lang="zh-CN" altLang="en-US" sz="1600" b="1">
                <a:solidFill>
                  <a:srgbClr val="034868"/>
                </a:solidFill>
                <a:sym typeface="Calibri" panose="020F0502020204030204" pitchFamily="34" charset="0"/>
              </a:endParaRPr>
            </a:p>
          </p:txBody>
        </p:sp>
      </p:grpSp>
      <p:sp>
        <p:nvSpPr>
          <p:cNvPr id="20526" name="圆角矩形 7"/>
          <p:cNvSpPr>
            <a:spLocks noChangeArrowheads="1"/>
          </p:cNvSpPr>
          <p:nvPr/>
        </p:nvSpPr>
        <p:spPr bwMode="auto">
          <a:xfrm>
            <a:off x="8480425" y="4022725"/>
            <a:ext cx="2538413" cy="1500188"/>
          </a:xfrm>
          <a:prstGeom prst="roundRect">
            <a:avLst>
              <a:gd name="adj" fmla="val 5028"/>
            </a:avLst>
          </a:prstGeom>
          <a:blipFill dpi="0" rotWithShape="1">
            <a:blip r:embed="rId1"/>
            <a:srcRect/>
            <a:stretch>
              <a:fillRect/>
            </a:stretch>
          </a:blipFill>
          <a:ln>
            <a:noFill/>
          </a:ln>
          <a:extLst>
            <a:ext uri="{91240B29-F687-4F45-9708-019B960494DF}">
              <a14:hiddenLine xmlns:a14="http://schemas.microsoft.com/office/drawing/2010/main" w="9525">
                <a:solidFill>
                  <a:srgbClr val="000000"/>
                </a:solidFill>
                <a:bevel/>
              </a14:hiddenLine>
            </a:ext>
          </a:extLst>
        </p:spPr>
        <p:txBody>
          <a:bodyPr lIns="68580" tIns="34290" rIns="68580" bIns="34290"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20527" name="圆角矩形 6"/>
          <p:cNvSpPr>
            <a:spLocks noChangeArrowheads="1"/>
          </p:cNvSpPr>
          <p:nvPr/>
        </p:nvSpPr>
        <p:spPr bwMode="auto">
          <a:xfrm>
            <a:off x="1985963" y="2324100"/>
            <a:ext cx="2543175" cy="1500188"/>
          </a:xfrm>
          <a:prstGeom prst="roundRect">
            <a:avLst>
              <a:gd name="adj" fmla="val 5264"/>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bevel/>
              </a14:hiddenLine>
            </a:ext>
          </a:extLst>
        </p:spPr>
        <p:txBody>
          <a:bodyPr lIns="68580" tIns="34290" rIns="68580" bIns="34290"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grpSp>
        <p:nvGrpSpPr>
          <p:cNvPr id="20528" name="组合 1"/>
          <p:cNvGrpSpPr/>
          <p:nvPr/>
        </p:nvGrpSpPr>
        <p:grpSpPr bwMode="auto">
          <a:xfrm>
            <a:off x="5011738" y="5133975"/>
            <a:ext cx="560387" cy="558800"/>
            <a:chOff x="0" y="0"/>
            <a:chExt cx="559550" cy="558194"/>
          </a:xfrm>
        </p:grpSpPr>
        <p:sp>
          <p:nvSpPr>
            <p:cNvPr id="20529" name="Freeform 517"/>
            <p:cNvSpPr>
              <a:spLocks noChangeArrowheads="1"/>
            </p:cNvSpPr>
            <p:nvPr/>
          </p:nvSpPr>
          <p:spPr bwMode="auto">
            <a:xfrm>
              <a:off x="0" y="0"/>
              <a:ext cx="559550" cy="558194"/>
            </a:xfrm>
            <a:custGeom>
              <a:avLst/>
              <a:gdLst>
                <a:gd name="T0" fmla="*/ 349 w 349"/>
                <a:gd name="T1" fmla="*/ 281 h 348"/>
                <a:gd name="T2" fmla="*/ 282 w 349"/>
                <a:gd name="T3" fmla="*/ 348 h 348"/>
                <a:gd name="T4" fmla="*/ 68 w 349"/>
                <a:gd name="T5" fmla="*/ 348 h 348"/>
                <a:gd name="T6" fmla="*/ 0 w 349"/>
                <a:gd name="T7" fmla="*/ 281 h 348"/>
                <a:gd name="T8" fmla="*/ 0 w 349"/>
                <a:gd name="T9" fmla="*/ 67 h 348"/>
                <a:gd name="T10" fmla="*/ 68 w 349"/>
                <a:gd name="T11" fmla="*/ 0 h 348"/>
                <a:gd name="T12" fmla="*/ 282 w 349"/>
                <a:gd name="T13" fmla="*/ 0 h 348"/>
                <a:gd name="T14" fmla="*/ 349 w 349"/>
                <a:gd name="T15" fmla="*/ 67 h 348"/>
                <a:gd name="T16" fmla="*/ 349 w 349"/>
                <a:gd name="T17" fmla="*/ 281 h 34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49"/>
                <a:gd name="T28" fmla="*/ 0 h 348"/>
                <a:gd name="T29" fmla="*/ 349 w 349"/>
                <a:gd name="T30" fmla="*/ 348 h 34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49" h="348">
                  <a:moveTo>
                    <a:pt x="349" y="281"/>
                  </a:moveTo>
                  <a:cubicBezTo>
                    <a:pt x="349" y="318"/>
                    <a:pt x="319" y="348"/>
                    <a:pt x="282" y="348"/>
                  </a:cubicBezTo>
                  <a:cubicBezTo>
                    <a:pt x="68" y="348"/>
                    <a:pt x="68" y="348"/>
                    <a:pt x="68" y="348"/>
                  </a:cubicBezTo>
                  <a:cubicBezTo>
                    <a:pt x="31" y="348"/>
                    <a:pt x="0" y="318"/>
                    <a:pt x="0" y="281"/>
                  </a:cubicBezTo>
                  <a:cubicBezTo>
                    <a:pt x="0" y="67"/>
                    <a:pt x="0" y="67"/>
                    <a:pt x="0" y="67"/>
                  </a:cubicBezTo>
                  <a:cubicBezTo>
                    <a:pt x="0" y="30"/>
                    <a:pt x="31" y="0"/>
                    <a:pt x="68" y="0"/>
                  </a:cubicBezTo>
                  <a:cubicBezTo>
                    <a:pt x="282" y="0"/>
                    <a:pt x="282" y="0"/>
                    <a:pt x="282" y="0"/>
                  </a:cubicBezTo>
                  <a:cubicBezTo>
                    <a:pt x="319" y="0"/>
                    <a:pt x="349" y="30"/>
                    <a:pt x="349" y="67"/>
                  </a:cubicBezTo>
                  <a:lnTo>
                    <a:pt x="349" y="281"/>
                  </a:lnTo>
                  <a:close/>
                </a:path>
              </a:pathLst>
            </a:custGeom>
            <a:noFill/>
            <a:ln w="68263" cap="flat" cmpd="sng">
              <a:solidFill>
                <a:srgbClr val="056C9C"/>
              </a:solidFill>
              <a:miter lim="800000"/>
            </a:ln>
            <a:extLst>
              <a:ext uri="{909E8E84-426E-40DD-AFC4-6F175D3DCCD1}">
                <a14:hiddenFill xmlns:a14="http://schemas.microsoft.com/office/drawing/2010/main">
                  <a:solidFill>
                    <a:srgbClr val="FFFFFF"/>
                  </a:solidFill>
                </a14:hiddenFill>
              </a:ext>
            </a:extLst>
          </p:spPr>
          <p:txBody>
            <a:bodyPr lIns="83743" tIns="41872" rIns="83743" bIns="41872"/>
            <a:lstStyle/>
            <a:p>
              <a:pPr algn="just">
                <a:lnSpc>
                  <a:spcPct val="120000"/>
                </a:lnSpc>
              </a:pPr>
              <a:endParaRPr lang="zh-CN" altLang="zh-CN" sz="900">
                <a:solidFill>
                  <a:srgbClr val="5F5F5F"/>
                </a:solidFill>
                <a:latin typeface="Arial" panose="020B0604020202020204" pitchFamily="34" charset="0"/>
                <a:ea typeface="微软雅黑" panose="020B0503020204020204" pitchFamily="34" charset="-122"/>
                <a:sym typeface="Arial" panose="020B0604020202020204" pitchFamily="34" charset="0"/>
              </a:endParaRPr>
            </a:p>
          </p:txBody>
        </p:sp>
        <p:sp>
          <p:nvSpPr>
            <p:cNvPr id="20530" name="Freeform 7"/>
            <p:cNvSpPr>
              <a:spLocks noEditPoints="1" noChangeArrowheads="1"/>
            </p:cNvSpPr>
            <p:nvPr/>
          </p:nvSpPr>
          <p:spPr bwMode="auto">
            <a:xfrm>
              <a:off x="134102" y="34262"/>
              <a:ext cx="291346" cy="466615"/>
            </a:xfrm>
            <a:custGeom>
              <a:avLst/>
              <a:gdLst>
                <a:gd name="T0" fmla="*/ 74 w 991"/>
                <a:gd name="T1" fmla="*/ 0 h 1589"/>
                <a:gd name="T2" fmla="*/ 0 w 991"/>
                <a:gd name="T3" fmla="*/ 1517 h 1589"/>
                <a:gd name="T4" fmla="*/ 917 w 991"/>
                <a:gd name="T5" fmla="*/ 1589 h 1589"/>
                <a:gd name="T6" fmla="*/ 991 w 991"/>
                <a:gd name="T7" fmla="*/ 72 h 1589"/>
                <a:gd name="T8" fmla="*/ 401 w 991"/>
                <a:gd name="T9" fmla="*/ 38 h 1589"/>
                <a:gd name="T10" fmla="*/ 577 w 991"/>
                <a:gd name="T11" fmla="*/ 38 h 1589"/>
                <a:gd name="T12" fmla="*/ 577 w 991"/>
                <a:gd name="T13" fmla="*/ 88 h 1589"/>
                <a:gd name="T14" fmla="*/ 376 w 991"/>
                <a:gd name="T15" fmla="*/ 63 h 1589"/>
                <a:gd name="T16" fmla="*/ 753 w 991"/>
                <a:gd name="T17" fmla="*/ 1472 h 1589"/>
                <a:gd name="T18" fmla="*/ 722 w 991"/>
                <a:gd name="T19" fmla="*/ 1503 h 1589"/>
                <a:gd name="T20" fmla="*/ 180 w 991"/>
                <a:gd name="T21" fmla="*/ 1472 h 1589"/>
                <a:gd name="T22" fmla="*/ 211 w 991"/>
                <a:gd name="T23" fmla="*/ 1439 h 1589"/>
                <a:gd name="T24" fmla="*/ 753 w 991"/>
                <a:gd name="T25" fmla="*/ 1470 h 1589"/>
                <a:gd name="T26" fmla="*/ 866 w 991"/>
                <a:gd name="T27" fmla="*/ 1503 h 1589"/>
                <a:gd name="T28" fmla="*/ 835 w 991"/>
                <a:gd name="T29" fmla="*/ 1471 h 1589"/>
                <a:gd name="T30" fmla="*/ 898 w 991"/>
                <a:gd name="T31" fmla="*/ 1471 h 1589"/>
                <a:gd name="T32" fmla="*/ 903 w 991"/>
                <a:gd name="T33" fmla="*/ 1349 h 1589"/>
                <a:gd name="T34" fmla="*/ 88 w 991"/>
                <a:gd name="T35" fmla="*/ 1349 h 1589"/>
                <a:gd name="T36" fmla="*/ 903 w 991"/>
                <a:gd name="T37" fmla="*/ 141 h 1589"/>
                <a:gd name="T38" fmla="*/ 211 w 991"/>
                <a:gd name="T39" fmla="*/ 877 h 1589"/>
                <a:gd name="T40" fmla="*/ 347 w 991"/>
                <a:gd name="T41" fmla="*/ 1004 h 1589"/>
                <a:gd name="T42" fmla="*/ 289 w 991"/>
                <a:gd name="T43" fmla="*/ 556 h 1589"/>
                <a:gd name="T44" fmla="*/ 145 w 991"/>
                <a:gd name="T45" fmla="*/ 1004 h 1589"/>
                <a:gd name="T46" fmla="*/ 211 w 991"/>
                <a:gd name="T47" fmla="*/ 877 h 1589"/>
                <a:gd name="T48" fmla="*/ 222 w 991"/>
                <a:gd name="T49" fmla="*/ 823 h 1589"/>
                <a:gd name="T50" fmla="*/ 306 w 991"/>
                <a:gd name="T51" fmla="*/ 823 h 1589"/>
                <a:gd name="T52" fmla="*/ 456 w 991"/>
                <a:gd name="T53" fmla="*/ 818 h 1589"/>
                <a:gd name="T54" fmla="*/ 621 w 991"/>
                <a:gd name="T55" fmla="*/ 684 h 1589"/>
                <a:gd name="T56" fmla="*/ 420 w 991"/>
                <a:gd name="T57" fmla="*/ 556 h 1589"/>
                <a:gd name="T58" fmla="*/ 456 w 991"/>
                <a:gd name="T59" fmla="*/ 1004 h 1589"/>
                <a:gd name="T60" fmla="*/ 456 w 991"/>
                <a:gd name="T61" fmla="*/ 608 h 1589"/>
                <a:gd name="T62" fmla="*/ 584 w 991"/>
                <a:gd name="T63" fmla="*/ 684 h 1589"/>
                <a:gd name="T64" fmla="*/ 456 w 991"/>
                <a:gd name="T65" fmla="*/ 765 h 1589"/>
                <a:gd name="T66" fmla="*/ 690 w 991"/>
                <a:gd name="T67" fmla="*/ 818 h 1589"/>
                <a:gd name="T68" fmla="*/ 856 w 991"/>
                <a:gd name="T69" fmla="*/ 684 h 1589"/>
                <a:gd name="T70" fmla="*/ 654 w 991"/>
                <a:gd name="T71" fmla="*/ 556 h 1589"/>
                <a:gd name="T72" fmla="*/ 690 w 991"/>
                <a:gd name="T73" fmla="*/ 1004 h 1589"/>
                <a:gd name="T74" fmla="*/ 690 w 991"/>
                <a:gd name="T75" fmla="*/ 608 h 1589"/>
                <a:gd name="T76" fmla="*/ 818 w 991"/>
                <a:gd name="T77" fmla="*/ 684 h 1589"/>
                <a:gd name="T78" fmla="*/ 690 w 991"/>
                <a:gd name="T79" fmla="*/ 765 h 158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991"/>
                <a:gd name="T121" fmla="*/ 0 h 1589"/>
                <a:gd name="T122" fmla="*/ 991 w 991"/>
                <a:gd name="T123" fmla="*/ 1589 h 158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991" h="1589">
                  <a:moveTo>
                    <a:pt x="917" y="0"/>
                  </a:moveTo>
                  <a:lnTo>
                    <a:pt x="74" y="0"/>
                  </a:lnTo>
                  <a:cubicBezTo>
                    <a:pt x="33" y="0"/>
                    <a:pt x="0" y="32"/>
                    <a:pt x="0" y="72"/>
                  </a:cubicBezTo>
                  <a:lnTo>
                    <a:pt x="0" y="1517"/>
                  </a:lnTo>
                  <a:cubicBezTo>
                    <a:pt x="0" y="1556"/>
                    <a:pt x="33" y="1589"/>
                    <a:pt x="74" y="1589"/>
                  </a:cubicBezTo>
                  <a:lnTo>
                    <a:pt x="917" y="1589"/>
                  </a:lnTo>
                  <a:cubicBezTo>
                    <a:pt x="957" y="1589"/>
                    <a:pt x="991" y="1556"/>
                    <a:pt x="991" y="1517"/>
                  </a:cubicBezTo>
                  <a:lnTo>
                    <a:pt x="991" y="72"/>
                  </a:lnTo>
                  <a:cubicBezTo>
                    <a:pt x="991" y="32"/>
                    <a:pt x="957" y="0"/>
                    <a:pt x="917" y="0"/>
                  </a:cubicBezTo>
                  <a:close/>
                  <a:moveTo>
                    <a:pt x="401" y="38"/>
                  </a:moveTo>
                  <a:lnTo>
                    <a:pt x="401" y="38"/>
                  </a:lnTo>
                  <a:lnTo>
                    <a:pt x="577" y="38"/>
                  </a:lnTo>
                  <a:cubicBezTo>
                    <a:pt x="591" y="38"/>
                    <a:pt x="602" y="49"/>
                    <a:pt x="602" y="63"/>
                  </a:cubicBezTo>
                  <a:cubicBezTo>
                    <a:pt x="602" y="77"/>
                    <a:pt x="591" y="88"/>
                    <a:pt x="577" y="88"/>
                  </a:cubicBezTo>
                  <a:lnTo>
                    <a:pt x="401" y="88"/>
                  </a:lnTo>
                  <a:cubicBezTo>
                    <a:pt x="387" y="88"/>
                    <a:pt x="376" y="77"/>
                    <a:pt x="376" y="63"/>
                  </a:cubicBezTo>
                  <a:cubicBezTo>
                    <a:pt x="376" y="49"/>
                    <a:pt x="387" y="38"/>
                    <a:pt x="401" y="38"/>
                  </a:cubicBezTo>
                  <a:close/>
                  <a:moveTo>
                    <a:pt x="753" y="1472"/>
                  </a:moveTo>
                  <a:lnTo>
                    <a:pt x="753" y="1472"/>
                  </a:lnTo>
                  <a:cubicBezTo>
                    <a:pt x="753" y="1489"/>
                    <a:pt x="739" y="1503"/>
                    <a:pt x="722" y="1503"/>
                  </a:cubicBezTo>
                  <a:lnTo>
                    <a:pt x="211" y="1503"/>
                  </a:lnTo>
                  <a:cubicBezTo>
                    <a:pt x="194" y="1503"/>
                    <a:pt x="180" y="1489"/>
                    <a:pt x="180" y="1472"/>
                  </a:cubicBezTo>
                  <a:lnTo>
                    <a:pt x="180" y="1470"/>
                  </a:lnTo>
                  <a:cubicBezTo>
                    <a:pt x="180" y="1453"/>
                    <a:pt x="194" y="1439"/>
                    <a:pt x="211" y="1439"/>
                  </a:cubicBezTo>
                  <a:lnTo>
                    <a:pt x="722" y="1439"/>
                  </a:lnTo>
                  <a:cubicBezTo>
                    <a:pt x="739" y="1439"/>
                    <a:pt x="753" y="1453"/>
                    <a:pt x="753" y="1470"/>
                  </a:cubicBezTo>
                  <a:lnTo>
                    <a:pt x="753" y="1472"/>
                  </a:lnTo>
                  <a:close/>
                  <a:moveTo>
                    <a:pt x="866" y="1503"/>
                  </a:moveTo>
                  <a:lnTo>
                    <a:pt x="866" y="1503"/>
                  </a:lnTo>
                  <a:cubicBezTo>
                    <a:pt x="849" y="1503"/>
                    <a:pt x="835" y="1488"/>
                    <a:pt x="835" y="1471"/>
                  </a:cubicBezTo>
                  <a:cubicBezTo>
                    <a:pt x="835" y="1453"/>
                    <a:pt x="849" y="1439"/>
                    <a:pt x="866" y="1439"/>
                  </a:cubicBezTo>
                  <a:cubicBezTo>
                    <a:pt x="884" y="1439"/>
                    <a:pt x="898" y="1453"/>
                    <a:pt x="898" y="1471"/>
                  </a:cubicBezTo>
                  <a:cubicBezTo>
                    <a:pt x="898" y="1488"/>
                    <a:pt x="884" y="1503"/>
                    <a:pt x="866" y="1503"/>
                  </a:cubicBezTo>
                  <a:close/>
                  <a:moveTo>
                    <a:pt x="903" y="1349"/>
                  </a:moveTo>
                  <a:lnTo>
                    <a:pt x="903" y="1349"/>
                  </a:lnTo>
                  <a:lnTo>
                    <a:pt x="88" y="1349"/>
                  </a:lnTo>
                  <a:lnTo>
                    <a:pt x="88" y="141"/>
                  </a:lnTo>
                  <a:lnTo>
                    <a:pt x="903" y="141"/>
                  </a:lnTo>
                  <a:lnTo>
                    <a:pt x="903" y="1349"/>
                  </a:lnTo>
                  <a:close/>
                  <a:moveTo>
                    <a:pt x="211" y="877"/>
                  </a:moveTo>
                  <a:lnTo>
                    <a:pt x="320" y="877"/>
                  </a:lnTo>
                  <a:lnTo>
                    <a:pt x="347" y="1004"/>
                  </a:lnTo>
                  <a:lnTo>
                    <a:pt x="387" y="1004"/>
                  </a:lnTo>
                  <a:lnTo>
                    <a:pt x="289" y="556"/>
                  </a:lnTo>
                  <a:lnTo>
                    <a:pt x="247" y="556"/>
                  </a:lnTo>
                  <a:lnTo>
                    <a:pt x="145" y="1004"/>
                  </a:lnTo>
                  <a:lnTo>
                    <a:pt x="183" y="1004"/>
                  </a:lnTo>
                  <a:lnTo>
                    <a:pt x="211" y="877"/>
                  </a:lnTo>
                  <a:close/>
                  <a:moveTo>
                    <a:pt x="306" y="823"/>
                  </a:moveTo>
                  <a:lnTo>
                    <a:pt x="222" y="823"/>
                  </a:lnTo>
                  <a:lnTo>
                    <a:pt x="266" y="623"/>
                  </a:lnTo>
                  <a:lnTo>
                    <a:pt x="306" y="823"/>
                  </a:lnTo>
                  <a:close/>
                  <a:moveTo>
                    <a:pt x="456" y="1004"/>
                  </a:moveTo>
                  <a:lnTo>
                    <a:pt x="456" y="818"/>
                  </a:lnTo>
                  <a:lnTo>
                    <a:pt x="541" y="818"/>
                  </a:lnTo>
                  <a:cubicBezTo>
                    <a:pt x="592" y="815"/>
                    <a:pt x="619" y="770"/>
                    <a:pt x="621" y="684"/>
                  </a:cubicBezTo>
                  <a:cubicBezTo>
                    <a:pt x="619" y="602"/>
                    <a:pt x="592" y="559"/>
                    <a:pt x="541" y="556"/>
                  </a:cubicBezTo>
                  <a:lnTo>
                    <a:pt x="420" y="556"/>
                  </a:lnTo>
                  <a:lnTo>
                    <a:pt x="420" y="1004"/>
                  </a:lnTo>
                  <a:lnTo>
                    <a:pt x="456" y="1004"/>
                  </a:lnTo>
                  <a:close/>
                  <a:moveTo>
                    <a:pt x="456" y="765"/>
                  </a:moveTo>
                  <a:lnTo>
                    <a:pt x="456" y="608"/>
                  </a:lnTo>
                  <a:lnTo>
                    <a:pt x="530" y="608"/>
                  </a:lnTo>
                  <a:cubicBezTo>
                    <a:pt x="566" y="608"/>
                    <a:pt x="584" y="633"/>
                    <a:pt x="584" y="684"/>
                  </a:cubicBezTo>
                  <a:cubicBezTo>
                    <a:pt x="585" y="739"/>
                    <a:pt x="566" y="766"/>
                    <a:pt x="529" y="765"/>
                  </a:cubicBezTo>
                  <a:lnTo>
                    <a:pt x="456" y="765"/>
                  </a:lnTo>
                  <a:close/>
                  <a:moveTo>
                    <a:pt x="690" y="1004"/>
                  </a:moveTo>
                  <a:lnTo>
                    <a:pt x="690" y="818"/>
                  </a:lnTo>
                  <a:lnTo>
                    <a:pt x="775" y="818"/>
                  </a:lnTo>
                  <a:cubicBezTo>
                    <a:pt x="826" y="815"/>
                    <a:pt x="853" y="770"/>
                    <a:pt x="856" y="684"/>
                  </a:cubicBezTo>
                  <a:cubicBezTo>
                    <a:pt x="853" y="602"/>
                    <a:pt x="826" y="559"/>
                    <a:pt x="775" y="556"/>
                  </a:cubicBezTo>
                  <a:lnTo>
                    <a:pt x="654" y="556"/>
                  </a:lnTo>
                  <a:lnTo>
                    <a:pt x="654" y="1004"/>
                  </a:lnTo>
                  <a:lnTo>
                    <a:pt x="690" y="1004"/>
                  </a:lnTo>
                  <a:close/>
                  <a:moveTo>
                    <a:pt x="690" y="765"/>
                  </a:moveTo>
                  <a:lnTo>
                    <a:pt x="690" y="608"/>
                  </a:lnTo>
                  <a:lnTo>
                    <a:pt x="764" y="608"/>
                  </a:lnTo>
                  <a:cubicBezTo>
                    <a:pt x="800" y="608"/>
                    <a:pt x="818" y="633"/>
                    <a:pt x="818" y="684"/>
                  </a:cubicBezTo>
                  <a:cubicBezTo>
                    <a:pt x="819" y="739"/>
                    <a:pt x="801" y="766"/>
                    <a:pt x="763" y="765"/>
                  </a:cubicBezTo>
                  <a:lnTo>
                    <a:pt x="690" y="765"/>
                  </a:lnTo>
                  <a:close/>
                </a:path>
              </a:pathLst>
            </a:custGeom>
            <a:solidFill>
              <a:srgbClr val="767676"/>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1400">
                <a:solidFill>
                  <a:srgbClr val="5F5F5F"/>
                </a:solidFill>
                <a:sym typeface="Calibri" panose="020F0502020204030204" pitchFamily="34" charset="0"/>
              </a:endParaRPr>
            </a:p>
          </p:txBody>
        </p:sp>
      </p:grpSp>
      <p:grpSp>
        <p:nvGrpSpPr>
          <p:cNvPr id="20531" name="组合 100"/>
          <p:cNvGrpSpPr/>
          <p:nvPr/>
        </p:nvGrpSpPr>
        <p:grpSpPr bwMode="auto">
          <a:xfrm>
            <a:off x="6919913" y="2565400"/>
            <a:ext cx="558800" cy="560388"/>
            <a:chOff x="0" y="0"/>
            <a:chExt cx="559550" cy="560228"/>
          </a:xfrm>
        </p:grpSpPr>
        <p:grpSp>
          <p:nvGrpSpPr>
            <p:cNvPr id="20532" name="Group 58"/>
            <p:cNvGrpSpPr/>
            <p:nvPr/>
          </p:nvGrpSpPr>
          <p:grpSpPr bwMode="auto">
            <a:xfrm>
              <a:off x="0" y="0"/>
              <a:ext cx="559550" cy="560228"/>
              <a:chOff x="0" y="0"/>
              <a:chExt cx="610980" cy="611713"/>
            </a:xfrm>
          </p:grpSpPr>
          <p:sp>
            <p:nvSpPr>
              <p:cNvPr id="20533" name="Freeform 541"/>
              <p:cNvSpPr>
                <a:spLocks noChangeArrowheads="1"/>
              </p:cNvSpPr>
              <p:nvPr/>
            </p:nvSpPr>
            <p:spPr bwMode="auto">
              <a:xfrm>
                <a:off x="0" y="0"/>
                <a:ext cx="610980" cy="611713"/>
              </a:xfrm>
              <a:custGeom>
                <a:avLst/>
                <a:gdLst>
                  <a:gd name="T0" fmla="*/ 349 w 349"/>
                  <a:gd name="T1" fmla="*/ 282 h 349"/>
                  <a:gd name="T2" fmla="*/ 282 w 349"/>
                  <a:gd name="T3" fmla="*/ 349 h 349"/>
                  <a:gd name="T4" fmla="*/ 68 w 349"/>
                  <a:gd name="T5" fmla="*/ 349 h 349"/>
                  <a:gd name="T6" fmla="*/ 0 w 349"/>
                  <a:gd name="T7" fmla="*/ 282 h 349"/>
                  <a:gd name="T8" fmla="*/ 0 w 349"/>
                  <a:gd name="T9" fmla="*/ 68 h 349"/>
                  <a:gd name="T10" fmla="*/ 68 w 349"/>
                  <a:gd name="T11" fmla="*/ 0 h 349"/>
                  <a:gd name="T12" fmla="*/ 282 w 349"/>
                  <a:gd name="T13" fmla="*/ 0 h 349"/>
                  <a:gd name="T14" fmla="*/ 349 w 349"/>
                  <a:gd name="T15" fmla="*/ 68 h 349"/>
                  <a:gd name="T16" fmla="*/ 349 w 349"/>
                  <a:gd name="T17" fmla="*/ 282 h 3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49"/>
                  <a:gd name="T28" fmla="*/ 0 h 349"/>
                  <a:gd name="T29" fmla="*/ 349 w 349"/>
                  <a:gd name="T30" fmla="*/ 349 h 34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49" h="349">
                    <a:moveTo>
                      <a:pt x="349" y="282"/>
                    </a:moveTo>
                    <a:cubicBezTo>
                      <a:pt x="349" y="319"/>
                      <a:pt x="319" y="349"/>
                      <a:pt x="282" y="349"/>
                    </a:cubicBezTo>
                    <a:cubicBezTo>
                      <a:pt x="68" y="349"/>
                      <a:pt x="68" y="349"/>
                      <a:pt x="68" y="349"/>
                    </a:cubicBezTo>
                    <a:cubicBezTo>
                      <a:pt x="30" y="349"/>
                      <a:pt x="0" y="319"/>
                      <a:pt x="0" y="282"/>
                    </a:cubicBezTo>
                    <a:cubicBezTo>
                      <a:pt x="0" y="68"/>
                      <a:pt x="0" y="68"/>
                      <a:pt x="0" y="68"/>
                    </a:cubicBezTo>
                    <a:cubicBezTo>
                      <a:pt x="0" y="31"/>
                      <a:pt x="30" y="0"/>
                      <a:pt x="68" y="0"/>
                    </a:cubicBezTo>
                    <a:cubicBezTo>
                      <a:pt x="282" y="0"/>
                      <a:pt x="282" y="0"/>
                      <a:pt x="282" y="0"/>
                    </a:cubicBezTo>
                    <a:cubicBezTo>
                      <a:pt x="319" y="0"/>
                      <a:pt x="349" y="31"/>
                      <a:pt x="349" y="68"/>
                    </a:cubicBezTo>
                    <a:lnTo>
                      <a:pt x="349" y="282"/>
                    </a:lnTo>
                    <a:close/>
                  </a:path>
                </a:pathLst>
              </a:custGeom>
              <a:solidFill>
                <a:srgbClr val="FFFFFF"/>
              </a:solidFill>
              <a:ln w="68263" cap="flat" cmpd="sng">
                <a:solidFill>
                  <a:schemeClr val="accent1"/>
                </a:solidFill>
                <a:miter lim="800000"/>
              </a:ln>
            </p:spPr>
            <p:txBody>
              <a:bodyPr lIns="83743" tIns="41872" rIns="83743" bIns="41872"/>
              <a:lstStyle/>
              <a:p>
                <a:pPr algn="just">
                  <a:lnSpc>
                    <a:spcPct val="120000"/>
                  </a:lnSpc>
                </a:pPr>
                <a:endParaRPr lang="zh-CN" altLang="zh-CN" sz="900">
                  <a:solidFill>
                    <a:srgbClr val="5F5F5F"/>
                  </a:solidFill>
                  <a:latin typeface="Arial" panose="020B0604020202020204" pitchFamily="34" charset="0"/>
                  <a:ea typeface="微软雅黑" panose="020B0503020204020204" pitchFamily="34" charset="-122"/>
                  <a:sym typeface="Arial" panose="020B0604020202020204" pitchFamily="34" charset="0"/>
                </a:endParaRPr>
              </a:p>
            </p:txBody>
          </p:sp>
          <p:sp>
            <p:nvSpPr>
              <p:cNvPr id="20534" name="Freeform 543"/>
              <p:cNvSpPr>
                <a:spLocks noChangeArrowheads="1"/>
              </p:cNvSpPr>
              <p:nvPr/>
            </p:nvSpPr>
            <p:spPr bwMode="auto">
              <a:xfrm>
                <a:off x="306631" y="336230"/>
                <a:ext cx="28142" cy="65170"/>
              </a:xfrm>
              <a:custGeom>
                <a:avLst/>
                <a:gdLst>
                  <a:gd name="T0" fmla="*/ 0 w 16"/>
                  <a:gd name="T1" fmla="*/ 0 h 37"/>
                  <a:gd name="T2" fmla="*/ 1 w 16"/>
                  <a:gd name="T3" fmla="*/ 37 h 37"/>
                  <a:gd name="T4" fmla="*/ 12 w 16"/>
                  <a:gd name="T5" fmla="*/ 30 h 37"/>
                  <a:gd name="T6" fmla="*/ 16 w 16"/>
                  <a:gd name="T7" fmla="*/ 17 h 37"/>
                  <a:gd name="T8" fmla="*/ 13 w 16"/>
                  <a:gd name="T9" fmla="*/ 7 h 37"/>
                  <a:gd name="T10" fmla="*/ 0 w 16"/>
                  <a:gd name="T11" fmla="*/ 0 h 37"/>
                  <a:gd name="T12" fmla="*/ 0 60000 65536"/>
                  <a:gd name="T13" fmla="*/ 0 60000 65536"/>
                  <a:gd name="T14" fmla="*/ 0 60000 65536"/>
                  <a:gd name="T15" fmla="*/ 0 60000 65536"/>
                  <a:gd name="T16" fmla="*/ 0 60000 65536"/>
                  <a:gd name="T17" fmla="*/ 0 60000 65536"/>
                  <a:gd name="T18" fmla="*/ 0 w 16"/>
                  <a:gd name="T19" fmla="*/ 0 h 37"/>
                  <a:gd name="T20" fmla="*/ 16 w 16"/>
                  <a:gd name="T21" fmla="*/ 37 h 37"/>
                </a:gdLst>
                <a:ahLst/>
                <a:cxnLst>
                  <a:cxn ang="T12">
                    <a:pos x="T0" y="T1"/>
                  </a:cxn>
                  <a:cxn ang="T13">
                    <a:pos x="T2" y="T3"/>
                  </a:cxn>
                  <a:cxn ang="T14">
                    <a:pos x="T4" y="T5"/>
                  </a:cxn>
                  <a:cxn ang="T15">
                    <a:pos x="T6" y="T7"/>
                  </a:cxn>
                  <a:cxn ang="T16">
                    <a:pos x="T8" y="T9"/>
                  </a:cxn>
                  <a:cxn ang="T17">
                    <a:pos x="T10" y="T11"/>
                  </a:cxn>
                </a:cxnLst>
                <a:rect l="T18" t="T19" r="T20" b="T21"/>
                <a:pathLst>
                  <a:path w="16" h="37">
                    <a:moveTo>
                      <a:pt x="0" y="0"/>
                    </a:moveTo>
                    <a:cubicBezTo>
                      <a:pt x="1" y="37"/>
                      <a:pt x="1" y="37"/>
                      <a:pt x="1" y="37"/>
                    </a:cubicBezTo>
                    <a:cubicBezTo>
                      <a:pt x="5" y="36"/>
                      <a:pt x="9" y="34"/>
                      <a:pt x="12" y="30"/>
                    </a:cubicBezTo>
                    <a:cubicBezTo>
                      <a:pt x="15" y="27"/>
                      <a:pt x="16" y="23"/>
                      <a:pt x="16" y="17"/>
                    </a:cubicBezTo>
                    <a:cubicBezTo>
                      <a:pt x="16" y="13"/>
                      <a:pt x="15" y="10"/>
                      <a:pt x="13" y="7"/>
                    </a:cubicBezTo>
                    <a:cubicBezTo>
                      <a:pt x="11" y="4"/>
                      <a:pt x="6" y="2"/>
                      <a:pt x="0" y="0"/>
                    </a:cubicBezTo>
                    <a:close/>
                  </a:path>
                </a:pathLst>
              </a:custGeom>
              <a:solidFill>
                <a:schemeClr val="accent1"/>
              </a:solidFill>
              <a:ln>
                <a:noFill/>
              </a:ln>
              <a:extLst>
                <a:ext uri="{91240B29-F687-4F45-9708-019B960494DF}">
                  <a14:hiddenLine xmlns:a14="http://schemas.microsoft.com/office/drawing/2010/main" w="9525">
                    <a:solidFill>
                      <a:srgbClr val="000000"/>
                    </a:solidFill>
                    <a:bevel/>
                  </a14:hiddenLine>
                </a:ext>
              </a:extLst>
            </p:spPr>
            <p:txBody>
              <a:bodyPr lIns="83743" tIns="41872" rIns="83743" bIns="41872"/>
              <a:lstStyle/>
              <a:p>
                <a:pPr algn="just">
                  <a:lnSpc>
                    <a:spcPct val="120000"/>
                  </a:lnSpc>
                </a:pPr>
                <a:endParaRPr lang="zh-CN" altLang="zh-CN" sz="900">
                  <a:solidFill>
                    <a:srgbClr val="5F5F5F"/>
                  </a:solidFill>
                  <a:latin typeface="Arial" panose="020B0604020202020204" pitchFamily="34" charset="0"/>
                  <a:ea typeface="微软雅黑" panose="020B0503020204020204" pitchFamily="34" charset="-122"/>
                  <a:sym typeface="Arial" panose="020B0604020202020204" pitchFamily="34" charset="0"/>
                </a:endParaRPr>
              </a:p>
            </p:txBody>
          </p:sp>
          <p:sp>
            <p:nvSpPr>
              <p:cNvPr id="20535" name="Freeform 544"/>
              <p:cNvSpPr>
                <a:spLocks noChangeArrowheads="1"/>
              </p:cNvSpPr>
              <p:nvPr/>
            </p:nvSpPr>
            <p:spPr bwMode="auto">
              <a:xfrm>
                <a:off x="265858" y="256269"/>
                <a:ext cx="28142" cy="57765"/>
              </a:xfrm>
              <a:custGeom>
                <a:avLst/>
                <a:gdLst>
                  <a:gd name="T0" fmla="*/ 1 w 16"/>
                  <a:gd name="T1" fmla="*/ 17 h 33"/>
                  <a:gd name="T2" fmla="*/ 4 w 16"/>
                  <a:gd name="T3" fmla="*/ 27 h 33"/>
                  <a:gd name="T4" fmla="*/ 16 w 16"/>
                  <a:gd name="T5" fmla="*/ 33 h 33"/>
                  <a:gd name="T6" fmla="*/ 15 w 16"/>
                  <a:gd name="T7" fmla="*/ 0 h 33"/>
                  <a:gd name="T8" fmla="*/ 4 w 16"/>
                  <a:gd name="T9" fmla="*/ 6 h 33"/>
                  <a:gd name="T10" fmla="*/ 1 w 16"/>
                  <a:gd name="T11" fmla="*/ 17 h 33"/>
                  <a:gd name="T12" fmla="*/ 0 60000 65536"/>
                  <a:gd name="T13" fmla="*/ 0 60000 65536"/>
                  <a:gd name="T14" fmla="*/ 0 60000 65536"/>
                  <a:gd name="T15" fmla="*/ 0 60000 65536"/>
                  <a:gd name="T16" fmla="*/ 0 60000 65536"/>
                  <a:gd name="T17" fmla="*/ 0 60000 65536"/>
                  <a:gd name="T18" fmla="*/ 0 w 16"/>
                  <a:gd name="T19" fmla="*/ 0 h 33"/>
                  <a:gd name="T20" fmla="*/ 16 w 16"/>
                  <a:gd name="T21" fmla="*/ 33 h 33"/>
                </a:gdLst>
                <a:ahLst/>
                <a:cxnLst>
                  <a:cxn ang="T12">
                    <a:pos x="T0" y="T1"/>
                  </a:cxn>
                  <a:cxn ang="T13">
                    <a:pos x="T2" y="T3"/>
                  </a:cxn>
                  <a:cxn ang="T14">
                    <a:pos x="T4" y="T5"/>
                  </a:cxn>
                  <a:cxn ang="T15">
                    <a:pos x="T6" y="T7"/>
                  </a:cxn>
                  <a:cxn ang="T16">
                    <a:pos x="T8" y="T9"/>
                  </a:cxn>
                  <a:cxn ang="T17">
                    <a:pos x="T10" y="T11"/>
                  </a:cxn>
                </a:cxnLst>
                <a:rect l="T18" t="T19" r="T20" b="T21"/>
                <a:pathLst>
                  <a:path w="16" h="33">
                    <a:moveTo>
                      <a:pt x="1" y="17"/>
                    </a:moveTo>
                    <a:cubicBezTo>
                      <a:pt x="1" y="21"/>
                      <a:pt x="2" y="24"/>
                      <a:pt x="4" y="27"/>
                    </a:cubicBezTo>
                    <a:cubicBezTo>
                      <a:pt x="6" y="30"/>
                      <a:pt x="10" y="32"/>
                      <a:pt x="16" y="33"/>
                    </a:cubicBezTo>
                    <a:cubicBezTo>
                      <a:pt x="15" y="0"/>
                      <a:pt x="15" y="0"/>
                      <a:pt x="15" y="0"/>
                    </a:cubicBezTo>
                    <a:cubicBezTo>
                      <a:pt x="11" y="1"/>
                      <a:pt x="7" y="3"/>
                      <a:pt x="4" y="6"/>
                    </a:cubicBezTo>
                    <a:cubicBezTo>
                      <a:pt x="2" y="9"/>
                      <a:pt x="0" y="13"/>
                      <a:pt x="1" y="17"/>
                    </a:cubicBezTo>
                    <a:close/>
                  </a:path>
                </a:pathLst>
              </a:custGeom>
              <a:solidFill>
                <a:schemeClr val="accent1"/>
              </a:solidFill>
              <a:ln>
                <a:noFill/>
              </a:ln>
              <a:extLst>
                <a:ext uri="{91240B29-F687-4F45-9708-019B960494DF}">
                  <a14:hiddenLine xmlns:a14="http://schemas.microsoft.com/office/drawing/2010/main" w="9525">
                    <a:solidFill>
                      <a:srgbClr val="000000"/>
                    </a:solidFill>
                    <a:bevel/>
                  </a14:hiddenLine>
                </a:ext>
              </a:extLst>
            </p:spPr>
            <p:txBody>
              <a:bodyPr lIns="83743" tIns="41872" rIns="83743" bIns="41872"/>
              <a:lstStyle/>
              <a:p>
                <a:pPr algn="just">
                  <a:lnSpc>
                    <a:spcPct val="120000"/>
                  </a:lnSpc>
                </a:pPr>
                <a:endParaRPr lang="zh-CN" altLang="zh-CN" sz="900">
                  <a:solidFill>
                    <a:srgbClr val="5F5F5F"/>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20536" name="Freeform 11"/>
            <p:cNvSpPr>
              <a:spLocks noEditPoints="1" noChangeArrowheads="1"/>
            </p:cNvSpPr>
            <p:nvPr/>
          </p:nvSpPr>
          <p:spPr bwMode="auto">
            <a:xfrm>
              <a:off x="81179" y="96822"/>
              <a:ext cx="450774" cy="297488"/>
            </a:xfrm>
            <a:custGeom>
              <a:avLst/>
              <a:gdLst>
                <a:gd name="T0" fmla="*/ 1295 w 1747"/>
                <a:gd name="T1" fmla="*/ 377 h 1154"/>
                <a:gd name="T2" fmla="*/ 1260 w 1747"/>
                <a:gd name="T3" fmla="*/ 0 h 1154"/>
                <a:gd name="T4" fmla="*/ 641 w 1747"/>
                <a:gd name="T5" fmla="*/ 1031 h 1154"/>
                <a:gd name="T6" fmla="*/ 59 w 1747"/>
                <a:gd name="T7" fmla="*/ 1031 h 1154"/>
                <a:gd name="T8" fmla="*/ 1747 w 1747"/>
                <a:gd name="T9" fmla="*/ 1154 h 1154"/>
                <a:gd name="T10" fmla="*/ 371 w 1747"/>
                <a:gd name="T11" fmla="*/ 962 h 1154"/>
                <a:gd name="T12" fmla="*/ 270 w 1747"/>
                <a:gd name="T13" fmla="*/ 863 h 1154"/>
                <a:gd name="T14" fmla="*/ 371 w 1747"/>
                <a:gd name="T15" fmla="*/ 830 h 1154"/>
                <a:gd name="T16" fmla="*/ 270 w 1747"/>
                <a:gd name="T17" fmla="*/ 731 h 1154"/>
                <a:gd name="T18" fmla="*/ 371 w 1747"/>
                <a:gd name="T19" fmla="*/ 691 h 1154"/>
                <a:gd name="T20" fmla="*/ 270 w 1747"/>
                <a:gd name="T21" fmla="*/ 592 h 1154"/>
                <a:gd name="T22" fmla="*/ 371 w 1747"/>
                <a:gd name="T23" fmla="*/ 559 h 1154"/>
                <a:gd name="T24" fmla="*/ 270 w 1747"/>
                <a:gd name="T25" fmla="*/ 460 h 1154"/>
                <a:gd name="T26" fmla="*/ 524 w 1747"/>
                <a:gd name="T27" fmla="*/ 962 h 1154"/>
                <a:gd name="T28" fmla="*/ 422 w 1747"/>
                <a:gd name="T29" fmla="*/ 863 h 1154"/>
                <a:gd name="T30" fmla="*/ 524 w 1747"/>
                <a:gd name="T31" fmla="*/ 830 h 1154"/>
                <a:gd name="T32" fmla="*/ 422 w 1747"/>
                <a:gd name="T33" fmla="*/ 731 h 1154"/>
                <a:gd name="T34" fmla="*/ 524 w 1747"/>
                <a:gd name="T35" fmla="*/ 691 h 1154"/>
                <a:gd name="T36" fmla="*/ 422 w 1747"/>
                <a:gd name="T37" fmla="*/ 592 h 1154"/>
                <a:gd name="T38" fmla="*/ 524 w 1747"/>
                <a:gd name="T39" fmla="*/ 559 h 1154"/>
                <a:gd name="T40" fmla="*/ 422 w 1747"/>
                <a:gd name="T41" fmla="*/ 460 h 1154"/>
                <a:gd name="T42" fmla="*/ 940 w 1747"/>
                <a:gd name="T43" fmla="*/ 938 h 1154"/>
                <a:gd name="T44" fmla="*/ 774 w 1747"/>
                <a:gd name="T45" fmla="*/ 776 h 1154"/>
                <a:gd name="T46" fmla="*/ 940 w 1747"/>
                <a:gd name="T47" fmla="*/ 723 h 1154"/>
                <a:gd name="T48" fmla="*/ 774 w 1747"/>
                <a:gd name="T49" fmla="*/ 561 h 1154"/>
                <a:gd name="T50" fmla="*/ 940 w 1747"/>
                <a:gd name="T51" fmla="*/ 496 h 1154"/>
                <a:gd name="T52" fmla="*/ 774 w 1747"/>
                <a:gd name="T53" fmla="*/ 334 h 1154"/>
                <a:gd name="T54" fmla="*/ 940 w 1747"/>
                <a:gd name="T55" fmla="*/ 281 h 1154"/>
                <a:gd name="T56" fmla="*/ 774 w 1747"/>
                <a:gd name="T57" fmla="*/ 119 h 1154"/>
                <a:gd name="T58" fmla="*/ 1163 w 1747"/>
                <a:gd name="T59" fmla="*/ 938 h 1154"/>
                <a:gd name="T60" fmla="*/ 997 w 1747"/>
                <a:gd name="T61" fmla="*/ 776 h 1154"/>
                <a:gd name="T62" fmla="*/ 1163 w 1747"/>
                <a:gd name="T63" fmla="*/ 723 h 1154"/>
                <a:gd name="T64" fmla="*/ 997 w 1747"/>
                <a:gd name="T65" fmla="*/ 561 h 1154"/>
                <a:gd name="T66" fmla="*/ 1163 w 1747"/>
                <a:gd name="T67" fmla="*/ 496 h 1154"/>
                <a:gd name="T68" fmla="*/ 997 w 1747"/>
                <a:gd name="T69" fmla="*/ 334 h 1154"/>
                <a:gd name="T70" fmla="*/ 1163 w 1747"/>
                <a:gd name="T71" fmla="*/ 281 h 1154"/>
                <a:gd name="T72" fmla="*/ 997 w 1747"/>
                <a:gd name="T73" fmla="*/ 119 h 1154"/>
                <a:gd name="T74" fmla="*/ 1463 w 1747"/>
                <a:gd name="T75" fmla="*/ 950 h 1154"/>
                <a:gd name="T76" fmla="*/ 1361 w 1747"/>
                <a:gd name="T77" fmla="*/ 850 h 1154"/>
                <a:gd name="T78" fmla="*/ 1463 w 1747"/>
                <a:gd name="T79" fmla="*/ 810 h 1154"/>
                <a:gd name="T80" fmla="*/ 1361 w 1747"/>
                <a:gd name="T81" fmla="*/ 711 h 1154"/>
                <a:gd name="T82" fmla="*/ 1463 w 1747"/>
                <a:gd name="T83" fmla="*/ 679 h 1154"/>
                <a:gd name="T84" fmla="*/ 1361 w 1747"/>
                <a:gd name="T85" fmla="*/ 579 h 1154"/>
                <a:gd name="T86" fmla="*/ 1615 w 1747"/>
                <a:gd name="T87" fmla="*/ 950 h 1154"/>
                <a:gd name="T88" fmla="*/ 1514 w 1747"/>
                <a:gd name="T89" fmla="*/ 850 h 1154"/>
                <a:gd name="T90" fmla="*/ 1615 w 1747"/>
                <a:gd name="T91" fmla="*/ 810 h 1154"/>
                <a:gd name="T92" fmla="*/ 1514 w 1747"/>
                <a:gd name="T93" fmla="*/ 711 h 1154"/>
                <a:gd name="T94" fmla="*/ 1615 w 1747"/>
                <a:gd name="T95" fmla="*/ 679 h 1154"/>
                <a:gd name="T96" fmla="*/ 1514 w 1747"/>
                <a:gd name="T97" fmla="*/ 579 h 115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747"/>
                <a:gd name="T148" fmla="*/ 0 h 1154"/>
                <a:gd name="T149" fmla="*/ 1747 w 1747"/>
                <a:gd name="T150" fmla="*/ 1154 h 115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747" h="1154">
                  <a:moveTo>
                    <a:pt x="1689" y="1031"/>
                  </a:moveTo>
                  <a:lnTo>
                    <a:pt x="1689" y="548"/>
                  </a:lnTo>
                  <a:lnTo>
                    <a:pt x="1295" y="377"/>
                  </a:lnTo>
                  <a:lnTo>
                    <a:pt x="1295" y="1031"/>
                  </a:lnTo>
                  <a:lnTo>
                    <a:pt x="1260" y="1031"/>
                  </a:lnTo>
                  <a:lnTo>
                    <a:pt x="1260" y="0"/>
                  </a:lnTo>
                  <a:lnTo>
                    <a:pt x="677" y="0"/>
                  </a:lnTo>
                  <a:lnTo>
                    <a:pt x="677" y="1031"/>
                  </a:lnTo>
                  <a:lnTo>
                    <a:pt x="641" y="1031"/>
                  </a:lnTo>
                  <a:lnTo>
                    <a:pt x="641" y="262"/>
                  </a:lnTo>
                  <a:lnTo>
                    <a:pt x="59" y="463"/>
                  </a:lnTo>
                  <a:lnTo>
                    <a:pt x="59" y="1031"/>
                  </a:lnTo>
                  <a:lnTo>
                    <a:pt x="0" y="1031"/>
                  </a:lnTo>
                  <a:lnTo>
                    <a:pt x="0" y="1154"/>
                  </a:lnTo>
                  <a:lnTo>
                    <a:pt x="1747" y="1154"/>
                  </a:lnTo>
                  <a:lnTo>
                    <a:pt x="1747" y="1031"/>
                  </a:lnTo>
                  <a:lnTo>
                    <a:pt x="1689" y="1031"/>
                  </a:lnTo>
                  <a:close/>
                  <a:moveTo>
                    <a:pt x="371" y="962"/>
                  </a:moveTo>
                  <a:lnTo>
                    <a:pt x="371" y="962"/>
                  </a:lnTo>
                  <a:lnTo>
                    <a:pt x="270" y="962"/>
                  </a:lnTo>
                  <a:lnTo>
                    <a:pt x="270" y="863"/>
                  </a:lnTo>
                  <a:lnTo>
                    <a:pt x="371" y="863"/>
                  </a:lnTo>
                  <a:lnTo>
                    <a:pt x="371" y="962"/>
                  </a:lnTo>
                  <a:close/>
                  <a:moveTo>
                    <a:pt x="371" y="830"/>
                  </a:moveTo>
                  <a:lnTo>
                    <a:pt x="371" y="830"/>
                  </a:lnTo>
                  <a:lnTo>
                    <a:pt x="270" y="830"/>
                  </a:lnTo>
                  <a:lnTo>
                    <a:pt x="270" y="731"/>
                  </a:lnTo>
                  <a:lnTo>
                    <a:pt x="371" y="731"/>
                  </a:lnTo>
                  <a:lnTo>
                    <a:pt x="371" y="830"/>
                  </a:lnTo>
                  <a:close/>
                  <a:moveTo>
                    <a:pt x="371" y="691"/>
                  </a:moveTo>
                  <a:lnTo>
                    <a:pt x="371" y="691"/>
                  </a:lnTo>
                  <a:lnTo>
                    <a:pt x="270" y="691"/>
                  </a:lnTo>
                  <a:lnTo>
                    <a:pt x="270" y="592"/>
                  </a:lnTo>
                  <a:lnTo>
                    <a:pt x="371" y="592"/>
                  </a:lnTo>
                  <a:lnTo>
                    <a:pt x="371" y="691"/>
                  </a:lnTo>
                  <a:close/>
                  <a:moveTo>
                    <a:pt x="371" y="559"/>
                  </a:moveTo>
                  <a:lnTo>
                    <a:pt x="371" y="559"/>
                  </a:lnTo>
                  <a:lnTo>
                    <a:pt x="270" y="559"/>
                  </a:lnTo>
                  <a:lnTo>
                    <a:pt x="270" y="460"/>
                  </a:lnTo>
                  <a:lnTo>
                    <a:pt x="371" y="460"/>
                  </a:lnTo>
                  <a:lnTo>
                    <a:pt x="371" y="559"/>
                  </a:lnTo>
                  <a:close/>
                  <a:moveTo>
                    <a:pt x="524" y="962"/>
                  </a:moveTo>
                  <a:lnTo>
                    <a:pt x="524" y="962"/>
                  </a:lnTo>
                  <a:lnTo>
                    <a:pt x="422" y="962"/>
                  </a:lnTo>
                  <a:lnTo>
                    <a:pt x="422" y="863"/>
                  </a:lnTo>
                  <a:lnTo>
                    <a:pt x="524" y="863"/>
                  </a:lnTo>
                  <a:lnTo>
                    <a:pt x="524" y="962"/>
                  </a:lnTo>
                  <a:close/>
                  <a:moveTo>
                    <a:pt x="524" y="830"/>
                  </a:moveTo>
                  <a:lnTo>
                    <a:pt x="524" y="830"/>
                  </a:lnTo>
                  <a:lnTo>
                    <a:pt x="422" y="830"/>
                  </a:lnTo>
                  <a:lnTo>
                    <a:pt x="422" y="731"/>
                  </a:lnTo>
                  <a:lnTo>
                    <a:pt x="524" y="731"/>
                  </a:lnTo>
                  <a:lnTo>
                    <a:pt x="524" y="830"/>
                  </a:lnTo>
                  <a:close/>
                  <a:moveTo>
                    <a:pt x="524" y="691"/>
                  </a:moveTo>
                  <a:lnTo>
                    <a:pt x="524" y="691"/>
                  </a:lnTo>
                  <a:lnTo>
                    <a:pt x="422" y="691"/>
                  </a:lnTo>
                  <a:lnTo>
                    <a:pt x="422" y="592"/>
                  </a:lnTo>
                  <a:lnTo>
                    <a:pt x="524" y="592"/>
                  </a:lnTo>
                  <a:lnTo>
                    <a:pt x="524" y="691"/>
                  </a:lnTo>
                  <a:close/>
                  <a:moveTo>
                    <a:pt x="524" y="559"/>
                  </a:moveTo>
                  <a:lnTo>
                    <a:pt x="524" y="559"/>
                  </a:lnTo>
                  <a:lnTo>
                    <a:pt x="422" y="559"/>
                  </a:lnTo>
                  <a:lnTo>
                    <a:pt x="422" y="460"/>
                  </a:lnTo>
                  <a:lnTo>
                    <a:pt x="524" y="460"/>
                  </a:lnTo>
                  <a:lnTo>
                    <a:pt x="524" y="559"/>
                  </a:lnTo>
                  <a:close/>
                  <a:moveTo>
                    <a:pt x="940" y="938"/>
                  </a:moveTo>
                  <a:lnTo>
                    <a:pt x="940" y="938"/>
                  </a:lnTo>
                  <a:lnTo>
                    <a:pt x="774" y="938"/>
                  </a:lnTo>
                  <a:lnTo>
                    <a:pt x="774" y="776"/>
                  </a:lnTo>
                  <a:lnTo>
                    <a:pt x="940" y="776"/>
                  </a:lnTo>
                  <a:lnTo>
                    <a:pt x="940" y="938"/>
                  </a:lnTo>
                  <a:close/>
                  <a:moveTo>
                    <a:pt x="940" y="723"/>
                  </a:moveTo>
                  <a:lnTo>
                    <a:pt x="940" y="723"/>
                  </a:lnTo>
                  <a:lnTo>
                    <a:pt x="774" y="723"/>
                  </a:lnTo>
                  <a:lnTo>
                    <a:pt x="774" y="561"/>
                  </a:lnTo>
                  <a:lnTo>
                    <a:pt x="940" y="561"/>
                  </a:lnTo>
                  <a:lnTo>
                    <a:pt x="940" y="723"/>
                  </a:lnTo>
                  <a:close/>
                  <a:moveTo>
                    <a:pt x="940" y="496"/>
                  </a:moveTo>
                  <a:lnTo>
                    <a:pt x="940" y="496"/>
                  </a:lnTo>
                  <a:lnTo>
                    <a:pt x="774" y="496"/>
                  </a:lnTo>
                  <a:lnTo>
                    <a:pt x="774" y="334"/>
                  </a:lnTo>
                  <a:lnTo>
                    <a:pt x="940" y="334"/>
                  </a:lnTo>
                  <a:lnTo>
                    <a:pt x="940" y="496"/>
                  </a:lnTo>
                  <a:close/>
                  <a:moveTo>
                    <a:pt x="940" y="281"/>
                  </a:moveTo>
                  <a:lnTo>
                    <a:pt x="940" y="281"/>
                  </a:lnTo>
                  <a:lnTo>
                    <a:pt x="774" y="281"/>
                  </a:lnTo>
                  <a:lnTo>
                    <a:pt x="774" y="119"/>
                  </a:lnTo>
                  <a:lnTo>
                    <a:pt x="940" y="119"/>
                  </a:lnTo>
                  <a:lnTo>
                    <a:pt x="940" y="281"/>
                  </a:lnTo>
                  <a:close/>
                  <a:moveTo>
                    <a:pt x="1163" y="938"/>
                  </a:moveTo>
                  <a:lnTo>
                    <a:pt x="1163" y="938"/>
                  </a:lnTo>
                  <a:lnTo>
                    <a:pt x="997" y="938"/>
                  </a:lnTo>
                  <a:lnTo>
                    <a:pt x="997" y="776"/>
                  </a:lnTo>
                  <a:lnTo>
                    <a:pt x="1163" y="776"/>
                  </a:lnTo>
                  <a:lnTo>
                    <a:pt x="1163" y="938"/>
                  </a:lnTo>
                  <a:close/>
                  <a:moveTo>
                    <a:pt x="1163" y="723"/>
                  </a:moveTo>
                  <a:lnTo>
                    <a:pt x="1163" y="723"/>
                  </a:lnTo>
                  <a:lnTo>
                    <a:pt x="997" y="723"/>
                  </a:lnTo>
                  <a:lnTo>
                    <a:pt x="997" y="561"/>
                  </a:lnTo>
                  <a:lnTo>
                    <a:pt x="1163" y="561"/>
                  </a:lnTo>
                  <a:lnTo>
                    <a:pt x="1163" y="723"/>
                  </a:lnTo>
                  <a:close/>
                  <a:moveTo>
                    <a:pt x="1163" y="496"/>
                  </a:moveTo>
                  <a:lnTo>
                    <a:pt x="1163" y="496"/>
                  </a:lnTo>
                  <a:lnTo>
                    <a:pt x="997" y="496"/>
                  </a:lnTo>
                  <a:lnTo>
                    <a:pt x="997" y="334"/>
                  </a:lnTo>
                  <a:lnTo>
                    <a:pt x="1163" y="334"/>
                  </a:lnTo>
                  <a:lnTo>
                    <a:pt x="1163" y="496"/>
                  </a:lnTo>
                  <a:close/>
                  <a:moveTo>
                    <a:pt x="1163" y="281"/>
                  </a:moveTo>
                  <a:lnTo>
                    <a:pt x="1163" y="281"/>
                  </a:lnTo>
                  <a:lnTo>
                    <a:pt x="997" y="281"/>
                  </a:lnTo>
                  <a:lnTo>
                    <a:pt x="997" y="119"/>
                  </a:lnTo>
                  <a:lnTo>
                    <a:pt x="1163" y="119"/>
                  </a:lnTo>
                  <a:lnTo>
                    <a:pt x="1163" y="281"/>
                  </a:lnTo>
                  <a:close/>
                  <a:moveTo>
                    <a:pt x="1463" y="950"/>
                  </a:moveTo>
                  <a:lnTo>
                    <a:pt x="1463" y="950"/>
                  </a:lnTo>
                  <a:lnTo>
                    <a:pt x="1361" y="950"/>
                  </a:lnTo>
                  <a:lnTo>
                    <a:pt x="1361" y="850"/>
                  </a:lnTo>
                  <a:lnTo>
                    <a:pt x="1463" y="850"/>
                  </a:lnTo>
                  <a:lnTo>
                    <a:pt x="1463" y="950"/>
                  </a:lnTo>
                  <a:close/>
                  <a:moveTo>
                    <a:pt x="1463" y="810"/>
                  </a:moveTo>
                  <a:lnTo>
                    <a:pt x="1463" y="810"/>
                  </a:lnTo>
                  <a:lnTo>
                    <a:pt x="1361" y="810"/>
                  </a:lnTo>
                  <a:lnTo>
                    <a:pt x="1361" y="711"/>
                  </a:lnTo>
                  <a:lnTo>
                    <a:pt x="1463" y="711"/>
                  </a:lnTo>
                  <a:lnTo>
                    <a:pt x="1463" y="810"/>
                  </a:lnTo>
                  <a:close/>
                  <a:moveTo>
                    <a:pt x="1463" y="679"/>
                  </a:moveTo>
                  <a:lnTo>
                    <a:pt x="1463" y="679"/>
                  </a:lnTo>
                  <a:lnTo>
                    <a:pt x="1361" y="679"/>
                  </a:lnTo>
                  <a:lnTo>
                    <a:pt x="1361" y="579"/>
                  </a:lnTo>
                  <a:lnTo>
                    <a:pt x="1463" y="579"/>
                  </a:lnTo>
                  <a:lnTo>
                    <a:pt x="1463" y="679"/>
                  </a:lnTo>
                  <a:close/>
                  <a:moveTo>
                    <a:pt x="1615" y="950"/>
                  </a:moveTo>
                  <a:lnTo>
                    <a:pt x="1615" y="950"/>
                  </a:lnTo>
                  <a:lnTo>
                    <a:pt x="1514" y="950"/>
                  </a:lnTo>
                  <a:lnTo>
                    <a:pt x="1514" y="850"/>
                  </a:lnTo>
                  <a:lnTo>
                    <a:pt x="1615" y="850"/>
                  </a:lnTo>
                  <a:lnTo>
                    <a:pt x="1615" y="950"/>
                  </a:lnTo>
                  <a:close/>
                  <a:moveTo>
                    <a:pt x="1615" y="810"/>
                  </a:moveTo>
                  <a:lnTo>
                    <a:pt x="1615" y="810"/>
                  </a:lnTo>
                  <a:lnTo>
                    <a:pt x="1514" y="810"/>
                  </a:lnTo>
                  <a:lnTo>
                    <a:pt x="1514" y="711"/>
                  </a:lnTo>
                  <a:lnTo>
                    <a:pt x="1615" y="711"/>
                  </a:lnTo>
                  <a:lnTo>
                    <a:pt x="1615" y="810"/>
                  </a:lnTo>
                  <a:close/>
                  <a:moveTo>
                    <a:pt x="1615" y="679"/>
                  </a:moveTo>
                  <a:lnTo>
                    <a:pt x="1615" y="679"/>
                  </a:lnTo>
                  <a:lnTo>
                    <a:pt x="1514" y="679"/>
                  </a:lnTo>
                  <a:lnTo>
                    <a:pt x="1514" y="579"/>
                  </a:lnTo>
                  <a:lnTo>
                    <a:pt x="1615" y="579"/>
                  </a:lnTo>
                  <a:lnTo>
                    <a:pt x="1615" y="679"/>
                  </a:lnTo>
                  <a:close/>
                </a:path>
              </a:pathLst>
            </a:custGeom>
            <a:solidFill>
              <a:srgbClr val="666666"/>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1400">
                <a:solidFill>
                  <a:srgbClr val="5F5F5F"/>
                </a:solidFill>
                <a:sym typeface="Calibri" panose="020F0502020204030204" pitchFamily="34" charset="0"/>
              </a:endParaRPr>
            </a:p>
          </p:txBody>
        </p:sp>
      </p:grpSp>
    </p:spTree>
  </p:cSld>
  <p:clrMapOvr>
    <a:masterClrMapping/>
  </p:clrMapOvr>
  <mc:AlternateContent xmlns:mc="http://schemas.openxmlformats.org/markup-compatibility/2006">
    <mc:Choice xmlns:p14="http://schemas.microsoft.com/office/powerpoint/2010/main" Requires="p14">
      <p:transition spd="slow" p14:dur="1600" advTm="6000">
        <p14:gallery dir="l"/>
      </p:transition>
    </mc:Choice>
    <mc:Fallback>
      <p:transition spd="slow" advTm="6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0482">
                                            <p:txEl>
                                              <p:pRg st="0" end="0"/>
                                            </p:txEl>
                                          </p:spTgt>
                                        </p:tgtEl>
                                        <p:attrNameLst>
                                          <p:attrName>style.visibility</p:attrName>
                                        </p:attrNameLst>
                                      </p:cBhvr>
                                      <p:to>
                                        <p:strVal val="visible"/>
                                      </p:to>
                                    </p:set>
                                    <p:animEffect>
                                      <p:cBhvr>
                                        <p:cTn id="7" dur="500"/>
                                        <p:tgtEl>
                                          <p:spTgt spid="20482">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0483"/>
                                        </p:tgtEl>
                                        <p:attrNameLst>
                                          <p:attrName>style.visibility</p:attrName>
                                        </p:attrNameLst>
                                      </p:cBhvr>
                                      <p:to>
                                        <p:strVal val="visible"/>
                                      </p:to>
                                    </p:set>
                                    <p:animEffect>
                                      <p:cBhvr>
                                        <p:cTn id="11" dur="500"/>
                                        <p:tgtEl>
                                          <p:spTgt spid="2048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0484"/>
                                        </p:tgtEl>
                                        <p:attrNameLst>
                                          <p:attrName>style.visibility</p:attrName>
                                        </p:attrNameLst>
                                      </p:cBhvr>
                                      <p:to>
                                        <p:strVal val="visible"/>
                                      </p:to>
                                    </p:set>
                                    <p:anim calcmode="lin" valueType="num">
                                      <p:cBhvr>
                                        <p:cTn id="15" dur="500" fill="hold"/>
                                        <p:tgtEl>
                                          <p:spTgt spid="20484"/>
                                        </p:tgtEl>
                                        <p:attrNameLst>
                                          <p:attrName>ppt_w</p:attrName>
                                        </p:attrNameLst>
                                      </p:cBhvr>
                                      <p:tavLst>
                                        <p:tav tm="0">
                                          <p:val>
                                            <p:fltVal val="0"/>
                                          </p:val>
                                        </p:tav>
                                        <p:tav tm="100000">
                                          <p:val>
                                            <p:strVal val="#ppt_w"/>
                                          </p:val>
                                        </p:tav>
                                      </p:tavLst>
                                    </p:anim>
                                    <p:anim calcmode="lin" valueType="num">
                                      <p:cBhvr>
                                        <p:cTn id="16" dur="500" fill="hold"/>
                                        <p:tgtEl>
                                          <p:spTgt spid="20484"/>
                                        </p:tgtEl>
                                        <p:attrNameLst>
                                          <p:attrName>ppt_h</p:attrName>
                                        </p:attrNameLst>
                                      </p:cBhvr>
                                      <p:tavLst>
                                        <p:tav tm="0">
                                          <p:val>
                                            <p:fltVal val="0"/>
                                          </p:val>
                                        </p:tav>
                                        <p:tav tm="100000">
                                          <p:val>
                                            <p:strVal val="#ppt_h"/>
                                          </p:val>
                                        </p:tav>
                                      </p:tavLst>
                                    </p:anim>
                                    <p:animEffect>
                                      <p:cBhvr>
                                        <p:cTn id="17" dur="500"/>
                                        <p:tgtEl>
                                          <p:spTgt spid="20484"/>
                                        </p:tgtEl>
                                      </p:cBhvr>
                                    </p:animEffect>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20500"/>
                                        </p:tgtEl>
                                        <p:attrNameLst>
                                          <p:attrName>style.visibility</p:attrName>
                                        </p:attrNameLst>
                                      </p:cBhvr>
                                      <p:to>
                                        <p:strVal val="visible"/>
                                      </p:to>
                                    </p:set>
                                    <p:anim calcmode="lin" valueType="num">
                                      <p:cBhvr>
                                        <p:cTn id="21" dur="500" fill="hold"/>
                                        <p:tgtEl>
                                          <p:spTgt spid="20500"/>
                                        </p:tgtEl>
                                        <p:attrNameLst>
                                          <p:attrName>ppt_w</p:attrName>
                                        </p:attrNameLst>
                                      </p:cBhvr>
                                      <p:tavLst>
                                        <p:tav tm="0">
                                          <p:val>
                                            <p:fltVal val="0"/>
                                          </p:val>
                                        </p:tav>
                                        <p:tav tm="100000">
                                          <p:val>
                                            <p:strVal val="#ppt_w"/>
                                          </p:val>
                                        </p:tav>
                                      </p:tavLst>
                                    </p:anim>
                                    <p:anim calcmode="lin" valueType="num">
                                      <p:cBhvr>
                                        <p:cTn id="22" dur="500" fill="hold"/>
                                        <p:tgtEl>
                                          <p:spTgt spid="20500"/>
                                        </p:tgtEl>
                                        <p:attrNameLst>
                                          <p:attrName>ppt_h</p:attrName>
                                        </p:attrNameLst>
                                      </p:cBhvr>
                                      <p:tavLst>
                                        <p:tav tm="0">
                                          <p:val>
                                            <p:fltVal val="0"/>
                                          </p:val>
                                        </p:tav>
                                        <p:tav tm="100000">
                                          <p:val>
                                            <p:strVal val="#ppt_h"/>
                                          </p:val>
                                        </p:tav>
                                      </p:tavLst>
                                    </p:anim>
                                    <p:animEffect>
                                      <p:cBhvr>
                                        <p:cTn id="23" dur="500"/>
                                        <p:tgtEl>
                                          <p:spTgt spid="20500"/>
                                        </p:tgtEl>
                                      </p:cBhvr>
                                    </p:animEffect>
                                  </p:childTnLst>
                                </p:cTn>
                              </p:par>
                            </p:childTnLst>
                          </p:cTn>
                        </p:par>
                        <p:par>
                          <p:cTn id="24" fill="hold">
                            <p:stCondLst>
                              <p:cond delay="2000"/>
                            </p:stCondLst>
                            <p:childTnLst>
                              <p:par>
                                <p:cTn id="25" presetID="10" presetClass="entr" presetSubtype="0" fill="hold" nodeType="afterEffect">
                                  <p:stCondLst>
                                    <p:cond delay="0"/>
                                  </p:stCondLst>
                                  <p:childTnLst>
                                    <p:set>
                                      <p:cBhvr>
                                        <p:cTn id="26" dur="1" fill="hold">
                                          <p:stCondLst>
                                            <p:cond delay="0"/>
                                          </p:stCondLst>
                                        </p:cTn>
                                        <p:tgtEl>
                                          <p:spTgt spid="20531"/>
                                        </p:tgtEl>
                                        <p:attrNameLst>
                                          <p:attrName>style.visibility</p:attrName>
                                        </p:attrNameLst>
                                      </p:cBhvr>
                                      <p:to>
                                        <p:strVal val="visible"/>
                                      </p:to>
                                    </p:set>
                                    <p:anim calcmode="lin" valueType="num">
                                      <p:cBhvr>
                                        <p:cTn id="27" dur="500" fill="hold"/>
                                        <p:tgtEl>
                                          <p:spTgt spid="20531"/>
                                        </p:tgtEl>
                                        <p:attrNameLst>
                                          <p:attrName>ppt_w</p:attrName>
                                        </p:attrNameLst>
                                      </p:cBhvr>
                                      <p:tavLst>
                                        <p:tav tm="0">
                                          <p:val>
                                            <p:fltVal val="0"/>
                                          </p:val>
                                        </p:tav>
                                        <p:tav tm="100000">
                                          <p:val>
                                            <p:strVal val="#ppt_w"/>
                                          </p:val>
                                        </p:tav>
                                      </p:tavLst>
                                    </p:anim>
                                    <p:anim calcmode="lin" valueType="num">
                                      <p:cBhvr>
                                        <p:cTn id="28" dur="500" fill="hold"/>
                                        <p:tgtEl>
                                          <p:spTgt spid="20531"/>
                                        </p:tgtEl>
                                        <p:attrNameLst>
                                          <p:attrName>ppt_h</p:attrName>
                                        </p:attrNameLst>
                                      </p:cBhvr>
                                      <p:tavLst>
                                        <p:tav tm="0">
                                          <p:val>
                                            <p:fltVal val="0"/>
                                          </p:val>
                                        </p:tav>
                                        <p:tav tm="100000">
                                          <p:val>
                                            <p:strVal val="#ppt_h"/>
                                          </p:val>
                                        </p:tav>
                                      </p:tavLst>
                                    </p:anim>
                                    <p:animEffect>
                                      <p:cBhvr>
                                        <p:cTn id="29" dur="500"/>
                                        <p:tgtEl>
                                          <p:spTgt spid="20531"/>
                                        </p:tgtEl>
                                      </p:cBhvr>
                                    </p:animEffect>
                                  </p:childTnLst>
                                </p:cTn>
                              </p:par>
                            </p:childTnLst>
                          </p:cTn>
                        </p:par>
                        <p:par>
                          <p:cTn id="30" fill="hold">
                            <p:stCondLst>
                              <p:cond delay="2500"/>
                            </p:stCondLst>
                            <p:childTnLst>
                              <p:par>
                                <p:cTn id="31" presetID="10" presetClass="entr" presetSubtype="0" fill="hold" nodeType="afterEffect">
                                  <p:stCondLst>
                                    <p:cond delay="0"/>
                                  </p:stCondLst>
                                  <p:childTnLst>
                                    <p:set>
                                      <p:cBhvr>
                                        <p:cTn id="32" dur="1" fill="hold">
                                          <p:stCondLst>
                                            <p:cond delay="0"/>
                                          </p:stCondLst>
                                        </p:cTn>
                                        <p:tgtEl>
                                          <p:spTgt spid="20528"/>
                                        </p:tgtEl>
                                        <p:attrNameLst>
                                          <p:attrName>style.visibility</p:attrName>
                                        </p:attrNameLst>
                                      </p:cBhvr>
                                      <p:to>
                                        <p:strVal val="visible"/>
                                      </p:to>
                                    </p:set>
                                    <p:anim calcmode="lin" valueType="num">
                                      <p:cBhvr>
                                        <p:cTn id="33" dur="500" fill="hold"/>
                                        <p:tgtEl>
                                          <p:spTgt spid="20528"/>
                                        </p:tgtEl>
                                        <p:attrNameLst>
                                          <p:attrName>ppt_w</p:attrName>
                                        </p:attrNameLst>
                                      </p:cBhvr>
                                      <p:tavLst>
                                        <p:tav tm="0">
                                          <p:val>
                                            <p:fltVal val="0"/>
                                          </p:val>
                                        </p:tav>
                                        <p:tav tm="100000">
                                          <p:val>
                                            <p:strVal val="#ppt_w"/>
                                          </p:val>
                                        </p:tav>
                                      </p:tavLst>
                                    </p:anim>
                                    <p:anim calcmode="lin" valueType="num">
                                      <p:cBhvr>
                                        <p:cTn id="34" dur="500" fill="hold"/>
                                        <p:tgtEl>
                                          <p:spTgt spid="20528"/>
                                        </p:tgtEl>
                                        <p:attrNameLst>
                                          <p:attrName>ppt_h</p:attrName>
                                        </p:attrNameLst>
                                      </p:cBhvr>
                                      <p:tavLst>
                                        <p:tav tm="0">
                                          <p:val>
                                            <p:fltVal val="0"/>
                                          </p:val>
                                        </p:tav>
                                        <p:tav tm="100000">
                                          <p:val>
                                            <p:strVal val="#ppt_h"/>
                                          </p:val>
                                        </p:tav>
                                      </p:tavLst>
                                    </p:anim>
                                    <p:animEffect>
                                      <p:cBhvr>
                                        <p:cTn id="35" dur="500"/>
                                        <p:tgtEl>
                                          <p:spTgt spid="20528"/>
                                        </p:tgtEl>
                                      </p:cBhvr>
                                    </p:animEffect>
                                  </p:childTnLst>
                                </p:cTn>
                              </p:par>
                            </p:childTnLst>
                          </p:cTn>
                        </p:par>
                        <p:par>
                          <p:cTn id="36" fill="hold">
                            <p:stCondLst>
                              <p:cond delay="3000"/>
                            </p:stCondLst>
                            <p:childTnLst>
                              <p:par>
                                <p:cTn id="37" presetID="12" presetClass="entr" presetSubtype="8" fill="hold" nodeType="afterEffect">
                                  <p:stCondLst>
                                    <p:cond delay="0"/>
                                  </p:stCondLst>
                                  <p:childTnLst>
                                    <p:set>
                                      <p:cBhvr>
                                        <p:cTn id="38" dur="1" fill="hold">
                                          <p:stCondLst>
                                            <p:cond delay="0"/>
                                          </p:stCondLst>
                                        </p:cTn>
                                        <p:tgtEl>
                                          <p:spTgt spid="20520"/>
                                        </p:tgtEl>
                                        <p:attrNameLst>
                                          <p:attrName>style.visibility</p:attrName>
                                        </p:attrNameLst>
                                      </p:cBhvr>
                                      <p:to>
                                        <p:strVal val="visible"/>
                                      </p:to>
                                    </p:set>
                                    <p:anim calcmode="lin" valueType="num">
                                      <p:cBhvr>
                                        <p:cTn id="39" dur="500"/>
                                        <p:tgtEl>
                                          <p:spTgt spid="20520"/>
                                        </p:tgtEl>
                                        <p:attrNameLst>
                                          <p:attrName>ppt_x</p:attrName>
                                        </p:attrNameLst>
                                      </p:cBhvr>
                                      <p:tavLst>
                                        <p:tav tm="0">
                                          <p:val>
                                            <p:strVal val="#ppt_x-#ppt_w*1.125000"/>
                                          </p:val>
                                        </p:tav>
                                        <p:tav tm="100000">
                                          <p:val>
                                            <p:strVal val="#ppt_x"/>
                                          </p:val>
                                        </p:tav>
                                      </p:tavLst>
                                    </p:anim>
                                    <p:animEffect>
                                      <p:cBhvr>
                                        <p:cTn id="40" dur="500"/>
                                        <p:tgtEl>
                                          <p:spTgt spid="20520"/>
                                        </p:tgtEl>
                                      </p:cBhvr>
                                    </p:animEffect>
                                  </p:childTnLst>
                                </p:cTn>
                              </p:par>
                            </p:childTnLst>
                          </p:cTn>
                        </p:par>
                        <p:par>
                          <p:cTn id="41" fill="hold">
                            <p:stCondLst>
                              <p:cond delay="3500"/>
                            </p:stCondLst>
                            <p:childTnLst>
                              <p:par>
                                <p:cTn id="42" presetID="12" presetClass="entr" presetSubtype="2" fill="hold" nodeType="afterEffect">
                                  <p:stCondLst>
                                    <p:cond delay="0"/>
                                  </p:stCondLst>
                                  <p:childTnLst>
                                    <p:set>
                                      <p:cBhvr>
                                        <p:cTn id="43" dur="1" fill="hold">
                                          <p:stCondLst>
                                            <p:cond delay="0"/>
                                          </p:stCondLst>
                                        </p:cTn>
                                        <p:tgtEl>
                                          <p:spTgt spid="20523"/>
                                        </p:tgtEl>
                                        <p:attrNameLst>
                                          <p:attrName>style.visibility</p:attrName>
                                        </p:attrNameLst>
                                      </p:cBhvr>
                                      <p:to>
                                        <p:strVal val="visible"/>
                                      </p:to>
                                    </p:set>
                                    <p:anim calcmode="lin" valueType="num">
                                      <p:cBhvr>
                                        <p:cTn id="44" dur="500"/>
                                        <p:tgtEl>
                                          <p:spTgt spid="20523"/>
                                        </p:tgtEl>
                                        <p:attrNameLst>
                                          <p:attrName>ppt_x</p:attrName>
                                        </p:attrNameLst>
                                      </p:cBhvr>
                                      <p:tavLst>
                                        <p:tav tm="0">
                                          <p:val>
                                            <p:strVal val="#ppt_x+#ppt_w*1.125000"/>
                                          </p:val>
                                        </p:tav>
                                        <p:tav tm="100000">
                                          <p:val>
                                            <p:strVal val="#ppt_x"/>
                                          </p:val>
                                        </p:tav>
                                      </p:tavLst>
                                    </p:anim>
                                    <p:animEffect>
                                      <p:cBhvr>
                                        <p:cTn id="45" dur="500"/>
                                        <p:tgtEl>
                                          <p:spTgt spid="20523"/>
                                        </p:tgtEl>
                                      </p:cBhvr>
                                    </p:animEffect>
                                  </p:childTnLst>
                                </p:cTn>
                              </p:par>
                            </p:childTnLst>
                          </p:cTn>
                        </p:par>
                        <p:par>
                          <p:cTn id="46" fill="hold">
                            <p:stCondLst>
                              <p:cond delay="4000"/>
                            </p:stCondLst>
                            <p:childTnLst>
                              <p:par>
                                <p:cTn id="47" presetID="42" presetClass="entr" presetSubtype="0" fill="hold" grpId="0" nodeType="afterEffect">
                                  <p:stCondLst>
                                    <p:cond delay="0"/>
                                  </p:stCondLst>
                                  <p:childTnLst>
                                    <p:set>
                                      <p:cBhvr>
                                        <p:cTn id="48" dur="1" fill="hold">
                                          <p:stCondLst>
                                            <p:cond delay="0"/>
                                          </p:stCondLst>
                                        </p:cTn>
                                        <p:tgtEl>
                                          <p:spTgt spid="20527"/>
                                        </p:tgtEl>
                                        <p:attrNameLst>
                                          <p:attrName>style.visibility</p:attrName>
                                        </p:attrNameLst>
                                      </p:cBhvr>
                                      <p:to>
                                        <p:strVal val="visible"/>
                                      </p:to>
                                    </p:set>
                                    <p:animEffect>
                                      <p:cBhvr>
                                        <p:cTn id="49" dur="500"/>
                                        <p:tgtEl>
                                          <p:spTgt spid="20527"/>
                                        </p:tgtEl>
                                      </p:cBhvr>
                                    </p:animEffect>
                                    <p:anim calcmode="lin" valueType="num">
                                      <p:cBhvr>
                                        <p:cTn id="50" dur="500" fill="hold"/>
                                        <p:tgtEl>
                                          <p:spTgt spid="20527"/>
                                        </p:tgtEl>
                                        <p:attrNameLst>
                                          <p:attrName>ppt_x</p:attrName>
                                        </p:attrNameLst>
                                      </p:cBhvr>
                                      <p:tavLst>
                                        <p:tav tm="0">
                                          <p:val>
                                            <p:strVal val="#ppt_x"/>
                                          </p:val>
                                        </p:tav>
                                        <p:tav tm="100000">
                                          <p:val>
                                            <p:strVal val="#ppt_x"/>
                                          </p:val>
                                        </p:tav>
                                      </p:tavLst>
                                    </p:anim>
                                    <p:anim calcmode="lin" valueType="num">
                                      <p:cBhvr>
                                        <p:cTn id="51" dur="500" fill="hold"/>
                                        <p:tgtEl>
                                          <p:spTgt spid="20527"/>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20526"/>
                                        </p:tgtEl>
                                        <p:attrNameLst>
                                          <p:attrName>style.visibility</p:attrName>
                                        </p:attrNameLst>
                                      </p:cBhvr>
                                      <p:to>
                                        <p:strVal val="visible"/>
                                      </p:to>
                                    </p:set>
                                    <p:animEffect>
                                      <p:cBhvr>
                                        <p:cTn id="55" dur="500"/>
                                        <p:tgtEl>
                                          <p:spTgt spid="20526"/>
                                        </p:tgtEl>
                                      </p:cBhvr>
                                    </p:animEffect>
                                    <p:anim calcmode="lin" valueType="num">
                                      <p:cBhvr>
                                        <p:cTn id="56" dur="500" fill="hold"/>
                                        <p:tgtEl>
                                          <p:spTgt spid="20526"/>
                                        </p:tgtEl>
                                        <p:attrNameLst>
                                          <p:attrName>ppt_x</p:attrName>
                                        </p:attrNameLst>
                                      </p:cBhvr>
                                      <p:tavLst>
                                        <p:tav tm="0">
                                          <p:val>
                                            <p:strVal val="#ppt_x"/>
                                          </p:val>
                                        </p:tav>
                                        <p:tav tm="100000">
                                          <p:val>
                                            <p:strVal val="#ppt_x"/>
                                          </p:val>
                                        </p:tav>
                                      </p:tavLst>
                                    </p:anim>
                                    <p:anim calcmode="lin" valueType="num">
                                      <p:cBhvr>
                                        <p:cTn id="57" dur="500" fill="hold"/>
                                        <p:tgtEl>
                                          <p:spTgt spid="205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bldLvl="0" autoUpdateAnimBg="0" build="p"/>
      <p:bldP spid="20483" grpId="0" bldLvl="0" animBg="1" autoUpdateAnimBg="0"/>
      <p:bldP spid="20526" grpId="0" bldLvl="0" animBg="1" autoUpdateAnimBg="0"/>
      <p:bldP spid="20527" grpId="0" bldLvl="0" animBg="1"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矩形 18"/>
          <p:cNvSpPr>
            <a:spLocks noChangeArrowheads="1"/>
          </p:cNvSpPr>
          <p:nvPr/>
        </p:nvSpPr>
        <p:spPr bwMode="auto">
          <a:xfrm>
            <a:off x="4751388" y="238125"/>
            <a:ext cx="32623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a:spAutoFit/>
          </a:bodyPr>
          <a:lstStyle/>
          <a:p>
            <a:pPr algn="r"/>
            <a:r>
              <a:rPr lang="zh-CN" altLang="en-US" sz="4000" b="1">
                <a:solidFill>
                  <a:srgbClr val="034868"/>
                </a:solidFill>
                <a:latin typeface="微软雅黑" panose="020B0503020204020204" pitchFamily="34" charset="-122"/>
                <a:ea typeface="微软雅黑" panose="020B0503020204020204" pitchFamily="34" charset="-122"/>
                <a:sym typeface="微软雅黑" panose="020B0503020204020204" pitchFamily="34" charset="-122"/>
              </a:rPr>
              <a:t>网络营销方案</a:t>
            </a:r>
            <a:endParaRPr lang="zh-CN" altLang="en-US">
              <a:solidFill>
                <a:srgbClr val="5F5F5F"/>
              </a:solidFill>
              <a:sym typeface="Calibri" panose="020F0502020204030204" pitchFamily="34" charset="0"/>
            </a:endParaRPr>
          </a:p>
        </p:txBody>
      </p:sp>
      <p:sp>
        <p:nvSpPr>
          <p:cNvPr id="21507" name="直接连接符 3"/>
          <p:cNvSpPr>
            <a:spLocks noChangeShapeType="1"/>
          </p:cNvSpPr>
          <p:nvPr/>
        </p:nvSpPr>
        <p:spPr bwMode="auto">
          <a:xfrm>
            <a:off x="4557713" y="952500"/>
            <a:ext cx="3600450" cy="0"/>
          </a:xfrm>
          <a:prstGeom prst="line">
            <a:avLst/>
          </a:prstGeom>
          <a:noFill/>
          <a:ln w="9525" cap="flat" cmpd="sng">
            <a:solidFill>
              <a:srgbClr val="969696"/>
            </a:solidFill>
            <a:miter lim="800000"/>
          </a:ln>
          <a:extLst>
            <a:ext uri="{909E8E84-426E-40DD-AFC4-6F175D3DCCD1}">
              <a14:hiddenFill xmlns:a14="http://schemas.microsoft.com/office/drawing/2010/main">
                <a:noFill/>
              </a14:hiddenFill>
            </a:ext>
          </a:extLst>
        </p:spPr>
        <p:txBody>
          <a:bodyPr/>
          <a:lstStyle/>
          <a:p>
            <a:endParaRPr lang="zh-CN" altLang="zh-CN">
              <a:solidFill>
                <a:srgbClr val="5F5F5F"/>
              </a:solidFill>
              <a:sym typeface="Calibri" panose="020F0502020204030204" pitchFamily="34" charset="0"/>
            </a:endParaRPr>
          </a:p>
        </p:txBody>
      </p:sp>
      <p:sp>
        <p:nvSpPr>
          <p:cNvPr id="21508" name="Line 6"/>
          <p:cNvSpPr>
            <a:spLocks noChangeShapeType="1"/>
          </p:cNvSpPr>
          <p:nvPr/>
        </p:nvSpPr>
        <p:spPr bwMode="auto">
          <a:xfrm>
            <a:off x="1990725" y="3656013"/>
            <a:ext cx="1588" cy="679450"/>
          </a:xfrm>
          <a:prstGeom prst="line">
            <a:avLst/>
          </a:prstGeom>
          <a:noFill/>
          <a:ln w="9525" cmpd="sng">
            <a:solidFill>
              <a:srgbClr val="969696"/>
            </a:solidFill>
            <a:miter lim="800000"/>
            <a:tailEnd type="oval" w="sm" len="sm"/>
          </a:ln>
          <a:extLst>
            <a:ext uri="{909E8E84-426E-40DD-AFC4-6F175D3DCCD1}">
              <a14:hiddenFill xmlns:a14="http://schemas.microsoft.com/office/drawing/2010/main">
                <a:noFill/>
              </a14:hiddenFill>
            </a:ext>
          </a:extLst>
        </p:spPr>
        <p:txBody>
          <a:bodyPr/>
          <a:lstStyle/>
          <a:p>
            <a:endParaRPr lang="zh-CN" altLang="zh-CN">
              <a:solidFill>
                <a:schemeClr val="bg1"/>
              </a:solidFill>
              <a:sym typeface="Calibri" panose="020F0502020204030204" pitchFamily="34" charset="0"/>
            </a:endParaRPr>
          </a:p>
        </p:txBody>
      </p:sp>
      <p:sp>
        <p:nvSpPr>
          <p:cNvPr id="21509" name="Freeform 8"/>
          <p:cNvSpPr>
            <a:spLocks noChangeArrowheads="1"/>
          </p:cNvSpPr>
          <p:nvPr/>
        </p:nvSpPr>
        <p:spPr bwMode="auto">
          <a:xfrm>
            <a:off x="962025" y="1311275"/>
            <a:ext cx="2147888" cy="2509838"/>
          </a:xfrm>
          <a:custGeom>
            <a:avLst/>
            <a:gdLst>
              <a:gd name="T0" fmla="*/ 526 w 586"/>
              <a:gd name="T1" fmla="*/ 0 h 685"/>
              <a:gd name="T2" fmla="*/ 467 w 586"/>
              <a:gd name="T3" fmla="*/ 119 h 685"/>
              <a:gd name="T4" fmla="*/ 490 w 586"/>
              <a:gd name="T5" fmla="*/ 119 h 685"/>
              <a:gd name="T6" fmla="*/ 490 w 586"/>
              <a:gd name="T7" fmla="*/ 403 h 685"/>
              <a:gd name="T8" fmla="*/ 281 w 586"/>
              <a:gd name="T9" fmla="*/ 613 h 685"/>
              <a:gd name="T10" fmla="*/ 72 w 586"/>
              <a:gd name="T11" fmla="*/ 403 h 685"/>
              <a:gd name="T12" fmla="*/ 0 w 586"/>
              <a:gd name="T13" fmla="*/ 403 h 685"/>
              <a:gd name="T14" fmla="*/ 281 w 586"/>
              <a:gd name="T15" fmla="*/ 685 h 685"/>
              <a:gd name="T16" fmla="*/ 562 w 586"/>
              <a:gd name="T17" fmla="*/ 403 h 685"/>
              <a:gd name="T18" fmla="*/ 562 w 586"/>
              <a:gd name="T19" fmla="*/ 119 h 685"/>
              <a:gd name="T20" fmla="*/ 586 w 586"/>
              <a:gd name="T21" fmla="*/ 119 h 685"/>
              <a:gd name="T22" fmla="*/ 526 w 586"/>
              <a:gd name="T23" fmla="*/ 0 h 68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86"/>
              <a:gd name="T37" fmla="*/ 0 h 685"/>
              <a:gd name="T38" fmla="*/ 586 w 586"/>
              <a:gd name="T39" fmla="*/ 685 h 68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86" h="685">
                <a:moveTo>
                  <a:pt x="526" y="0"/>
                </a:moveTo>
                <a:cubicBezTo>
                  <a:pt x="467" y="119"/>
                  <a:pt x="467" y="119"/>
                  <a:pt x="467" y="119"/>
                </a:cubicBezTo>
                <a:cubicBezTo>
                  <a:pt x="490" y="119"/>
                  <a:pt x="490" y="119"/>
                  <a:pt x="490" y="119"/>
                </a:cubicBezTo>
                <a:cubicBezTo>
                  <a:pt x="490" y="403"/>
                  <a:pt x="490" y="403"/>
                  <a:pt x="490" y="403"/>
                </a:cubicBezTo>
                <a:cubicBezTo>
                  <a:pt x="490" y="519"/>
                  <a:pt x="397" y="613"/>
                  <a:pt x="281" y="613"/>
                </a:cubicBezTo>
                <a:cubicBezTo>
                  <a:pt x="165" y="613"/>
                  <a:pt x="72" y="519"/>
                  <a:pt x="72" y="403"/>
                </a:cubicBezTo>
                <a:cubicBezTo>
                  <a:pt x="0" y="403"/>
                  <a:pt x="0" y="403"/>
                  <a:pt x="0" y="403"/>
                </a:cubicBezTo>
                <a:cubicBezTo>
                  <a:pt x="0" y="559"/>
                  <a:pt x="126" y="685"/>
                  <a:pt x="281" y="685"/>
                </a:cubicBezTo>
                <a:cubicBezTo>
                  <a:pt x="436" y="685"/>
                  <a:pt x="562" y="559"/>
                  <a:pt x="562" y="403"/>
                </a:cubicBezTo>
                <a:cubicBezTo>
                  <a:pt x="562" y="119"/>
                  <a:pt x="562" y="119"/>
                  <a:pt x="562" y="119"/>
                </a:cubicBezTo>
                <a:cubicBezTo>
                  <a:pt x="586" y="119"/>
                  <a:pt x="586" y="119"/>
                  <a:pt x="586" y="119"/>
                </a:cubicBezTo>
                <a:lnTo>
                  <a:pt x="526" y="0"/>
                </a:lnTo>
                <a:close/>
              </a:path>
            </a:pathLst>
          </a:custGeom>
          <a:solidFill>
            <a:srgbClr val="00B0F0"/>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chemeClr val="bg1"/>
              </a:solidFill>
              <a:sym typeface="Calibri" panose="020F0502020204030204" pitchFamily="34" charset="0"/>
            </a:endParaRPr>
          </a:p>
        </p:txBody>
      </p:sp>
      <p:sp>
        <p:nvSpPr>
          <p:cNvPr id="21510" name="Line 9"/>
          <p:cNvSpPr>
            <a:spLocks noChangeShapeType="1"/>
          </p:cNvSpPr>
          <p:nvPr/>
        </p:nvSpPr>
        <p:spPr bwMode="auto">
          <a:xfrm>
            <a:off x="4951413" y="3656013"/>
            <a:ext cx="1587" cy="679450"/>
          </a:xfrm>
          <a:prstGeom prst="line">
            <a:avLst/>
          </a:prstGeom>
          <a:noFill/>
          <a:ln w="9525" cmpd="sng">
            <a:solidFill>
              <a:srgbClr val="969696"/>
            </a:solidFill>
            <a:miter lim="800000"/>
            <a:tailEnd type="oval" w="sm" len="sm"/>
          </a:ln>
          <a:extLst>
            <a:ext uri="{909E8E84-426E-40DD-AFC4-6F175D3DCCD1}">
              <a14:hiddenFill xmlns:a14="http://schemas.microsoft.com/office/drawing/2010/main">
                <a:noFill/>
              </a14:hiddenFill>
            </a:ext>
          </a:extLst>
        </p:spPr>
        <p:txBody>
          <a:bodyPr/>
          <a:lstStyle/>
          <a:p>
            <a:endParaRPr lang="zh-CN" altLang="zh-CN">
              <a:solidFill>
                <a:schemeClr val="bg1"/>
              </a:solidFill>
              <a:sym typeface="Calibri" panose="020F0502020204030204" pitchFamily="34" charset="0"/>
            </a:endParaRPr>
          </a:p>
        </p:txBody>
      </p:sp>
      <p:sp>
        <p:nvSpPr>
          <p:cNvPr id="21511" name="Freeform 11"/>
          <p:cNvSpPr>
            <a:spLocks noChangeArrowheads="1"/>
          </p:cNvSpPr>
          <p:nvPr/>
        </p:nvSpPr>
        <p:spPr bwMode="auto">
          <a:xfrm>
            <a:off x="3922713" y="1311275"/>
            <a:ext cx="2147887" cy="2509838"/>
          </a:xfrm>
          <a:custGeom>
            <a:avLst/>
            <a:gdLst>
              <a:gd name="T0" fmla="*/ 526 w 586"/>
              <a:gd name="T1" fmla="*/ 0 h 685"/>
              <a:gd name="T2" fmla="*/ 467 w 586"/>
              <a:gd name="T3" fmla="*/ 119 h 685"/>
              <a:gd name="T4" fmla="*/ 490 w 586"/>
              <a:gd name="T5" fmla="*/ 119 h 685"/>
              <a:gd name="T6" fmla="*/ 490 w 586"/>
              <a:gd name="T7" fmla="*/ 403 h 685"/>
              <a:gd name="T8" fmla="*/ 281 w 586"/>
              <a:gd name="T9" fmla="*/ 613 h 685"/>
              <a:gd name="T10" fmla="*/ 72 w 586"/>
              <a:gd name="T11" fmla="*/ 403 h 685"/>
              <a:gd name="T12" fmla="*/ 0 w 586"/>
              <a:gd name="T13" fmla="*/ 403 h 685"/>
              <a:gd name="T14" fmla="*/ 281 w 586"/>
              <a:gd name="T15" fmla="*/ 685 h 685"/>
              <a:gd name="T16" fmla="*/ 562 w 586"/>
              <a:gd name="T17" fmla="*/ 403 h 685"/>
              <a:gd name="T18" fmla="*/ 562 w 586"/>
              <a:gd name="T19" fmla="*/ 119 h 685"/>
              <a:gd name="T20" fmla="*/ 586 w 586"/>
              <a:gd name="T21" fmla="*/ 119 h 685"/>
              <a:gd name="T22" fmla="*/ 526 w 586"/>
              <a:gd name="T23" fmla="*/ 0 h 68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86"/>
              <a:gd name="T37" fmla="*/ 0 h 685"/>
              <a:gd name="T38" fmla="*/ 586 w 586"/>
              <a:gd name="T39" fmla="*/ 685 h 68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86" h="685">
                <a:moveTo>
                  <a:pt x="526" y="0"/>
                </a:moveTo>
                <a:cubicBezTo>
                  <a:pt x="467" y="119"/>
                  <a:pt x="467" y="119"/>
                  <a:pt x="467" y="119"/>
                </a:cubicBezTo>
                <a:cubicBezTo>
                  <a:pt x="490" y="119"/>
                  <a:pt x="490" y="119"/>
                  <a:pt x="490" y="119"/>
                </a:cubicBezTo>
                <a:cubicBezTo>
                  <a:pt x="490" y="403"/>
                  <a:pt x="490" y="403"/>
                  <a:pt x="490" y="403"/>
                </a:cubicBezTo>
                <a:cubicBezTo>
                  <a:pt x="490" y="519"/>
                  <a:pt x="397" y="613"/>
                  <a:pt x="281" y="613"/>
                </a:cubicBezTo>
                <a:cubicBezTo>
                  <a:pt x="165" y="613"/>
                  <a:pt x="72" y="519"/>
                  <a:pt x="72" y="403"/>
                </a:cubicBezTo>
                <a:cubicBezTo>
                  <a:pt x="0" y="403"/>
                  <a:pt x="0" y="403"/>
                  <a:pt x="0" y="403"/>
                </a:cubicBezTo>
                <a:cubicBezTo>
                  <a:pt x="0" y="559"/>
                  <a:pt x="126" y="685"/>
                  <a:pt x="281" y="685"/>
                </a:cubicBezTo>
                <a:cubicBezTo>
                  <a:pt x="436" y="685"/>
                  <a:pt x="562" y="559"/>
                  <a:pt x="562" y="403"/>
                </a:cubicBezTo>
                <a:cubicBezTo>
                  <a:pt x="562" y="119"/>
                  <a:pt x="562" y="119"/>
                  <a:pt x="562" y="119"/>
                </a:cubicBezTo>
                <a:cubicBezTo>
                  <a:pt x="586" y="119"/>
                  <a:pt x="586" y="119"/>
                  <a:pt x="586" y="119"/>
                </a:cubicBezTo>
                <a:lnTo>
                  <a:pt x="526" y="0"/>
                </a:lnTo>
                <a:close/>
              </a:path>
            </a:pathLst>
          </a:custGeom>
          <a:solidFill>
            <a:srgbClr val="0070C0"/>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chemeClr val="bg1"/>
              </a:solidFill>
              <a:sym typeface="Calibri" panose="020F0502020204030204" pitchFamily="34" charset="0"/>
            </a:endParaRPr>
          </a:p>
        </p:txBody>
      </p:sp>
      <p:sp>
        <p:nvSpPr>
          <p:cNvPr id="21512" name="Line 12"/>
          <p:cNvSpPr>
            <a:spLocks noChangeShapeType="1"/>
          </p:cNvSpPr>
          <p:nvPr/>
        </p:nvSpPr>
        <p:spPr bwMode="auto">
          <a:xfrm>
            <a:off x="7818438" y="3656013"/>
            <a:ext cx="1587" cy="679450"/>
          </a:xfrm>
          <a:prstGeom prst="line">
            <a:avLst/>
          </a:prstGeom>
          <a:noFill/>
          <a:ln w="9525" cmpd="sng">
            <a:solidFill>
              <a:srgbClr val="969696"/>
            </a:solidFill>
            <a:miter lim="800000"/>
            <a:tailEnd type="oval" w="sm" len="sm"/>
          </a:ln>
          <a:extLst>
            <a:ext uri="{909E8E84-426E-40DD-AFC4-6F175D3DCCD1}">
              <a14:hiddenFill xmlns:a14="http://schemas.microsoft.com/office/drawing/2010/main">
                <a:noFill/>
              </a14:hiddenFill>
            </a:ext>
          </a:extLst>
        </p:spPr>
        <p:txBody>
          <a:bodyPr/>
          <a:lstStyle/>
          <a:p>
            <a:endParaRPr lang="zh-CN" altLang="zh-CN">
              <a:solidFill>
                <a:schemeClr val="bg1"/>
              </a:solidFill>
              <a:sym typeface="Calibri" panose="020F0502020204030204" pitchFamily="34" charset="0"/>
            </a:endParaRPr>
          </a:p>
        </p:txBody>
      </p:sp>
      <p:sp>
        <p:nvSpPr>
          <p:cNvPr id="21513" name="Freeform 14"/>
          <p:cNvSpPr>
            <a:spLocks noChangeArrowheads="1"/>
          </p:cNvSpPr>
          <p:nvPr/>
        </p:nvSpPr>
        <p:spPr bwMode="auto">
          <a:xfrm>
            <a:off x="6788150" y="1311275"/>
            <a:ext cx="2147888" cy="2509838"/>
          </a:xfrm>
          <a:custGeom>
            <a:avLst/>
            <a:gdLst>
              <a:gd name="T0" fmla="*/ 526 w 586"/>
              <a:gd name="T1" fmla="*/ 0 h 685"/>
              <a:gd name="T2" fmla="*/ 467 w 586"/>
              <a:gd name="T3" fmla="*/ 119 h 685"/>
              <a:gd name="T4" fmla="*/ 490 w 586"/>
              <a:gd name="T5" fmla="*/ 119 h 685"/>
              <a:gd name="T6" fmla="*/ 490 w 586"/>
              <a:gd name="T7" fmla="*/ 403 h 685"/>
              <a:gd name="T8" fmla="*/ 281 w 586"/>
              <a:gd name="T9" fmla="*/ 613 h 685"/>
              <a:gd name="T10" fmla="*/ 72 w 586"/>
              <a:gd name="T11" fmla="*/ 403 h 685"/>
              <a:gd name="T12" fmla="*/ 0 w 586"/>
              <a:gd name="T13" fmla="*/ 403 h 685"/>
              <a:gd name="T14" fmla="*/ 281 w 586"/>
              <a:gd name="T15" fmla="*/ 685 h 685"/>
              <a:gd name="T16" fmla="*/ 562 w 586"/>
              <a:gd name="T17" fmla="*/ 403 h 685"/>
              <a:gd name="T18" fmla="*/ 562 w 586"/>
              <a:gd name="T19" fmla="*/ 119 h 685"/>
              <a:gd name="T20" fmla="*/ 586 w 586"/>
              <a:gd name="T21" fmla="*/ 119 h 685"/>
              <a:gd name="T22" fmla="*/ 526 w 586"/>
              <a:gd name="T23" fmla="*/ 0 h 68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86"/>
              <a:gd name="T37" fmla="*/ 0 h 685"/>
              <a:gd name="T38" fmla="*/ 586 w 586"/>
              <a:gd name="T39" fmla="*/ 685 h 68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86" h="685">
                <a:moveTo>
                  <a:pt x="526" y="0"/>
                </a:moveTo>
                <a:cubicBezTo>
                  <a:pt x="467" y="119"/>
                  <a:pt x="467" y="119"/>
                  <a:pt x="467" y="119"/>
                </a:cubicBezTo>
                <a:cubicBezTo>
                  <a:pt x="490" y="119"/>
                  <a:pt x="490" y="119"/>
                  <a:pt x="490" y="119"/>
                </a:cubicBezTo>
                <a:cubicBezTo>
                  <a:pt x="490" y="403"/>
                  <a:pt x="490" y="403"/>
                  <a:pt x="490" y="403"/>
                </a:cubicBezTo>
                <a:cubicBezTo>
                  <a:pt x="490" y="519"/>
                  <a:pt x="397" y="613"/>
                  <a:pt x="281" y="613"/>
                </a:cubicBezTo>
                <a:cubicBezTo>
                  <a:pt x="165" y="613"/>
                  <a:pt x="72" y="519"/>
                  <a:pt x="72" y="403"/>
                </a:cubicBezTo>
                <a:cubicBezTo>
                  <a:pt x="0" y="403"/>
                  <a:pt x="0" y="403"/>
                  <a:pt x="0" y="403"/>
                </a:cubicBezTo>
                <a:cubicBezTo>
                  <a:pt x="0" y="559"/>
                  <a:pt x="126" y="685"/>
                  <a:pt x="281" y="685"/>
                </a:cubicBezTo>
                <a:cubicBezTo>
                  <a:pt x="436" y="685"/>
                  <a:pt x="562" y="559"/>
                  <a:pt x="562" y="403"/>
                </a:cubicBezTo>
                <a:cubicBezTo>
                  <a:pt x="562" y="119"/>
                  <a:pt x="562" y="119"/>
                  <a:pt x="562" y="119"/>
                </a:cubicBezTo>
                <a:cubicBezTo>
                  <a:pt x="586" y="119"/>
                  <a:pt x="586" y="119"/>
                  <a:pt x="586" y="119"/>
                </a:cubicBezTo>
                <a:lnTo>
                  <a:pt x="526" y="0"/>
                </a:lnTo>
                <a:close/>
              </a:path>
            </a:pathLst>
          </a:custGeom>
          <a:solidFill>
            <a:schemeClr val="accent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chemeClr val="bg1"/>
              </a:solidFill>
              <a:sym typeface="Calibri" panose="020F0502020204030204" pitchFamily="34" charset="0"/>
            </a:endParaRPr>
          </a:p>
        </p:txBody>
      </p:sp>
      <p:sp>
        <p:nvSpPr>
          <p:cNvPr id="21514" name="Line 15"/>
          <p:cNvSpPr>
            <a:spLocks noChangeShapeType="1"/>
          </p:cNvSpPr>
          <p:nvPr/>
        </p:nvSpPr>
        <p:spPr bwMode="auto">
          <a:xfrm>
            <a:off x="10579100" y="3656013"/>
            <a:ext cx="1588" cy="679450"/>
          </a:xfrm>
          <a:prstGeom prst="line">
            <a:avLst/>
          </a:prstGeom>
          <a:noFill/>
          <a:ln w="9525" cmpd="sng">
            <a:solidFill>
              <a:srgbClr val="969696"/>
            </a:solidFill>
            <a:miter lim="800000"/>
            <a:tailEnd type="oval" w="sm" len="sm"/>
          </a:ln>
          <a:extLst>
            <a:ext uri="{909E8E84-426E-40DD-AFC4-6F175D3DCCD1}">
              <a14:hiddenFill xmlns:a14="http://schemas.microsoft.com/office/drawing/2010/main">
                <a:noFill/>
              </a14:hiddenFill>
            </a:ext>
          </a:extLst>
        </p:spPr>
        <p:txBody>
          <a:bodyPr/>
          <a:lstStyle/>
          <a:p>
            <a:endParaRPr lang="zh-CN" altLang="zh-CN">
              <a:solidFill>
                <a:schemeClr val="bg1"/>
              </a:solidFill>
              <a:sym typeface="Calibri" panose="020F0502020204030204" pitchFamily="34" charset="0"/>
            </a:endParaRPr>
          </a:p>
        </p:txBody>
      </p:sp>
      <p:sp>
        <p:nvSpPr>
          <p:cNvPr id="21515" name="Freeform 17"/>
          <p:cNvSpPr>
            <a:spLocks noChangeArrowheads="1"/>
          </p:cNvSpPr>
          <p:nvPr/>
        </p:nvSpPr>
        <p:spPr bwMode="auto">
          <a:xfrm>
            <a:off x="9547225" y="1311275"/>
            <a:ext cx="2147888" cy="2509838"/>
          </a:xfrm>
          <a:custGeom>
            <a:avLst/>
            <a:gdLst>
              <a:gd name="T0" fmla="*/ 526 w 586"/>
              <a:gd name="T1" fmla="*/ 0 h 685"/>
              <a:gd name="T2" fmla="*/ 467 w 586"/>
              <a:gd name="T3" fmla="*/ 119 h 685"/>
              <a:gd name="T4" fmla="*/ 490 w 586"/>
              <a:gd name="T5" fmla="*/ 119 h 685"/>
              <a:gd name="T6" fmla="*/ 490 w 586"/>
              <a:gd name="T7" fmla="*/ 403 h 685"/>
              <a:gd name="T8" fmla="*/ 281 w 586"/>
              <a:gd name="T9" fmla="*/ 613 h 685"/>
              <a:gd name="T10" fmla="*/ 72 w 586"/>
              <a:gd name="T11" fmla="*/ 403 h 685"/>
              <a:gd name="T12" fmla="*/ 0 w 586"/>
              <a:gd name="T13" fmla="*/ 403 h 685"/>
              <a:gd name="T14" fmla="*/ 281 w 586"/>
              <a:gd name="T15" fmla="*/ 685 h 685"/>
              <a:gd name="T16" fmla="*/ 562 w 586"/>
              <a:gd name="T17" fmla="*/ 403 h 685"/>
              <a:gd name="T18" fmla="*/ 562 w 586"/>
              <a:gd name="T19" fmla="*/ 119 h 685"/>
              <a:gd name="T20" fmla="*/ 586 w 586"/>
              <a:gd name="T21" fmla="*/ 119 h 685"/>
              <a:gd name="T22" fmla="*/ 526 w 586"/>
              <a:gd name="T23" fmla="*/ 0 h 68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86"/>
              <a:gd name="T37" fmla="*/ 0 h 685"/>
              <a:gd name="T38" fmla="*/ 586 w 586"/>
              <a:gd name="T39" fmla="*/ 685 h 68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86" h="685">
                <a:moveTo>
                  <a:pt x="526" y="0"/>
                </a:moveTo>
                <a:cubicBezTo>
                  <a:pt x="467" y="119"/>
                  <a:pt x="467" y="119"/>
                  <a:pt x="467" y="119"/>
                </a:cubicBezTo>
                <a:cubicBezTo>
                  <a:pt x="490" y="119"/>
                  <a:pt x="490" y="119"/>
                  <a:pt x="490" y="119"/>
                </a:cubicBezTo>
                <a:cubicBezTo>
                  <a:pt x="490" y="403"/>
                  <a:pt x="490" y="403"/>
                  <a:pt x="490" y="403"/>
                </a:cubicBezTo>
                <a:cubicBezTo>
                  <a:pt x="490" y="519"/>
                  <a:pt x="397" y="613"/>
                  <a:pt x="281" y="613"/>
                </a:cubicBezTo>
                <a:cubicBezTo>
                  <a:pt x="165" y="613"/>
                  <a:pt x="72" y="519"/>
                  <a:pt x="72" y="403"/>
                </a:cubicBezTo>
                <a:cubicBezTo>
                  <a:pt x="0" y="403"/>
                  <a:pt x="0" y="403"/>
                  <a:pt x="0" y="403"/>
                </a:cubicBezTo>
                <a:cubicBezTo>
                  <a:pt x="0" y="559"/>
                  <a:pt x="126" y="685"/>
                  <a:pt x="281" y="685"/>
                </a:cubicBezTo>
                <a:cubicBezTo>
                  <a:pt x="436" y="685"/>
                  <a:pt x="562" y="559"/>
                  <a:pt x="562" y="403"/>
                </a:cubicBezTo>
                <a:cubicBezTo>
                  <a:pt x="562" y="119"/>
                  <a:pt x="562" y="119"/>
                  <a:pt x="562" y="119"/>
                </a:cubicBezTo>
                <a:cubicBezTo>
                  <a:pt x="586" y="119"/>
                  <a:pt x="586" y="119"/>
                  <a:pt x="586" y="119"/>
                </a:cubicBezTo>
                <a:lnTo>
                  <a:pt x="526" y="0"/>
                </a:lnTo>
                <a:close/>
              </a:path>
            </a:pathLst>
          </a:custGeom>
          <a:solidFill>
            <a:srgbClr val="52C4F9"/>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chemeClr val="bg1"/>
              </a:solidFill>
              <a:sym typeface="Calibri" panose="020F0502020204030204" pitchFamily="34" charset="0"/>
            </a:endParaRPr>
          </a:p>
        </p:txBody>
      </p:sp>
      <p:sp>
        <p:nvSpPr>
          <p:cNvPr id="21516" name="TextBox 23"/>
          <p:cNvSpPr>
            <a:spLocks noChangeArrowheads="1"/>
          </p:cNvSpPr>
          <p:nvPr/>
        </p:nvSpPr>
        <p:spPr bwMode="auto">
          <a:xfrm>
            <a:off x="1033463" y="4887913"/>
            <a:ext cx="22320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p>
            <a:r>
              <a:rPr lang="zh-CN" altLang="en-US" sz="1200">
                <a:solidFill>
                  <a:srgbClr val="056C9C"/>
                </a:solidFill>
                <a:latin typeface="幼圆" panose="02010509060101010101" pitchFamily="49" charset="-122"/>
                <a:sym typeface="幼圆" panose="02010509060101010101" pitchFamily="49" charset="-122"/>
              </a:rPr>
              <a:t>利用</a:t>
            </a:r>
            <a:r>
              <a:rPr lang="en-US" sz="1200">
                <a:solidFill>
                  <a:srgbClr val="056C9C"/>
                </a:solidFill>
                <a:latin typeface="幼圆" panose="02010509060101010101" pitchFamily="49" charset="-122"/>
                <a:sym typeface="幼圆" panose="02010509060101010101" pitchFamily="49" charset="-122"/>
              </a:rPr>
              <a:t>QQ</a:t>
            </a:r>
            <a:r>
              <a:rPr lang="zh-CN" altLang="en-US" sz="1200">
                <a:solidFill>
                  <a:srgbClr val="056C9C"/>
                </a:solidFill>
                <a:latin typeface="幼圆" panose="02010509060101010101" pitchFamily="49" charset="-122"/>
                <a:sym typeface="幼圆" panose="02010509060101010101" pitchFamily="49" charset="-122"/>
              </a:rPr>
              <a:t>空间来进行朋友圈间的传播，达到广告目的。利用</a:t>
            </a:r>
            <a:r>
              <a:rPr lang="en-US" sz="1200">
                <a:solidFill>
                  <a:srgbClr val="056C9C"/>
                </a:solidFill>
                <a:latin typeface="幼圆" panose="02010509060101010101" pitchFamily="49" charset="-122"/>
                <a:sym typeface="幼圆" panose="02010509060101010101" pitchFamily="49" charset="-122"/>
              </a:rPr>
              <a:t>QQ</a:t>
            </a:r>
            <a:r>
              <a:rPr lang="zh-CN" altLang="en-US" sz="1200">
                <a:solidFill>
                  <a:srgbClr val="056C9C"/>
                </a:solidFill>
                <a:latin typeface="幼圆" panose="02010509060101010101" pitchFamily="49" charset="-122"/>
                <a:sym typeface="幼圆" panose="02010509060101010101" pitchFamily="49" charset="-122"/>
              </a:rPr>
              <a:t>空间来进行朋友圈间的传播，达到广告目的。利用</a:t>
            </a:r>
            <a:r>
              <a:rPr lang="en-US" sz="1200">
                <a:solidFill>
                  <a:srgbClr val="056C9C"/>
                </a:solidFill>
                <a:latin typeface="幼圆" panose="02010509060101010101" pitchFamily="49" charset="-122"/>
                <a:sym typeface="幼圆" panose="02010509060101010101" pitchFamily="49" charset="-122"/>
              </a:rPr>
              <a:t>QQ</a:t>
            </a:r>
            <a:r>
              <a:rPr lang="zh-CN" altLang="en-US" sz="1200">
                <a:solidFill>
                  <a:srgbClr val="056C9C"/>
                </a:solidFill>
                <a:latin typeface="幼圆" panose="02010509060101010101" pitchFamily="49" charset="-122"/>
                <a:sym typeface="幼圆" panose="02010509060101010101" pitchFamily="49" charset="-122"/>
              </a:rPr>
              <a:t>空间来进行朋友圈间的传播，达到广告目的。</a:t>
            </a:r>
            <a:endParaRPr lang="zh-CN" altLang="en-US">
              <a:solidFill>
                <a:srgbClr val="5F5F5F"/>
              </a:solidFill>
              <a:sym typeface="Calibri" panose="020F0502020204030204" pitchFamily="34" charset="0"/>
            </a:endParaRPr>
          </a:p>
        </p:txBody>
      </p:sp>
      <p:sp>
        <p:nvSpPr>
          <p:cNvPr id="21517" name="TextBox 24"/>
          <p:cNvSpPr>
            <a:spLocks noChangeArrowheads="1"/>
          </p:cNvSpPr>
          <p:nvPr/>
        </p:nvSpPr>
        <p:spPr bwMode="auto">
          <a:xfrm>
            <a:off x="1306513" y="4384675"/>
            <a:ext cx="130651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a:spAutoFit/>
          </a:bodyPr>
          <a:lstStyle/>
          <a:p>
            <a:r>
              <a:rPr lang="en-US" sz="2400" b="1">
                <a:solidFill>
                  <a:srgbClr val="034868"/>
                </a:solidFill>
                <a:latin typeface="微软雅黑" panose="020B0503020204020204" pitchFamily="34" charset="-122"/>
                <a:sym typeface="微软雅黑" panose="020B0503020204020204" pitchFamily="34" charset="-122"/>
              </a:rPr>
              <a:t>QQ</a:t>
            </a:r>
            <a:r>
              <a:rPr lang="zh-CN" altLang="en-US" sz="2400" b="1">
                <a:solidFill>
                  <a:srgbClr val="034868"/>
                </a:solidFill>
                <a:latin typeface="微软雅黑" panose="020B0503020204020204" pitchFamily="34" charset="-122"/>
                <a:sym typeface="微软雅黑" panose="020B0503020204020204" pitchFamily="34" charset="-122"/>
              </a:rPr>
              <a:t>空间</a:t>
            </a:r>
            <a:endParaRPr lang="zh-CN" altLang="en-US">
              <a:solidFill>
                <a:srgbClr val="5F5F5F"/>
              </a:solidFill>
              <a:sym typeface="Calibri" panose="020F0502020204030204" pitchFamily="34" charset="0"/>
            </a:endParaRPr>
          </a:p>
        </p:txBody>
      </p:sp>
      <p:sp>
        <p:nvSpPr>
          <p:cNvPr id="21518" name="TextBox 23"/>
          <p:cNvSpPr>
            <a:spLocks noChangeArrowheads="1"/>
          </p:cNvSpPr>
          <p:nvPr/>
        </p:nvSpPr>
        <p:spPr bwMode="auto">
          <a:xfrm>
            <a:off x="3994150" y="4886325"/>
            <a:ext cx="223202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p>
            <a:r>
              <a:rPr lang="zh-CN" altLang="en-US" sz="1200">
                <a:solidFill>
                  <a:srgbClr val="056C9C"/>
                </a:solidFill>
                <a:latin typeface="幼圆" panose="02010509060101010101" pitchFamily="49" charset="-122"/>
                <a:sym typeface="幼圆" panose="02010509060101010101" pitchFamily="49" charset="-122"/>
              </a:rPr>
              <a:t>利用微信朋友圈间的传播，达到广告目的。利用微信朋友圈间的传播，达到广告目的，利用微信朋友圈间的传播，达到广告目。</a:t>
            </a:r>
            <a:endParaRPr lang="zh-CN" altLang="en-US">
              <a:solidFill>
                <a:srgbClr val="5F5F5F"/>
              </a:solidFill>
              <a:sym typeface="Calibri" panose="020F0502020204030204" pitchFamily="34" charset="0"/>
            </a:endParaRPr>
          </a:p>
        </p:txBody>
      </p:sp>
      <p:sp>
        <p:nvSpPr>
          <p:cNvPr id="21519" name="TextBox 24"/>
          <p:cNvSpPr>
            <a:spLocks noChangeArrowheads="1"/>
          </p:cNvSpPr>
          <p:nvPr/>
        </p:nvSpPr>
        <p:spPr bwMode="auto">
          <a:xfrm>
            <a:off x="4240213" y="4384675"/>
            <a:ext cx="14224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a:spAutoFit/>
          </a:bodyPr>
          <a:lstStyle/>
          <a:p>
            <a:r>
              <a:rPr lang="zh-CN" altLang="en-US" sz="2400" b="1">
                <a:solidFill>
                  <a:srgbClr val="034868"/>
                </a:solidFill>
                <a:latin typeface="微软雅黑" panose="020B0503020204020204" pitchFamily="34" charset="-122"/>
                <a:sym typeface="微软雅黑" panose="020B0503020204020204" pitchFamily="34" charset="-122"/>
              </a:rPr>
              <a:t>微信营销</a:t>
            </a:r>
            <a:endParaRPr lang="zh-CN" altLang="en-US">
              <a:solidFill>
                <a:srgbClr val="5F5F5F"/>
              </a:solidFill>
              <a:sym typeface="Calibri" panose="020F0502020204030204" pitchFamily="34" charset="0"/>
            </a:endParaRPr>
          </a:p>
        </p:txBody>
      </p:sp>
      <p:sp>
        <p:nvSpPr>
          <p:cNvPr id="21520" name="TextBox 23"/>
          <p:cNvSpPr>
            <a:spLocks noChangeArrowheads="1"/>
          </p:cNvSpPr>
          <p:nvPr/>
        </p:nvSpPr>
        <p:spPr bwMode="auto">
          <a:xfrm>
            <a:off x="6613525" y="4886325"/>
            <a:ext cx="2232025"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p>
            <a:r>
              <a:rPr lang="zh-CN" altLang="en-US" sz="1200">
                <a:solidFill>
                  <a:srgbClr val="056C9C"/>
                </a:solidFill>
                <a:latin typeface="幼圆" panose="02010509060101010101" pitchFamily="49" charset="-122"/>
                <a:sym typeface="幼圆" panose="02010509060101010101" pitchFamily="49" charset="-122"/>
              </a:rPr>
              <a:t>利用新浪微博来进行传播利用新浪微博来进行传播利用新浪微博来进行传播，利用新浪微博来进行传播利用新浪微博来进行传播利用新浪微博来进行传播，利用新浪微博来进行传播利用新浪微博来进行传播利用新浪微博来进行传播。</a:t>
            </a:r>
            <a:endParaRPr lang="zh-CN" altLang="en-US">
              <a:solidFill>
                <a:srgbClr val="5F5F5F"/>
              </a:solidFill>
              <a:sym typeface="Calibri" panose="020F0502020204030204" pitchFamily="34" charset="0"/>
            </a:endParaRPr>
          </a:p>
        </p:txBody>
      </p:sp>
      <p:sp>
        <p:nvSpPr>
          <p:cNvPr id="21521" name="TextBox 24"/>
          <p:cNvSpPr>
            <a:spLocks noChangeArrowheads="1"/>
          </p:cNvSpPr>
          <p:nvPr/>
        </p:nvSpPr>
        <p:spPr bwMode="auto">
          <a:xfrm>
            <a:off x="7062788" y="4384675"/>
            <a:ext cx="14224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a:spAutoFit/>
          </a:bodyPr>
          <a:lstStyle/>
          <a:p>
            <a:r>
              <a:rPr lang="zh-CN" altLang="en-US" sz="2400" b="1">
                <a:solidFill>
                  <a:srgbClr val="034868"/>
                </a:solidFill>
                <a:latin typeface="微软雅黑" panose="020B0503020204020204" pitchFamily="34" charset="-122"/>
                <a:sym typeface="微软雅黑" panose="020B0503020204020204" pitchFamily="34" charset="-122"/>
              </a:rPr>
              <a:t>微博营销</a:t>
            </a:r>
            <a:endParaRPr lang="zh-CN" altLang="en-US">
              <a:solidFill>
                <a:srgbClr val="5F5F5F"/>
              </a:solidFill>
              <a:sym typeface="Calibri" panose="020F0502020204030204" pitchFamily="34" charset="0"/>
            </a:endParaRPr>
          </a:p>
        </p:txBody>
      </p:sp>
      <p:sp>
        <p:nvSpPr>
          <p:cNvPr id="21522" name="TextBox 23"/>
          <p:cNvSpPr>
            <a:spLocks noChangeArrowheads="1"/>
          </p:cNvSpPr>
          <p:nvPr/>
        </p:nvSpPr>
        <p:spPr bwMode="auto">
          <a:xfrm>
            <a:off x="9463088" y="4895850"/>
            <a:ext cx="22320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p>
            <a:r>
              <a:rPr lang="zh-CN" altLang="en-US" sz="1200">
                <a:solidFill>
                  <a:srgbClr val="056C9C"/>
                </a:solidFill>
                <a:latin typeface="幼圆" panose="02010509060101010101" pitchFamily="49" charset="-122"/>
                <a:sym typeface="幼圆" panose="02010509060101010101" pitchFamily="49" charset="-122"/>
              </a:rPr>
              <a:t>利用</a:t>
            </a:r>
            <a:r>
              <a:rPr lang="en-US" sz="1200">
                <a:solidFill>
                  <a:srgbClr val="056C9C"/>
                </a:solidFill>
                <a:latin typeface="幼圆" panose="02010509060101010101" pitchFamily="49" charset="-122"/>
                <a:sym typeface="幼圆" panose="02010509060101010101" pitchFamily="49" charset="-122"/>
              </a:rPr>
              <a:t>QQ</a:t>
            </a:r>
            <a:r>
              <a:rPr lang="zh-CN" altLang="en-US" sz="1200">
                <a:solidFill>
                  <a:srgbClr val="056C9C"/>
                </a:solidFill>
                <a:latin typeface="幼圆" panose="02010509060101010101" pitchFamily="49" charset="-122"/>
                <a:sym typeface="幼圆" panose="02010509060101010101" pitchFamily="49" charset="-122"/>
              </a:rPr>
              <a:t>空间来进行朋友圈间的传播，达到广告目的。利用</a:t>
            </a:r>
            <a:r>
              <a:rPr lang="en-US" sz="1200">
                <a:solidFill>
                  <a:srgbClr val="056C9C"/>
                </a:solidFill>
                <a:latin typeface="幼圆" panose="02010509060101010101" pitchFamily="49" charset="-122"/>
                <a:sym typeface="幼圆" panose="02010509060101010101" pitchFamily="49" charset="-122"/>
              </a:rPr>
              <a:t>QQ</a:t>
            </a:r>
            <a:r>
              <a:rPr lang="zh-CN" altLang="en-US" sz="1200">
                <a:solidFill>
                  <a:srgbClr val="056C9C"/>
                </a:solidFill>
                <a:latin typeface="幼圆" panose="02010509060101010101" pitchFamily="49" charset="-122"/>
                <a:sym typeface="幼圆" panose="02010509060101010101" pitchFamily="49" charset="-122"/>
              </a:rPr>
              <a:t>空间来进行朋友圈间的传播，达到广告目的。利用</a:t>
            </a:r>
            <a:r>
              <a:rPr lang="en-US" sz="1200">
                <a:solidFill>
                  <a:srgbClr val="056C9C"/>
                </a:solidFill>
                <a:latin typeface="幼圆" panose="02010509060101010101" pitchFamily="49" charset="-122"/>
                <a:sym typeface="幼圆" panose="02010509060101010101" pitchFamily="49" charset="-122"/>
              </a:rPr>
              <a:t>QQ</a:t>
            </a:r>
            <a:r>
              <a:rPr lang="zh-CN" altLang="en-US" sz="1200">
                <a:solidFill>
                  <a:srgbClr val="056C9C"/>
                </a:solidFill>
                <a:latin typeface="幼圆" panose="02010509060101010101" pitchFamily="49" charset="-122"/>
                <a:sym typeface="幼圆" panose="02010509060101010101" pitchFamily="49" charset="-122"/>
              </a:rPr>
              <a:t>空间来进行朋友圈间的传播，达到广告目的。</a:t>
            </a:r>
            <a:endParaRPr lang="zh-CN" altLang="en-US">
              <a:solidFill>
                <a:srgbClr val="5F5F5F"/>
              </a:solidFill>
              <a:sym typeface="Calibri" panose="020F0502020204030204" pitchFamily="34" charset="0"/>
            </a:endParaRPr>
          </a:p>
        </p:txBody>
      </p:sp>
      <p:sp>
        <p:nvSpPr>
          <p:cNvPr id="21523" name="TextBox 24"/>
          <p:cNvSpPr>
            <a:spLocks noChangeArrowheads="1"/>
          </p:cNvSpPr>
          <p:nvPr/>
        </p:nvSpPr>
        <p:spPr bwMode="auto">
          <a:xfrm>
            <a:off x="9539288" y="4384675"/>
            <a:ext cx="203993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a:spAutoFit/>
          </a:bodyPr>
          <a:lstStyle/>
          <a:p>
            <a:r>
              <a:rPr lang="zh-CN" altLang="en-US" sz="2400" b="1">
                <a:solidFill>
                  <a:srgbClr val="034868"/>
                </a:solidFill>
                <a:latin typeface="微软雅黑" panose="020B0503020204020204" pitchFamily="34" charset="-122"/>
                <a:sym typeface="微软雅黑" panose="020B0503020204020204" pitchFamily="34" charset="-122"/>
              </a:rPr>
              <a:t>本地论坛社区</a:t>
            </a:r>
            <a:endParaRPr lang="zh-CN" altLang="en-US">
              <a:solidFill>
                <a:srgbClr val="5F5F5F"/>
              </a:solidFill>
              <a:sym typeface="Calibri" panose="020F0502020204030204" pitchFamily="34" charset="0"/>
            </a:endParaRPr>
          </a:p>
        </p:txBody>
      </p:sp>
      <p:grpSp>
        <p:nvGrpSpPr>
          <p:cNvPr id="21524" name="组合 125"/>
          <p:cNvGrpSpPr/>
          <p:nvPr/>
        </p:nvGrpSpPr>
        <p:grpSpPr bwMode="auto">
          <a:xfrm>
            <a:off x="1460500" y="2224088"/>
            <a:ext cx="1081088" cy="1079500"/>
            <a:chOff x="0" y="0"/>
            <a:chExt cx="639465" cy="639465"/>
          </a:xfrm>
        </p:grpSpPr>
        <p:grpSp>
          <p:nvGrpSpPr>
            <p:cNvPr id="21525" name="组合 126"/>
            <p:cNvGrpSpPr/>
            <p:nvPr/>
          </p:nvGrpSpPr>
          <p:grpSpPr bwMode="auto">
            <a:xfrm>
              <a:off x="0" y="0"/>
              <a:ext cx="639465" cy="639465"/>
              <a:chOff x="0" y="0"/>
              <a:chExt cx="4000500" cy="4000500"/>
            </a:xfrm>
          </p:grpSpPr>
          <p:sp>
            <p:nvSpPr>
              <p:cNvPr id="21526" name="同心圆 129"/>
              <p:cNvSpPr>
                <a:spLocks noChangeArrowheads="1"/>
              </p:cNvSpPr>
              <p:nvPr/>
            </p:nvSpPr>
            <p:spPr bwMode="auto">
              <a:xfrm>
                <a:off x="0" y="0"/>
                <a:ext cx="4000500" cy="4000500"/>
              </a:xfrm>
              <a:custGeom>
                <a:avLst/>
                <a:gdLst>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0 60000 65536"/>
                  <a:gd name="T17" fmla="*/ 0 60000 65536"/>
                  <a:gd name="T18" fmla="*/ 0 60000 65536"/>
                  <a:gd name="T19" fmla="*/ 0 60000 65536"/>
                  <a:gd name="T20" fmla="*/ 0 60000 65536"/>
                  <a:gd name="T21" fmla="*/ 0 60000 65536"/>
                  <a:gd name="T22" fmla="*/ 0 60000 65536"/>
                  <a:gd name="T23" fmla="*/ 0 60000 65536"/>
                  <a:gd name="T24" fmla="*/ 0 w 21600"/>
                  <a:gd name="T25" fmla="*/ 0 h 21600"/>
                  <a:gd name="T26" fmla="*/ 21600 w 21600"/>
                  <a:gd name="T27" fmla="*/ 2160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053" y="10800"/>
                    </a:moveTo>
                    <a:cubicBezTo>
                      <a:pt x="1053" y="16183"/>
                      <a:pt x="5417" y="20547"/>
                      <a:pt x="10800" y="20547"/>
                    </a:cubicBezTo>
                    <a:cubicBezTo>
                      <a:pt x="16183" y="20547"/>
                      <a:pt x="20547" y="16183"/>
                      <a:pt x="20547" y="10800"/>
                    </a:cubicBezTo>
                    <a:cubicBezTo>
                      <a:pt x="20547" y="5417"/>
                      <a:pt x="16183" y="1053"/>
                      <a:pt x="10800" y="1053"/>
                    </a:cubicBezTo>
                    <a:cubicBezTo>
                      <a:pt x="5417" y="1053"/>
                      <a:pt x="1053" y="5417"/>
                      <a:pt x="1053" y="10800"/>
                    </a:cubicBezTo>
                    <a:close/>
                  </a:path>
                </a:pathLst>
              </a:custGeom>
              <a:gradFill rotWithShape="1">
                <a:gsLst>
                  <a:gs pos="0">
                    <a:srgbClr val="FFFFFF"/>
                  </a:gs>
                  <a:gs pos="54999">
                    <a:srgbClr val="F2F2F2"/>
                  </a:gs>
                  <a:gs pos="100000">
                    <a:srgbClr val="A5A5A5"/>
                  </a:gs>
                </a:gsLst>
                <a:lin ang="8100000" scaled="1"/>
              </a:gradFill>
              <a:ln>
                <a:noFill/>
              </a:ln>
              <a:extLst>
                <a:ext uri="{91240B29-F687-4F45-9708-019B960494DF}">
                  <a14:hiddenLine xmlns:a14="http://schemas.microsoft.com/office/drawing/2010/main" w="9525">
                    <a:solidFill>
                      <a:srgbClr val="000000"/>
                    </a:solidFill>
                    <a:bevel/>
                  </a14:hiddenLine>
                </a:ext>
              </a:extLst>
            </p:spPr>
            <p:txBody>
              <a:bodyPr anchor="ctr"/>
              <a:lstStyle/>
              <a:p>
                <a:pPr algn="ctr"/>
                <a:endParaRPr lang="zh-CN" altLang="zh-CN">
                  <a:solidFill>
                    <a:srgbClr val="5F5F5F"/>
                  </a:solidFill>
                  <a:sym typeface="Calibri" panose="020F0502020204030204" pitchFamily="34" charset="0"/>
                </a:endParaRPr>
              </a:p>
            </p:txBody>
          </p:sp>
          <p:sp>
            <p:nvSpPr>
              <p:cNvPr id="21527" name="椭圆 130"/>
              <p:cNvSpPr>
                <a:spLocks noChangeArrowheads="1"/>
              </p:cNvSpPr>
              <p:nvPr/>
            </p:nvSpPr>
            <p:spPr bwMode="auto">
              <a:xfrm>
                <a:off x="87312" y="87312"/>
                <a:ext cx="3825874" cy="3825874"/>
              </a:xfrm>
              <a:prstGeom prst="ellipse">
                <a:avLst/>
              </a:prstGeom>
              <a:solidFill>
                <a:srgbClr val="8DD7FA"/>
              </a:solidFill>
              <a:ln>
                <a:noFill/>
              </a:ln>
              <a:extLst>
                <a:ext uri="{91240B29-F687-4F45-9708-019B960494DF}">
                  <a14:hiddenLine xmlns:a14="http://schemas.microsoft.com/office/drawing/2010/main" w="9525">
                    <a:solidFill>
                      <a:srgbClr val="000000"/>
                    </a:solidFill>
                    <a:bevel/>
                  </a14:hiddenLine>
                </a:ext>
              </a:extLst>
            </p:spPr>
            <p:txBody>
              <a:bodyPr anchor="ctr"/>
              <a:lstStyle/>
              <a:p>
                <a:pPr algn="ctr"/>
                <a:endParaRPr lang="zh-CN" altLang="zh-CN">
                  <a:solidFill>
                    <a:srgbClr val="FFFFFF"/>
                  </a:solidFill>
                  <a:sym typeface="Calibri" panose="020F0502020204030204" pitchFamily="34" charset="0"/>
                </a:endParaRPr>
              </a:p>
            </p:txBody>
          </p:sp>
        </p:grpSp>
        <p:sp>
          <p:nvSpPr>
            <p:cNvPr id="21528" name="Freeform 12"/>
            <p:cNvSpPr>
              <a:spLocks noChangeArrowheads="1"/>
            </p:cNvSpPr>
            <p:nvPr/>
          </p:nvSpPr>
          <p:spPr bwMode="auto">
            <a:xfrm>
              <a:off x="104910" y="93514"/>
              <a:ext cx="429647" cy="408384"/>
            </a:xfrm>
            <a:custGeom>
              <a:avLst/>
              <a:gdLst>
                <a:gd name="T0" fmla="*/ 244 w 836"/>
                <a:gd name="T1" fmla="*/ 537 h 795"/>
                <a:gd name="T2" fmla="*/ 510 w 836"/>
                <a:gd name="T3" fmla="*/ 376 h 795"/>
                <a:gd name="T4" fmla="*/ 187 w 836"/>
                <a:gd name="T5" fmla="*/ 332 h 795"/>
                <a:gd name="T6" fmla="*/ 619 w 836"/>
                <a:gd name="T7" fmla="*/ 327 h 795"/>
                <a:gd name="T8" fmla="*/ 619 w 836"/>
                <a:gd name="T9" fmla="*/ 358 h 795"/>
                <a:gd name="T10" fmla="*/ 374 w 836"/>
                <a:gd name="T11" fmla="*/ 533 h 795"/>
                <a:gd name="T12" fmla="*/ 635 w 836"/>
                <a:gd name="T13" fmla="*/ 554 h 795"/>
                <a:gd name="T14" fmla="*/ 627 w 836"/>
                <a:gd name="T15" fmla="*/ 508 h 795"/>
                <a:gd name="T16" fmla="*/ 836 w 836"/>
                <a:gd name="T17" fmla="*/ 304 h 795"/>
                <a:gd name="T18" fmla="*/ 547 w 836"/>
                <a:gd name="T19" fmla="*/ 262 h 795"/>
                <a:gd name="T20" fmla="*/ 418 w 836"/>
                <a:gd name="T21" fmla="*/ 0 h 795"/>
                <a:gd name="T22" fmla="*/ 289 w 836"/>
                <a:gd name="T23" fmla="*/ 262 h 795"/>
                <a:gd name="T24" fmla="*/ 0 w 836"/>
                <a:gd name="T25" fmla="*/ 304 h 795"/>
                <a:gd name="T26" fmla="*/ 209 w 836"/>
                <a:gd name="T27" fmla="*/ 508 h 795"/>
                <a:gd name="T28" fmla="*/ 159 w 836"/>
                <a:gd name="T29" fmla="*/ 795 h 795"/>
                <a:gd name="T30" fmla="*/ 418 w 836"/>
                <a:gd name="T31" fmla="*/ 660 h 795"/>
                <a:gd name="T32" fmla="*/ 676 w 836"/>
                <a:gd name="T33" fmla="*/ 795 h 795"/>
                <a:gd name="T34" fmla="*/ 636 w 836"/>
                <a:gd name="T35" fmla="*/ 559 h 795"/>
                <a:gd name="T36" fmla="*/ 244 w 836"/>
                <a:gd name="T37" fmla="*/ 576 h 795"/>
                <a:gd name="T38" fmla="*/ 244 w 836"/>
                <a:gd name="T39" fmla="*/ 537 h 79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836"/>
                <a:gd name="T61" fmla="*/ 0 h 795"/>
                <a:gd name="T62" fmla="*/ 836 w 836"/>
                <a:gd name="T63" fmla="*/ 795 h 79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836" h="795">
                  <a:moveTo>
                    <a:pt x="244" y="537"/>
                  </a:moveTo>
                  <a:cubicBezTo>
                    <a:pt x="263" y="515"/>
                    <a:pt x="510" y="376"/>
                    <a:pt x="510" y="376"/>
                  </a:cubicBezTo>
                  <a:lnTo>
                    <a:pt x="187" y="332"/>
                  </a:lnTo>
                  <a:lnTo>
                    <a:pt x="619" y="327"/>
                  </a:lnTo>
                  <a:cubicBezTo>
                    <a:pt x="619" y="327"/>
                    <a:pt x="634" y="340"/>
                    <a:pt x="619" y="358"/>
                  </a:cubicBezTo>
                  <a:cubicBezTo>
                    <a:pt x="603" y="376"/>
                    <a:pt x="374" y="533"/>
                    <a:pt x="374" y="533"/>
                  </a:cubicBezTo>
                  <a:lnTo>
                    <a:pt x="635" y="554"/>
                  </a:lnTo>
                  <a:lnTo>
                    <a:pt x="627" y="508"/>
                  </a:lnTo>
                  <a:lnTo>
                    <a:pt x="836" y="304"/>
                  </a:lnTo>
                  <a:lnTo>
                    <a:pt x="547" y="262"/>
                  </a:lnTo>
                  <a:lnTo>
                    <a:pt x="418" y="0"/>
                  </a:lnTo>
                  <a:lnTo>
                    <a:pt x="289" y="262"/>
                  </a:lnTo>
                  <a:lnTo>
                    <a:pt x="0" y="304"/>
                  </a:lnTo>
                  <a:lnTo>
                    <a:pt x="209" y="508"/>
                  </a:lnTo>
                  <a:lnTo>
                    <a:pt x="159" y="795"/>
                  </a:lnTo>
                  <a:lnTo>
                    <a:pt x="418" y="660"/>
                  </a:lnTo>
                  <a:lnTo>
                    <a:pt x="676" y="795"/>
                  </a:lnTo>
                  <a:lnTo>
                    <a:pt x="636" y="559"/>
                  </a:lnTo>
                  <a:lnTo>
                    <a:pt x="244" y="576"/>
                  </a:lnTo>
                  <a:cubicBezTo>
                    <a:pt x="244" y="576"/>
                    <a:pt x="225" y="559"/>
                    <a:pt x="244" y="537"/>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1400">
                <a:solidFill>
                  <a:srgbClr val="5F5F5F"/>
                </a:solidFill>
                <a:sym typeface="Calibri" panose="020F0502020204030204" pitchFamily="34" charset="0"/>
              </a:endParaRPr>
            </a:p>
          </p:txBody>
        </p:sp>
        <p:sp>
          <p:nvSpPr>
            <p:cNvPr id="21529" name="Freeform 13"/>
            <p:cNvSpPr>
              <a:spLocks noChangeArrowheads="1"/>
            </p:cNvSpPr>
            <p:nvPr/>
          </p:nvSpPr>
          <p:spPr bwMode="auto">
            <a:xfrm>
              <a:off x="431014" y="378073"/>
              <a:ext cx="22613" cy="2381"/>
            </a:xfrm>
            <a:custGeom>
              <a:avLst/>
              <a:gdLst>
                <a:gd name="T0" fmla="*/ 0 w 43"/>
                <a:gd name="T1" fmla="*/ 0 h 5"/>
                <a:gd name="T2" fmla="*/ 1 w 43"/>
                <a:gd name="T3" fmla="*/ 5 h 5"/>
                <a:gd name="T4" fmla="*/ 43 w 43"/>
                <a:gd name="T5" fmla="*/ 3 h 5"/>
                <a:gd name="T6" fmla="*/ 0 w 43"/>
                <a:gd name="T7" fmla="*/ 0 h 5"/>
                <a:gd name="T8" fmla="*/ 0 60000 65536"/>
                <a:gd name="T9" fmla="*/ 0 60000 65536"/>
                <a:gd name="T10" fmla="*/ 0 60000 65536"/>
                <a:gd name="T11" fmla="*/ 0 60000 65536"/>
                <a:gd name="T12" fmla="*/ 0 w 43"/>
                <a:gd name="T13" fmla="*/ 0 h 5"/>
                <a:gd name="T14" fmla="*/ 43 w 43"/>
                <a:gd name="T15" fmla="*/ 5 h 5"/>
              </a:gdLst>
              <a:ahLst/>
              <a:cxnLst>
                <a:cxn ang="T8">
                  <a:pos x="T0" y="T1"/>
                </a:cxn>
                <a:cxn ang="T9">
                  <a:pos x="T2" y="T3"/>
                </a:cxn>
                <a:cxn ang="T10">
                  <a:pos x="T4" y="T5"/>
                </a:cxn>
                <a:cxn ang="T11">
                  <a:pos x="T6" y="T7"/>
                </a:cxn>
              </a:cxnLst>
              <a:rect l="T12" t="T13" r="T14" b="T15"/>
              <a:pathLst>
                <a:path w="43" h="5">
                  <a:moveTo>
                    <a:pt x="0" y="0"/>
                  </a:moveTo>
                  <a:lnTo>
                    <a:pt x="1" y="5"/>
                  </a:lnTo>
                  <a:lnTo>
                    <a:pt x="43" y="3"/>
                  </a:lnTo>
                  <a:lnTo>
                    <a:pt x="0" y="0"/>
                  </a:lnTo>
                  <a:close/>
                </a:path>
              </a:pathLst>
            </a:custGeom>
            <a:solidFill>
              <a:srgbClr val="FFFFFF"/>
            </a:solidFill>
            <a:ln w="9525" cmpd="sng">
              <a:solidFill>
                <a:srgbClr val="000000"/>
              </a:solidFill>
              <a:miter lim="800000"/>
            </a:ln>
          </p:spPr>
          <p:txBody>
            <a:bodyPr/>
            <a:lstStyle/>
            <a:p>
              <a:endParaRPr lang="zh-CN" altLang="zh-CN" sz="1400">
                <a:solidFill>
                  <a:srgbClr val="5F5F5F"/>
                </a:solidFill>
                <a:sym typeface="Calibri" panose="020F0502020204030204" pitchFamily="34" charset="0"/>
              </a:endParaRPr>
            </a:p>
          </p:txBody>
        </p:sp>
      </p:grpSp>
      <p:grpSp>
        <p:nvGrpSpPr>
          <p:cNvPr id="21530" name="组合 131"/>
          <p:cNvGrpSpPr/>
          <p:nvPr/>
        </p:nvGrpSpPr>
        <p:grpSpPr bwMode="auto">
          <a:xfrm>
            <a:off x="4467225" y="2222500"/>
            <a:ext cx="1057275" cy="1057275"/>
            <a:chOff x="0" y="0"/>
            <a:chExt cx="639465" cy="639465"/>
          </a:xfrm>
        </p:grpSpPr>
        <p:grpSp>
          <p:nvGrpSpPr>
            <p:cNvPr id="21531" name="组合 132"/>
            <p:cNvGrpSpPr/>
            <p:nvPr/>
          </p:nvGrpSpPr>
          <p:grpSpPr bwMode="auto">
            <a:xfrm>
              <a:off x="0" y="0"/>
              <a:ext cx="639465" cy="639465"/>
              <a:chOff x="0" y="0"/>
              <a:chExt cx="4000500" cy="4000500"/>
            </a:xfrm>
          </p:grpSpPr>
          <p:sp>
            <p:nvSpPr>
              <p:cNvPr id="21532" name="同心圆 135"/>
              <p:cNvSpPr>
                <a:spLocks noChangeArrowheads="1"/>
              </p:cNvSpPr>
              <p:nvPr/>
            </p:nvSpPr>
            <p:spPr bwMode="auto">
              <a:xfrm>
                <a:off x="0" y="0"/>
                <a:ext cx="4000500" cy="4000500"/>
              </a:xfrm>
              <a:custGeom>
                <a:avLst/>
                <a:gdLst>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0 60000 65536"/>
                  <a:gd name="T17" fmla="*/ 0 60000 65536"/>
                  <a:gd name="T18" fmla="*/ 0 60000 65536"/>
                  <a:gd name="T19" fmla="*/ 0 60000 65536"/>
                  <a:gd name="T20" fmla="*/ 0 60000 65536"/>
                  <a:gd name="T21" fmla="*/ 0 60000 65536"/>
                  <a:gd name="T22" fmla="*/ 0 60000 65536"/>
                  <a:gd name="T23" fmla="*/ 0 60000 65536"/>
                  <a:gd name="T24" fmla="*/ 0 w 21600"/>
                  <a:gd name="T25" fmla="*/ 0 h 21600"/>
                  <a:gd name="T26" fmla="*/ 21600 w 21600"/>
                  <a:gd name="T27" fmla="*/ 2160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053" y="10800"/>
                    </a:moveTo>
                    <a:cubicBezTo>
                      <a:pt x="1053" y="16183"/>
                      <a:pt x="5417" y="20547"/>
                      <a:pt x="10800" y="20547"/>
                    </a:cubicBezTo>
                    <a:cubicBezTo>
                      <a:pt x="16183" y="20547"/>
                      <a:pt x="20547" y="16183"/>
                      <a:pt x="20547" y="10800"/>
                    </a:cubicBezTo>
                    <a:cubicBezTo>
                      <a:pt x="20547" y="5417"/>
                      <a:pt x="16183" y="1053"/>
                      <a:pt x="10800" y="1053"/>
                    </a:cubicBezTo>
                    <a:cubicBezTo>
                      <a:pt x="5417" y="1053"/>
                      <a:pt x="1053" y="5417"/>
                      <a:pt x="1053" y="10800"/>
                    </a:cubicBezTo>
                    <a:close/>
                  </a:path>
                </a:pathLst>
              </a:custGeom>
              <a:gradFill rotWithShape="1">
                <a:gsLst>
                  <a:gs pos="0">
                    <a:srgbClr val="FFFFFF"/>
                  </a:gs>
                  <a:gs pos="54999">
                    <a:srgbClr val="F2F2F2"/>
                  </a:gs>
                  <a:gs pos="100000">
                    <a:srgbClr val="A5A5A5"/>
                  </a:gs>
                </a:gsLst>
                <a:lin ang="8100000" scaled="1"/>
              </a:gradFill>
              <a:ln>
                <a:noFill/>
              </a:ln>
              <a:extLst>
                <a:ext uri="{91240B29-F687-4F45-9708-019B960494DF}">
                  <a14:hiddenLine xmlns:a14="http://schemas.microsoft.com/office/drawing/2010/main" w="9525">
                    <a:solidFill>
                      <a:srgbClr val="000000"/>
                    </a:solidFill>
                    <a:bevel/>
                  </a14:hiddenLine>
                </a:ext>
              </a:extLst>
            </p:spPr>
            <p:txBody>
              <a:bodyPr anchor="ctr"/>
              <a:lstStyle/>
              <a:p>
                <a:pPr algn="ctr"/>
                <a:endParaRPr lang="zh-CN" altLang="zh-CN">
                  <a:solidFill>
                    <a:srgbClr val="5F5F5F"/>
                  </a:solidFill>
                  <a:sym typeface="Calibri" panose="020F0502020204030204" pitchFamily="34" charset="0"/>
                </a:endParaRPr>
              </a:p>
            </p:txBody>
          </p:sp>
          <p:sp>
            <p:nvSpPr>
              <p:cNvPr id="21533" name="椭圆 136"/>
              <p:cNvSpPr>
                <a:spLocks noChangeArrowheads="1"/>
              </p:cNvSpPr>
              <p:nvPr/>
            </p:nvSpPr>
            <p:spPr bwMode="auto">
              <a:xfrm>
                <a:off x="87312" y="87312"/>
                <a:ext cx="3825874" cy="3825874"/>
              </a:xfrm>
              <a:prstGeom prst="ellipse">
                <a:avLst/>
              </a:prstGeom>
              <a:solidFill>
                <a:srgbClr val="8DD7FA"/>
              </a:solidFill>
              <a:ln>
                <a:noFill/>
              </a:ln>
              <a:extLst>
                <a:ext uri="{91240B29-F687-4F45-9708-019B960494DF}">
                  <a14:hiddenLine xmlns:a14="http://schemas.microsoft.com/office/drawing/2010/main" w="9525">
                    <a:solidFill>
                      <a:srgbClr val="000000"/>
                    </a:solidFill>
                    <a:bevel/>
                  </a14:hiddenLine>
                </a:ext>
              </a:extLst>
            </p:spPr>
            <p:txBody>
              <a:bodyPr anchor="ctr"/>
              <a:lstStyle/>
              <a:p>
                <a:pPr algn="ctr"/>
                <a:endParaRPr lang="zh-CN" altLang="zh-CN">
                  <a:solidFill>
                    <a:srgbClr val="FFFFFF"/>
                  </a:solidFill>
                  <a:sym typeface="Calibri" panose="020F0502020204030204" pitchFamily="34" charset="0"/>
                </a:endParaRPr>
              </a:p>
            </p:txBody>
          </p:sp>
        </p:grpSp>
        <p:sp>
          <p:nvSpPr>
            <p:cNvPr id="21534" name="Freeform 10"/>
            <p:cNvSpPr>
              <a:spLocks noEditPoints="1" noChangeArrowheads="1"/>
            </p:cNvSpPr>
            <p:nvPr/>
          </p:nvSpPr>
          <p:spPr bwMode="auto">
            <a:xfrm>
              <a:off x="96346" y="151209"/>
              <a:ext cx="297540" cy="271463"/>
            </a:xfrm>
            <a:custGeom>
              <a:avLst/>
              <a:gdLst>
                <a:gd name="T0" fmla="*/ 568 w 580"/>
                <a:gd name="T1" fmla="*/ 207 h 528"/>
                <a:gd name="T2" fmla="*/ 580 w 580"/>
                <a:gd name="T3" fmla="*/ 207 h 528"/>
                <a:gd name="T4" fmla="*/ 292 w 580"/>
                <a:gd name="T5" fmla="*/ 0 h 528"/>
                <a:gd name="T6" fmla="*/ 0 w 580"/>
                <a:gd name="T7" fmla="*/ 244 h 528"/>
                <a:gd name="T8" fmla="*/ 114 w 580"/>
                <a:gd name="T9" fmla="*/ 438 h 528"/>
                <a:gd name="T10" fmla="*/ 117 w 580"/>
                <a:gd name="T11" fmla="*/ 440 h 528"/>
                <a:gd name="T12" fmla="*/ 89 w 580"/>
                <a:gd name="T13" fmla="*/ 528 h 528"/>
                <a:gd name="T14" fmla="*/ 194 w 580"/>
                <a:gd name="T15" fmla="*/ 475 h 528"/>
                <a:gd name="T16" fmla="*/ 199 w 580"/>
                <a:gd name="T17" fmla="*/ 476 h 528"/>
                <a:gd name="T18" fmla="*/ 292 w 580"/>
                <a:gd name="T19" fmla="*/ 488 h 528"/>
                <a:gd name="T20" fmla="*/ 311 w 580"/>
                <a:gd name="T21" fmla="*/ 488 h 528"/>
                <a:gd name="T22" fmla="*/ 302 w 580"/>
                <a:gd name="T23" fmla="*/ 430 h 528"/>
                <a:gd name="T24" fmla="*/ 568 w 580"/>
                <a:gd name="T25" fmla="*/ 207 h 528"/>
                <a:gd name="T26" fmla="*/ 393 w 580"/>
                <a:gd name="T27" fmla="*/ 121 h 528"/>
                <a:gd name="T28" fmla="*/ 393 w 580"/>
                <a:gd name="T29" fmla="*/ 121 h 528"/>
                <a:gd name="T30" fmla="*/ 434 w 580"/>
                <a:gd name="T31" fmla="*/ 160 h 528"/>
                <a:gd name="T32" fmla="*/ 393 w 580"/>
                <a:gd name="T33" fmla="*/ 200 h 528"/>
                <a:gd name="T34" fmla="*/ 352 w 580"/>
                <a:gd name="T35" fmla="*/ 160 h 528"/>
                <a:gd name="T36" fmla="*/ 393 w 580"/>
                <a:gd name="T37" fmla="*/ 121 h 528"/>
                <a:gd name="T38" fmla="*/ 190 w 580"/>
                <a:gd name="T39" fmla="*/ 200 h 528"/>
                <a:gd name="T40" fmla="*/ 190 w 580"/>
                <a:gd name="T41" fmla="*/ 200 h 528"/>
                <a:gd name="T42" fmla="*/ 149 w 580"/>
                <a:gd name="T43" fmla="*/ 160 h 528"/>
                <a:gd name="T44" fmla="*/ 190 w 580"/>
                <a:gd name="T45" fmla="*/ 121 h 528"/>
                <a:gd name="T46" fmla="*/ 231 w 580"/>
                <a:gd name="T47" fmla="*/ 160 h 528"/>
                <a:gd name="T48" fmla="*/ 190 w 580"/>
                <a:gd name="T49" fmla="*/ 200 h 52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80"/>
                <a:gd name="T76" fmla="*/ 0 h 528"/>
                <a:gd name="T77" fmla="*/ 580 w 580"/>
                <a:gd name="T78" fmla="*/ 528 h 52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80" h="528">
                  <a:moveTo>
                    <a:pt x="568" y="207"/>
                  </a:moveTo>
                  <a:cubicBezTo>
                    <a:pt x="572" y="207"/>
                    <a:pt x="576" y="207"/>
                    <a:pt x="580" y="207"/>
                  </a:cubicBezTo>
                  <a:cubicBezTo>
                    <a:pt x="559" y="90"/>
                    <a:pt x="438" y="0"/>
                    <a:pt x="292" y="0"/>
                  </a:cubicBezTo>
                  <a:cubicBezTo>
                    <a:pt x="130" y="0"/>
                    <a:pt x="0" y="110"/>
                    <a:pt x="0" y="244"/>
                  </a:cubicBezTo>
                  <a:cubicBezTo>
                    <a:pt x="0" y="323"/>
                    <a:pt x="45" y="394"/>
                    <a:pt x="114" y="438"/>
                  </a:cubicBezTo>
                  <a:cubicBezTo>
                    <a:pt x="115" y="439"/>
                    <a:pt x="117" y="440"/>
                    <a:pt x="117" y="440"/>
                  </a:cubicBezTo>
                  <a:lnTo>
                    <a:pt x="89" y="528"/>
                  </a:lnTo>
                  <a:lnTo>
                    <a:pt x="194" y="475"/>
                  </a:lnTo>
                  <a:cubicBezTo>
                    <a:pt x="194" y="475"/>
                    <a:pt x="198" y="476"/>
                    <a:pt x="199" y="476"/>
                  </a:cubicBezTo>
                  <a:cubicBezTo>
                    <a:pt x="228" y="484"/>
                    <a:pt x="259" y="488"/>
                    <a:pt x="292" y="488"/>
                  </a:cubicBezTo>
                  <a:cubicBezTo>
                    <a:pt x="298" y="488"/>
                    <a:pt x="305" y="488"/>
                    <a:pt x="311" y="488"/>
                  </a:cubicBezTo>
                  <a:cubicBezTo>
                    <a:pt x="305" y="469"/>
                    <a:pt x="302" y="450"/>
                    <a:pt x="302" y="430"/>
                  </a:cubicBezTo>
                  <a:cubicBezTo>
                    <a:pt x="302" y="307"/>
                    <a:pt x="421" y="207"/>
                    <a:pt x="568" y="207"/>
                  </a:cubicBezTo>
                  <a:close/>
                  <a:moveTo>
                    <a:pt x="393" y="121"/>
                  </a:moveTo>
                  <a:lnTo>
                    <a:pt x="393" y="121"/>
                  </a:lnTo>
                  <a:cubicBezTo>
                    <a:pt x="416" y="121"/>
                    <a:pt x="434" y="138"/>
                    <a:pt x="434" y="160"/>
                  </a:cubicBezTo>
                  <a:cubicBezTo>
                    <a:pt x="434" y="182"/>
                    <a:pt x="416" y="200"/>
                    <a:pt x="393" y="200"/>
                  </a:cubicBezTo>
                  <a:cubicBezTo>
                    <a:pt x="370" y="200"/>
                    <a:pt x="352" y="182"/>
                    <a:pt x="352" y="160"/>
                  </a:cubicBezTo>
                  <a:cubicBezTo>
                    <a:pt x="352" y="138"/>
                    <a:pt x="370" y="121"/>
                    <a:pt x="393" y="121"/>
                  </a:cubicBezTo>
                  <a:close/>
                  <a:moveTo>
                    <a:pt x="190" y="200"/>
                  </a:moveTo>
                  <a:lnTo>
                    <a:pt x="190" y="200"/>
                  </a:lnTo>
                  <a:cubicBezTo>
                    <a:pt x="167" y="200"/>
                    <a:pt x="149" y="182"/>
                    <a:pt x="149" y="160"/>
                  </a:cubicBezTo>
                  <a:cubicBezTo>
                    <a:pt x="149" y="138"/>
                    <a:pt x="167" y="121"/>
                    <a:pt x="190" y="121"/>
                  </a:cubicBezTo>
                  <a:cubicBezTo>
                    <a:pt x="213" y="121"/>
                    <a:pt x="231" y="138"/>
                    <a:pt x="231" y="160"/>
                  </a:cubicBezTo>
                  <a:cubicBezTo>
                    <a:pt x="231" y="182"/>
                    <a:pt x="213" y="200"/>
                    <a:pt x="190" y="200"/>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1400">
                <a:solidFill>
                  <a:srgbClr val="5F5F5F"/>
                </a:solidFill>
                <a:sym typeface="Calibri" panose="020F0502020204030204" pitchFamily="34" charset="0"/>
              </a:endParaRPr>
            </a:p>
          </p:txBody>
        </p:sp>
        <p:sp>
          <p:nvSpPr>
            <p:cNvPr id="21535" name="Freeform 11"/>
            <p:cNvSpPr>
              <a:spLocks noEditPoints="1" noChangeArrowheads="1"/>
            </p:cNvSpPr>
            <p:nvPr/>
          </p:nvSpPr>
          <p:spPr bwMode="auto">
            <a:xfrm>
              <a:off x="262968" y="266699"/>
              <a:ext cx="252314" cy="229790"/>
            </a:xfrm>
            <a:custGeom>
              <a:avLst/>
              <a:gdLst>
                <a:gd name="T0" fmla="*/ 0 w 493"/>
                <a:gd name="T1" fmla="*/ 206 h 446"/>
                <a:gd name="T2" fmla="*/ 247 w 493"/>
                <a:gd name="T3" fmla="*/ 412 h 446"/>
                <a:gd name="T4" fmla="*/ 325 w 493"/>
                <a:gd name="T5" fmla="*/ 402 h 446"/>
                <a:gd name="T6" fmla="*/ 329 w 493"/>
                <a:gd name="T7" fmla="*/ 401 h 446"/>
                <a:gd name="T8" fmla="*/ 418 w 493"/>
                <a:gd name="T9" fmla="*/ 446 h 446"/>
                <a:gd name="T10" fmla="*/ 394 w 493"/>
                <a:gd name="T11" fmla="*/ 371 h 446"/>
                <a:gd name="T12" fmla="*/ 397 w 493"/>
                <a:gd name="T13" fmla="*/ 370 h 446"/>
                <a:gd name="T14" fmla="*/ 493 w 493"/>
                <a:gd name="T15" fmla="*/ 206 h 446"/>
                <a:gd name="T16" fmla="*/ 247 w 493"/>
                <a:gd name="T17" fmla="*/ 0 h 446"/>
                <a:gd name="T18" fmla="*/ 0 w 493"/>
                <a:gd name="T19" fmla="*/ 206 h 446"/>
                <a:gd name="T20" fmla="*/ 298 w 493"/>
                <a:gd name="T21" fmla="*/ 135 h 446"/>
                <a:gd name="T22" fmla="*/ 298 w 493"/>
                <a:gd name="T23" fmla="*/ 135 h 446"/>
                <a:gd name="T24" fmla="*/ 333 w 493"/>
                <a:gd name="T25" fmla="*/ 102 h 446"/>
                <a:gd name="T26" fmla="*/ 367 w 493"/>
                <a:gd name="T27" fmla="*/ 135 h 446"/>
                <a:gd name="T28" fmla="*/ 333 w 493"/>
                <a:gd name="T29" fmla="*/ 169 h 446"/>
                <a:gd name="T30" fmla="*/ 298 w 493"/>
                <a:gd name="T31" fmla="*/ 135 h 446"/>
                <a:gd name="T32" fmla="*/ 127 w 493"/>
                <a:gd name="T33" fmla="*/ 135 h 446"/>
                <a:gd name="T34" fmla="*/ 127 w 493"/>
                <a:gd name="T35" fmla="*/ 135 h 446"/>
                <a:gd name="T36" fmla="*/ 161 w 493"/>
                <a:gd name="T37" fmla="*/ 102 h 446"/>
                <a:gd name="T38" fmla="*/ 196 w 493"/>
                <a:gd name="T39" fmla="*/ 135 h 446"/>
                <a:gd name="T40" fmla="*/ 161 w 493"/>
                <a:gd name="T41" fmla="*/ 169 h 446"/>
                <a:gd name="T42" fmla="*/ 127 w 493"/>
                <a:gd name="T43" fmla="*/ 135 h 44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93"/>
                <a:gd name="T67" fmla="*/ 0 h 446"/>
                <a:gd name="T68" fmla="*/ 493 w 493"/>
                <a:gd name="T69" fmla="*/ 446 h 44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93" h="446">
                  <a:moveTo>
                    <a:pt x="0" y="206"/>
                  </a:moveTo>
                  <a:cubicBezTo>
                    <a:pt x="0" y="320"/>
                    <a:pt x="111" y="412"/>
                    <a:pt x="247" y="412"/>
                  </a:cubicBezTo>
                  <a:cubicBezTo>
                    <a:pt x="274" y="412"/>
                    <a:pt x="300" y="409"/>
                    <a:pt x="325" y="402"/>
                  </a:cubicBezTo>
                  <a:cubicBezTo>
                    <a:pt x="326" y="401"/>
                    <a:pt x="329" y="401"/>
                    <a:pt x="329" y="401"/>
                  </a:cubicBezTo>
                  <a:lnTo>
                    <a:pt x="418" y="446"/>
                  </a:lnTo>
                  <a:lnTo>
                    <a:pt x="394" y="371"/>
                  </a:lnTo>
                  <a:cubicBezTo>
                    <a:pt x="394" y="371"/>
                    <a:pt x="396" y="370"/>
                    <a:pt x="397" y="370"/>
                  </a:cubicBezTo>
                  <a:cubicBezTo>
                    <a:pt x="455" y="332"/>
                    <a:pt x="493" y="273"/>
                    <a:pt x="493" y="206"/>
                  </a:cubicBezTo>
                  <a:cubicBezTo>
                    <a:pt x="493" y="92"/>
                    <a:pt x="383" y="0"/>
                    <a:pt x="247" y="0"/>
                  </a:cubicBezTo>
                  <a:cubicBezTo>
                    <a:pt x="111" y="0"/>
                    <a:pt x="0" y="92"/>
                    <a:pt x="0" y="206"/>
                  </a:cubicBezTo>
                  <a:close/>
                  <a:moveTo>
                    <a:pt x="298" y="135"/>
                  </a:moveTo>
                  <a:lnTo>
                    <a:pt x="298" y="135"/>
                  </a:lnTo>
                  <a:cubicBezTo>
                    <a:pt x="298" y="117"/>
                    <a:pt x="314" y="102"/>
                    <a:pt x="333" y="102"/>
                  </a:cubicBezTo>
                  <a:cubicBezTo>
                    <a:pt x="352" y="102"/>
                    <a:pt x="367" y="117"/>
                    <a:pt x="367" y="135"/>
                  </a:cubicBezTo>
                  <a:cubicBezTo>
                    <a:pt x="367" y="154"/>
                    <a:pt x="352" y="169"/>
                    <a:pt x="333" y="169"/>
                  </a:cubicBezTo>
                  <a:cubicBezTo>
                    <a:pt x="314" y="169"/>
                    <a:pt x="298" y="154"/>
                    <a:pt x="298" y="135"/>
                  </a:cubicBezTo>
                  <a:close/>
                  <a:moveTo>
                    <a:pt x="127" y="135"/>
                  </a:moveTo>
                  <a:lnTo>
                    <a:pt x="127" y="135"/>
                  </a:lnTo>
                  <a:cubicBezTo>
                    <a:pt x="127" y="117"/>
                    <a:pt x="142" y="102"/>
                    <a:pt x="161" y="102"/>
                  </a:cubicBezTo>
                  <a:cubicBezTo>
                    <a:pt x="180" y="102"/>
                    <a:pt x="196" y="117"/>
                    <a:pt x="196" y="135"/>
                  </a:cubicBezTo>
                  <a:cubicBezTo>
                    <a:pt x="196" y="154"/>
                    <a:pt x="180" y="169"/>
                    <a:pt x="161" y="169"/>
                  </a:cubicBezTo>
                  <a:cubicBezTo>
                    <a:pt x="142" y="169"/>
                    <a:pt x="127" y="154"/>
                    <a:pt x="127" y="135"/>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1400">
                <a:solidFill>
                  <a:srgbClr val="5F5F5F"/>
                </a:solidFill>
                <a:sym typeface="Calibri" panose="020F0502020204030204" pitchFamily="34" charset="0"/>
              </a:endParaRPr>
            </a:p>
          </p:txBody>
        </p:sp>
      </p:grpSp>
      <p:grpSp>
        <p:nvGrpSpPr>
          <p:cNvPr id="21536" name="组合 137"/>
          <p:cNvGrpSpPr/>
          <p:nvPr/>
        </p:nvGrpSpPr>
        <p:grpSpPr bwMode="auto">
          <a:xfrm>
            <a:off x="7297738" y="2276475"/>
            <a:ext cx="1057275" cy="1057275"/>
            <a:chOff x="0" y="0"/>
            <a:chExt cx="639465" cy="639465"/>
          </a:xfrm>
        </p:grpSpPr>
        <p:grpSp>
          <p:nvGrpSpPr>
            <p:cNvPr id="21537" name="组合 138"/>
            <p:cNvGrpSpPr/>
            <p:nvPr/>
          </p:nvGrpSpPr>
          <p:grpSpPr bwMode="auto">
            <a:xfrm>
              <a:off x="0" y="0"/>
              <a:ext cx="639465" cy="639465"/>
              <a:chOff x="0" y="0"/>
              <a:chExt cx="4000500" cy="4000500"/>
            </a:xfrm>
          </p:grpSpPr>
          <p:sp>
            <p:nvSpPr>
              <p:cNvPr id="21538" name="同心圆 143"/>
              <p:cNvSpPr>
                <a:spLocks noChangeArrowheads="1"/>
              </p:cNvSpPr>
              <p:nvPr/>
            </p:nvSpPr>
            <p:spPr bwMode="auto">
              <a:xfrm>
                <a:off x="0" y="0"/>
                <a:ext cx="4000500" cy="4000500"/>
              </a:xfrm>
              <a:custGeom>
                <a:avLst/>
                <a:gdLst>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0 60000 65536"/>
                  <a:gd name="T17" fmla="*/ 0 60000 65536"/>
                  <a:gd name="T18" fmla="*/ 0 60000 65536"/>
                  <a:gd name="T19" fmla="*/ 0 60000 65536"/>
                  <a:gd name="T20" fmla="*/ 0 60000 65536"/>
                  <a:gd name="T21" fmla="*/ 0 60000 65536"/>
                  <a:gd name="T22" fmla="*/ 0 60000 65536"/>
                  <a:gd name="T23" fmla="*/ 0 60000 65536"/>
                  <a:gd name="T24" fmla="*/ 0 w 21600"/>
                  <a:gd name="T25" fmla="*/ 0 h 21600"/>
                  <a:gd name="T26" fmla="*/ 21600 w 21600"/>
                  <a:gd name="T27" fmla="*/ 2160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053" y="10800"/>
                    </a:moveTo>
                    <a:cubicBezTo>
                      <a:pt x="1053" y="16183"/>
                      <a:pt x="5417" y="20547"/>
                      <a:pt x="10800" y="20547"/>
                    </a:cubicBezTo>
                    <a:cubicBezTo>
                      <a:pt x="16183" y="20547"/>
                      <a:pt x="20547" y="16183"/>
                      <a:pt x="20547" y="10800"/>
                    </a:cubicBezTo>
                    <a:cubicBezTo>
                      <a:pt x="20547" y="5417"/>
                      <a:pt x="16183" y="1053"/>
                      <a:pt x="10800" y="1053"/>
                    </a:cubicBezTo>
                    <a:cubicBezTo>
                      <a:pt x="5417" y="1053"/>
                      <a:pt x="1053" y="5417"/>
                      <a:pt x="1053" y="10800"/>
                    </a:cubicBezTo>
                    <a:close/>
                  </a:path>
                </a:pathLst>
              </a:custGeom>
              <a:gradFill rotWithShape="1">
                <a:gsLst>
                  <a:gs pos="0">
                    <a:srgbClr val="FFFFFF"/>
                  </a:gs>
                  <a:gs pos="54999">
                    <a:srgbClr val="F2F2F2"/>
                  </a:gs>
                  <a:gs pos="100000">
                    <a:srgbClr val="A5A5A5"/>
                  </a:gs>
                </a:gsLst>
                <a:lin ang="8100000" scaled="1"/>
              </a:gradFill>
              <a:ln>
                <a:noFill/>
              </a:ln>
              <a:extLst>
                <a:ext uri="{91240B29-F687-4F45-9708-019B960494DF}">
                  <a14:hiddenLine xmlns:a14="http://schemas.microsoft.com/office/drawing/2010/main" w="9525">
                    <a:solidFill>
                      <a:srgbClr val="000000"/>
                    </a:solidFill>
                    <a:bevel/>
                  </a14:hiddenLine>
                </a:ext>
              </a:extLst>
            </p:spPr>
            <p:txBody>
              <a:bodyPr anchor="ctr"/>
              <a:lstStyle/>
              <a:p>
                <a:pPr algn="ctr"/>
                <a:endParaRPr lang="zh-CN" altLang="zh-CN">
                  <a:solidFill>
                    <a:srgbClr val="5F5F5F"/>
                  </a:solidFill>
                  <a:sym typeface="Calibri" panose="020F0502020204030204" pitchFamily="34" charset="0"/>
                </a:endParaRPr>
              </a:p>
            </p:txBody>
          </p:sp>
          <p:sp>
            <p:nvSpPr>
              <p:cNvPr id="21539" name="椭圆 144"/>
              <p:cNvSpPr>
                <a:spLocks noChangeArrowheads="1"/>
              </p:cNvSpPr>
              <p:nvPr/>
            </p:nvSpPr>
            <p:spPr bwMode="auto">
              <a:xfrm>
                <a:off x="87312" y="87312"/>
                <a:ext cx="3825874" cy="3825874"/>
              </a:xfrm>
              <a:prstGeom prst="ellipse">
                <a:avLst/>
              </a:prstGeom>
              <a:solidFill>
                <a:srgbClr val="8DD7FA"/>
              </a:solidFill>
              <a:ln>
                <a:noFill/>
              </a:ln>
              <a:extLst>
                <a:ext uri="{91240B29-F687-4F45-9708-019B960494DF}">
                  <a14:hiddenLine xmlns:a14="http://schemas.microsoft.com/office/drawing/2010/main" w="9525">
                    <a:solidFill>
                      <a:srgbClr val="000000"/>
                    </a:solidFill>
                    <a:bevel/>
                  </a14:hiddenLine>
                </a:ext>
              </a:extLst>
            </p:spPr>
            <p:txBody>
              <a:bodyPr anchor="ctr"/>
              <a:lstStyle/>
              <a:p>
                <a:pPr algn="ctr"/>
                <a:endParaRPr lang="zh-CN" altLang="zh-CN">
                  <a:solidFill>
                    <a:srgbClr val="FFFFFF"/>
                  </a:solidFill>
                  <a:sym typeface="Calibri" panose="020F0502020204030204" pitchFamily="34" charset="0"/>
                </a:endParaRPr>
              </a:p>
            </p:txBody>
          </p:sp>
        </p:grpSp>
        <p:sp>
          <p:nvSpPr>
            <p:cNvPr id="21540" name="Freeform 14"/>
            <p:cNvSpPr>
              <a:spLocks noEditPoints="1" noChangeArrowheads="1"/>
            </p:cNvSpPr>
            <p:nvPr/>
          </p:nvSpPr>
          <p:spPr bwMode="auto">
            <a:xfrm>
              <a:off x="107278" y="210840"/>
              <a:ext cx="361809" cy="288131"/>
            </a:xfrm>
            <a:custGeom>
              <a:avLst/>
              <a:gdLst>
                <a:gd name="T0" fmla="*/ 580 w 704"/>
                <a:gd name="T1" fmla="*/ 236 h 561"/>
                <a:gd name="T2" fmla="*/ 564 w 704"/>
                <a:gd name="T3" fmla="*/ 214 h 561"/>
                <a:gd name="T4" fmla="*/ 558 w 704"/>
                <a:gd name="T5" fmla="*/ 130 h 561"/>
                <a:gd name="T6" fmla="*/ 409 w 704"/>
                <a:gd name="T7" fmla="*/ 136 h 561"/>
                <a:gd name="T8" fmla="*/ 385 w 704"/>
                <a:gd name="T9" fmla="*/ 99 h 561"/>
                <a:gd name="T10" fmla="*/ 264 w 704"/>
                <a:gd name="T11" fmla="*/ 37 h 561"/>
                <a:gd name="T12" fmla="*/ 64 w 704"/>
                <a:gd name="T13" fmla="*/ 203 h 561"/>
                <a:gd name="T14" fmla="*/ 8 w 704"/>
                <a:gd name="T15" fmla="*/ 355 h 561"/>
                <a:gd name="T16" fmla="*/ 301 w 704"/>
                <a:gd name="T17" fmla="*/ 551 h 561"/>
                <a:gd name="T18" fmla="*/ 652 w 704"/>
                <a:gd name="T19" fmla="*/ 396 h 561"/>
                <a:gd name="T20" fmla="*/ 580 w 704"/>
                <a:gd name="T21" fmla="*/ 236 h 561"/>
                <a:gd name="T22" fmla="*/ 310 w 704"/>
                <a:gd name="T23" fmla="*/ 510 h 561"/>
                <a:gd name="T24" fmla="*/ 310 w 704"/>
                <a:gd name="T25" fmla="*/ 510 h 561"/>
                <a:gd name="T26" fmla="*/ 82 w 704"/>
                <a:gd name="T27" fmla="*/ 368 h 561"/>
                <a:gd name="T28" fmla="*/ 310 w 704"/>
                <a:gd name="T29" fmla="*/ 210 h 561"/>
                <a:gd name="T30" fmla="*/ 539 w 704"/>
                <a:gd name="T31" fmla="*/ 340 h 561"/>
                <a:gd name="T32" fmla="*/ 310 w 704"/>
                <a:gd name="T33" fmla="*/ 510 h 56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04"/>
                <a:gd name="T52" fmla="*/ 0 h 561"/>
                <a:gd name="T53" fmla="*/ 704 w 704"/>
                <a:gd name="T54" fmla="*/ 561 h 56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04" h="561">
                  <a:moveTo>
                    <a:pt x="580" y="236"/>
                  </a:moveTo>
                  <a:cubicBezTo>
                    <a:pt x="550" y="230"/>
                    <a:pt x="564" y="214"/>
                    <a:pt x="564" y="214"/>
                  </a:cubicBezTo>
                  <a:cubicBezTo>
                    <a:pt x="564" y="214"/>
                    <a:pt x="594" y="165"/>
                    <a:pt x="558" y="130"/>
                  </a:cubicBezTo>
                  <a:cubicBezTo>
                    <a:pt x="515" y="86"/>
                    <a:pt x="409" y="136"/>
                    <a:pt x="409" y="136"/>
                  </a:cubicBezTo>
                  <a:cubicBezTo>
                    <a:pt x="368" y="148"/>
                    <a:pt x="379" y="130"/>
                    <a:pt x="385" y="99"/>
                  </a:cubicBezTo>
                  <a:cubicBezTo>
                    <a:pt x="385" y="62"/>
                    <a:pt x="372" y="0"/>
                    <a:pt x="264" y="37"/>
                  </a:cubicBezTo>
                  <a:cubicBezTo>
                    <a:pt x="157" y="74"/>
                    <a:pt x="64" y="203"/>
                    <a:pt x="64" y="203"/>
                  </a:cubicBezTo>
                  <a:cubicBezTo>
                    <a:pt x="0" y="289"/>
                    <a:pt x="8" y="355"/>
                    <a:pt x="8" y="355"/>
                  </a:cubicBezTo>
                  <a:cubicBezTo>
                    <a:pt x="24" y="501"/>
                    <a:pt x="180" y="542"/>
                    <a:pt x="301" y="551"/>
                  </a:cubicBezTo>
                  <a:cubicBezTo>
                    <a:pt x="428" y="561"/>
                    <a:pt x="600" y="507"/>
                    <a:pt x="652" y="396"/>
                  </a:cubicBezTo>
                  <a:cubicBezTo>
                    <a:pt x="704" y="286"/>
                    <a:pt x="610" y="242"/>
                    <a:pt x="580" y="236"/>
                  </a:cubicBezTo>
                  <a:close/>
                  <a:moveTo>
                    <a:pt x="310" y="510"/>
                  </a:moveTo>
                  <a:lnTo>
                    <a:pt x="310" y="510"/>
                  </a:lnTo>
                  <a:cubicBezTo>
                    <a:pt x="184" y="516"/>
                    <a:pt x="82" y="452"/>
                    <a:pt x="82" y="368"/>
                  </a:cubicBezTo>
                  <a:cubicBezTo>
                    <a:pt x="82" y="283"/>
                    <a:pt x="184" y="216"/>
                    <a:pt x="310" y="210"/>
                  </a:cubicBezTo>
                  <a:cubicBezTo>
                    <a:pt x="437" y="204"/>
                    <a:pt x="539" y="256"/>
                    <a:pt x="539" y="340"/>
                  </a:cubicBezTo>
                  <a:cubicBezTo>
                    <a:pt x="539" y="425"/>
                    <a:pt x="437" y="504"/>
                    <a:pt x="310" y="510"/>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1400">
                <a:solidFill>
                  <a:srgbClr val="5F5F5F"/>
                </a:solidFill>
                <a:sym typeface="Calibri" panose="020F0502020204030204" pitchFamily="34" charset="0"/>
              </a:endParaRPr>
            </a:p>
          </p:txBody>
        </p:sp>
        <p:sp>
          <p:nvSpPr>
            <p:cNvPr id="21541" name="Freeform 15"/>
            <p:cNvSpPr>
              <a:spLocks noEditPoints="1" noChangeArrowheads="1"/>
            </p:cNvSpPr>
            <p:nvPr/>
          </p:nvSpPr>
          <p:spPr bwMode="auto">
            <a:xfrm>
              <a:off x="188209" y="339427"/>
              <a:ext cx="142819" cy="127397"/>
            </a:xfrm>
            <a:custGeom>
              <a:avLst/>
              <a:gdLst>
                <a:gd name="T0" fmla="*/ 127 w 277"/>
                <a:gd name="T1" fmla="*/ 15 h 246"/>
                <a:gd name="T2" fmla="*/ 15 w 277"/>
                <a:gd name="T3" fmla="*/ 148 h 246"/>
                <a:gd name="T4" fmla="*/ 49 w 277"/>
                <a:gd name="T5" fmla="*/ 205 h 246"/>
                <a:gd name="T6" fmla="*/ 239 w 277"/>
                <a:gd name="T7" fmla="*/ 171 h 246"/>
                <a:gd name="T8" fmla="*/ 127 w 277"/>
                <a:gd name="T9" fmla="*/ 15 h 246"/>
                <a:gd name="T10" fmla="*/ 95 w 277"/>
                <a:gd name="T11" fmla="*/ 182 h 246"/>
                <a:gd name="T12" fmla="*/ 95 w 277"/>
                <a:gd name="T13" fmla="*/ 182 h 246"/>
                <a:gd name="T14" fmla="*/ 52 w 277"/>
                <a:gd name="T15" fmla="*/ 151 h 246"/>
                <a:gd name="T16" fmla="*/ 93 w 277"/>
                <a:gd name="T17" fmla="*/ 108 h 246"/>
                <a:gd name="T18" fmla="*/ 138 w 277"/>
                <a:gd name="T19" fmla="*/ 141 h 246"/>
                <a:gd name="T20" fmla="*/ 95 w 277"/>
                <a:gd name="T21" fmla="*/ 182 h 246"/>
                <a:gd name="T22" fmla="*/ 170 w 277"/>
                <a:gd name="T23" fmla="*/ 118 h 246"/>
                <a:gd name="T24" fmla="*/ 170 w 277"/>
                <a:gd name="T25" fmla="*/ 118 h 246"/>
                <a:gd name="T26" fmla="*/ 148 w 277"/>
                <a:gd name="T27" fmla="*/ 116 h 246"/>
                <a:gd name="T28" fmla="*/ 153 w 277"/>
                <a:gd name="T29" fmla="*/ 92 h 246"/>
                <a:gd name="T30" fmla="*/ 177 w 277"/>
                <a:gd name="T31" fmla="*/ 94 h 246"/>
                <a:gd name="T32" fmla="*/ 170 w 277"/>
                <a:gd name="T33" fmla="*/ 118 h 24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77"/>
                <a:gd name="T52" fmla="*/ 0 h 246"/>
                <a:gd name="T53" fmla="*/ 277 w 277"/>
                <a:gd name="T54" fmla="*/ 246 h 24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77" h="246">
                  <a:moveTo>
                    <a:pt x="127" y="15"/>
                  </a:moveTo>
                  <a:cubicBezTo>
                    <a:pt x="0" y="29"/>
                    <a:pt x="15" y="148"/>
                    <a:pt x="15" y="148"/>
                  </a:cubicBezTo>
                  <a:cubicBezTo>
                    <a:pt x="15" y="148"/>
                    <a:pt x="13" y="186"/>
                    <a:pt x="49" y="205"/>
                  </a:cubicBezTo>
                  <a:cubicBezTo>
                    <a:pt x="123" y="246"/>
                    <a:pt x="200" y="221"/>
                    <a:pt x="239" y="171"/>
                  </a:cubicBezTo>
                  <a:cubicBezTo>
                    <a:pt x="277" y="121"/>
                    <a:pt x="255" y="0"/>
                    <a:pt x="127" y="15"/>
                  </a:cubicBezTo>
                  <a:close/>
                  <a:moveTo>
                    <a:pt x="95" y="182"/>
                  </a:moveTo>
                  <a:lnTo>
                    <a:pt x="95" y="182"/>
                  </a:lnTo>
                  <a:cubicBezTo>
                    <a:pt x="71" y="184"/>
                    <a:pt x="52" y="171"/>
                    <a:pt x="52" y="151"/>
                  </a:cubicBezTo>
                  <a:cubicBezTo>
                    <a:pt x="52" y="131"/>
                    <a:pt x="69" y="110"/>
                    <a:pt x="93" y="108"/>
                  </a:cubicBezTo>
                  <a:cubicBezTo>
                    <a:pt x="120" y="105"/>
                    <a:pt x="138" y="121"/>
                    <a:pt x="138" y="141"/>
                  </a:cubicBezTo>
                  <a:cubicBezTo>
                    <a:pt x="138" y="161"/>
                    <a:pt x="119" y="179"/>
                    <a:pt x="95" y="182"/>
                  </a:cubicBezTo>
                  <a:close/>
                  <a:moveTo>
                    <a:pt x="170" y="118"/>
                  </a:moveTo>
                  <a:lnTo>
                    <a:pt x="170" y="118"/>
                  </a:lnTo>
                  <a:cubicBezTo>
                    <a:pt x="162" y="124"/>
                    <a:pt x="152" y="123"/>
                    <a:pt x="148" y="116"/>
                  </a:cubicBezTo>
                  <a:cubicBezTo>
                    <a:pt x="143" y="109"/>
                    <a:pt x="145" y="98"/>
                    <a:pt x="153" y="92"/>
                  </a:cubicBezTo>
                  <a:cubicBezTo>
                    <a:pt x="163" y="85"/>
                    <a:pt x="173" y="87"/>
                    <a:pt x="177" y="94"/>
                  </a:cubicBezTo>
                  <a:cubicBezTo>
                    <a:pt x="181" y="101"/>
                    <a:pt x="178" y="112"/>
                    <a:pt x="170" y="118"/>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1400">
                <a:solidFill>
                  <a:srgbClr val="5F5F5F"/>
                </a:solidFill>
                <a:sym typeface="Calibri" panose="020F0502020204030204" pitchFamily="34" charset="0"/>
              </a:endParaRPr>
            </a:p>
          </p:txBody>
        </p:sp>
        <p:sp>
          <p:nvSpPr>
            <p:cNvPr id="21542" name="Freeform 16"/>
            <p:cNvSpPr>
              <a:spLocks noChangeArrowheads="1"/>
            </p:cNvSpPr>
            <p:nvPr/>
          </p:nvSpPr>
          <p:spPr bwMode="auto">
            <a:xfrm>
              <a:off x="367923" y="159643"/>
              <a:ext cx="133298" cy="150019"/>
            </a:xfrm>
            <a:custGeom>
              <a:avLst/>
              <a:gdLst>
                <a:gd name="T0" fmla="*/ 256 w 259"/>
                <a:gd name="T1" fmla="*/ 269 h 293"/>
                <a:gd name="T2" fmla="*/ 257 w 259"/>
                <a:gd name="T3" fmla="*/ 262 h 293"/>
                <a:gd name="T4" fmla="*/ 259 w 259"/>
                <a:gd name="T5" fmla="*/ 228 h 293"/>
                <a:gd name="T6" fmla="*/ 32 w 259"/>
                <a:gd name="T7" fmla="*/ 0 h 293"/>
                <a:gd name="T8" fmla="*/ 0 w 259"/>
                <a:gd name="T9" fmla="*/ 31 h 293"/>
                <a:gd name="T10" fmla="*/ 32 w 259"/>
                <a:gd name="T11" fmla="*/ 63 h 293"/>
                <a:gd name="T12" fmla="*/ 196 w 259"/>
                <a:gd name="T13" fmla="*/ 228 h 293"/>
                <a:gd name="T14" fmla="*/ 194 w 259"/>
                <a:gd name="T15" fmla="*/ 258 h 293"/>
                <a:gd name="T16" fmla="*/ 194 w 259"/>
                <a:gd name="T17" fmla="*/ 258 h 293"/>
                <a:gd name="T18" fmla="*/ 194 w 259"/>
                <a:gd name="T19" fmla="*/ 261 h 293"/>
                <a:gd name="T20" fmla="*/ 225 w 259"/>
                <a:gd name="T21" fmla="*/ 293 h 293"/>
                <a:gd name="T22" fmla="*/ 256 w 259"/>
                <a:gd name="T23" fmla="*/ 269 h 293"/>
                <a:gd name="T24" fmla="*/ 256 w 259"/>
                <a:gd name="T25" fmla="*/ 269 h 293"/>
                <a:gd name="T26" fmla="*/ 256 w 259"/>
                <a:gd name="T27" fmla="*/ 269 h 29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9"/>
                <a:gd name="T43" fmla="*/ 0 h 293"/>
                <a:gd name="T44" fmla="*/ 259 w 259"/>
                <a:gd name="T45" fmla="*/ 293 h 29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9" h="293">
                  <a:moveTo>
                    <a:pt x="256" y="269"/>
                  </a:moveTo>
                  <a:cubicBezTo>
                    <a:pt x="256" y="267"/>
                    <a:pt x="257" y="264"/>
                    <a:pt x="257" y="262"/>
                  </a:cubicBezTo>
                  <a:cubicBezTo>
                    <a:pt x="258" y="250"/>
                    <a:pt x="259" y="239"/>
                    <a:pt x="259" y="228"/>
                  </a:cubicBezTo>
                  <a:cubicBezTo>
                    <a:pt x="259" y="102"/>
                    <a:pt x="157" y="0"/>
                    <a:pt x="32" y="0"/>
                  </a:cubicBezTo>
                  <a:cubicBezTo>
                    <a:pt x="14" y="0"/>
                    <a:pt x="0" y="14"/>
                    <a:pt x="0" y="31"/>
                  </a:cubicBezTo>
                  <a:cubicBezTo>
                    <a:pt x="0" y="49"/>
                    <a:pt x="14" y="63"/>
                    <a:pt x="32" y="63"/>
                  </a:cubicBezTo>
                  <a:cubicBezTo>
                    <a:pt x="123" y="63"/>
                    <a:pt x="196" y="137"/>
                    <a:pt x="196" y="228"/>
                  </a:cubicBezTo>
                  <a:cubicBezTo>
                    <a:pt x="196" y="238"/>
                    <a:pt x="196" y="248"/>
                    <a:pt x="194" y="258"/>
                  </a:cubicBezTo>
                  <a:lnTo>
                    <a:pt x="194" y="258"/>
                  </a:lnTo>
                  <a:cubicBezTo>
                    <a:pt x="194" y="259"/>
                    <a:pt x="194" y="260"/>
                    <a:pt x="194" y="261"/>
                  </a:cubicBezTo>
                  <a:cubicBezTo>
                    <a:pt x="194" y="279"/>
                    <a:pt x="208" y="293"/>
                    <a:pt x="225" y="293"/>
                  </a:cubicBezTo>
                  <a:cubicBezTo>
                    <a:pt x="240" y="293"/>
                    <a:pt x="252" y="283"/>
                    <a:pt x="256" y="269"/>
                  </a:cubicBezTo>
                  <a:lnTo>
                    <a:pt x="256" y="269"/>
                  </a:lnTo>
                  <a:cubicBezTo>
                    <a:pt x="256" y="269"/>
                    <a:pt x="256" y="269"/>
                    <a:pt x="256" y="269"/>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1400">
                <a:solidFill>
                  <a:srgbClr val="5F5F5F"/>
                </a:solidFill>
                <a:sym typeface="Calibri" panose="020F0502020204030204" pitchFamily="34" charset="0"/>
              </a:endParaRPr>
            </a:p>
          </p:txBody>
        </p:sp>
        <p:sp>
          <p:nvSpPr>
            <p:cNvPr id="21543" name="Freeform 17"/>
            <p:cNvSpPr>
              <a:spLocks noChangeArrowheads="1"/>
            </p:cNvSpPr>
            <p:nvPr/>
          </p:nvSpPr>
          <p:spPr bwMode="auto">
            <a:xfrm>
              <a:off x="371494" y="212031"/>
              <a:ext cx="77360" cy="84534"/>
            </a:xfrm>
            <a:custGeom>
              <a:avLst/>
              <a:gdLst>
                <a:gd name="T0" fmla="*/ 151 w 152"/>
                <a:gd name="T1" fmla="*/ 137 h 164"/>
                <a:gd name="T2" fmla="*/ 152 w 152"/>
                <a:gd name="T3" fmla="*/ 126 h 164"/>
                <a:gd name="T4" fmla="*/ 26 w 152"/>
                <a:gd name="T5" fmla="*/ 0 h 164"/>
                <a:gd name="T6" fmla="*/ 0 w 152"/>
                <a:gd name="T7" fmla="*/ 26 h 164"/>
                <a:gd name="T8" fmla="*/ 26 w 152"/>
                <a:gd name="T9" fmla="*/ 52 h 164"/>
                <a:gd name="T10" fmla="*/ 99 w 152"/>
                <a:gd name="T11" fmla="*/ 126 h 164"/>
                <a:gd name="T12" fmla="*/ 99 w 152"/>
                <a:gd name="T13" fmla="*/ 135 h 164"/>
                <a:gd name="T14" fmla="*/ 99 w 152"/>
                <a:gd name="T15" fmla="*/ 135 h 164"/>
                <a:gd name="T16" fmla="*/ 99 w 152"/>
                <a:gd name="T17" fmla="*/ 138 h 164"/>
                <a:gd name="T18" fmla="*/ 125 w 152"/>
                <a:gd name="T19" fmla="*/ 164 h 164"/>
                <a:gd name="T20" fmla="*/ 151 w 152"/>
                <a:gd name="T21" fmla="*/ 142 h 164"/>
                <a:gd name="T22" fmla="*/ 151 w 152"/>
                <a:gd name="T23" fmla="*/ 142 h 164"/>
                <a:gd name="T24" fmla="*/ 151 w 152"/>
                <a:gd name="T25" fmla="*/ 140 h 164"/>
                <a:gd name="T26" fmla="*/ 151 w 152"/>
                <a:gd name="T27" fmla="*/ 138 h 164"/>
                <a:gd name="T28" fmla="*/ 151 w 152"/>
                <a:gd name="T29" fmla="*/ 137 h 16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52"/>
                <a:gd name="T46" fmla="*/ 0 h 164"/>
                <a:gd name="T47" fmla="*/ 152 w 152"/>
                <a:gd name="T48" fmla="*/ 164 h 16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52" h="164">
                  <a:moveTo>
                    <a:pt x="151" y="137"/>
                  </a:moveTo>
                  <a:cubicBezTo>
                    <a:pt x="152" y="133"/>
                    <a:pt x="152" y="130"/>
                    <a:pt x="152" y="126"/>
                  </a:cubicBezTo>
                  <a:cubicBezTo>
                    <a:pt x="152" y="56"/>
                    <a:pt x="95" y="0"/>
                    <a:pt x="26" y="0"/>
                  </a:cubicBezTo>
                  <a:cubicBezTo>
                    <a:pt x="11" y="0"/>
                    <a:pt x="0" y="11"/>
                    <a:pt x="0" y="26"/>
                  </a:cubicBezTo>
                  <a:cubicBezTo>
                    <a:pt x="0" y="40"/>
                    <a:pt x="11" y="52"/>
                    <a:pt x="26" y="52"/>
                  </a:cubicBezTo>
                  <a:cubicBezTo>
                    <a:pt x="66" y="52"/>
                    <a:pt x="99" y="85"/>
                    <a:pt x="99" y="126"/>
                  </a:cubicBezTo>
                  <a:cubicBezTo>
                    <a:pt x="99" y="129"/>
                    <a:pt x="99" y="132"/>
                    <a:pt x="99" y="135"/>
                  </a:cubicBezTo>
                  <a:lnTo>
                    <a:pt x="99" y="135"/>
                  </a:lnTo>
                  <a:cubicBezTo>
                    <a:pt x="99" y="136"/>
                    <a:pt x="99" y="137"/>
                    <a:pt x="99" y="138"/>
                  </a:cubicBezTo>
                  <a:cubicBezTo>
                    <a:pt x="99" y="153"/>
                    <a:pt x="111" y="164"/>
                    <a:pt x="125" y="164"/>
                  </a:cubicBezTo>
                  <a:cubicBezTo>
                    <a:pt x="138" y="164"/>
                    <a:pt x="149" y="154"/>
                    <a:pt x="151" y="142"/>
                  </a:cubicBezTo>
                  <a:lnTo>
                    <a:pt x="151" y="142"/>
                  </a:lnTo>
                  <a:cubicBezTo>
                    <a:pt x="151" y="141"/>
                    <a:pt x="151" y="140"/>
                    <a:pt x="151" y="140"/>
                  </a:cubicBezTo>
                  <a:cubicBezTo>
                    <a:pt x="151" y="139"/>
                    <a:pt x="151" y="139"/>
                    <a:pt x="151" y="138"/>
                  </a:cubicBezTo>
                  <a:cubicBezTo>
                    <a:pt x="151" y="138"/>
                    <a:pt x="151" y="138"/>
                    <a:pt x="151" y="137"/>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1400">
                <a:solidFill>
                  <a:srgbClr val="5F5F5F"/>
                </a:solidFill>
                <a:sym typeface="Calibri" panose="020F0502020204030204" pitchFamily="34" charset="0"/>
              </a:endParaRPr>
            </a:p>
          </p:txBody>
        </p:sp>
      </p:grpSp>
      <p:grpSp>
        <p:nvGrpSpPr>
          <p:cNvPr id="21544" name="组合 145"/>
          <p:cNvGrpSpPr/>
          <p:nvPr/>
        </p:nvGrpSpPr>
        <p:grpSpPr bwMode="auto">
          <a:xfrm>
            <a:off x="10039350" y="2222500"/>
            <a:ext cx="1081088" cy="1081088"/>
            <a:chOff x="0" y="0"/>
            <a:chExt cx="639465" cy="639465"/>
          </a:xfrm>
        </p:grpSpPr>
        <p:grpSp>
          <p:nvGrpSpPr>
            <p:cNvPr id="21545" name="组合 146"/>
            <p:cNvGrpSpPr/>
            <p:nvPr/>
          </p:nvGrpSpPr>
          <p:grpSpPr bwMode="auto">
            <a:xfrm>
              <a:off x="0" y="0"/>
              <a:ext cx="639465" cy="639465"/>
              <a:chOff x="0" y="0"/>
              <a:chExt cx="4000500" cy="4000500"/>
            </a:xfrm>
          </p:grpSpPr>
          <p:sp>
            <p:nvSpPr>
              <p:cNvPr id="21546" name="同心圆 148"/>
              <p:cNvSpPr>
                <a:spLocks noChangeArrowheads="1"/>
              </p:cNvSpPr>
              <p:nvPr/>
            </p:nvSpPr>
            <p:spPr bwMode="auto">
              <a:xfrm>
                <a:off x="0" y="0"/>
                <a:ext cx="4000500" cy="4000500"/>
              </a:xfrm>
              <a:custGeom>
                <a:avLst/>
                <a:gdLst>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0 60000 65536"/>
                  <a:gd name="T17" fmla="*/ 0 60000 65536"/>
                  <a:gd name="T18" fmla="*/ 0 60000 65536"/>
                  <a:gd name="T19" fmla="*/ 0 60000 65536"/>
                  <a:gd name="T20" fmla="*/ 0 60000 65536"/>
                  <a:gd name="T21" fmla="*/ 0 60000 65536"/>
                  <a:gd name="T22" fmla="*/ 0 60000 65536"/>
                  <a:gd name="T23" fmla="*/ 0 60000 65536"/>
                  <a:gd name="T24" fmla="*/ 0 w 21600"/>
                  <a:gd name="T25" fmla="*/ 0 h 21600"/>
                  <a:gd name="T26" fmla="*/ 21600 w 21600"/>
                  <a:gd name="T27" fmla="*/ 2160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053" y="10800"/>
                    </a:moveTo>
                    <a:cubicBezTo>
                      <a:pt x="1053" y="16183"/>
                      <a:pt x="5417" y="20547"/>
                      <a:pt x="10800" y="20547"/>
                    </a:cubicBezTo>
                    <a:cubicBezTo>
                      <a:pt x="16183" y="20547"/>
                      <a:pt x="20547" y="16183"/>
                      <a:pt x="20547" y="10800"/>
                    </a:cubicBezTo>
                    <a:cubicBezTo>
                      <a:pt x="20547" y="5417"/>
                      <a:pt x="16183" y="1053"/>
                      <a:pt x="10800" y="1053"/>
                    </a:cubicBezTo>
                    <a:cubicBezTo>
                      <a:pt x="5417" y="1053"/>
                      <a:pt x="1053" y="5417"/>
                      <a:pt x="1053" y="10800"/>
                    </a:cubicBezTo>
                    <a:close/>
                  </a:path>
                </a:pathLst>
              </a:custGeom>
              <a:gradFill rotWithShape="1">
                <a:gsLst>
                  <a:gs pos="0">
                    <a:srgbClr val="FFFFFF"/>
                  </a:gs>
                  <a:gs pos="54999">
                    <a:srgbClr val="F2F2F2"/>
                  </a:gs>
                  <a:gs pos="100000">
                    <a:srgbClr val="A5A5A5"/>
                  </a:gs>
                </a:gsLst>
                <a:lin ang="8100000" scaled="1"/>
              </a:gradFill>
              <a:ln>
                <a:noFill/>
              </a:ln>
              <a:extLst>
                <a:ext uri="{91240B29-F687-4F45-9708-019B960494DF}">
                  <a14:hiddenLine xmlns:a14="http://schemas.microsoft.com/office/drawing/2010/main" w="9525">
                    <a:solidFill>
                      <a:srgbClr val="000000"/>
                    </a:solidFill>
                    <a:bevel/>
                  </a14:hiddenLine>
                </a:ext>
              </a:extLst>
            </p:spPr>
            <p:txBody>
              <a:bodyPr anchor="ctr"/>
              <a:lstStyle/>
              <a:p>
                <a:pPr algn="ctr"/>
                <a:endParaRPr lang="zh-CN" altLang="zh-CN">
                  <a:solidFill>
                    <a:srgbClr val="5F5F5F"/>
                  </a:solidFill>
                  <a:sym typeface="Calibri" panose="020F0502020204030204" pitchFamily="34" charset="0"/>
                </a:endParaRPr>
              </a:p>
            </p:txBody>
          </p:sp>
          <p:sp>
            <p:nvSpPr>
              <p:cNvPr id="21547" name="椭圆 149"/>
              <p:cNvSpPr>
                <a:spLocks noChangeArrowheads="1"/>
              </p:cNvSpPr>
              <p:nvPr/>
            </p:nvSpPr>
            <p:spPr bwMode="auto">
              <a:xfrm>
                <a:off x="87312" y="87312"/>
                <a:ext cx="3825874" cy="3825874"/>
              </a:xfrm>
              <a:prstGeom prst="ellipse">
                <a:avLst/>
              </a:prstGeom>
              <a:solidFill>
                <a:srgbClr val="8DD7FA"/>
              </a:solidFill>
              <a:ln>
                <a:noFill/>
              </a:ln>
              <a:extLst>
                <a:ext uri="{91240B29-F687-4F45-9708-019B960494DF}">
                  <a14:hiddenLine xmlns:a14="http://schemas.microsoft.com/office/drawing/2010/main" w="9525">
                    <a:solidFill>
                      <a:srgbClr val="000000"/>
                    </a:solidFill>
                    <a:bevel/>
                  </a14:hiddenLine>
                </a:ext>
              </a:extLst>
            </p:spPr>
            <p:txBody>
              <a:bodyPr anchor="ctr"/>
              <a:lstStyle/>
              <a:p>
                <a:pPr algn="ctr"/>
                <a:endParaRPr lang="zh-CN" altLang="zh-CN">
                  <a:solidFill>
                    <a:srgbClr val="FFFFFF"/>
                  </a:solidFill>
                  <a:sym typeface="Calibri" panose="020F0502020204030204" pitchFamily="34" charset="0"/>
                </a:endParaRPr>
              </a:p>
            </p:txBody>
          </p:sp>
        </p:grpSp>
        <p:sp>
          <p:nvSpPr>
            <p:cNvPr id="21548" name="Freeform 18"/>
            <p:cNvSpPr>
              <a:spLocks noEditPoints="1" noChangeArrowheads="1"/>
            </p:cNvSpPr>
            <p:nvPr/>
          </p:nvSpPr>
          <p:spPr bwMode="auto">
            <a:xfrm>
              <a:off x="106100" y="149537"/>
              <a:ext cx="403464" cy="353616"/>
            </a:xfrm>
            <a:custGeom>
              <a:avLst/>
              <a:gdLst>
                <a:gd name="T0" fmla="*/ 417 w 785"/>
                <a:gd name="T1" fmla="*/ 0 h 690"/>
                <a:gd name="T2" fmla="*/ 417 w 785"/>
                <a:gd name="T3" fmla="*/ 593 h 690"/>
                <a:gd name="T4" fmla="*/ 646 w 785"/>
                <a:gd name="T5" fmla="*/ 690 h 690"/>
                <a:gd name="T6" fmla="*/ 626 w 785"/>
                <a:gd name="T7" fmla="*/ 540 h 690"/>
                <a:gd name="T8" fmla="*/ 30 w 785"/>
                <a:gd name="T9" fmla="*/ 315 h 690"/>
                <a:gd name="T10" fmla="*/ 0 w 785"/>
                <a:gd name="T11" fmla="*/ 396 h 690"/>
                <a:gd name="T12" fmla="*/ 122 w 785"/>
                <a:gd name="T13" fmla="*/ 600 h 690"/>
                <a:gd name="T14" fmla="*/ 214 w 785"/>
                <a:gd name="T15" fmla="*/ 613 h 690"/>
                <a:gd name="T16" fmla="*/ 355 w 785"/>
                <a:gd name="T17" fmla="*/ 609 h 690"/>
                <a:gd name="T18" fmla="*/ 189 w 785"/>
                <a:gd name="T19" fmla="*/ 400 h 690"/>
                <a:gd name="T20" fmla="*/ 257 w 785"/>
                <a:gd name="T21" fmla="*/ 219 h 690"/>
                <a:gd name="T22" fmla="*/ 310 w 785"/>
                <a:gd name="T23" fmla="*/ 241 h 690"/>
                <a:gd name="T24" fmla="*/ 311 w 785"/>
                <a:gd name="T25" fmla="*/ 287 h 690"/>
                <a:gd name="T26" fmla="*/ 317 w 785"/>
                <a:gd name="T27" fmla="*/ 320 h 690"/>
                <a:gd name="T28" fmla="*/ 320 w 785"/>
                <a:gd name="T29" fmla="*/ 371 h 690"/>
                <a:gd name="T30" fmla="*/ 287 w 785"/>
                <a:gd name="T31" fmla="*/ 397 h 690"/>
                <a:gd name="T32" fmla="*/ 189 w 785"/>
                <a:gd name="T33" fmla="*/ 400 h 690"/>
                <a:gd name="T34" fmla="*/ 252 w 785"/>
                <a:gd name="T35" fmla="*/ 295 h 690"/>
                <a:gd name="T36" fmla="*/ 289 w 785"/>
                <a:gd name="T37" fmla="*/ 284 h 690"/>
                <a:gd name="T38" fmla="*/ 289 w 785"/>
                <a:gd name="T39" fmla="*/ 252 h 690"/>
                <a:gd name="T40" fmla="*/ 249 w 785"/>
                <a:gd name="T41" fmla="*/ 240 h 690"/>
                <a:gd name="T42" fmla="*/ 213 w 785"/>
                <a:gd name="T43" fmla="*/ 295 h 690"/>
                <a:gd name="T44" fmla="*/ 258 w 785"/>
                <a:gd name="T45" fmla="*/ 379 h 690"/>
                <a:gd name="T46" fmla="*/ 288 w 785"/>
                <a:gd name="T47" fmla="*/ 373 h 690"/>
                <a:gd name="T48" fmla="*/ 301 w 785"/>
                <a:gd name="T49" fmla="*/ 348 h 690"/>
                <a:gd name="T50" fmla="*/ 281 w 785"/>
                <a:gd name="T51" fmla="*/ 320 h 690"/>
                <a:gd name="T52" fmla="*/ 213 w 785"/>
                <a:gd name="T53" fmla="*/ 317 h 690"/>
                <a:gd name="T54" fmla="*/ 372 w 785"/>
                <a:gd name="T55" fmla="*/ 400 h 690"/>
                <a:gd name="T56" fmla="*/ 440 w 785"/>
                <a:gd name="T57" fmla="*/ 219 h 690"/>
                <a:gd name="T58" fmla="*/ 493 w 785"/>
                <a:gd name="T59" fmla="*/ 241 h 690"/>
                <a:gd name="T60" fmla="*/ 494 w 785"/>
                <a:gd name="T61" fmla="*/ 287 h 690"/>
                <a:gd name="T62" fmla="*/ 500 w 785"/>
                <a:gd name="T63" fmla="*/ 320 h 690"/>
                <a:gd name="T64" fmla="*/ 503 w 785"/>
                <a:gd name="T65" fmla="*/ 371 h 690"/>
                <a:gd name="T66" fmla="*/ 470 w 785"/>
                <a:gd name="T67" fmla="*/ 397 h 690"/>
                <a:gd name="T68" fmla="*/ 372 w 785"/>
                <a:gd name="T69" fmla="*/ 400 h 690"/>
                <a:gd name="T70" fmla="*/ 435 w 785"/>
                <a:gd name="T71" fmla="*/ 295 h 690"/>
                <a:gd name="T72" fmla="*/ 472 w 785"/>
                <a:gd name="T73" fmla="*/ 284 h 690"/>
                <a:gd name="T74" fmla="*/ 472 w 785"/>
                <a:gd name="T75" fmla="*/ 252 h 690"/>
                <a:gd name="T76" fmla="*/ 432 w 785"/>
                <a:gd name="T77" fmla="*/ 240 h 690"/>
                <a:gd name="T78" fmla="*/ 396 w 785"/>
                <a:gd name="T79" fmla="*/ 295 h 690"/>
                <a:gd name="T80" fmla="*/ 441 w 785"/>
                <a:gd name="T81" fmla="*/ 379 h 690"/>
                <a:gd name="T82" fmla="*/ 471 w 785"/>
                <a:gd name="T83" fmla="*/ 373 h 690"/>
                <a:gd name="T84" fmla="*/ 484 w 785"/>
                <a:gd name="T85" fmla="*/ 348 h 690"/>
                <a:gd name="T86" fmla="*/ 464 w 785"/>
                <a:gd name="T87" fmla="*/ 320 h 690"/>
                <a:gd name="T88" fmla="*/ 396 w 785"/>
                <a:gd name="T89" fmla="*/ 317 h 690"/>
                <a:gd name="T90" fmla="*/ 548 w 785"/>
                <a:gd name="T91" fmla="*/ 342 h 690"/>
                <a:gd name="T92" fmla="*/ 578 w 785"/>
                <a:gd name="T93" fmla="*/ 362 h 690"/>
                <a:gd name="T94" fmla="*/ 624 w 785"/>
                <a:gd name="T95" fmla="*/ 382 h 690"/>
                <a:gd name="T96" fmla="*/ 664 w 785"/>
                <a:gd name="T97" fmla="*/ 367 h 690"/>
                <a:gd name="T98" fmla="*/ 664 w 785"/>
                <a:gd name="T99" fmla="*/ 336 h 690"/>
                <a:gd name="T100" fmla="*/ 615 w 785"/>
                <a:gd name="T101" fmla="*/ 317 h 690"/>
                <a:gd name="T102" fmla="*/ 561 w 785"/>
                <a:gd name="T103" fmla="*/ 288 h 690"/>
                <a:gd name="T104" fmla="*/ 562 w 785"/>
                <a:gd name="T105" fmla="*/ 240 h 690"/>
                <a:gd name="T106" fmla="*/ 618 w 785"/>
                <a:gd name="T107" fmla="*/ 216 h 690"/>
                <a:gd name="T108" fmla="*/ 678 w 785"/>
                <a:gd name="T109" fmla="*/ 241 h 690"/>
                <a:gd name="T110" fmla="*/ 664 w 785"/>
                <a:gd name="T111" fmla="*/ 272 h 690"/>
                <a:gd name="T112" fmla="*/ 619 w 785"/>
                <a:gd name="T113" fmla="*/ 237 h 690"/>
                <a:gd name="T114" fmla="*/ 578 w 785"/>
                <a:gd name="T115" fmla="*/ 264 h 690"/>
                <a:gd name="T116" fmla="*/ 621 w 785"/>
                <a:gd name="T117" fmla="*/ 293 h 690"/>
                <a:gd name="T118" fmla="*/ 685 w 785"/>
                <a:gd name="T119" fmla="*/ 323 h 690"/>
                <a:gd name="T120" fmla="*/ 684 w 785"/>
                <a:gd name="T121" fmla="*/ 376 h 690"/>
                <a:gd name="T122" fmla="*/ 625 w 785"/>
                <a:gd name="T123" fmla="*/ 403 h 690"/>
                <a:gd name="T124" fmla="*/ 558 w 785"/>
                <a:gd name="T125" fmla="*/ 375 h 69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785"/>
                <a:gd name="T190" fmla="*/ 0 h 690"/>
                <a:gd name="T191" fmla="*/ 785 w 785"/>
                <a:gd name="T192" fmla="*/ 690 h 69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785" h="690">
                  <a:moveTo>
                    <a:pt x="785" y="297"/>
                  </a:moveTo>
                  <a:cubicBezTo>
                    <a:pt x="785" y="133"/>
                    <a:pt x="620" y="0"/>
                    <a:pt x="417" y="0"/>
                  </a:cubicBezTo>
                  <a:cubicBezTo>
                    <a:pt x="213" y="0"/>
                    <a:pt x="49" y="133"/>
                    <a:pt x="49" y="297"/>
                  </a:cubicBezTo>
                  <a:cubicBezTo>
                    <a:pt x="49" y="460"/>
                    <a:pt x="213" y="593"/>
                    <a:pt x="417" y="593"/>
                  </a:cubicBezTo>
                  <a:cubicBezTo>
                    <a:pt x="436" y="593"/>
                    <a:pt x="455" y="592"/>
                    <a:pt x="473" y="589"/>
                  </a:cubicBezTo>
                  <a:cubicBezTo>
                    <a:pt x="507" y="646"/>
                    <a:pt x="571" y="685"/>
                    <a:pt x="646" y="690"/>
                  </a:cubicBezTo>
                  <a:cubicBezTo>
                    <a:pt x="626" y="664"/>
                    <a:pt x="615" y="632"/>
                    <a:pt x="615" y="598"/>
                  </a:cubicBezTo>
                  <a:cubicBezTo>
                    <a:pt x="615" y="577"/>
                    <a:pt x="619" y="559"/>
                    <a:pt x="626" y="540"/>
                  </a:cubicBezTo>
                  <a:cubicBezTo>
                    <a:pt x="722" y="487"/>
                    <a:pt x="785" y="398"/>
                    <a:pt x="785" y="297"/>
                  </a:cubicBezTo>
                  <a:close/>
                  <a:moveTo>
                    <a:pt x="30" y="315"/>
                  </a:moveTo>
                  <a:cubicBezTo>
                    <a:pt x="30" y="307"/>
                    <a:pt x="31" y="300"/>
                    <a:pt x="32" y="293"/>
                  </a:cubicBezTo>
                  <a:cubicBezTo>
                    <a:pt x="11" y="324"/>
                    <a:pt x="0" y="359"/>
                    <a:pt x="0" y="396"/>
                  </a:cubicBezTo>
                  <a:cubicBezTo>
                    <a:pt x="0" y="473"/>
                    <a:pt x="48" y="541"/>
                    <a:pt x="121" y="581"/>
                  </a:cubicBezTo>
                  <a:cubicBezTo>
                    <a:pt x="122" y="587"/>
                    <a:pt x="122" y="593"/>
                    <a:pt x="122" y="600"/>
                  </a:cubicBezTo>
                  <a:cubicBezTo>
                    <a:pt x="122" y="625"/>
                    <a:pt x="114" y="649"/>
                    <a:pt x="99" y="669"/>
                  </a:cubicBezTo>
                  <a:cubicBezTo>
                    <a:pt x="146" y="666"/>
                    <a:pt x="187" y="645"/>
                    <a:pt x="214" y="613"/>
                  </a:cubicBezTo>
                  <a:cubicBezTo>
                    <a:pt x="234" y="617"/>
                    <a:pt x="255" y="619"/>
                    <a:pt x="276" y="619"/>
                  </a:cubicBezTo>
                  <a:cubicBezTo>
                    <a:pt x="303" y="619"/>
                    <a:pt x="330" y="616"/>
                    <a:pt x="355" y="609"/>
                  </a:cubicBezTo>
                  <a:cubicBezTo>
                    <a:pt x="172" y="592"/>
                    <a:pt x="30" y="467"/>
                    <a:pt x="30" y="315"/>
                  </a:cubicBezTo>
                  <a:close/>
                  <a:moveTo>
                    <a:pt x="189" y="400"/>
                  </a:moveTo>
                  <a:lnTo>
                    <a:pt x="189" y="219"/>
                  </a:lnTo>
                  <a:lnTo>
                    <a:pt x="257" y="219"/>
                  </a:lnTo>
                  <a:cubicBezTo>
                    <a:pt x="271" y="219"/>
                    <a:pt x="282" y="221"/>
                    <a:pt x="290" y="224"/>
                  </a:cubicBezTo>
                  <a:cubicBezTo>
                    <a:pt x="299" y="228"/>
                    <a:pt x="305" y="234"/>
                    <a:pt x="310" y="241"/>
                  </a:cubicBezTo>
                  <a:cubicBezTo>
                    <a:pt x="315" y="249"/>
                    <a:pt x="317" y="257"/>
                    <a:pt x="317" y="265"/>
                  </a:cubicBezTo>
                  <a:cubicBezTo>
                    <a:pt x="317" y="273"/>
                    <a:pt x="315" y="280"/>
                    <a:pt x="311" y="287"/>
                  </a:cubicBezTo>
                  <a:cubicBezTo>
                    <a:pt x="306" y="294"/>
                    <a:pt x="300" y="300"/>
                    <a:pt x="292" y="304"/>
                  </a:cubicBezTo>
                  <a:cubicBezTo>
                    <a:pt x="303" y="307"/>
                    <a:pt x="311" y="312"/>
                    <a:pt x="317" y="320"/>
                  </a:cubicBezTo>
                  <a:cubicBezTo>
                    <a:pt x="323" y="328"/>
                    <a:pt x="326" y="337"/>
                    <a:pt x="326" y="348"/>
                  </a:cubicBezTo>
                  <a:cubicBezTo>
                    <a:pt x="326" y="356"/>
                    <a:pt x="324" y="364"/>
                    <a:pt x="320" y="371"/>
                  </a:cubicBezTo>
                  <a:cubicBezTo>
                    <a:pt x="317" y="379"/>
                    <a:pt x="312" y="384"/>
                    <a:pt x="307" y="388"/>
                  </a:cubicBezTo>
                  <a:cubicBezTo>
                    <a:pt x="302" y="392"/>
                    <a:pt x="295" y="395"/>
                    <a:pt x="287" y="397"/>
                  </a:cubicBezTo>
                  <a:cubicBezTo>
                    <a:pt x="279" y="399"/>
                    <a:pt x="270" y="400"/>
                    <a:pt x="258" y="400"/>
                  </a:cubicBezTo>
                  <a:lnTo>
                    <a:pt x="189" y="400"/>
                  </a:lnTo>
                  <a:close/>
                  <a:moveTo>
                    <a:pt x="213" y="295"/>
                  </a:moveTo>
                  <a:lnTo>
                    <a:pt x="252" y="295"/>
                  </a:lnTo>
                  <a:cubicBezTo>
                    <a:pt x="263" y="295"/>
                    <a:pt x="270" y="294"/>
                    <a:pt x="275" y="293"/>
                  </a:cubicBezTo>
                  <a:cubicBezTo>
                    <a:pt x="281" y="291"/>
                    <a:pt x="286" y="288"/>
                    <a:pt x="289" y="284"/>
                  </a:cubicBezTo>
                  <a:cubicBezTo>
                    <a:pt x="292" y="280"/>
                    <a:pt x="293" y="274"/>
                    <a:pt x="293" y="268"/>
                  </a:cubicBezTo>
                  <a:cubicBezTo>
                    <a:pt x="293" y="262"/>
                    <a:pt x="292" y="257"/>
                    <a:pt x="289" y="252"/>
                  </a:cubicBezTo>
                  <a:cubicBezTo>
                    <a:pt x="286" y="248"/>
                    <a:pt x="282" y="245"/>
                    <a:pt x="277" y="243"/>
                  </a:cubicBezTo>
                  <a:cubicBezTo>
                    <a:pt x="271" y="241"/>
                    <a:pt x="262" y="240"/>
                    <a:pt x="249" y="240"/>
                  </a:cubicBezTo>
                  <a:lnTo>
                    <a:pt x="213" y="240"/>
                  </a:lnTo>
                  <a:lnTo>
                    <a:pt x="213" y="295"/>
                  </a:lnTo>
                  <a:close/>
                  <a:moveTo>
                    <a:pt x="213" y="379"/>
                  </a:moveTo>
                  <a:lnTo>
                    <a:pt x="258" y="379"/>
                  </a:lnTo>
                  <a:cubicBezTo>
                    <a:pt x="266" y="379"/>
                    <a:pt x="271" y="379"/>
                    <a:pt x="274" y="378"/>
                  </a:cubicBezTo>
                  <a:cubicBezTo>
                    <a:pt x="280" y="377"/>
                    <a:pt x="284" y="375"/>
                    <a:pt x="288" y="373"/>
                  </a:cubicBezTo>
                  <a:cubicBezTo>
                    <a:pt x="292" y="371"/>
                    <a:pt x="295" y="367"/>
                    <a:pt x="297" y="363"/>
                  </a:cubicBezTo>
                  <a:cubicBezTo>
                    <a:pt x="300" y="359"/>
                    <a:pt x="301" y="353"/>
                    <a:pt x="301" y="348"/>
                  </a:cubicBezTo>
                  <a:cubicBezTo>
                    <a:pt x="301" y="341"/>
                    <a:pt x="299" y="335"/>
                    <a:pt x="296" y="330"/>
                  </a:cubicBezTo>
                  <a:cubicBezTo>
                    <a:pt x="292" y="325"/>
                    <a:pt x="287" y="322"/>
                    <a:pt x="281" y="320"/>
                  </a:cubicBezTo>
                  <a:cubicBezTo>
                    <a:pt x="275" y="318"/>
                    <a:pt x="266" y="317"/>
                    <a:pt x="255" y="317"/>
                  </a:cubicBezTo>
                  <a:lnTo>
                    <a:pt x="213" y="317"/>
                  </a:lnTo>
                  <a:lnTo>
                    <a:pt x="213" y="379"/>
                  </a:lnTo>
                  <a:close/>
                  <a:moveTo>
                    <a:pt x="372" y="400"/>
                  </a:moveTo>
                  <a:lnTo>
                    <a:pt x="372" y="219"/>
                  </a:lnTo>
                  <a:lnTo>
                    <a:pt x="440" y="219"/>
                  </a:lnTo>
                  <a:cubicBezTo>
                    <a:pt x="454" y="219"/>
                    <a:pt x="465" y="221"/>
                    <a:pt x="473" y="224"/>
                  </a:cubicBezTo>
                  <a:cubicBezTo>
                    <a:pt x="482" y="228"/>
                    <a:pt x="488" y="234"/>
                    <a:pt x="493" y="241"/>
                  </a:cubicBezTo>
                  <a:cubicBezTo>
                    <a:pt x="498" y="249"/>
                    <a:pt x="500" y="257"/>
                    <a:pt x="500" y="265"/>
                  </a:cubicBezTo>
                  <a:cubicBezTo>
                    <a:pt x="500" y="273"/>
                    <a:pt x="498" y="280"/>
                    <a:pt x="494" y="287"/>
                  </a:cubicBezTo>
                  <a:cubicBezTo>
                    <a:pt x="489" y="294"/>
                    <a:pt x="483" y="300"/>
                    <a:pt x="475" y="304"/>
                  </a:cubicBezTo>
                  <a:cubicBezTo>
                    <a:pt x="486" y="307"/>
                    <a:pt x="494" y="312"/>
                    <a:pt x="500" y="320"/>
                  </a:cubicBezTo>
                  <a:cubicBezTo>
                    <a:pt x="506" y="328"/>
                    <a:pt x="509" y="337"/>
                    <a:pt x="509" y="348"/>
                  </a:cubicBezTo>
                  <a:cubicBezTo>
                    <a:pt x="509" y="356"/>
                    <a:pt x="507" y="364"/>
                    <a:pt x="503" y="371"/>
                  </a:cubicBezTo>
                  <a:cubicBezTo>
                    <a:pt x="500" y="379"/>
                    <a:pt x="495" y="384"/>
                    <a:pt x="490" y="388"/>
                  </a:cubicBezTo>
                  <a:cubicBezTo>
                    <a:pt x="485" y="392"/>
                    <a:pt x="478" y="395"/>
                    <a:pt x="470" y="397"/>
                  </a:cubicBezTo>
                  <a:cubicBezTo>
                    <a:pt x="462" y="399"/>
                    <a:pt x="453" y="400"/>
                    <a:pt x="441" y="400"/>
                  </a:cubicBezTo>
                  <a:lnTo>
                    <a:pt x="372" y="400"/>
                  </a:lnTo>
                  <a:close/>
                  <a:moveTo>
                    <a:pt x="396" y="295"/>
                  </a:moveTo>
                  <a:lnTo>
                    <a:pt x="435" y="295"/>
                  </a:lnTo>
                  <a:cubicBezTo>
                    <a:pt x="446" y="295"/>
                    <a:pt x="453" y="294"/>
                    <a:pt x="458" y="293"/>
                  </a:cubicBezTo>
                  <a:cubicBezTo>
                    <a:pt x="464" y="291"/>
                    <a:pt x="469" y="288"/>
                    <a:pt x="472" y="284"/>
                  </a:cubicBezTo>
                  <a:cubicBezTo>
                    <a:pt x="475" y="280"/>
                    <a:pt x="476" y="274"/>
                    <a:pt x="476" y="268"/>
                  </a:cubicBezTo>
                  <a:cubicBezTo>
                    <a:pt x="476" y="262"/>
                    <a:pt x="475" y="257"/>
                    <a:pt x="472" y="252"/>
                  </a:cubicBezTo>
                  <a:cubicBezTo>
                    <a:pt x="469" y="248"/>
                    <a:pt x="465" y="245"/>
                    <a:pt x="460" y="243"/>
                  </a:cubicBezTo>
                  <a:cubicBezTo>
                    <a:pt x="454" y="241"/>
                    <a:pt x="445" y="240"/>
                    <a:pt x="432" y="240"/>
                  </a:cubicBezTo>
                  <a:lnTo>
                    <a:pt x="396" y="240"/>
                  </a:lnTo>
                  <a:lnTo>
                    <a:pt x="396" y="295"/>
                  </a:lnTo>
                  <a:close/>
                  <a:moveTo>
                    <a:pt x="396" y="379"/>
                  </a:moveTo>
                  <a:lnTo>
                    <a:pt x="441" y="379"/>
                  </a:lnTo>
                  <a:cubicBezTo>
                    <a:pt x="449" y="379"/>
                    <a:pt x="454" y="379"/>
                    <a:pt x="457" y="378"/>
                  </a:cubicBezTo>
                  <a:cubicBezTo>
                    <a:pt x="463" y="377"/>
                    <a:pt x="467" y="375"/>
                    <a:pt x="471" y="373"/>
                  </a:cubicBezTo>
                  <a:cubicBezTo>
                    <a:pt x="475" y="371"/>
                    <a:pt x="478" y="367"/>
                    <a:pt x="480" y="363"/>
                  </a:cubicBezTo>
                  <a:cubicBezTo>
                    <a:pt x="483" y="359"/>
                    <a:pt x="484" y="353"/>
                    <a:pt x="484" y="348"/>
                  </a:cubicBezTo>
                  <a:cubicBezTo>
                    <a:pt x="484" y="341"/>
                    <a:pt x="482" y="335"/>
                    <a:pt x="479" y="330"/>
                  </a:cubicBezTo>
                  <a:cubicBezTo>
                    <a:pt x="475" y="325"/>
                    <a:pt x="470" y="322"/>
                    <a:pt x="464" y="320"/>
                  </a:cubicBezTo>
                  <a:cubicBezTo>
                    <a:pt x="458" y="318"/>
                    <a:pt x="449" y="317"/>
                    <a:pt x="438" y="317"/>
                  </a:cubicBezTo>
                  <a:lnTo>
                    <a:pt x="396" y="317"/>
                  </a:lnTo>
                  <a:lnTo>
                    <a:pt x="396" y="379"/>
                  </a:lnTo>
                  <a:close/>
                  <a:moveTo>
                    <a:pt x="548" y="342"/>
                  </a:moveTo>
                  <a:lnTo>
                    <a:pt x="570" y="340"/>
                  </a:lnTo>
                  <a:cubicBezTo>
                    <a:pt x="571" y="349"/>
                    <a:pt x="574" y="357"/>
                    <a:pt x="578" y="362"/>
                  </a:cubicBezTo>
                  <a:cubicBezTo>
                    <a:pt x="582" y="368"/>
                    <a:pt x="588" y="373"/>
                    <a:pt x="596" y="376"/>
                  </a:cubicBezTo>
                  <a:cubicBezTo>
                    <a:pt x="604" y="380"/>
                    <a:pt x="614" y="382"/>
                    <a:pt x="624" y="382"/>
                  </a:cubicBezTo>
                  <a:cubicBezTo>
                    <a:pt x="633" y="382"/>
                    <a:pt x="641" y="380"/>
                    <a:pt x="648" y="378"/>
                  </a:cubicBezTo>
                  <a:cubicBezTo>
                    <a:pt x="655" y="375"/>
                    <a:pt x="660" y="371"/>
                    <a:pt x="664" y="367"/>
                  </a:cubicBezTo>
                  <a:cubicBezTo>
                    <a:pt x="667" y="362"/>
                    <a:pt x="669" y="357"/>
                    <a:pt x="669" y="351"/>
                  </a:cubicBezTo>
                  <a:cubicBezTo>
                    <a:pt x="669" y="345"/>
                    <a:pt x="667" y="340"/>
                    <a:pt x="664" y="336"/>
                  </a:cubicBezTo>
                  <a:cubicBezTo>
                    <a:pt x="661" y="332"/>
                    <a:pt x="655" y="328"/>
                    <a:pt x="648" y="325"/>
                  </a:cubicBezTo>
                  <a:cubicBezTo>
                    <a:pt x="643" y="324"/>
                    <a:pt x="632" y="321"/>
                    <a:pt x="615" y="317"/>
                  </a:cubicBezTo>
                  <a:cubicBezTo>
                    <a:pt x="599" y="313"/>
                    <a:pt x="587" y="309"/>
                    <a:pt x="580" y="305"/>
                  </a:cubicBezTo>
                  <a:cubicBezTo>
                    <a:pt x="572" y="301"/>
                    <a:pt x="565" y="295"/>
                    <a:pt x="561" y="288"/>
                  </a:cubicBezTo>
                  <a:cubicBezTo>
                    <a:pt x="557" y="282"/>
                    <a:pt x="555" y="274"/>
                    <a:pt x="555" y="266"/>
                  </a:cubicBezTo>
                  <a:cubicBezTo>
                    <a:pt x="555" y="257"/>
                    <a:pt x="557" y="248"/>
                    <a:pt x="562" y="240"/>
                  </a:cubicBezTo>
                  <a:cubicBezTo>
                    <a:pt x="568" y="232"/>
                    <a:pt x="575" y="226"/>
                    <a:pt x="585" y="222"/>
                  </a:cubicBezTo>
                  <a:cubicBezTo>
                    <a:pt x="595" y="218"/>
                    <a:pt x="606" y="216"/>
                    <a:pt x="618" y="216"/>
                  </a:cubicBezTo>
                  <a:cubicBezTo>
                    <a:pt x="632" y="216"/>
                    <a:pt x="644" y="218"/>
                    <a:pt x="654" y="222"/>
                  </a:cubicBezTo>
                  <a:cubicBezTo>
                    <a:pt x="664" y="227"/>
                    <a:pt x="672" y="233"/>
                    <a:pt x="678" y="241"/>
                  </a:cubicBezTo>
                  <a:cubicBezTo>
                    <a:pt x="683" y="250"/>
                    <a:pt x="686" y="259"/>
                    <a:pt x="687" y="270"/>
                  </a:cubicBezTo>
                  <a:lnTo>
                    <a:pt x="664" y="272"/>
                  </a:lnTo>
                  <a:cubicBezTo>
                    <a:pt x="662" y="260"/>
                    <a:pt x="658" y="252"/>
                    <a:pt x="651" y="246"/>
                  </a:cubicBezTo>
                  <a:cubicBezTo>
                    <a:pt x="644" y="240"/>
                    <a:pt x="633" y="237"/>
                    <a:pt x="619" y="237"/>
                  </a:cubicBezTo>
                  <a:cubicBezTo>
                    <a:pt x="605" y="237"/>
                    <a:pt x="594" y="240"/>
                    <a:pt x="588" y="245"/>
                  </a:cubicBezTo>
                  <a:cubicBezTo>
                    <a:pt x="581" y="250"/>
                    <a:pt x="578" y="257"/>
                    <a:pt x="578" y="264"/>
                  </a:cubicBezTo>
                  <a:cubicBezTo>
                    <a:pt x="578" y="271"/>
                    <a:pt x="580" y="276"/>
                    <a:pt x="585" y="280"/>
                  </a:cubicBezTo>
                  <a:cubicBezTo>
                    <a:pt x="589" y="284"/>
                    <a:pt x="601" y="289"/>
                    <a:pt x="621" y="293"/>
                  </a:cubicBezTo>
                  <a:cubicBezTo>
                    <a:pt x="640" y="298"/>
                    <a:pt x="654" y="301"/>
                    <a:pt x="661" y="305"/>
                  </a:cubicBezTo>
                  <a:cubicBezTo>
                    <a:pt x="672" y="310"/>
                    <a:pt x="679" y="316"/>
                    <a:pt x="685" y="323"/>
                  </a:cubicBezTo>
                  <a:cubicBezTo>
                    <a:pt x="690" y="331"/>
                    <a:pt x="692" y="339"/>
                    <a:pt x="692" y="349"/>
                  </a:cubicBezTo>
                  <a:cubicBezTo>
                    <a:pt x="692" y="359"/>
                    <a:pt x="689" y="368"/>
                    <a:pt x="684" y="376"/>
                  </a:cubicBezTo>
                  <a:cubicBezTo>
                    <a:pt x="678" y="385"/>
                    <a:pt x="670" y="391"/>
                    <a:pt x="660" y="396"/>
                  </a:cubicBezTo>
                  <a:cubicBezTo>
                    <a:pt x="650" y="401"/>
                    <a:pt x="638" y="403"/>
                    <a:pt x="625" y="403"/>
                  </a:cubicBezTo>
                  <a:cubicBezTo>
                    <a:pt x="609" y="403"/>
                    <a:pt x="595" y="401"/>
                    <a:pt x="584" y="396"/>
                  </a:cubicBezTo>
                  <a:cubicBezTo>
                    <a:pt x="573" y="391"/>
                    <a:pt x="564" y="384"/>
                    <a:pt x="558" y="375"/>
                  </a:cubicBezTo>
                  <a:cubicBezTo>
                    <a:pt x="551" y="365"/>
                    <a:pt x="548" y="354"/>
                    <a:pt x="548" y="342"/>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1400">
                <a:solidFill>
                  <a:srgbClr val="5F5F5F"/>
                </a:solidFill>
                <a:sym typeface="Calibri" panose="020F0502020204030204" pitchFamily="34" charset="0"/>
              </a:endParaRPr>
            </a:p>
          </p:txBody>
        </p:sp>
      </p:grpSp>
    </p:spTree>
  </p:cSld>
  <p:clrMapOvr>
    <a:masterClrMapping/>
  </p:clrMapOvr>
  <mc:AlternateContent xmlns:mc="http://schemas.openxmlformats.org/markup-compatibility/2006">
    <mc:Choice xmlns:p14="http://schemas.microsoft.com/office/powerpoint/2010/main" Requires="p14">
      <p:transition spd="slow" p14:dur="1600" advTm="6000">
        <p14:gallery dir="l"/>
      </p:transition>
    </mc:Choice>
    <mc:Fallback>
      <p:transition spd="slow" advTm="6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1506">
                                            <p:txEl>
                                              <p:pRg st="0" end="0"/>
                                            </p:txEl>
                                          </p:spTgt>
                                        </p:tgtEl>
                                        <p:attrNameLst>
                                          <p:attrName>style.visibility</p:attrName>
                                        </p:attrNameLst>
                                      </p:cBhvr>
                                      <p:to>
                                        <p:strVal val="visible"/>
                                      </p:to>
                                    </p:set>
                                    <p:animEffect>
                                      <p:cBhvr>
                                        <p:cTn id="7" dur="500"/>
                                        <p:tgtEl>
                                          <p:spTgt spid="21506">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1507"/>
                                        </p:tgtEl>
                                        <p:attrNameLst>
                                          <p:attrName>style.visibility</p:attrName>
                                        </p:attrNameLst>
                                      </p:cBhvr>
                                      <p:to>
                                        <p:strVal val="visible"/>
                                      </p:to>
                                    </p:set>
                                    <p:animEffect>
                                      <p:cBhvr>
                                        <p:cTn id="11" dur="500"/>
                                        <p:tgtEl>
                                          <p:spTgt spid="21507"/>
                                        </p:tgtEl>
                                      </p:cBhvr>
                                    </p:animEffect>
                                  </p:childTnLst>
                                </p:cTn>
                              </p:par>
                              <p:par>
                                <p:cTn id="12" presetID="2" presetClass="entr" presetSubtype="4" fill="hold" grpId="0" nodeType="withEffect">
                                  <p:stCondLst>
                                    <p:cond delay="0"/>
                                  </p:stCondLst>
                                  <p:childTnLst>
                                    <p:set>
                                      <p:cBhvr>
                                        <p:cTn id="13" dur="1" fill="hold">
                                          <p:stCondLst>
                                            <p:cond delay="0"/>
                                          </p:stCondLst>
                                        </p:cTn>
                                        <p:tgtEl>
                                          <p:spTgt spid="21509"/>
                                        </p:tgtEl>
                                        <p:attrNameLst>
                                          <p:attrName>style.visibility</p:attrName>
                                        </p:attrNameLst>
                                      </p:cBhvr>
                                      <p:to>
                                        <p:strVal val="visible"/>
                                      </p:to>
                                    </p:set>
                                    <p:anim calcmode="lin" valueType="num">
                                      <p:cBhvr>
                                        <p:cTn id="14" dur="750" fill="hold"/>
                                        <p:tgtEl>
                                          <p:spTgt spid="21509"/>
                                        </p:tgtEl>
                                        <p:attrNameLst>
                                          <p:attrName>ppt_x</p:attrName>
                                        </p:attrNameLst>
                                      </p:cBhvr>
                                      <p:tavLst>
                                        <p:tav tm="0">
                                          <p:val>
                                            <p:strVal val="#ppt_x"/>
                                          </p:val>
                                        </p:tav>
                                        <p:tav tm="100000">
                                          <p:val>
                                            <p:strVal val="#ppt_x"/>
                                          </p:val>
                                        </p:tav>
                                      </p:tavLst>
                                    </p:anim>
                                    <p:anim calcmode="lin" valueType="num">
                                      <p:cBhvr>
                                        <p:cTn id="15" dur="750" fill="hold"/>
                                        <p:tgtEl>
                                          <p:spTgt spid="21509"/>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100"/>
                                  </p:stCondLst>
                                  <p:childTnLst>
                                    <p:set>
                                      <p:cBhvr>
                                        <p:cTn id="17" dur="1" fill="hold">
                                          <p:stCondLst>
                                            <p:cond delay="0"/>
                                          </p:stCondLst>
                                        </p:cTn>
                                        <p:tgtEl>
                                          <p:spTgt spid="21511"/>
                                        </p:tgtEl>
                                        <p:attrNameLst>
                                          <p:attrName>style.visibility</p:attrName>
                                        </p:attrNameLst>
                                      </p:cBhvr>
                                      <p:to>
                                        <p:strVal val="visible"/>
                                      </p:to>
                                    </p:set>
                                    <p:anim calcmode="lin" valueType="num">
                                      <p:cBhvr>
                                        <p:cTn id="18" dur="750" fill="hold"/>
                                        <p:tgtEl>
                                          <p:spTgt spid="21511"/>
                                        </p:tgtEl>
                                        <p:attrNameLst>
                                          <p:attrName>ppt_x</p:attrName>
                                        </p:attrNameLst>
                                      </p:cBhvr>
                                      <p:tavLst>
                                        <p:tav tm="0">
                                          <p:val>
                                            <p:strVal val="#ppt_x"/>
                                          </p:val>
                                        </p:tav>
                                        <p:tav tm="100000">
                                          <p:val>
                                            <p:strVal val="#ppt_x"/>
                                          </p:val>
                                        </p:tav>
                                      </p:tavLst>
                                    </p:anim>
                                    <p:anim calcmode="lin" valueType="num">
                                      <p:cBhvr>
                                        <p:cTn id="19" dur="750" fill="hold"/>
                                        <p:tgtEl>
                                          <p:spTgt spid="21511"/>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200"/>
                                  </p:stCondLst>
                                  <p:childTnLst>
                                    <p:set>
                                      <p:cBhvr>
                                        <p:cTn id="21" dur="1" fill="hold">
                                          <p:stCondLst>
                                            <p:cond delay="0"/>
                                          </p:stCondLst>
                                        </p:cTn>
                                        <p:tgtEl>
                                          <p:spTgt spid="21513"/>
                                        </p:tgtEl>
                                        <p:attrNameLst>
                                          <p:attrName>style.visibility</p:attrName>
                                        </p:attrNameLst>
                                      </p:cBhvr>
                                      <p:to>
                                        <p:strVal val="visible"/>
                                      </p:to>
                                    </p:set>
                                    <p:anim calcmode="lin" valueType="num">
                                      <p:cBhvr>
                                        <p:cTn id="22" dur="750" fill="hold"/>
                                        <p:tgtEl>
                                          <p:spTgt spid="21513"/>
                                        </p:tgtEl>
                                        <p:attrNameLst>
                                          <p:attrName>ppt_x</p:attrName>
                                        </p:attrNameLst>
                                      </p:cBhvr>
                                      <p:tavLst>
                                        <p:tav tm="0">
                                          <p:val>
                                            <p:strVal val="#ppt_x"/>
                                          </p:val>
                                        </p:tav>
                                        <p:tav tm="100000">
                                          <p:val>
                                            <p:strVal val="#ppt_x"/>
                                          </p:val>
                                        </p:tav>
                                      </p:tavLst>
                                    </p:anim>
                                    <p:anim calcmode="lin" valueType="num">
                                      <p:cBhvr>
                                        <p:cTn id="23" dur="750" fill="hold"/>
                                        <p:tgtEl>
                                          <p:spTgt spid="21513"/>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300"/>
                                  </p:stCondLst>
                                  <p:childTnLst>
                                    <p:set>
                                      <p:cBhvr>
                                        <p:cTn id="25" dur="1" fill="hold">
                                          <p:stCondLst>
                                            <p:cond delay="0"/>
                                          </p:stCondLst>
                                        </p:cTn>
                                        <p:tgtEl>
                                          <p:spTgt spid="21515"/>
                                        </p:tgtEl>
                                        <p:attrNameLst>
                                          <p:attrName>style.visibility</p:attrName>
                                        </p:attrNameLst>
                                      </p:cBhvr>
                                      <p:to>
                                        <p:strVal val="visible"/>
                                      </p:to>
                                    </p:set>
                                    <p:anim calcmode="lin" valueType="num">
                                      <p:cBhvr>
                                        <p:cTn id="26" dur="750" fill="hold"/>
                                        <p:tgtEl>
                                          <p:spTgt spid="21515"/>
                                        </p:tgtEl>
                                        <p:attrNameLst>
                                          <p:attrName>ppt_x</p:attrName>
                                        </p:attrNameLst>
                                      </p:cBhvr>
                                      <p:tavLst>
                                        <p:tav tm="0">
                                          <p:val>
                                            <p:strVal val="#ppt_x"/>
                                          </p:val>
                                        </p:tav>
                                        <p:tav tm="100000">
                                          <p:val>
                                            <p:strVal val="#ppt_x"/>
                                          </p:val>
                                        </p:tav>
                                      </p:tavLst>
                                    </p:anim>
                                    <p:anim calcmode="lin" valueType="num">
                                      <p:cBhvr>
                                        <p:cTn id="27" dur="750" fill="hold"/>
                                        <p:tgtEl>
                                          <p:spTgt spid="21515"/>
                                        </p:tgtEl>
                                        <p:attrNameLst>
                                          <p:attrName>ppt_y</p:attrName>
                                        </p:attrNameLst>
                                      </p:cBhvr>
                                      <p:tavLst>
                                        <p:tav tm="0">
                                          <p:val>
                                            <p:strVal val="1+#ppt_h/2"/>
                                          </p:val>
                                        </p:tav>
                                        <p:tav tm="100000">
                                          <p:val>
                                            <p:strVal val="#ppt_y"/>
                                          </p:val>
                                        </p:tav>
                                      </p:tavLst>
                                    </p:anim>
                                  </p:childTnLst>
                                </p:cTn>
                              </p:par>
                            </p:childTnLst>
                          </p:cTn>
                        </p:par>
                        <p:par>
                          <p:cTn id="28" fill="hold">
                            <p:stCondLst>
                              <p:cond delay="1000"/>
                            </p:stCondLst>
                            <p:childTnLst>
                              <p:par>
                                <p:cTn id="29" presetID="22" presetClass="entr" presetSubtype="1" fill="hold" grpId="0" nodeType="afterEffect">
                                  <p:stCondLst>
                                    <p:cond delay="0"/>
                                  </p:stCondLst>
                                  <p:childTnLst>
                                    <p:set>
                                      <p:cBhvr>
                                        <p:cTn id="30" dur="1" fill="hold">
                                          <p:stCondLst>
                                            <p:cond delay="0"/>
                                          </p:stCondLst>
                                        </p:cTn>
                                        <p:tgtEl>
                                          <p:spTgt spid="21508"/>
                                        </p:tgtEl>
                                        <p:attrNameLst>
                                          <p:attrName>style.visibility</p:attrName>
                                        </p:attrNameLst>
                                      </p:cBhvr>
                                      <p:to>
                                        <p:strVal val="visible"/>
                                      </p:to>
                                    </p:set>
                                    <p:animEffect>
                                      <p:cBhvr>
                                        <p:cTn id="31" dur="500"/>
                                        <p:tgtEl>
                                          <p:spTgt spid="21508"/>
                                        </p:tgtEl>
                                      </p:cBhvr>
                                    </p:animEffect>
                                  </p:childTnLst>
                                </p:cTn>
                              </p:par>
                            </p:childTnLst>
                          </p:cTn>
                        </p:par>
                        <p:par>
                          <p:cTn id="32" fill="hold">
                            <p:stCondLst>
                              <p:cond delay="1500"/>
                            </p:stCondLst>
                            <p:childTnLst>
                              <p:par>
                                <p:cTn id="33" presetID="12" presetClass="entr" presetSubtype="4" fill="hold" grpId="0" nodeType="afterEffect">
                                  <p:stCondLst>
                                    <p:cond delay="0"/>
                                  </p:stCondLst>
                                  <p:childTnLst>
                                    <p:set>
                                      <p:cBhvr>
                                        <p:cTn id="34" dur="1" fill="hold">
                                          <p:stCondLst>
                                            <p:cond delay="0"/>
                                          </p:stCondLst>
                                        </p:cTn>
                                        <p:tgtEl>
                                          <p:spTgt spid="21516"/>
                                        </p:tgtEl>
                                        <p:attrNameLst>
                                          <p:attrName>style.visibility</p:attrName>
                                        </p:attrNameLst>
                                      </p:cBhvr>
                                      <p:to>
                                        <p:strVal val="visible"/>
                                      </p:to>
                                    </p:set>
                                    <p:anim calcmode="lin" valueType="num">
                                      <p:cBhvr>
                                        <p:cTn id="35" dur="500"/>
                                        <p:tgtEl>
                                          <p:spTgt spid="21516"/>
                                        </p:tgtEl>
                                        <p:attrNameLst>
                                          <p:attrName>ppt_y</p:attrName>
                                        </p:attrNameLst>
                                      </p:cBhvr>
                                      <p:tavLst>
                                        <p:tav tm="0">
                                          <p:val>
                                            <p:strVal val="#ppt_y+#ppt_h*1.125000"/>
                                          </p:val>
                                        </p:tav>
                                        <p:tav tm="100000">
                                          <p:val>
                                            <p:strVal val="#ppt_y"/>
                                          </p:val>
                                        </p:tav>
                                      </p:tavLst>
                                    </p:anim>
                                    <p:animEffect>
                                      <p:cBhvr>
                                        <p:cTn id="36" dur="500"/>
                                        <p:tgtEl>
                                          <p:spTgt spid="21516"/>
                                        </p:tgtEl>
                                      </p:cBhvr>
                                    </p:animEffect>
                                  </p:childTnLst>
                                </p:cTn>
                              </p:par>
                              <p:par>
                                <p:cTn id="37" presetID="12" presetClass="entr" presetSubtype="1" fill="hold" grpId="0" nodeType="withEffect">
                                  <p:stCondLst>
                                    <p:cond delay="0"/>
                                  </p:stCondLst>
                                  <p:childTnLst>
                                    <p:set>
                                      <p:cBhvr>
                                        <p:cTn id="38" dur="1" fill="hold">
                                          <p:stCondLst>
                                            <p:cond delay="0"/>
                                          </p:stCondLst>
                                        </p:cTn>
                                        <p:tgtEl>
                                          <p:spTgt spid="21517"/>
                                        </p:tgtEl>
                                        <p:attrNameLst>
                                          <p:attrName>style.visibility</p:attrName>
                                        </p:attrNameLst>
                                      </p:cBhvr>
                                      <p:to>
                                        <p:strVal val="visible"/>
                                      </p:to>
                                    </p:set>
                                    <p:anim calcmode="lin" valueType="num">
                                      <p:cBhvr>
                                        <p:cTn id="39" dur="500"/>
                                        <p:tgtEl>
                                          <p:spTgt spid="21517"/>
                                        </p:tgtEl>
                                        <p:attrNameLst>
                                          <p:attrName>ppt_y</p:attrName>
                                        </p:attrNameLst>
                                      </p:cBhvr>
                                      <p:tavLst>
                                        <p:tav tm="0">
                                          <p:val>
                                            <p:strVal val="#ppt_y-#ppt_h*1.125000"/>
                                          </p:val>
                                        </p:tav>
                                        <p:tav tm="100000">
                                          <p:val>
                                            <p:strVal val="#ppt_y"/>
                                          </p:val>
                                        </p:tav>
                                      </p:tavLst>
                                    </p:anim>
                                    <p:animEffect>
                                      <p:cBhvr>
                                        <p:cTn id="40" dur="500"/>
                                        <p:tgtEl>
                                          <p:spTgt spid="21517"/>
                                        </p:tgtEl>
                                      </p:cBhvr>
                                    </p:animEffect>
                                  </p:childTnLst>
                                </p:cTn>
                              </p:par>
                            </p:childTnLst>
                          </p:cTn>
                        </p:par>
                        <p:par>
                          <p:cTn id="41" fill="hold">
                            <p:stCondLst>
                              <p:cond delay="2000"/>
                            </p:stCondLst>
                            <p:childTnLst>
                              <p:par>
                                <p:cTn id="42" presetID="22" presetClass="entr" presetSubtype="1" fill="hold" grpId="0" nodeType="afterEffect">
                                  <p:stCondLst>
                                    <p:cond delay="0"/>
                                  </p:stCondLst>
                                  <p:childTnLst>
                                    <p:set>
                                      <p:cBhvr>
                                        <p:cTn id="43" dur="1" fill="hold">
                                          <p:stCondLst>
                                            <p:cond delay="0"/>
                                          </p:stCondLst>
                                        </p:cTn>
                                        <p:tgtEl>
                                          <p:spTgt spid="21510"/>
                                        </p:tgtEl>
                                        <p:attrNameLst>
                                          <p:attrName>style.visibility</p:attrName>
                                        </p:attrNameLst>
                                      </p:cBhvr>
                                      <p:to>
                                        <p:strVal val="visible"/>
                                      </p:to>
                                    </p:set>
                                    <p:animEffect>
                                      <p:cBhvr>
                                        <p:cTn id="44" dur="500"/>
                                        <p:tgtEl>
                                          <p:spTgt spid="21510"/>
                                        </p:tgtEl>
                                      </p:cBhvr>
                                    </p:animEffect>
                                  </p:childTnLst>
                                </p:cTn>
                              </p:par>
                            </p:childTnLst>
                          </p:cTn>
                        </p:par>
                        <p:par>
                          <p:cTn id="45" fill="hold">
                            <p:stCondLst>
                              <p:cond delay="2500"/>
                            </p:stCondLst>
                            <p:childTnLst>
                              <p:par>
                                <p:cTn id="46" presetID="12" presetClass="entr" presetSubtype="4" fill="hold" grpId="0" nodeType="afterEffect">
                                  <p:stCondLst>
                                    <p:cond delay="0"/>
                                  </p:stCondLst>
                                  <p:childTnLst>
                                    <p:set>
                                      <p:cBhvr>
                                        <p:cTn id="47" dur="1" fill="hold">
                                          <p:stCondLst>
                                            <p:cond delay="0"/>
                                          </p:stCondLst>
                                        </p:cTn>
                                        <p:tgtEl>
                                          <p:spTgt spid="21518"/>
                                        </p:tgtEl>
                                        <p:attrNameLst>
                                          <p:attrName>style.visibility</p:attrName>
                                        </p:attrNameLst>
                                      </p:cBhvr>
                                      <p:to>
                                        <p:strVal val="visible"/>
                                      </p:to>
                                    </p:set>
                                    <p:anim calcmode="lin" valueType="num">
                                      <p:cBhvr>
                                        <p:cTn id="48" dur="500"/>
                                        <p:tgtEl>
                                          <p:spTgt spid="21518"/>
                                        </p:tgtEl>
                                        <p:attrNameLst>
                                          <p:attrName>ppt_y</p:attrName>
                                        </p:attrNameLst>
                                      </p:cBhvr>
                                      <p:tavLst>
                                        <p:tav tm="0">
                                          <p:val>
                                            <p:strVal val="#ppt_y+#ppt_h*1.125000"/>
                                          </p:val>
                                        </p:tav>
                                        <p:tav tm="100000">
                                          <p:val>
                                            <p:strVal val="#ppt_y"/>
                                          </p:val>
                                        </p:tav>
                                      </p:tavLst>
                                    </p:anim>
                                    <p:animEffect>
                                      <p:cBhvr>
                                        <p:cTn id="49" dur="500"/>
                                        <p:tgtEl>
                                          <p:spTgt spid="21518"/>
                                        </p:tgtEl>
                                      </p:cBhvr>
                                    </p:animEffect>
                                  </p:childTnLst>
                                </p:cTn>
                              </p:par>
                              <p:par>
                                <p:cTn id="50" presetID="12" presetClass="entr" presetSubtype="1" fill="hold" grpId="0" nodeType="withEffect">
                                  <p:stCondLst>
                                    <p:cond delay="0"/>
                                  </p:stCondLst>
                                  <p:childTnLst>
                                    <p:set>
                                      <p:cBhvr>
                                        <p:cTn id="51" dur="1" fill="hold">
                                          <p:stCondLst>
                                            <p:cond delay="0"/>
                                          </p:stCondLst>
                                        </p:cTn>
                                        <p:tgtEl>
                                          <p:spTgt spid="21519"/>
                                        </p:tgtEl>
                                        <p:attrNameLst>
                                          <p:attrName>style.visibility</p:attrName>
                                        </p:attrNameLst>
                                      </p:cBhvr>
                                      <p:to>
                                        <p:strVal val="visible"/>
                                      </p:to>
                                    </p:set>
                                    <p:anim calcmode="lin" valueType="num">
                                      <p:cBhvr>
                                        <p:cTn id="52" dur="500"/>
                                        <p:tgtEl>
                                          <p:spTgt spid="21519"/>
                                        </p:tgtEl>
                                        <p:attrNameLst>
                                          <p:attrName>ppt_y</p:attrName>
                                        </p:attrNameLst>
                                      </p:cBhvr>
                                      <p:tavLst>
                                        <p:tav tm="0">
                                          <p:val>
                                            <p:strVal val="#ppt_y-#ppt_h*1.125000"/>
                                          </p:val>
                                        </p:tav>
                                        <p:tav tm="100000">
                                          <p:val>
                                            <p:strVal val="#ppt_y"/>
                                          </p:val>
                                        </p:tav>
                                      </p:tavLst>
                                    </p:anim>
                                    <p:animEffect>
                                      <p:cBhvr>
                                        <p:cTn id="53" dur="500"/>
                                        <p:tgtEl>
                                          <p:spTgt spid="21519"/>
                                        </p:tgtEl>
                                      </p:cBhvr>
                                    </p:animEffect>
                                  </p:childTnLst>
                                </p:cTn>
                              </p:par>
                            </p:childTnLst>
                          </p:cTn>
                        </p:par>
                        <p:par>
                          <p:cTn id="54" fill="hold">
                            <p:stCondLst>
                              <p:cond delay="3000"/>
                            </p:stCondLst>
                            <p:childTnLst>
                              <p:par>
                                <p:cTn id="55" presetID="22" presetClass="entr" presetSubtype="1" fill="hold" grpId="0" nodeType="afterEffect">
                                  <p:stCondLst>
                                    <p:cond delay="0"/>
                                  </p:stCondLst>
                                  <p:childTnLst>
                                    <p:set>
                                      <p:cBhvr>
                                        <p:cTn id="56" dur="1" fill="hold">
                                          <p:stCondLst>
                                            <p:cond delay="0"/>
                                          </p:stCondLst>
                                        </p:cTn>
                                        <p:tgtEl>
                                          <p:spTgt spid="21512"/>
                                        </p:tgtEl>
                                        <p:attrNameLst>
                                          <p:attrName>style.visibility</p:attrName>
                                        </p:attrNameLst>
                                      </p:cBhvr>
                                      <p:to>
                                        <p:strVal val="visible"/>
                                      </p:to>
                                    </p:set>
                                    <p:animEffect>
                                      <p:cBhvr>
                                        <p:cTn id="57" dur="500"/>
                                        <p:tgtEl>
                                          <p:spTgt spid="21512"/>
                                        </p:tgtEl>
                                      </p:cBhvr>
                                    </p:animEffect>
                                  </p:childTnLst>
                                </p:cTn>
                              </p:par>
                            </p:childTnLst>
                          </p:cTn>
                        </p:par>
                        <p:par>
                          <p:cTn id="58" fill="hold">
                            <p:stCondLst>
                              <p:cond delay="3500"/>
                            </p:stCondLst>
                            <p:childTnLst>
                              <p:par>
                                <p:cTn id="59" presetID="12" presetClass="entr" presetSubtype="4" fill="hold" grpId="0" nodeType="afterEffect">
                                  <p:stCondLst>
                                    <p:cond delay="0"/>
                                  </p:stCondLst>
                                  <p:childTnLst>
                                    <p:set>
                                      <p:cBhvr>
                                        <p:cTn id="60" dur="1" fill="hold">
                                          <p:stCondLst>
                                            <p:cond delay="0"/>
                                          </p:stCondLst>
                                        </p:cTn>
                                        <p:tgtEl>
                                          <p:spTgt spid="21520"/>
                                        </p:tgtEl>
                                        <p:attrNameLst>
                                          <p:attrName>style.visibility</p:attrName>
                                        </p:attrNameLst>
                                      </p:cBhvr>
                                      <p:to>
                                        <p:strVal val="visible"/>
                                      </p:to>
                                    </p:set>
                                    <p:anim calcmode="lin" valueType="num">
                                      <p:cBhvr>
                                        <p:cTn id="61" dur="500"/>
                                        <p:tgtEl>
                                          <p:spTgt spid="21520"/>
                                        </p:tgtEl>
                                        <p:attrNameLst>
                                          <p:attrName>ppt_y</p:attrName>
                                        </p:attrNameLst>
                                      </p:cBhvr>
                                      <p:tavLst>
                                        <p:tav tm="0">
                                          <p:val>
                                            <p:strVal val="#ppt_y+#ppt_h*1.125000"/>
                                          </p:val>
                                        </p:tav>
                                        <p:tav tm="100000">
                                          <p:val>
                                            <p:strVal val="#ppt_y"/>
                                          </p:val>
                                        </p:tav>
                                      </p:tavLst>
                                    </p:anim>
                                    <p:animEffect>
                                      <p:cBhvr>
                                        <p:cTn id="62" dur="500"/>
                                        <p:tgtEl>
                                          <p:spTgt spid="21520"/>
                                        </p:tgtEl>
                                      </p:cBhvr>
                                    </p:animEffect>
                                  </p:childTnLst>
                                </p:cTn>
                              </p:par>
                              <p:par>
                                <p:cTn id="63" presetID="12" presetClass="entr" presetSubtype="1" fill="hold" grpId="0" nodeType="withEffect">
                                  <p:stCondLst>
                                    <p:cond delay="0"/>
                                  </p:stCondLst>
                                  <p:childTnLst>
                                    <p:set>
                                      <p:cBhvr>
                                        <p:cTn id="64" dur="1" fill="hold">
                                          <p:stCondLst>
                                            <p:cond delay="0"/>
                                          </p:stCondLst>
                                        </p:cTn>
                                        <p:tgtEl>
                                          <p:spTgt spid="21521"/>
                                        </p:tgtEl>
                                        <p:attrNameLst>
                                          <p:attrName>style.visibility</p:attrName>
                                        </p:attrNameLst>
                                      </p:cBhvr>
                                      <p:to>
                                        <p:strVal val="visible"/>
                                      </p:to>
                                    </p:set>
                                    <p:anim calcmode="lin" valueType="num">
                                      <p:cBhvr>
                                        <p:cTn id="65" dur="500"/>
                                        <p:tgtEl>
                                          <p:spTgt spid="21521"/>
                                        </p:tgtEl>
                                        <p:attrNameLst>
                                          <p:attrName>ppt_y</p:attrName>
                                        </p:attrNameLst>
                                      </p:cBhvr>
                                      <p:tavLst>
                                        <p:tav tm="0">
                                          <p:val>
                                            <p:strVal val="#ppt_y-#ppt_h*1.125000"/>
                                          </p:val>
                                        </p:tav>
                                        <p:tav tm="100000">
                                          <p:val>
                                            <p:strVal val="#ppt_y"/>
                                          </p:val>
                                        </p:tav>
                                      </p:tavLst>
                                    </p:anim>
                                    <p:animEffect>
                                      <p:cBhvr>
                                        <p:cTn id="66" dur="500"/>
                                        <p:tgtEl>
                                          <p:spTgt spid="21521"/>
                                        </p:tgtEl>
                                      </p:cBhvr>
                                    </p:animEffect>
                                  </p:childTnLst>
                                </p:cTn>
                              </p:par>
                            </p:childTnLst>
                          </p:cTn>
                        </p:par>
                        <p:par>
                          <p:cTn id="67" fill="hold">
                            <p:stCondLst>
                              <p:cond delay="4000"/>
                            </p:stCondLst>
                            <p:childTnLst>
                              <p:par>
                                <p:cTn id="68" presetID="22" presetClass="entr" presetSubtype="1" fill="hold" grpId="0" nodeType="afterEffect">
                                  <p:stCondLst>
                                    <p:cond delay="0"/>
                                  </p:stCondLst>
                                  <p:childTnLst>
                                    <p:set>
                                      <p:cBhvr>
                                        <p:cTn id="69" dur="1" fill="hold">
                                          <p:stCondLst>
                                            <p:cond delay="0"/>
                                          </p:stCondLst>
                                        </p:cTn>
                                        <p:tgtEl>
                                          <p:spTgt spid="21514"/>
                                        </p:tgtEl>
                                        <p:attrNameLst>
                                          <p:attrName>style.visibility</p:attrName>
                                        </p:attrNameLst>
                                      </p:cBhvr>
                                      <p:to>
                                        <p:strVal val="visible"/>
                                      </p:to>
                                    </p:set>
                                    <p:animEffect>
                                      <p:cBhvr>
                                        <p:cTn id="70" dur="500"/>
                                        <p:tgtEl>
                                          <p:spTgt spid="21514"/>
                                        </p:tgtEl>
                                      </p:cBhvr>
                                    </p:animEffect>
                                  </p:childTnLst>
                                </p:cTn>
                              </p:par>
                            </p:childTnLst>
                          </p:cTn>
                        </p:par>
                        <p:par>
                          <p:cTn id="71" fill="hold">
                            <p:stCondLst>
                              <p:cond delay="4500"/>
                            </p:stCondLst>
                            <p:childTnLst>
                              <p:par>
                                <p:cTn id="72" presetID="12" presetClass="entr" presetSubtype="4" fill="hold" grpId="0" nodeType="afterEffect">
                                  <p:stCondLst>
                                    <p:cond delay="0"/>
                                  </p:stCondLst>
                                  <p:childTnLst>
                                    <p:set>
                                      <p:cBhvr>
                                        <p:cTn id="73" dur="1" fill="hold">
                                          <p:stCondLst>
                                            <p:cond delay="0"/>
                                          </p:stCondLst>
                                        </p:cTn>
                                        <p:tgtEl>
                                          <p:spTgt spid="21522"/>
                                        </p:tgtEl>
                                        <p:attrNameLst>
                                          <p:attrName>style.visibility</p:attrName>
                                        </p:attrNameLst>
                                      </p:cBhvr>
                                      <p:to>
                                        <p:strVal val="visible"/>
                                      </p:to>
                                    </p:set>
                                    <p:anim calcmode="lin" valueType="num">
                                      <p:cBhvr>
                                        <p:cTn id="74" dur="500"/>
                                        <p:tgtEl>
                                          <p:spTgt spid="21522"/>
                                        </p:tgtEl>
                                        <p:attrNameLst>
                                          <p:attrName>ppt_y</p:attrName>
                                        </p:attrNameLst>
                                      </p:cBhvr>
                                      <p:tavLst>
                                        <p:tav tm="0">
                                          <p:val>
                                            <p:strVal val="#ppt_y+#ppt_h*1.125000"/>
                                          </p:val>
                                        </p:tav>
                                        <p:tav tm="100000">
                                          <p:val>
                                            <p:strVal val="#ppt_y"/>
                                          </p:val>
                                        </p:tav>
                                      </p:tavLst>
                                    </p:anim>
                                    <p:animEffect>
                                      <p:cBhvr>
                                        <p:cTn id="75" dur="500"/>
                                        <p:tgtEl>
                                          <p:spTgt spid="21522"/>
                                        </p:tgtEl>
                                      </p:cBhvr>
                                    </p:animEffect>
                                  </p:childTnLst>
                                </p:cTn>
                              </p:par>
                              <p:par>
                                <p:cTn id="76" presetID="12" presetClass="entr" presetSubtype="1" fill="hold" grpId="0" nodeType="withEffect">
                                  <p:stCondLst>
                                    <p:cond delay="0"/>
                                  </p:stCondLst>
                                  <p:childTnLst>
                                    <p:set>
                                      <p:cBhvr>
                                        <p:cTn id="77" dur="1" fill="hold">
                                          <p:stCondLst>
                                            <p:cond delay="0"/>
                                          </p:stCondLst>
                                        </p:cTn>
                                        <p:tgtEl>
                                          <p:spTgt spid="21523"/>
                                        </p:tgtEl>
                                        <p:attrNameLst>
                                          <p:attrName>style.visibility</p:attrName>
                                        </p:attrNameLst>
                                      </p:cBhvr>
                                      <p:to>
                                        <p:strVal val="visible"/>
                                      </p:to>
                                    </p:set>
                                    <p:anim calcmode="lin" valueType="num">
                                      <p:cBhvr>
                                        <p:cTn id="78" dur="500"/>
                                        <p:tgtEl>
                                          <p:spTgt spid="21523"/>
                                        </p:tgtEl>
                                        <p:attrNameLst>
                                          <p:attrName>ppt_y</p:attrName>
                                        </p:attrNameLst>
                                      </p:cBhvr>
                                      <p:tavLst>
                                        <p:tav tm="0">
                                          <p:val>
                                            <p:strVal val="#ppt_y-#ppt_h*1.125000"/>
                                          </p:val>
                                        </p:tav>
                                        <p:tav tm="100000">
                                          <p:val>
                                            <p:strVal val="#ppt_y"/>
                                          </p:val>
                                        </p:tav>
                                      </p:tavLst>
                                    </p:anim>
                                    <p:animEffect>
                                      <p:cBhvr>
                                        <p:cTn id="79" dur="500"/>
                                        <p:tgtEl>
                                          <p:spTgt spid="21523"/>
                                        </p:tgtEl>
                                      </p:cBhvr>
                                    </p:animEffect>
                                  </p:childTnLst>
                                </p:cTn>
                              </p:par>
                            </p:childTnLst>
                          </p:cTn>
                        </p:par>
                        <p:par>
                          <p:cTn id="80" fill="hold">
                            <p:stCondLst>
                              <p:cond delay="5000"/>
                            </p:stCondLst>
                            <p:childTnLst>
                              <p:par>
                                <p:cTn id="81" presetID="2" presetClass="entr" presetSubtype="9" fill="hold" nodeType="afterEffect">
                                  <p:stCondLst>
                                    <p:cond delay="0"/>
                                  </p:stCondLst>
                                  <p:childTnLst>
                                    <p:set>
                                      <p:cBhvr>
                                        <p:cTn id="82" dur="1" fill="hold">
                                          <p:stCondLst>
                                            <p:cond delay="0"/>
                                          </p:stCondLst>
                                        </p:cTn>
                                        <p:tgtEl>
                                          <p:spTgt spid="21524"/>
                                        </p:tgtEl>
                                        <p:attrNameLst>
                                          <p:attrName>style.visibility</p:attrName>
                                        </p:attrNameLst>
                                      </p:cBhvr>
                                      <p:to>
                                        <p:strVal val="visible"/>
                                      </p:to>
                                    </p:set>
                                    <p:anim calcmode="lin" valueType="num">
                                      <p:cBhvr>
                                        <p:cTn id="83" dur="500" fill="hold"/>
                                        <p:tgtEl>
                                          <p:spTgt spid="21524"/>
                                        </p:tgtEl>
                                        <p:attrNameLst>
                                          <p:attrName>ppt_x</p:attrName>
                                        </p:attrNameLst>
                                      </p:cBhvr>
                                      <p:tavLst>
                                        <p:tav tm="0">
                                          <p:val>
                                            <p:strVal val="0-#ppt_w/2"/>
                                          </p:val>
                                        </p:tav>
                                        <p:tav tm="100000">
                                          <p:val>
                                            <p:strVal val="#ppt_x"/>
                                          </p:val>
                                        </p:tav>
                                      </p:tavLst>
                                    </p:anim>
                                    <p:anim calcmode="lin" valueType="num">
                                      <p:cBhvr>
                                        <p:cTn id="84" dur="500" fill="hold"/>
                                        <p:tgtEl>
                                          <p:spTgt spid="21524"/>
                                        </p:tgtEl>
                                        <p:attrNameLst>
                                          <p:attrName>ppt_y</p:attrName>
                                        </p:attrNameLst>
                                      </p:cBhvr>
                                      <p:tavLst>
                                        <p:tav tm="0">
                                          <p:val>
                                            <p:strVal val="0-#ppt_h/2"/>
                                          </p:val>
                                        </p:tav>
                                        <p:tav tm="100000">
                                          <p:val>
                                            <p:strVal val="#ppt_y"/>
                                          </p:val>
                                        </p:tav>
                                      </p:tavLst>
                                    </p:anim>
                                  </p:childTnLst>
                                </p:cTn>
                              </p:par>
                              <p:par>
                                <p:cTn id="85" presetID="2" presetClass="entr" presetSubtype="8" fill="hold" nodeType="withEffect">
                                  <p:stCondLst>
                                    <p:cond delay="0"/>
                                  </p:stCondLst>
                                  <p:childTnLst>
                                    <p:set>
                                      <p:cBhvr>
                                        <p:cTn id="86" dur="1" fill="hold">
                                          <p:stCondLst>
                                            <p:cond delay="0"/>
                                          </p:stCondLst>
                                        </p:cTn>
                                        <p:tgtEl>
                                          <p:spTgt spid="21530"/>
                                        </p:tgtEl>
                                        <p:attrNameLst>
                                          <p:attrName>style.visibility</p:attrName>
                                        </p:attrNameLst>
                                      </p:cBhvr>
                                      <p:to>
                                        <p:strVal val="visible"/>
                                      </p:to>
                                    </p:set>
                                    <p:anim calcmode="lin" valueType="num">
                                      <p:cBhvr>
                                        <p:cTn id="87" dur="500" fill="hold"/>
                                        <p:tgtEl>
                                          <p:spTgt spid="21530"/>
                                        </p:tgtEl>
                                        <p:attrNameLst>
                                          <p:attrName>ppt_x</p:attrName>
                                        </p:attrNameLst>
                                      </p:cBhvr>
                                      <p:tavLst>
                                        <p:tav tm="0">
                                          <p:val>
                                            <p:strVal val="0-#ppt_w/2"/>
                                          </p:val>
                                        </p:tav>
                                        <p:tav tm="100000">
                                          <p:val>
                                            <p:strVal val="#ppt_x"/>
                                          </p:val>
                                        </p:tav>
                                      </p:tavLst>
                                    </p:anim>
                                    <p:anim calcmode="lin" valueType="num">
                                      <p:cBhvr>
                                        <p:cTn id="88" dur="500" fill="hold"/>
                                        <p:tgtEl>
                                          <p:spTgt spid="21530"/>
                                        </p:tgtEl>
                                        <p:attrNameLst>
                                          <p:attrName>ppt_y</p:attrName>
                                        </p:attrNameLst>
                                      </p:cBhvr>
                                      <p:tavLst>
                                        <p:tav tm="0">
                                          <p:val>
                                            <p:strVal val="#ppt_y"/>
                                          </p:val>
                                        </p:tav>
                                        <p:tav tm="100000">
                                          <p:val>
                                            <p:strVal val="#ppt_y"/>
                                          </p:val>
                                        </p:tav>
                                      </p:tavLst>
                                    </p:anim>
                                  </p:childTnLst>
                                </p:cTn>
                              </p:par>
                              <p:par>
                                <p:cTn id="89" presetID="2" presetClass="entr" presetSubtype="8" fill="hold" nodeType="withEffect">
                                  <p:stCondLst>
                                    <p:cond delay="0"/>
                                  </p:stCondLst>
                                  <p:childTnLst>
                                    <p:set>
                                      <p:cBhvr>
                                        <p:cTn id="90" dur="1" fill="hold">
                                          <p:stCondLst>
                                            <p:cond delay="0"/>
                                          </p:stCondLst>
                                        </p:cTn>
                                        <p:tgtEl>
                                          <p:spTgt spid="21536"/>
                                        </p:tgtEl>
                                        <p:attrNameLst>
                                          <p:attrName>style.visibility</p:attrName>
                                        </p:attrNameLst>
                                      </p:cBhvr>
                                      <p:to>
                                        <p:strVal val="visible"/>
                                      </p:to>
                                    </p:set>
                                    <p:anim calcmode="lin" valueType="num">
                                      <p:cBhvr>
                                        <p:cTn id="91" dur="500" fill="hold"/>
                                        <p:tgtEl>
                                          <p:spTgt spid="21536"/>
                                        </p:tgtEl>
                                        <p:attrNameLst>
                                          <p:attrName>ppt_x</p:attrName>
                                        </p:attrNameLst>
                                      </p:cBhvr>
                                      <p:tavLst>
                                        <p:tav tm="0">
                                          <p:val>
                                            <p:strVal val="0-#ppt_w/2"/>
                                          </p:val>
                                        </p:tav>
                                        <p:tav tm="100000">
                                          <p:val>
                                            <p:strVal val="#ppt_x"/>
                                          </p:val>
                                        </p:tav>
                                      </p:tavLst>
                                    </p:anim>
                                    <p:anim calcmode="lin" valueType="num">
                                      <p:cBhvr>
                                        <p:cTn id="92" dur="500" fill="hold"/>
                                        <p:tgtEl>
                                          <p:spTgt spid="21536"/>
                                        </p:tgtEl>
                                        <p:attrNameLst>
                                          <p:attrName>ppt_y</p:attrName>
                                        </p:attrNameLst>
                                      </p:cBhvr>
                                      <p:tavLst>
                                        <p:tav tm="0">
                                          <p:val>
                                            <p:strVal val="#ppt_y"/>
                                          </p:val>
                                        </p:tav>
                                        <p:tav tm="100000">
                                          <p:val>
                                            <p:strVal val="#ppt_y"/>
                                          </p:val>
                                        </p:tav>
                                      </p:tavLst>
                                    </p:anim>
                                  </p:childTnLst>
                                </p:cTn>
                              </p:par>
                              <p:par>
                                <p:cTn id="93" presetID="2" presetClass="entr" presetSubtype="12" fill="hold" nodeType="withEffect">
                                  <p:stCondLst>
                                    <p:cond delay="0"/>
                                  </p:stCondLst>
                                  <p:childTnLst>
                                    <p:set>
                                      <p:cBhvr>
                                        <p:cTn id="94" dur="1" fill="hold">
                                          <p:stCondLst>
                                            <p:cond delay="0"/>
                                          </p:stCondLst>
                                        </p:cTn>
                                        <p:tgtEl>
                                          <p:spTgt spid="21544"/>
                                        </p:tgtEl>
                                        <p:attrNameLst>
                                          <p:attrName>style.visibility</p:attrName>
                                        </p:attrNameLst>
                                      </p:cBhvr>
                                      <p:to>
                                        <p:strVal val="visible"/>
                                      </p:to>
                                    </p:set>
                                    <p:anim calcmode="lin" valueType="num">
                                      <p:cBhvr>
                                        <p:cTn id="95" dur="500" fill="hold"/>
                                        <p:tgtEl>
                                          <p:spTgt spid="21544"/>
                                        </p:tgtEl>
                                        <p:attrNameLst>
                                          <p:attrName>ppt_x</p:attrName>
                                        </p:attrNameLst>
                                      </p:cBhvr>
                                      <p:tavLst>
                                        <p:tav tm="0">
                                          <p:val>
                                            <p:strVal val="0-#ppt_w/2"/>
                                          </p:val>
                                        </p:tav>
                                        <p:tav tm="100000">
                                          <p:val>
                                            <p:strVal val="#ppt_x"/>
                                          </p:val>
                                        </p:tav>
                                      </p:tavLst>
                                    </p:anim>
                                    <p:anim calcmode="lin" valueType="num">
                                      <p:cBhvr>
                                        <p:cTn id="96" dur="500" fill="hold"/>
                                        <p:tgtEl>
                                          <p:spTgt spid="215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bldLvl="0" autoUpdateAnimBg="0" build="p"/>
      <p:bldP spid="21507" grpId="0" bldLvl="0" animBg="1" autoUpdateAnimBg="0"/>
      <p:bldP spid="21508" grpId="0" bldLvl="0" animBg="1" autoUpdateAnimBg="0"/>
      <p:bldP spid="21509" grpId="0" bldLvl="0" animBg="1" autoUpdateAnimBg="0"/>
      <p:bldP spid="21510" grpId="0" bldLvl="0" animBg="1" autoUpdateAnimBg="0"/>
      <p:bldP spid="21511" grpId="0" bldLvl="0" animBg="1" autoUpdateAnimBg="0"/>
      <p:bldP spid="21512" grpId="0" bldLvl="0" animBg="1" autoUpdateAnimBg="0"/>
      <p:bldP spid="21513" grpId="0" bldLvl="0" animBg="1" autoUpdateAnimBg="0"/>
      <p:bldP spid="21514" grpId="0" bldLvl="0" animBg="1" autoUpdateAnimBg="0"/>
      <p:bldP spid="21515" grpId="0" bldLvl="0" animBg="1" autoUpdateAnimBg="0"/>
      <p:bldP spid="21516" grpId="0" bldLvl="0" autoUpdateAnimBg="0"/>
      <p:bldP spid="21517" grpId="0" bldLvl="0" autoUpdateAnimBg="0"/>
      <p:bldP spid="21518" grpId="0" bldLvl="0" autoUpdateAnimBg="0"/>
      <p:bldP spid="21519" grpId="0" bldLvl="0" autoUpdateAnimBg="0"/>
      <p:bldP spid="21520" grpId="0" bldLvl="0" autoUpdateAnimBg="0"/>
      <p:bldP spid="21521" grpId="0" bldLvl="0" autoUpdateAnimBg="0"/>
      <p:bldP spid="21522" grpId="0" bldLvl="0" autoUpdateAnimBg="0"/>
      <p:bldP spid="21523" grpId="0" bldLvl="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5"/>
          <p:cNvSpPr>
            <a:spLocks noChangeArrowheads="1"/>
          </p:cNvSpPr>
          <p:nvPr/>
        </p:nvSpPr>
        <p:spPr bwMode="auto">
          <a:xfrm>
            <a:off x="9242425" y="6864350"/>
            <a:ext cx="2892425"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40683" tIns="20343" rIns="40683" bIns="20343" anchor="ctr"/>
          <a:lstStyle/>
          <a:p>
            <a:pPr algn="r" eaLnBrk="1" hangingPunct="1"/>
            <a:r>
              <a:rPr lang="zh-CN" altLang="en-US" sz="500">
                <a:solidFill>
                  <a:srgbClr val="5F5F5F"/>
                </a:solidFill>
                <a:sym typeface="Calibri" panose="020F0502020204030204" pitchFamily="34" charset="0"/>
              </a:rPr>
              <a:t>*</a:t>
            </a:r>
            <a:endParaRPr lang="zh-CN" altLang="en-US" sz="500">
              <a:solidFill>
                <a:srgbClr val="A5A5A5"/>
              </a:solidFill>
              <a:ea typeface="幼圆" panose="02010509060101010101" pitchFamily="49" charset="-122"/>
              <a:sym typeface="Calibri" panose="020F0502020204030204" pitchFamily="34" charset="0"/>
            </a:endParaRPr>
          </a:p>
        </p:txBody>
      </p:sp>
      <p:sp>
        <p:nvSpPr>
          <p:cNvPr id="22531" name="AutoShape 7"/>
          <p:cNvSpPr>
            <a:spLocks noChangeArrowheads="1"/>
          </p:cNvSpPr>
          <p:nvPr/>
        </p:nvSpPr>
        <p:spPr bwMode="auto">
          <a:xfrm>
            <a:off x="1755775" y="2212975"/>
            <a:ext cx="2347913" cy="2349500"/>
          </a:xfrm>
          <a:prstGeom prst="diamond">
            <a:avLst/>
          </a:prstGeom>
          <a:blipFill dpi="0" rotWithShape="1">
            <a:blip r:embed="rId1"/>
            <a:srcRect/>
            <a:stretch>
              <a:fillRect/>
            </a:stretch>
          </a:blipFill>
          <a:ln>
            <a:noFill/>
          </a:ln>
          <a:extLst>
            <a:ext uri="{91240B29-F687-4F45-9708-019B960494DF}">
              <a14:hiddenLine xmlns:a14="http://schemas.microsoft.com/office/drawing/2010/main" w="9525">
                <a:solidFill>
                  <a:srgbClr val="000000"/>
                </a:solidFill>
                <a:bevel/>
              </a14:hiddenLine>
            </a:ext>
          </a:extLst>
        </p:spPr>
        <p:txBody>
          <a:bodyPr lIns="0" tIns="0" rIns="0" bIns="0"/>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lnSpc>
                <a:spcPct val="130000"/>
              </a:lnSpc>
            </a:pPr>
            <a:endParaRPr lang="zh-CN" altLang="zh-CN" sz="30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2532" name="AutoShape 8"/>
          <p:cNvSpPr>
            <a:spLocks noChangeArrowheads="1"/>
          </p:cNvSpPr>
          <p:nvPr/>
        </p:nvSpPr>
        <p:spPr bwMode="auto">
          <a:xfrm>
            <a:off x="4103688" y="2212975"/>
            <a:ext cx="2351087" cy="2349500"/>
          </a:xfrm>
          <a:prstGeom prst="diamond">
            <a:avLst/>
          </a:prstGeom>
          <a:solidFill>
            <a:srgbClr val="52C4F9"/>
          </a:solidFill>
          <a:ln>
            <a:noFill/>
          </a:ln>
          <a:extLst>
            <a:ext uri="{91240B29-F687-4F45-9708-019B960494DF}">
              <a14:hiddenLine xmlns:a14="http://schemas.microsoft.com/office/drawing/2010/main" w="9525">
                <a:solidFill>
                  <a:srgbClr val="000000"/>
                </a:solidFill>
                <a:bevel/>
              </a14:hiddenLine>
            </a:ext>
          </a:extLst>
        </p:spPr>
        <p:txBody>
          <a:bodyPr lIns="0" tIns="0" rIns="0" bIns="0"/>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lnSpc>
                <a:spcPct val="130000"/>
              </a:lnSpc>
            </a:pPr>
            <a:endParaRPr lang="zh-CN" altLang="zh-CN" sz="30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2533" name="AutoShape 9"/>
          <p:cNvSpPr>
            <a:spLocks noChangeArrowheads="1"/>
          </p:cNvSpPr>
          <p:nvPr/>
        </p:nvSpPr>
        <p:spPr bwMode="auto">
          <a:xfrm>
            <a:off x="6437313" y="2212975"/>
            <a:ext cx="2351087" cy="2349500"/>
          </a:xfrm>
          <a:prstGeom prst="diamond">
            <a:avLst/>
          </a:prstGeom>
          <a:solidFill>
            <a:srgbClr val="089CDE"/>
          </a:solidFill>
          <a:ln>
            <a:noFill/>
          </a:ln>
          <a:extLst>
            <a:ext uri="{91240B29-F687-4F45-9708-019B960494DF}">
              <a14:hiddenLine xmlns:a14="http://schemas.microsoft.com/office/drawing/2010/main" w="9525">
                <a:solidFill>
                  <a:srgbClr val="000000"/>
                </a:solidFill>
                <a:bevel/>
              </a14:hiddenLine>
            </a:ext>
          </a:extLst>
        </p:spPr>
        <p:txBody>
          <a:bodyPr lIns="96417" tIns="48208" rIns="96417" bIns="48208" anchor="ctr"/>
          <a:lstStyle/>
          <a:p>
            <a:pPr algn="ctr">
              <a:lnSpc>
                <a:spcPct val="130000"/>
              </a:lnSpc>
            </a:pPr>
            <a:endParaRPr lang="zh-CN" altLang="zh-CN" sz="20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2534" name="AutoShape 10"/>
          <p:cNvSpPr>
            <a:spLocks noChangeArrowheads="1"/>
          </p:cNvSpPr>
          <p:nvPr/>
        </p:nvSpPr>
        <p:spPr bwMode="auto">
          <a:xfrm>
            <a:off x="8788400" y="2197100"/>
            <a:ext cx="2349500" cy="2349500"/>
          </a:xfrm>
          <a:prstGeom prst="diamond">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bevel/>
              </a14:hiddenLine>
            </a:ext>
          </a:extLst>
        </p:spPr>
        <p:txBody>
          <a:bodyPr lIns="0" tIns="0" rIns="0" bIns="0"/>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lnSpc>
                <a:spcPct val="130000"/>
              </a:lnSpc>
            </a:pPr>
            <a:endParaRPr lang="zh-CN" altLang="zh-CN" sz="30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2535" name="AutoShape 11"/>
          <p:cNvSpPr>
            <a:spLocks noChangeArrowheads="1"/>
          </p:cNvSpPr>
          <p:nvPr/>
        </p:nvSpPr>
        <p:spPr bwMode="auto">
          <a:xfrm>
            <a:off x="2921000" y="3578225"/>
            <a:ext cx="2347913" cy="2349500"/>
          </a:xfrm>
          <a:prstGeom prst="diamond">
            <a:avLst/>
          </a:prstGeom>
          <a:solidFill>
            <a:srgbClr val="056C9C"/>
          </a:solidFill>
          <a:ln>
            <a:noFill/>
          </a:ln>
          <a:extLst>
            <a:ext uri="{91240B29-F687-4F45-9708-019B960494DF}">
              <a14:hiddenLine xmlns:a14="http://schemas.microsoft.com/office/drawing/2010/main" w="9525">
                <a:solidFill>
                  <a:srgbClr val="000000"/>
                </a:solidFill>
                <a:bevel/>
              </a14:hiddenLine>
            </a:ext>
          </a:extLst>
        </p:spPr>
        <p:txBody>
          <a:bodyPr lIns="96417" tIns="48208" rIns="96417" bIns="48208" anchor="ctr"/>
          <a:lstStyle/>
          <a:p>
            <a:pPr algn="ctr">
              <a:lnSpc>
                <a:spcPct val="130000"/>
              </a:lnSpc>
            </a:pPr>
            <a:endParaRPr lang="zh-CN" altLang="zh-CN" sz="20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2536" name="AutoShape 12"/>
          <p:cNvSpPr>
            <a:spLocks noChangeArrowheads="1"/>
          </p:cNvSpPr>
          <p:nvPr/>
        </p:nvSpPr>
        <p:spPr bwMode="auto">
          <a:xfrm>
            <a:off x="5268913" y="3578225"/>
            <a:ext cx="2351087" cy="2349500"/>
          </a:xfrm>
          <a:prstGeom prst="diamond">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bevel/>
              </a14:hiddenLine>
            </a:ext>
          </a:extLst>
        </p:spPr>
        <p:txBody>
          <a:bodyPr lIns="0" tIns="0" rIns="0" bIns="0"/>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lnSpc>
                <a:spcPct val="130000"/>
              </a:lnSpc>
            </a:pPr>
            <a:endParaRPr lang="zh-CN" altLang="zh-CN" sz="30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2537" name="AutoShape 13"/>
          <p:cNvSpPr>
            <a:spLocks noChangeArrowheads="1"/>
          </p:cNvSpPr>
          <p:nvPr/>
        </p:nvSpPr>
        <p:spPr bwMode="auto">
          <a:xfrm>
            <a:off x="7602538" y="3578225"/>
            <a:ext cx="2351087" cy="2349500"/>
          </a:xfrm>
          <a:prstGeom prst="diamond">
            <a:avLst/>
          </a:prstGeom>
          <a:solidFill>
            <a:srgbClr val="66CCFF"/>
          </a:solidFill>
          <a:ln>
            <a:noFill/>
          </a:ln>
          <a:extLst>
            <a:ext uri="{91240B29-F687-4F45-9708-019B960494DF}">
              <a14:hiddenLine xmlns:a14="http://schemas.microsoft.com/office/drawing/2010/main" w="9525">
                <a:solidFill>
                  <a:srgbClr val="000000"/>
                </a:solidFill>
                <a:bevel/>
              </a14:hiddenLine>
            </a:ext>
          </a:extLst>
        </p:spPr>
        <p:txBody>
          <a:bodyPr lIns="0" tIns="0" rIns="0" bIns="0"/>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lnSpc>
                <a:spcPct val="130000"/>
              </a:lnSpc>
            </a:pPr>
            <a:endParaRPr lang="zh-CN" altLang="zh-CN" sz="30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2538" name="AutoShape 10"/>
          <p:cNvSpPr>
            <a:spLocks noChangeArrowheads="1"/>
          </p:cNvSpPr>
          <p:nvPr/>
        </p:nvSpPr>
        <p:spPr bwMode="auto">
          <a:xfrm>
            <a:off x="3863975" y="4048125"/>
            <a:ext cx="492125" cy="409575"/>
          </a:xfrm>
          <a:custGeom>
            <a:avLst/>
            <a:gdLst>
              <a:gd name="T0" fmla="*/ 466725 w 21600"/>
              <a:gd name="T1" fmla="*/ 169263 h 21579"/>
              <a:gd name="T2" fmla="*/ 458471 w 21600"/>
              <a:gd name="T3" fmla="*/ 192802 h 21579"/>
              <a:gd name="T4" fmla="*/ 437836 w 21600"/>
              <a:gd name="T5" fmla="*/ 205977 h 21579"/>
              <a:gd name="T6" fmla="*/ 437836 w 21600"/>
              <a:gd name="T7" fmla="*/ 299395 h 21579"/>
              <a:gd name="T8" fmla="*/ 426319 w 21600"/>
              <a:gd name="T9" fmla="*/ 326737 h 21579"/>
              <a:gd name="T10" fmla="*/ 398855 w 21600"/>
              <a:gd name="T11" fmla="*/ 338111 h 21579"/>
              <a:gd name="T12" fmla="*/ 357326 w 21600"/>
              <a:gd name="T13" fmla="*/ 304676 h 21579"/>
              <a:gd name="T14" fmla="*/ 305013 w 21600"/>
              <a:gd name="T15" fmla="*/ 274955 h 21579"/>
              <a:gd name="T16" fmla="*/ 247407 w 21600"/>
              <a:gd name="T17" fmla="*/ 251776 h 21579"/>
              <a:gd name="T18" fmla="*/ 189910 w 21600"/>
              <a:gd name="T19" fmla="*/ 239141 h 21579"/>
              <a:gd name="T20" fmla="*/ 172191 w 21600"/>
              <a:gd name="T21" fmla="*/ 249253 h 21579"/>
              <a:gd name="T22" fmla="*/ 162814 w 21600"/>
              <a:gd name="T23" fmla="*/ 265060 h 21579"/>
              <a:gd name="T24" fmla="*/ 162295 w 21600"/>
              <a:gd name="T25" fmla="*/ 282939 h 21579"/>
              <a:gd name="T26" fmla="*/ 171716 w 21600"/>
              <a:gd name="T27" fmla="*/ 299395 h 21579"/>
              <a:gd name="T28" fmla="*/ 165882 w 21600"/>
              <a:gd name="T29" fmla="*/ 318537 h 21579"/>
              <a:gd name="T30" fmla="*/ 171068 w 21600"/>
              <a:gd name="T31" fmla="*/ 335353 h 21579"/>
              <a:gd name="T32" fmla="*/ 183622 w 21600"/>
              <a:gd name="T33" fmla="*/ 350908 h 21579"/>
              <a:gd name="T34" fmla="*/ 200324 w 21600"/>
              <a:gd name="T35" fmla="*/ 365723 h 21579"/>
              <a:gd name="T36" fmla="*/ 182714 w 21600"/>
              <a:gd name="T37" fmla="*/ 382341 h 21579"/>
              <a:gd name="T38" fmla="*/ 155834 w 21600"/>
              <a:gd name="T39" fmla="*/ 388794 h 21579"/>
              <a:gd name="T40" fmla="*/ 127852 w 21600"/>
              <a:gd name="T41" fmla="*/ 386144 h 21579"/>
              <a:gd name="T42" fmla="*/ 106374 w 21600"/>
              <a:gd name="T43" fmla="*/ 375096 h 21579"/>
              <a:gd name="T44" fmla="*/ 96219 w 21600"/>
              <a:gd name="T45" fmla="*/ 343464 h 21579"/>
              <a:gd name="T46" fmla="*/ 87122 w 21600"/>
              <a:gd name="T47" fmla="*/ 310444 h 21579"/>
              <a:gd name="T48" fmla="*/ 83578 w 21600"/>
              <a:gd name="T49" fmla="*/ 275423 h 21579"/>
              <a:gd name="T50" fmla="*/ 89672 w 21600"/>
              <a:gd name="T51" fmla="*/ 237087 h 21579"/>
              <a:gd name="T52" fmla="*/ 38980 w 21600"/>
              <a:gd name="T53" fmla="*/ 237087 h 21579"/>
              <a:gd name="T54" fmla="*/ 11538 w 21600"/>
              <a:gd name="T55" fmla="*/ 225713 h 21579"/>
              <a:gd name="T56" fmla="*/ 0 w 21600"/>
              <a:gd name="T57" fmla="*/ 198101 h 21579"/>
              <a:gd name="T58" fmla="*/ 0 w 21600"/>
              <a:gd name="T59" fmla="*/ 140118 h 21579"/>
              <a:gd name="T60" fmla="*/ 11366 w 21600"/>
              <a:gd name="T61" fmla="*/ 112559 h 21579"/>
              <a:gd name="T62" fmla="*/ 38980 w 21600"/>
              <a:gd name="T63" fmla="*/ 101024 h 21579"/>
              <a:gd name="T64" fmla="*/ 165363 w 21600"/>
              <a:gd name="T65" fmla="*/ 101024 h 21579"/>
              <a:gd name="T66" fmla="*/ 227420 w 21600"/>
              <a:gd name="T67" fmla="*/ 92571 h 21579"/>
              <a:gd name="T68" fmla="*/ 291941 w 21600"/>
              <a:gd name="T69" fmla="*/ 69825 h 21579"/>
              <a:gd name="T70" fmla="*/ 351621 w 21600"/>
              <a:gd name="T71" fmla="*/ 37346 h 21579"/>
              <a:gd name="T72" fmla="*/ 398855 w 21600"/>
              <a:gd name="T73" fmla="*/ 0 h 21579"/>
              <a:gd name="T74" fmla="*/ 426319 w 21600"/>
              <a:gd name="T75" fmla="*/ 11427 h 21579"/>
              <a:gd name="T76" fmla="*/ 437836 w 21600"/>
              <a:gd name="T77" fmla="*/ 39040 h 21579"/>
              <a:gd name="T78" fmla="*/ 437836 w 21600"/>
              <a:gd name="T79" fmla="*/ 132187 h 21579"/>
              <a:gd name="T80" fmla="*/ 458471 w 21600"/>
              <a:gd name="T81" fmla="*/ 145471 h 21579"/>
              <a:gd name="T82" fmla="*/ 466725 w 21600"/>
              <a:gd name="T83" fmla="*/ 169263 h 21579"/>
              <a:gd name="T84" fmla="*/ 398855 w 21600"/>
              <a:gd name="T85" fmla="*/ 51458 h 21579"/>
              <a:gd name="T86" fmla="*/ 356807 w 21600"/>
              <a:gd name="T87" fmla="*/ 80242 h 21579"/>
              <a:gd name="T88" fmla="*/ 308557 w 21600"/>
              <a:gd name="T89" fmla="*/ 105152 h 21579"/>
              <a:gd name="T90" fmla="*/ 256656 w 21600"/>
              <a:gd name="T91" fmla="*/ 124780 h 21579"/>
              <a:gd name="T92" fmla="*/ 204343 w 21600"/>
              <a:gd name="T93" fmla="*/ 137054 h 21579"/>
              <a:gd name="T94" fmla="*/ 204343 w 21600"/>
              <a:gd name="T95" fmla="*/ 201381 h 21579"/>
              <a:gd name="T96" fmla="*/ 256656 w 21600"/>
              <a:gd name="T97" fmla="*/ 213800 h 21579"/>
              <a:gd name="T98" fmla="*/ 308557 w 21600"/>
              <a:gd name="T99" fmla="*/ 233536 h 21579"/>
              <a:gd name="T100" fmla="*/ 357066 w 21600"/>
              <a:gd name="T101" fmla="*/ 258607 h 21579"/>
              <a:gd name="T102" fmla="*/ 398855 w 21600"/>
              <a:gd name="T103" fmla="*/ 286959 h 21579"/>
              <a:gd name="T104" fmla="*/ 398855 w 21600"/>
              <a:gd name="T105" fmla="*/ 51458 h 21579"/>
              <a:gd name="T106" fmla="*/ 398855 w 21600"/>
              <a:gd name="T107" fmla="*/ 51458 h 2157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1600"/>
              <a:gd name="T163" fmla="*/ 0 h 21579"/>
              <a:gd name="T164" fmla="*/ 21600 w 21600"/>
              <a:gd name="T165" fmla="*/ 21579 h 21579"/>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1600" h="21579">
                <a:moveTo>
                  <a:pt x="21600" y="9391"/>
                </a:moveTo>
                <a:cubicBezTo>
                  <a:pt x="21600" y="9887"/>
                  <a:pt x="21473" y="10321"/>
                  <a:pt x="21218" y="10697"/>
                </a:cubicBezTo>
                <a:cubicBezTo>
                  <a:pt x="20964" y="11073"/>
                  <a:pt x="20648" y="11313"/>
                  <a:pt x="20263" y="11428"/>
                </a:cubicBezTo>
                <a:lnTo>
                  <a:pt x="20263" y="16611"/>
                </a:lnTo>
                <a:cubicBezTo>
                  <a:pt x="20263" y="17201"/>
                  <a:pt x="20087" y="17708"/>
                  <a:pt x="19730" y="18128"/>
                </a:cubicBezTo>
                <a:cubicBezTo>
                  <a:pt x="19375" y="18551"/>
                  <a:pt x="18951" y="18759"/>
                  <a:pt x="18459" y="18759"/>
                </a:cubicBezTo>
                <a:cubicBezTo>
                  <a:pt x="17928" y="18122"/>
                  <a:pt x="17286" y="17506"/>
                  <a:pt x="16537" y="16904"/>
                </a:cubicBezTo>
                <a:cubicBezTo>
                  <a:pt x="15786" y="16305"/>
                  <a:pt x="14980" y="15757"/>
                  <a:pt x="14116" y="15255"/>
                </a:cubicBezTo>
                <a:cubicBezTo>
                  <a:pt x="13254" y="14756"/>
                  <a:pt x="12363" y="14325"/>
                  <a:pt x="11450" y="13969"/>
                </a:cubicBezTo>
                <a:cubicBezTo>
                  <a:pt x="10537" y="13614"/>
                  <a:pt x="9648" y="13380"/>
                  <a:pt x="8789" y="13268"/>
                </a:cubicBezTo>
                <a:cubicBezTo>
                  <a:pt x="8453" y="13379"/>
                  <a:pt x="8179" y="13564"/>
                  <a:pt x="7969" y="13829"/>
                </a:cubicBezTo>
                <a:cubicBezTo>
                  <a:pt x="7758" y="14093"/>
                  <a:pt x="7614" y="14386"/>
                  <a:pt x="7535" y="14706"/>
                </a:cubicBezTo>
                <a:cubicBezTo>
                  <a:pt x="7457" y="15029"/>
                  <a:pt x="7450" y="15361"/>
                  <a:pt x="7511" y="15698"/>
                </a:cubicBezTo>
                <a:cubicBezTo>
                  <a:pt x="7575" y="16036"/>
                  <a:pt x="7719" y="16341"/>
                  <a:pt x="7947" y="16611"/>
                </a:cubicBezTo>
                <a:cubicBezTo>
                  <a:pt x="7751" y="16992"/>
                  <a:pt x="7660" y="17347"/>
                  <a:pt x="7677" y="17673"/>
                </a:cubicBezTo>
                <a:cubicBezTo>
                  <a:pt x="7692" y="17993"/>
                  <a:pt x="7773" y="18307"/>
                  <a:pt x="7917" y="18606"/>
                </a:cubicBezTo>
                <a:cubicBezTo>
                  <a:pt x="8059" y="18909"/>
                  <a:pt x="8255" y="19193"/>
                  <a:pt x="8498" y="19469"/>
                </a:cubicBezTo>
                <a:cubicBezTo>
                  <a:pt x="8737" y="19745"/>
                  <a:pt x="8997" y="20021"/>
                  <a:pt x="9271" y="20291"/>
                </a:cubicBezTo>
                <a:cubicBezTo>
                  <a:pt x="9114" y="20696"/>
                  <a:pt x="8843" y="21001"/>
                  <a:pt x="8456" y="21213"/>
                </a:cubicBezTo>
                <a:cubicBezTo>
                  <a:pt x="8069" y="21424"/>
                  <a:pt x="7655" y="21541"/>
                  <a:pt x="7212" y="21571"/>
                </a:cubicBezTo>
                <a:cubicBezTo>
                  <a:pt x="6772" y="21600"/>
                  <a:pt x="6341" y="21550"/>
                  <a:pt x="5917" y="21424"/>
                </a:cubicBezTo>
                <a:cubicBezTo>
                  <a:pt x="5496" y="21295"/>
                  <a:pt x="5163" y="21092"/>
                  <a:pt x="4923" y="20811"/>
                </a:cubicBezTo>
                <a:cubicBezTo>
                  <a:pt x="4781" y="20241"/>
                  <a:pt x="4625" y="19657"/>
                  <a:pt x="4453" y="19056"/>
                </a:cubicBezTo>
                <a:cubicBezTo>
                  <a:pt x="4282" y="18454"/>
                  <a:pt x="4140" y="17843"/>
                  <a:pt x="4032" y="17224"/>
                </a:cubicBezTo>
                <a:cubicBezTo>
                  <a:pt x="3922" y="16599"/>
                  <a:pt x="3868" y="15953"/>
                  <a:pt x="3868" y="15281"/>
                </a:cubicBezTo>
                <a:cubicBezTo>
                  <a:pt x="3868" y="14615"/>
                  <a:pt x="3961" y="13905"/>
                  <a:pt x="4150" y="13154"/>
                </a:cubicBezTo>
                <a:lnTo>
                  <a:pt x="1804" y="13154"/>
                </a:lnTo>
                <a:cubicBezTo>
                  <a:pt x="1312" y="13154"/>
                  <a:pt x="889" y="12945"/>
                  <a:pt x="534" y="12523"/>
                </a:cubicBezTo>
                <a:cubicBezTo>
                  <a:pt x="176" y="12100"/>
                  <a:pt x="0" y="11592"/>
                  <a:pt x="0" y="10991"/>
                </a:cubicBezTo>
                <a:lnTo>
                  <a:pt x="0" y="7774"/>
                </a:lnTo>
                <a:cubicBezTo>
                  <a:pt x="0" y="7184"/>
                  <a:pt x="176" y="6677"/>
                  <a:pt x="526" y="6245"/>
                </a:cubicBezTo>
                <a:cubicBezTo>
                  <a:pt x="879" y="5820"/>
                  <a:pt x="1305" y="5605"/>
                  <a:pt x="1804" y="5605"/>
                </a:cubicBezTo>
                <a:lnTo>
                  <a:pt x="7653" y="5605"/>
                </a:lnTo>
                <a:cubicBezTo>
                  <a:pt x="8551" y="5605"/>
                  <a:pt x="9509" y="5450"/>
                  <a:pt x="10525" y="5136"/>
                </a:cubicBezTo>
                <a:cubicBezTo>
                  <a:pt x="11541" y="4822"/>
                  <a:pt x="12537" y="4399"/>
                  <a:pt x="13511" y="3874"/>
                </a:cubicBezTo>
                <a:cubicBezTo>
                  <a:pt x="14488" y="3343"/>
                  <a:pt x="15409" y="2744"/>
                  <a:pt x="16273" y="2072"/>
                </a:cubicBezTo>
                <a:cubicBezTo>
                  <a:pt x="17135" y="1406"/>
                  <a:pt x="17864" y="713"/>
                  <a:pt x="18459" y="0"/>
                </a:cubicBezTo>
                <a:cubicBezTo>
                  <a:pt x="18951" y="0"/>
                  <a:pt x="19375" y="214"/>
                  <a:pt x="19730" y="634"/>
                </a:cubicBezTo>
                <a:cubicBezTo>
                  <a:pt x="20087" y="1057"/>
                  <a:pt x="20263" y="1567"/>
                  <a:pt x="20263" y="2166"/>
                </a:cubicBezTo>
                <a:lnTo>
                  <a:pt x="20263" y="7334"/>
                </a:lnTo>
                <a:cubicBezTo>
                  <a:pt x="20648" y="7446"/>
                  <a:pt x="20963" y="7692"/>
                  <a:pt x="21218" y="8071"/>
                </a:cubicBezTo>
                <a:cubicBezTo>
                  <a:pt x="21473" y="8455"/>
                  <a:pt x="21600" y="8895"/>
                  <a:pt x="21600" y="9391"/>
                </a:cubicBezTo>
                <a:moveTo>
                  <a:pt x="18459" y="2855"/>
                </a:moveTo>
                <a:cubicBezTo>
                  <a:pt x="17864" y="3407"/>
                  <a:pt x="17215" y="3941"/>
                  <a:pt x="16513" y="4452"/>
                </a:cubicBezTo>
                <a:cubicBezTo>
                  <a:pt x="15810" y="4963"/>
                  <a:pt x="15066" y="5423"/>
                  <a:pt x="14280" y="5834"/>
                </a:cubicBezTo>
                <a:cubicBezTo>
                  <a:pt x="13494" y="6245"/>
                  <a:pt x="12694" y="6609"/>
                  <a:pt x="11878" y="6923"/>
                </a:cubicBezTo>
                <a:cubicBezTo>
                  <a:pt x="11061" y="7237"/>
                  <a:pt x="10255" y="7463"/>
                  <a:pt x="9457" y="7604"/>
                </a:cubicBezTo>
                <a:lnTo>
                  <a:pt x="9457" y="11173"/>
                </a:lnTo>
                <a:cubicBezTo>
                  <a:pt x="10255" y="11325"/>
                  <a:pt x="11061" y="11554"/>
                  <a:pt x="11878" y="11862"/>
                </a:cubicBezTo>
                <a:cubicBezTo>
                  <a:pt x="12694" y="12170"/>
                  <a:pt x="13494" y="12537"/>
                  <a:pt x="14280" y="12957"/>
                </a:cubicBezTo>
                <a:cubicBezTo>
                  <a:pt x="15066" y="13379"/>
                  <a:pt x="15813" y="13843"/>
                  <a:pt x="16525" y="14348"/>
                </a:cubicBezTo>
                <a:cubicBezTo>
                  <a:pt x="17235" y="14856"/>
                  <a:pt x="17881" y="15381"/>
                  <a:pt x="18459" y="15921"/>
                </a:cubicBezTo>
                <a:lnTo>
                  <a:pt x="18459" y="2855"/>
                </a:lnTo>
                <a:close/>
                <a:moveTo>
                  <a:pt x="18459" y="2855"/>
                </a:moveTo>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lIns="0" tIns="0" rIns="0" bIns="0"/>
          <a:lstStyle/>
          <a:p>
            <a:pPr>
              <a:lnSpc>
                <a:spcPct val="130000"/>
              </a:lnSpc>
            </a:pPr>
            <a:endParaRPr lang="zh-CN" altLang="zh-CN" sz="20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2539" name="Rectangle 21"/>
          <p:cNvSpPr>
            <a:spLocks noChangeArrowheads="1"/>
          </p:cNvSpPr>
          <p:nvPr/>
        </p:nvSpPr>
        <p:spPr bwMode="auto">
          <a:xfrm>
            <a:off x="3592513" y="4479925"/>
            <a:ext cx="1001712"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28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行动</a:t>
            </a:r>
            <a:endParaRPr lang="en-US" sz="28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sz="28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策略</a:t>
            </a:r>
            <a:endParaRPr lang="zh-CN" altLang="en-US"/>
          </a:p>
        </p:txBody>
      </p:sp>
      <p:sp>
        <p:nvSpPr>
          <p:cNvPr id="22540" name="AutoShape 8"/>
          <p:cNvSpPr>
            <a:spLocks noChangeArrowheads="1"/>
          </p:cNvSpPr>
          <p:nvPr/>
        </p:nvSpPr>
        <p:spPr bwMode="auto">
          <a:xfrm>
            <a:off x="5016500" y="2752725"/>
            <a:ext cx="550863" cy="374650"/>
          </a:xfrm>
          <a:custGeom>
            <a:avLst/>
            <a:gdLst>
              <a:gd name="T0" fmla="*/ 449095 w 21600"/>
              <a:gd name="T1" fmla="*/ 156201 h 21600"/>
              <a:gd name="T2" fmla="*/ 455745 w 21600"/>
              <a:gd name="T3" fmla="*/ 122962 h 21600"/>
              <a:gd name="T4" fmla="*/ 332668 w 21600"/>
              <a:gd name="T5" fmla="*/ 0 h 21600"/>
              <a:gd name="T6" fmla="*/ 242840 w 21600"/>
              <a:gd name="T7" fmla="*/ 59826 h 21600"/>
              <a:gd name="T8" fmla="*/ 153035 w 21600"/>
              <a:gd name="T9" fmla="*/ 26588 h 21600"/>
              <a:gd name="T10" fmla="*/ 66543 w 21600"/>
              <a:gd name="T11" fmla="*/ 132938 h 21600"/>
              <a:gd name="T12" fmla="*/ 69856 w 21600"/>
              <a:gd name="T13" fmla="*/ 156201 h 21600"/>
              <a:gd name="T14" fmla="*/ 0 w 21600"/>
              <a:gd name="T15" fmla="*/ 252575 h 21600"/>
              <a:gd name="T16" fmla="*/ 103128 w 21600"/>
              <a:gd name="T17" fmla="*/ 355600 h 21600"/>
              <a:gd name="T18" fmla="*/ 419160 w 21600"/>
              <a:gd name="T19" fmla="*/ 355600 h 21600"/>
              <a:gd name="T20" fmla="*/ 522288 w 21600"/>
              <a:gd name="T21" fmla="*/ 252575 h 21600"/>
              <a:gd name="T22" fmla="*/ 449095 w 21600"/>
              <a:gd name="T23" fmla="*/ 156201 h 21600"/>
              <a:gd name="T24" fmla="*/ 399212 w 21600"/>
              <a:gd name="T25" fmla="*/ 335663 h 21600"/>
              <a:gd name="T26" fmla="*/ 262812 w 21600"/>
              <a:gd name="T27" fmla="*/ 335663 h 21600"/>
              <a:gd name="T28" fmla="*/ 345967 w 21600"/>
              <a:gd name="T29" fmla="*/ 252575 h 21600"/>
              <a:gd name="T30" fmla="*/ 342655 w 21600"/>
              <a:gd name="T31" fmla="*/ 242598 h 21600"/>
              <a:gd name="T32" fmla="*/ 306046 w 21600"/>
              <a:gd name="T33" fmla="*/ 242598 h 21600"/>
              <a:gd name="T34" fmla="*/ 306046 w 21600"/>
              <a:gd name="T35" fmla="*/ 225987 h 21600"/>
              <a:gd name="T36" fmla="*/ 306046 w 21600"/>
              <a:gd name="T37" fmla="*/ 122962 h 21600"/>
              <a:gd name="T38" fmla="*/ 299397 w 21600"/>
              <a:gd name="T39" fmla="*/ 119636 h 21600"/>
              <a:gd name="T40" fmla="*/ 212905 w 21600"/>
              <a:gd name="T41" fmla="*/ 119636 h 21600"/>
              <a:gd name="T42" fmla="*/ 206255 w 21600"/>
              <a:gd name="T43" fmla="*/ 126287 h 21600"/>
              <a:gd name="T44" fmla="*/ 206255 w 21600"/>
              <a:gd name="T45" fmla="*/ 225987 h 21600"/>
              <a:gd name="T46" fmla="*/ 206255 w 21600"/>
              <a:gd name="T47" fmla="*/ 242598 h 21600"/>
              <a:gd name="T48" fmla="*/ 169671 w 21600"/>
              <a:gd name="T49" fmla="*/ 242598 h 21600"/>
              <a:gd name="T50" fmla="*/ 169671 w 21600"/>
              <a:gd name="T51" fmla="*/ 252575 h 21600"/>
              <a:gd name="T52" fmla="*/ 252826 w 21600"/>
              <a:gd name="T53" fmla="*/ 335663 h 21600"/>
              <a:gd name="T54" fmla="*/ 126413 w 21600"/>
              <a:gd name="T55" fmla="*/ 335663 h 21600"/>
              <a:gd name="T56" fmla="*/ 36584 w 21600"/>
              <a:gd name="T57" fmla="*/ 249249 h 21600"/>
              <a:gd name="T58" fmla="*/ 96478 w 21600"/>
              <a:gd name="T59" fmla="*/ 166161 h 21600"/>
              <a:gd name="T60" fmla="*/ 93141 w 21600"/>
              <a:gd name="T61" fmla="*/ 146224 h 21600"/>
              <a:gd name="T62" fmla="*/ 169671 w 21600"/>
              <a:gd name="T63" fmla="*/ 56501 h 21600"/>
              <a:gd name="T64" fmla="*/ 249489 w 21600"/>
              <a:gd name="T65" fmla="*/ 99700 h 21600"/>
              <a:gd name="T66" fmla="*/ 326019 w 21600"/>
              <a:gd name="T67" fmla="*/ 36564 h 21600"/>
              <a:gd name="T68" fmla="*/ 425810 w 21600"/>
              <a:gd name="T69" fmla="*/ 139573 h 21600"/>
              <a:gd name="T70" fmla="*/ 422497 w 21600"/>
              <a:gd name="T71" fmla="*/ 166161 h 21600"/>
              <a:gd name="T72" fmla="*/ 489016 w 21600"/>
              <a:gd name="T73" fmla="*/ 249249 h 21600"/>
              <a:gd name="T74" fmla="*/ 399212 w 21600"/>
              <a:gd name="T75" fmla="*/ 335663 h 21600"/>
              <a:gd name="T76" fmla="*/ 399212 w 21600"/>
              <a:gd name="T77" fmla="*/ 335663 h 2160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1600"/>
              <a:gd name="T118" fmla="*/ 0 h 21600"/>
              <a:gd name="T119" fmla="*/ 21600 w 21600"/>
              <a:gd name="T120" fmla="*/ 21600 h 2160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1600" h="21600">
                <a:moveTo>
                  <a:pt x="18573" y="9488"/>
                </a:moveTo>
                <a:cubicBezTo>
                  <a:pt x="18711" y="8882"/>
                  <a:pt x="18848" y="8075"/>
                  <a:pt x="18848" y="7469"/>
                </a:cubicBezTo>
                <a:cubicBezTo>
                  <a:pt x="18848" y="3432"/>
                  <a:pt x="16510" y="0"/>
                  <a:pt x="13758" y="0"/>
                </a:cubicBezTo>
                <a:cubicBezTo>
                  <a:pt x="10456" y="0"/>
                  <a:pt x="10043" y="3634"/>
                  <a:pt x="10043" y="3634"/>
                </a:cubicBezTo>
                <a:cubicBezTo>
                  <a:pt x="10043" y="3634"/>
                  <a:pt x="8668" y="1211"/>
                  <a:pt x="6329" y="1615"/>
                </a:cubicBezTo>
                <a:cubicBezTo>
                  <a:pt x="4127" y="2221"/>
                  <a:pt x="2752" y="5047"/>
                  <a:pt x="2752" y="8075"/>
                </a:cubicBezTo>
                <a:cubicBezTo>
                  <a:pt x="2752" y="8478"/>
                  <a:pt x="2752" y="9084"/>
                  <a:pt x="2889" y="9488"/>
                </a:cubicBezTo>
                <a:cubicBezTo>
                  <a:pt x="1238" y="10295"/>
                  <a:pt x="0" y="12718"/>
                  <a:pt x="0" y="15342"/>
                </a:cubicBezTo>
                <a:cubicBezTo>
                  <a:pt x="0" y="18774"/>
                  <a:pt x="1926" y="21600"/>
                  <a:pt x="4265" y="21600"/>
                </a:cubicBezTo>
                <a:cubicBezTo>
                  <a:pt x="17335" y="21600"/>
                  <a:pt x="17335" y="21600"/>
                  <a:pt x="17335" y="21600"/>
                </a:cubicBezTo>
                <a:cubicBezTo>
                  <a:pt x="19674" y="21600"/>
                  <a:pt x="21600" y="18774"/>
                  <a:pt x="21600" y="15342"/>
                </a:cubicBezTo>
                <a:cubicBezTo>
                  <a:pt x="21600" y="12516"/>
                  <a:pt x="20362" y="10295"/>
                  <a:pt x="18573" y="9488"/>
                </a:cubicBezTo>
                <a:close/>
                <a:moveTo>
                  <a:pt x="16510" y="20389"/>
                </a:moveTo>
                <a:cubicBezTo>
                  <a:pt x="10869" y="20389"/>
                  <a:pt x="10869" y="20389"/>
                  <a:pt x="10869" y="20389"/>
                </a:cubicBezTo>
                <a:cubicBezTo>
                  <a:pt x="11282" y="19581"/>
                  <a:pt x="14308" y="15342"/>
                  <a:pt x="14308" y="15342"/>
                </a:cubicBezTo>
                <a:cubicBezTo>
                  <a:pt x="14308" y="15342"/>
                  <a:pt x="14721" y="14736"/>
                  <a:pt x="14171" y="14736"/>
                </a:cubicBezTo>
                <a:cubicBezTo>
                  <a:pt x="13620" y="14736"/>
                  <a:pt x="12657" y="14736"/>
                  <a:pt x="12657" y="14736"/>
                </a:cubicBezTo>
                <a:cubicBezTo>
                  <a:pt x="12657" y="14736"/>
                  <a:pt x="12657" y="14333"/>
                  <a:pt x="12657" y="13727"/>
                </a:cubicBezTo>
                <a:cubicBezTo>
                  <a:pt x="12657" y="12112"/>
                  <a:pt x="12657" y="8882"/>
                  <a:pt x="12657" y="7469"/>
                </a:cubicBezTo>
                <a:cubicBezTo>
                  <a:pt x="12657" y="7469"/>
                  <a:pt x="12657" y="7267"/>
                  <a:pt x="12382" y="7267"/>
                </a:cubicBezTo>
                <a:cubicBezTo>
                  <a:pt x="12107" y="7267"/>
                  <a:pt x="9218" y="7267"/>
                  <a:pt x="8805" y="7267"/>
                </a:cubicBezTo>
                <a:cubicBezTo>
                  <a:pt x="8530" y="7267"/>
                  <a:pt x="8530" y="7671"/>
                  <a:pt x="8530" y="7671"/>
                </a:cubicBezTo>
                <a:cubicBezTo>
                  <a:pt x="8530" y="8882"/>
                  <a:pt x="8530" y="12112"/>
                  <a:pt x="8530" y="13727"/>
                </a:cubicBezTo>
                <a:cubicBezTo>
                  <a:pt x="8530" y="14333"/>
                  <a:pt x="8530" y="14736"/>
                  <a:pt x="8530" y="14736"/>
                </a:cubicBezTo>
                <a:cubicBezTo>
                  <a:pt x="8530" y="14736"/>
                  <a:pt x="7429" y="14736"/>
                  <a:pt x="7017" y="14736"/>
                </a:cubicBezTo>
                <a:cubicBezTo>
                  <a:pt x="6604" y="14736"/>
                  <a:pt x="7017" y="15342"/>
                  <a:pt x="7017" y="15342"/>
                </a:cubicBezTo>
                <a:cubicBezTo>
                  <a:pt x="10456" y="20389"/>
                  <a:pt x="10456" y="20389"/>
                  <a:pt x="10456" y="20389"/>
                </a:cubicBezTo>
                <a:cubicBezTo>
                  <a:pt x="5228" y="20389"/>
                  <a:pt x="5228" y="20389"/>
                  <a:pt x="5228" y="20389"/>
                </a:cubicBezTo>
                <a:cubicBezTo>
                  <a:pt x="3164" y="20389"/>
                  <a:pt x="1513" y="17966"/>
                  <a:pt x="1513" y="15140"/>
                </a:cubicBezTo>
                <a:cubicBezTo>
                  <a:pt x="1513" y="12718"/>
                  <a:pt x="2614" y="10901"/>
                  <a:pt x="3990" y="10093"/>
                </a:cubicBezTo>
                <a:cubicBezTo>
                  <a:pt x="3852" y="9690"/>
                  <a:pt x="3852" y="9286"/>
                  <a:pt x="3852" y="8882"/>
                </a:cubicBezTo>
                <a:cubicBezTo>
                  <a:pt x="3852" y="6460"/>
                  <a:pt x="5090" y="4037"/>
                  <a:pt x="7017" y="3432"/>
                </a:cubicBezTo>
                <a:cubicBezTo>
                  <a:pt x="9080" y="3230"/>
                  <a:pt x="10318" y="6056"/>
                  <a:pt x="10318" y="6056"/>
                </a:cubicBezTo>
                <a:cubicBezTo>
                  <a:pt x="10318" y="6056"/>
                  <a:pt x="10594" y="2221"/>
                  <a:pt x="13483" y="2221"/>
                </a:cubicBezTo>
                <a:cubicBezTo>
                  <a:pt x="15822" y="2221"/>
                  <a:pt x="17610" y="5047"/>
                  <a:pt x="17610" y="8478"/>
                </a:cubicBezTo>
                <a:cubicBezTo>
                  <a:pt x="17610" y="9084"/>
                  <a:pt x="17610" y="9690"/>
                  <a:pt x="17473" y="10093"/>
                </a:cubicBezTo>
                <a:cubicBezTo>
                  <a:pt x="18986" y="10699"/>
                  <a:pt x="20224" y="12718"/>
                  <a:pt x="20224" y="15140"/>
                </a:cubicBezTo>
                <a:cubicBezTo>
                  <a:pt x="20224" y="17966"/>
                  <a:pt x="18573" y="20389"/>
                  <a:pt x="16510" y="20389"/>
                </a:cubicBezTo>
                <a:close/>
                <a:moveTo>
                  <a:pt x="16510" y="20389"/>
                </a:moveTo>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lIns="0" tIns="0" rIns="0" bIns="0"/>
          <a:lstStyle/>
          <a:p>
            <a:pPr>
              <a:lnSpc>
                <a:spcPct val="130000"/>
              </a:lnSpc>
            </a:pPr>
            <a:endParaRPr lang="zh-CN" altLang="zh-CN" sz="20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2541" name="Rectangle 21"/>
          <p:cNvSpPr>
            <a:spLocks noChangeArrowheads="1"/>
          </p:cNvSpPr>
          <p:nvPr/>
        </p:nvSpPr>
        <p:spPr bwMode="auto">
          <a:xfrm>
            <a:off x="4773613" y="3184525"/>
            <a:ext cx="1001712"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28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后期</a:t>
            </a:r>
            <a:endParaRPr lang="en-US" sz="28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sz="28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保障</a:t>
            </a:r>
            <a:endParaRPr lang="zh-CN" altLang="en-US"/>
          </a:p>
        </p:txBody>
      </p:sp>
      <p:sp>
        <p:nvSpPr>
          <p:cNvPr id="22542" name="AutoShape 21"/>
          <p:cNvSpPr>
            <a:spLocks noChangeArrowheads="1"/>
          </p:cNvSpPr>
          <p:nvPr/>
        </p:nvSpPr>
        <p:spPr bwMode="auto">
          <a:xfrm>
            <a:off x="7366000" y="2824163"/>
            <a:ext cx="461963" cy="385762"/>
          </a:xfrm>
          <a:custGeom>
            <a:avLst/>
            <a:gdLst>
              <a:gd name="T0" fmla="*/ 432795 w 21600"/>
              <a:gd name="T1" fmla="*/ 242301 h 21600"/>
              <a:gd name="T2" fmla="*/ 438150 w 21600"/>
              <a:gd name="T3" fmla="*/ 346598 h 21600"/>
              <a:gd name="T4" fmla="*/ 420076 w 21600"/>
              <a:gd name="T5" fmla="*/ 365125 h 21600"/>
              <a:gd name="T6" fmla="*/ 315711 w 21600"/>
              <a:gd name="T7" fmla="*/ 359817 h 21600"/>
              <a:gd name="T8" fmla="*/ 310681 w 21600"/>
              <a:gd name="T9" fmla="*/ 255520 h 21600"/>
              <a:gd name="T10" fmla="*/ 328572 w 21600"/>
              <a:gd name="T11" fmla="*/ 236993 h 21600"/>
              <a:gd name="T12" fmla="*/ 360845 w 21600"/>
              <a:gd name="T13" fmla="*/ 200633 h 21600"/>
              <a:gd name="T14" fmla="*/ 232727 w 21600"/>
              <a:gd name="T15" fmla="*/ 196119 h 21600"/>
              <a:gd name="T16" fmla="*/ 264797 w 21600"/>
              <a:gd name="T17" fmla="*/ 236993 h 21600"/>
              <a:gd name="T18" fmla="*/ 282870 w 21600"/>
              <a:gd name="T19" fmla="*/ 255520 h 21600"/>
              <a:gd name="T20" fmla="*/ 277515 w 21600"/>
              <a:gd name="T21" fmla="*/ 359817 h 21600"/>
              <a:gd name="T22" fmla="*/ 173292 w 21600"/>
              <a:gd name="T23" fmla="*/ 365125 h 21600"/>
              <a:gd name="T24" fmla="*/ 155219 w 21600"/>
              <a:gd name="T25" fmla="*/ 346598 h 21600"/>
              <a:gd name="T26" fmla="*/ 160533 w 21600"/>
              <a:gd name="T27" fmla="*/ 242301 h 21600"/>
              <a:gd name="T28" fmla="*/ 205363 w 21600"/>
              <a:gd name="T29" fmla="*/ 236993 h 21600"/>
              <a:gd name="T30" fmla="*/ 82275 w 21600"/>
              <a:gd name="T31" fmla="*/ 196119 h 21600"/>
              <a:gd name="T32" fmla="*/ 77508 w 21600"/>
              <a:gd name="T33" fmla="*/ 236993 h 21600"/>
              <a:gd name="T34" fmla="*/ 122804 w 21600"/>
              <a:gd name="T35" fmla="*/ 242301 h 21600"/>
              <a:gd name="T36" fmla="*/ 128118 w 21600"/>
              <a:gd name="T37" fmla="*/ 346598 h 21600"/>
              <a:gd name="T38" fmla="*/ 109578 w 21600"/>
              <a:gd name="T39" fmla="*/ 365125 h 21600"/>
              <a:gd name="T40" fmla="*/ 5315 w 21600"/>
              <a:gd name="T41" fmla="*/ 359817 h 21600"/>
              <a:gd name="T42" fmla="*/ 0 w 21600"/>
              <a:gd name="T43" fmla="*/ 255520 h 21600"/>
              <a:gd name="T44" fmla="*/ 18520 w 21600"/>
              <a:gd name="T45" fmla="*/ 236993 h 21600"/>
              <a:gd name="T46" fmla="*/ 50144 w 21600"/>
              <a:gd name="T47" fmla="*/ 200633 h 21600"/>
              <a:gd name="T48" fmla="*/ 82234 w 21600"/>
              <a:gd name="T49" fmla="*/ 169006 h 21600"/>
              <a:gd name="T50" fmla="*/ 205322 w 21600"/>
              <a:gd name="T51" fmla="*/ 127642 h 21600"/>
              <a:gd name="T52" fmla="*/ 160493 w 21600"/>
              <a:gd name="T53" fmla="*/ 122520 h 21600"/>
              <a:gd name="T54" fmla="*/ 155178 w 21600"/>
              <a:gd name="T55" fmla="*/ 18020 h 21600"/>
              <a:gd name="T56" fmla="*/ 173252 w 21600"/>
              <a:gd name="T57" fmla="*/ 0 h 21600"/>
              <a:gd name="T58" fmla="*/ 277475 w 21600"/>
              <a:gd name="T59" fmla="*/ 5308 h 21600"/>
              <a:gd name="T60" fmla="*/ 282830 w 21600"/>
              <a:gd name="T61" fmla="*/ 109605 h 21600"/>
              <a:gd name="T62" fmla="*/ 264756 w 21600"/>
              <a:gd name="T63" fmla="*/ 127642 h 21600"/>
              <a:gd name="T64" fmla="*/ 232686 w 21600"/>
              <a:gd name="T65" fmla="*/ 169006 h 21600"/>
              <a:gd name="T66" fmla="*/ 378371 w 21600"/>
              <a:gd name="T67" fmla="*/ 178151 h 21600"/>
              <a:gd name="T68" fmla="*/ 387905 w 21600"/>
              <a:gd name="T69" fmla="*/ 236993 h 21600"/>
              <a:gd name="T70" fmla="*/ 420076 w 21600"/>
              <a:gd name="T71" fmla="*/ 236993 h 216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1600"/>
              <a:gd name="T109" fmla="*/ 0 h 21600"/>
              <a:gd name="T110" fmla="*/ 21600 w 21600"/>
              <a:gd name="T111" fmla="*/ 21600 h 2160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1600" h="21600">
                <a:moveTo>
                  <a:pt x="20709" y="14020"/>
                </a:moveTo>
                <a:cubicBezTo>
                  <a:pt x="20951" y="14020"/>
                  <a:pt x="21162" y="14126"/>
                  <a:pt x="21336" y="14334"/>
                </a:cubicBezTo>
                <a:cubicBezTo>
                  <a:pt x="21512" y="14549"/>
                  <a:pt x="21600" y="14810"/>
                  <a:pt x="21600" y="15116"/>
                </a:cubicBezTo>
                <a:lnTo>
                  <a:pt x="21600" y="20504"/>
                </a:lnTo>
                <a:cubicBezTo>
                  <a:pt x="21600" y="20816"/>
                  <a:pt x="21512" y="21071"/>
                  <a:pt x="21336" y="21286"/>
                </a:cubicBezTo>
                <a:cubicBezTo>
                  <a:pt x="21162" y="21494"/>
                  <a:pt x="20951" y="21600"/>
                  <a:pt x="20709" y="21600"/>
                </a:cubicBezTo>
                <a:lnTo>
                  <a:pt x="16198" y="21600"/>
                </a:lnTo>
                <a:cubicBezTo>
                  <a:pt x="15940" y="21600"/>
                  <a:pt x="15730" y="21494"/>
                  <a:pt x="15564" y="21286"/>
                </a:cubicBezTo>
                <a:cubicBezTo>
                  <a:pt x="15400" y="21071"/>
                  <a:pt x="15316" y="20816"/>
                  <a:pt x="15316" y="20504"/>
                </a:cubicBezTo>
                <a:lnTo>
                  <a:pt x="15316" y="15116"/>
                </a:lnTo>
                <a:cubicBezTo>
                  <a:pt x="15316" y="14810"/>
                  <a:pt x="15400" y="14549"/>
                  <a:pt x="15571" y="14334"/>
                </a:cubicBezTo>
                <a:cubicBezTo>
                  <a:pt x="15737" y="14126"/>
                  <a:pt x="15945" y="14020"/>
                  <a:pt x="16198" y="14020"/>
                </a:cubicBezTo>
                <a:lnTo>
                  <a:pt x="17789" y="14020"/>
                </a:lnTo>
                <a:lnTo>
                  <a:pt x="17789" y="11869"/>
                </a:lnTo>
                <a:cubicBezTo>
                  <a:pt x="17789" y="11699"/>
                  <a:pt x="17708" y="11611"/>
                  <a:pt x="17544" y="11602"/>
                </a:cubicBezTo>
                <a:lnTo>
                  <a:pt x="11473" y="11602"/>
                </a:lnTo>
                <a:lnTo>
                  <a:pt x="11473" y="14020"/>
                </a:lnTo>
                <a:lnTo>
                  <a:pt x="13054" y="14020"/>
                </a:lnTo>
                <a:cubicBezTo>
                  <a:pt x="13297" y="14020"/>
                  <a:pt x="13507" y="14126"/>
                  <a:pt x="13681" y="14334"/>
                </a:cubicBezTo>
                <a:cubicBezTo>
                  <a:pt x="13857" y="14549"/>
                  <a:pt x="13945" y="14810"/>
                  <a:pt x="13945" y="15116"/>
                </a:cubicBezTo>
                <a:lnTo>
                  <a:pt x="13945" y="20504"/>
                </a:lnTo>
                <a:cubicBezTo>
                  <a:pt x="13945" y="20816"/>
                  <a:pt x="13857" y="21071"/>
                  <a:pt x="13681" y="21286"/>
                </a:cubicBezTo>
                <a:cubicBezTo>
                  <a:pt x="13507" y="21494"/>
                  <a:pt x="13297" y="21600"/>
                  <a:pt x="13054" y="21600"/>
                </a:cubicBezTo>
                <a:lnTo>
                  <a:pt x="8543" y="21600"/>
                </a:lnTo>
                <a:cubicBezTo>
                  <a:pt x="8298" y="21600"/>
                  <a:pt x="8090" y="21494"/>
                  <a:pt x="7914" y="21286"/>
                </a:cubicBezTo>
                <a:cubicBezTo>
                  <a:pt x="7740" y="21071"/>
                  <a:pt x="7652" y="20816"/>
                  <a:pt x="7652" y="20504"/>
                </a:cubicBezTo>
                <a:lnTo>
                  <a:pt x="7652" y="15116"/>
                </a:lnTo>
                <a:cubicBezTo>
                  <a:pt x="7652" y="14810"/>
                  <a:pt x="7740" y="14549"/>
                  <a:pt x="7914" y="14334"/>
                </a:cubicBezTo>
                <a:cubicBezTo>
                  <a:pt x="8090" y="14126"/>
                  <a:pt x="8298" y="14020"/>
                  <a:pt x="8543" y="14020"/>
                </a:cubicBezTo>
                <a:lnTo>
                  <a:pt x="10124" y="14020"/>
                </a:lnTo>
                <a:lnTo>
                  <a:pt x="10124" y="11602"/>
                </a:lnTo>
                <a:lnTo>
                  <a:pt x="4056" y="11602"/>
                </a:lnTo>
                <a:cubicBezTo>
                  <a:pt x="3902" y="11602"/>
                  <a:pt x="3821" y="11690"/>
                  <a:pt x="3821" y="11869"/>
                </a:cubicBezTo>
                <a:lnTo>
                  <a:pt x="3821" y="14020"/>
                </a:lnTo>
                <a:lnTo>
                  <a:pt x="5402" y="14020"/>
                </a:lnTo>
                <a:cubicBezTo>
                  <a:pt x="5662" y="14020"/>
                  <a:pt x="5875" y="14126"/>
                  <a:pt x="6054" y="14334"/>
                </a:cubicBezTo>
                <a:cubicBezTo>
                  <a:pt x="6230" y="14549"/>
                  <a:pt x="6316" y="14810"/>
                  <a:pt x="6316" y="15116"/>
                </a:cubicBezTo>
                <a:lnTo>
                  <a:pt x="6316" y="20504"/>
                </a:lnTo>
                <a:cubicBezTo>
                  <a:pt x="6316" y="20816"/>
                  <a:pt x="6230" y="21071"/>
                  <a:pt x="6054" y="21286"/>
                </a:cubicBezTo>
                <a:cubicBezTo>
                  <a:pt x="5877" y="21494"/>
                  <a:pt x="5664" y="21600"/>
                  <a:pt x="5402" y="21600"/>
                </a:cubicBezTo>
                <a:lnTo>
                  <a:pt x="913" y="21600"/>
                </a:lnTo>
                <a:cubicBezTo>
                  <a:pt x="658" y="21600"/>
                  <a:pt x="441" y="21494"/>
                  <a:pt x="262" y="21286"/>
                </a:cubicBezTo>
                <a:cubicBezTo>
                  <a:pt x="88" y="21071"/>
                  <a:pt x="0" y="20816"/>
                  <a:pt x="0" y="20504"/>
                </a:cubicBezTo>
                <a:lnTo>
                  <a:pt x="0" y="15116"/>
                </a:lnTo>
                <a:cubicBezTo>
                  <a:pt x="0" y="14810"/>
                  <a:pt x="88" y="14549"/>
                  <a:pt x="262" y="14334"/>
                </a:cubicBezTo>
                <a:cubicBezTo>
                  <a:pt x="438" y="14126"/>
                  <a:pt x="656" y="14020"/>
                  <a:pt x="913" y="14020"/>
                </a:cubicBezTo>
                <a:lnTo>
                  <a:pt x="2472" y="14020"/>
                </a:lnTo>
                <a:lnTo>
                  <a:pt x="2472" y="11869"/>
                </a:lnTo>
                <a:cubicBezTo>
                  <a:pt x="2472" y="11352"/>
                  <a:pt x="2629" y="10912"/>
                  <a:pt x="2942" y="10544"/>
                </a:cubicBezTo>
                <a:cubicBezTo>
                  <a:pt x="3253" y="10180"/>
                  <a:pt x="3623" y="9998"/>
                  <a:pt x="4054" y="9998"/>
                </a:cubicBezTo>
                <a:lnTo>
                  <a:pt x="10122" y="9998"/>
                </a:lnTo>
                <a:lnTo>
                  <a:pt x="10122" y="7551"/>
                </a:lnTo>
                <a:lnTo>
                  <a:pt x="8541" y="7551"/>
                </a:lnTo>
                <a:cubicBezTo>
                  <a:pt x="8296" y="7551"/>
                  <a:pt x="8088" y="7451"/>
                  <a:pt x="7912" y="7248"/>
                </a:cubicBezTo>
                <a:cubicBezTo>
                  <a:pt x="7738" y="7045"/>
                  <a:pt x="7650" y="6790"/>
                  <a:pt x="7650" y="6484"/>
                </a:cubicBezTo>
                <a:lnTo>
                  <a:pt x="7650" y="1066"/>
                </a:lnTo>
                <a:cubicBezTo>
                  <a:pt x="7650" y="776"/>
                  <a:pt x="7738" y="523"/>
                  <a:pt x="7912" y="314"/>
                </a:cubicBezTo>
                <a:cubicBezTo>
                  <a:pt x="8088" y="103"/>
                  <a:pt x="8296" y="0"/>
                  <a:pt x="8541" y="0"/>
                </a:cubicBezTo>
                <a:lnTo>
                  <a:pt x="13052" y="0"/>
                </a:lnTo>
                <a:cubicBezTo>
                  <a:pt x="13294" y="0"/>
                  <a:pt x="13505" y="103"/>
                  <a:pt x="13679" y="314"/>
                </a:cubicBezTo>
                <a:cubicBezTo>
                  <a:pt x="13855" y="523"/>
                  <a:pt x="13943" y="776"/>
                  <a:pt x="13943" y="1066"/>
                </a:cubicBezTo>
                <a:lnTo>
                  <a:pt x="13943" y="6484"/>
                </a:lnTo>
                <a:cubicBezTo>
                  <a:pt x="13943" y="6790"/>
                  <a:pt x="13855" y="7045"/>
                  <a:pt x="13679" y="7248"/>
                </a:cubicBezTo>
                <a:cubicBezTo>
                  <a:pt x="13505" y="7451"/>
                  <a:pt x="13294" y="7551"/>
                  <a:pt x="13052" y="7551"/>
                </a:cubicBezTo>
                <a:lnTo>
                  <a:pt x="11471" y="7551"/>
                </a:lnTo>
                <a:lnTo>
                  <a:pt x="11471" y="9998"/>
                </a:lnTo>
                <a:lnTo>
                  <a:pt x="17541" y="9998"/>
                </a:lnTo>
                <a:cubicBezTo>
                  <a:pt x="17970" y="9998"/>
                  <a:pt x="18339" y="10177"/>
                  <a:pt x="18653" y="10539"/>
                </a:cubicBezTo>
                <a:cubicBezTo>
                  <a:pt x="18966" y="10900"/>
                  <a:pt x="19123" y="11344"/>
                  <a:pt x="19123" y="11869"/>
                </a:cubicBezTo>
                <a:lnTo>
                  <a:pt x="19123" y="14020"/>
                </a:lnTo>
                <a:lnTo>
                  <a:pt x="20709" y="14020"/>
                </a:lnTo>
                <a:close/>
                <a:moveTo>
                  <a:pt x="20709" y="14020"/>
                </a:moveTo>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lIns="0" tIns="0" rIns="0" bIns="0"/>
          <a:lstStyle/>
          <a:p>
            <a:pPr>
              <a:lnSpc>
                <a:spcPct val="130000"/>
              </a:lnSpc>
            </a:pPr>
            <a:endParaRPr lang="zh-CN" altLang="zh-CN" sz="20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2543" name="AutoShape 16"/>
          <p:cNvSpPr>
            <a:spLocks noChangeArrowheads="1"/>
          </p:cNvSpPr>
          <p:nvPr/>
        </p:nvSpPr>
        <p:spPr bwMode="auto">
          <a:xfrm>
            <a:off x="8610600" y="4048125"/>
            <a:ext cx="425450" cy="412750"/>
          </a:xfrm>
          <a:custGeom>
            <a:avLst/>
            <a:gdLst>
              <a:gd name="T0" fmla="*/ 375933 w 21600"/>
              <a:gd name="T1" fmla="*/ 0 h 21600"/>
              <a:gd name="T2" fmla="*/ 27292 w 21600"/>
              <a:gd name="T3" fmla="*/ 0 h 21600"/>
              <a:gd name="T4" fmla="*/ 0 w 21600"/>
              <a:gd name="T5" fmla="*/ 27680 h 21600"/>
              <a:gd name="T6" fmla="*/ 0 w 21600"/>
              <a:gd name="T7" fmla="*/ 279822 h 21600"/>
              <a:gd name="T8" fmla="*/ 27292 w 21600"/>
              <a:gd name="T9" fmla="*/ 307502 h 21600"/>
              <a:gd name="T10" fmla="*/ 160693 w 21600"/>
              <a:gd name="T11" fmla="*/ 307502 h 21600"/>
              <a:gd name="T12" fmla="*/ 118242 w 21600"/>
              <a:gd name="T13" fmla="*/ 362845 h 21600"/>
              <a:gd name="T14" fmla="*/ 118242 w 21600"/>
              <a:gd name="T15" fmla="*/ 390525 h 21600"/>
              <a:gd name="T16" fmla="*/ 160693 w 21600"/>
              <a:gd name="T17" fmla="*/ 390525 h 21600"/>
              <a:gd name="T18" fmla="*/ 242532 w 21600"/>
              <a:gd name="T19" fmla="*/ 390525 h 21600"/>
              <a:gd name="T20" fmla="*/ 281959 w 21600"/>
              <a:gd name="T21" fmla="*/ 390525 h 21600"/>
              <a:gd name="T22" fmla="*/ 281959 w 21600"/>
              <a:gd name="T23" fmla="*/ 362845 h 21600"/>
              <a:gd name="T24" fmla="*/ 242532 w 21600"/>
              <a:gd name="T25" fmla="*/ 307502 h 21600"/>
              <a:gd name="T26" fmla="*/ 375933 w 21600"/>
              <a:gd name="T27" fmla="*/ 307502 h 21600"/>
              <a:gd name="T28" fmla="*/ 403225 w 21600"/>
              <a:gd name="T29" fmla="*/ 279822 h 21600"/>
              <a:gd name="T30" fmla="*/ 403225 w 21600"/>
              <a:gd name="T31" fmla="*/ 27680 h 21600"/>
              <a:gd name="T32" fmla="*/ 375933 w 21600"/>
              <a:gd name="T33" fmla="*/ 0 h 21600"/>
              <a:gd name="T34" fmla="*/ 178875 w 21600"/>
              <a:gd name="T35" fmla="*/ 273675 h 21600"/>
              <a:gd name="T36" fmla="*/ 203125 w 21600"/>
              <a:gd name="T37" fmla="*/ 252142 h 21600"/>
              <a:gd name="T38" fmla="*/ 227374 w 21600"/>
              <a:gd name="T39" fmla="*/ 273675 h 21600"/>
              <a:gd name="T40" fmla="*/ 203125 w 21600"/>
              <a:gd name="T41" fmla="*/ 298282 h 21600"/>
              <a:gd name="T42" fmla="*/ 178875 w 21600"/>
              <a:gd name="T43" fmla="*/ 273675 h 21600"/>
              <a:gd name="T44" fmla="*/ 372908 w 21600"/>
              <a:gd name="T45" fmla="*/ 242921 h 21600"/>
              <a:gd name="T46" fmla="*/ 27292 w 21600"/>
              <a:gd name="T47" fmla="*/ 242921 h 21600"/>
              <a:gd name="T48" fmla="*/ 27292 w 21600"/>
              <a:gd name="T49" fmla="*/ 30754 h 21600"/>
              <a:gd name="T50" fmla="*/ 372908 w 21600"/>
              <a:gd name="T51" fmla="*/ 30754 h 21600"/>
              <a:gd name="T52" fmla="*/ 372908 w 21600"/>
              <a:gd name="T53" fmla="*/ 242921 h 21600"/>
              <a:gd name="T54" fmla="*/ 372908 w 21600"/>
              <a:gd name="T55" fmla="*/ 242921 h 2160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1600"/>
              <a:gd name="T85" fmla="*/ 0 h 21600"/>
              <a:gd name="T86" fmla="*/ 21600 w 21600"/>
              <a:gd name="T87" fmla="*/ 21600 h 2160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1600" h="21600">
                <a:moveTo>
                  <a:pt x="20138" y="0"/>
                </a:moveTo>
                <a:cubicBezTo>
                  <a:pt x="1462" y="0"/>
                  <a:pt x="1462" y="0"/>
                  <a:pt x="1462" y="0"/>
                </a:cubicBezTo>
                <a:cubicBezTo>
                  <a:pt x="650" y="0"/>
                  <a:pt x="0" y="680"/>
                  <a:pt x="0" y="1531"/>
                </a:cubicBezTo>
                <a:cubicBezTo>
                  <a:pt x="0" y="15477"/>
                  <a:pt x="0" y="15477"/>
                  <a:pt x="0" y="15477"/>
                </a:cubicBezTo>
                <a:cubicBezTo>
                  <a:pt x="0" y="16328"/>
                  <a:pt x="650" y="17008"/>
                  <a:pt x="1462" y="17008"/>
                </a:cubicBezTo>
                <a:cubicBezTo>
                  <a:pt x="8608" y="17008"/>
                  <a:pt x="8608" y="17008"/>
                  <a:pt x="8608" y="17008"/>
                </a:cubicBezTo>
                <a:cubicBezTo>
                  <a:pt x="8608" y="17008"/>
                  <a:pt x="8932" y="20069"/>
                  <a:pt x="6334" y="20069"/>
                </a:cubicBezTo>
                <a:cubicBezTo>
                  <a:pt x="6334" y="21600"/>
                  <a:pt x="6334" y="21600"/>
                  <a:pt x="6334" y="21600"/>
                </a:cubicBezTo>
                <a:cubicBezTo>
                  <a:pt x="8608" y="21600"/>
                  <a:pt x="8608" y="21600"/>
                  <a:pt x="8608" y="21600"/>
                </a:cubicBezTo>
                <a:cubicBezTo>
                  <a:pt x="12992" y="21600"/>
                  <a:pt x="12992" y="21600"/>
                  <a:pt x="12992" y="21600"/>
                </a:cubicBezTo>
                <a:cubicBezTo>
                  <a:pt x="15104" y="21600"/>
                  <a:pt x="15104" y="21600"/>
                  <a:pt x="15104" y="21600"/>
                </a:cubicBezTo>
                <a:cubicBezTo>
                  <a:pt x="15104" y="20069"/>
                  <a:pt x="15104" y="20069"/>
                  <a:pt x="15104" y="20069"/>
                </a:cubicBezTo>
                <a:cubicBezTo>
                  <a:pt x="12505" y="20069"/>
                  <a:pt x="12992" y="17008"/>
                  <a:pt x="12992" y="17008"/>
                </a:cubicBezTo>
                <a:cubicBezTo>
                  <a:pt x="20138" y="17008"/>
                  <a:pt x="20138" y="17008"/>
                  <a:pt x="20138" y="17008"/>
                </a:cubicBezTo>
                <a:cubicBezTo>
                  <a:pt x="20950" y="17008"/>
                  <a:pt x="21600" y="16328"/>
                  <a:pt x="21600" y="15477"/>
                </a:cubicBezTo>
                <a:cubicBezTo>
                  <a:pt x="21600" y="1531"/>
                  <a:pt x="21600" y="1531"/>
                  <a:pt x="21600" y="1531"/>
                </a:cubicBezTo>
                <a:cubicBezTo>
                  <a:pt x="21600" y="680"/>
                  <a:pt x="20950" y="0"/>
                  <a:pt x="20138" y="0"/>
                </a:cubicBezTo>
                <a:close/>
                <a:moveTo>
                  <a:pt x="9582" y="15137"/>
                </a:moveTo>
                <a:cubicBezTo>
                  <a:pt x="9582" y="14457"/>
                  <a:pt x="10232" y="13946"/>
                  <a:pt x="10881" y="13946"/>
                </a:cubicBezTo>
                <a:cubicBezTo>
                  <a:pt x="11531" y="13946"/>
                  <a:pt x="12180" y="14457"/>
                  <a:pt x="12180" y="15137"/>
                </a:cubicBezTo>
                <a:cubicBezTo>
                  <a:pt x="12180" y="15817"/>
                  <a:pt x="11531" y="16498"/>
                  <a:pt x="10881" y="16498"/>
                </a:cubicBezTo>
                <a:cubicBezTo>
                  <a:pt x="10232" y="16498"/>
                  <a:pt x="9582" y="15817"/>
                  <a:pt x="9582" y="15137"/>
                </a:cubicBezTo>
                <a:close/>
                <a:moveTo>
                  <a:pt x="19976" y="13436"/>
                </a:moveTo>
                <a:cubicBezTo>
                  <a:pt x="1462" y="13436"/>
                  <a:pt x="1462" y="13436"/>
                  <a:pt x="1462" y="13436"/>
                </a:cubicBezTo>
                <a:cubicBezTo>
                  <a:pt x="1462" y="1701"/>
                  <a:pt x="1462" y="1701"/>
                  <a:pt x="1462" y="1701"/>
                </a:cubicBezTo>
                <a:cubicBezTo>
                  <a:pt x="19976" y="1701"/>
                  <a:pt x="19976" y="1701"/>
                  <a:pt x="19976" y="1701"/>
                </a:cubicBezTo>
                <a:lnTo>
                  <a:pt x="19976" y="13436"/>
                </a:lnTo>
                <a:close/>
                <a:moveTo>
                  <a:pt x="19976" y="13436"/>
                </a:moveTo>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lIns="0" tIns="0" rIns="0" bIns="0"/>
          <a:lstStyle/>
          <a:p>
            <a:pPr>
              <a:lnSpc>
                <a:spcPct val="130000"/>
              </a:lnSpc>
            </a:pPr>
            <a:endParaRPr lang="zh-CN" altLang="zh-CN" sz="20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2544" name="Rectangle 21"/>
          <p:cNvSpPr>
            <a:spLocks noChangeArrowheads="1"/>
          </p:cNvSpPr>
          <p:nvPr/>
        </p:nvSpPr>
        <p:spPr bwMode="auto">
          <a:xfrm>
            <a:off x="7154863" y="3255963"/>
            <a:ext cx="1001712"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28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日程</a:t>
            </a:r>
            <a:endParaRPr lang="en-US" sz="28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sz="28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安排</a:t>
            </a:r>
            <a:endParaRPr lang="zh-CN" altLang="en-US"/>
          </a:p>
        </p:txBody>
      </p:sp>
      <p:sp>
        <p:nvSpPr>
          <p:cNvPr id="22545" name="Rectangle 21"/>
          <p:cNvSpPr>
            <a:spLocks noChangeArrowheads="1"/>
          </p:cNvSpPr>
          <p:nvPr/>
        </p:nvSpPr>
        <p:spPr bwMode="auto">
          <a:xfrm>
            <a:off x="8332788" y="4552950"/>
            <a:ext cx="1001712"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28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客服</a:t>
            </a:r>
            <a:endParaRPr lang="en-US" sz="28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sz="28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服务</a:t>
            </a:r>
            <a:endParaRPr lang="zh-CN" altLang="en-US"/>
          </a:p>
        </p:txBody>
      </p:sp>
      <p:sp>
        <p:nvSpPr>
          <p:cNvPr id="22546" name="矩形 33"/>
          <p:cNvSpPr>
            <a:spLocks noChangeArrowheads="1"/>
          </p:cNvSpPr>
          <p:nvPr/>
        </p:nvSpPr>
        <p:spPr bwMode="auto">
          <a:xfrm>
            <a:off x="4751388" y="238125"/>
            <a:ext cx="32623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a:spAutoFit/>
          </a:bodyPr>
          <a:lstStyle/>
          <a:p>
            <a:pPr algn="r"/>
            <a:r>
              <a:rPr lang="zh-CN" altLang="en-US" sz="4000" b="1">
                <a:solidFill>
                  <a:srgbClr val="034868"/>
                </a:solidFill>
                <a:latin typeface="微软雅黑" panose="020B0503020204020204" pitchFamily="34" charset="-122"/>
                <a:ea typeface="微软雅黑" panose="020B0503020204020204" pitchFamily="34" charset="-122"/>
                <a:sym typeface="微软雅黑" panose="020B0503020204020204" pitchFamily="34" charset="-122"/>
              </a:rPr>
              <a:t>各项推广方案</a:t>
            </a:r>
            <a:endParaRPr lang="zh-CN" altLang="en-US">
              <a:solidFill>
                <a:srgbClr val="5F5F5F"/>
              </a:solidFill>
              <a:sym typeface="Calibri" panose="020F0502020204030204" pitchFamily="34" charset="0"/>
            </a:endParaRPr>
          </a:p>
        </p:txBody>
      </p:sp>
      <p:sp>
        <p:nvSpPr>
          <p:cNvPr id="22547" name="直接连接符 34"/>
          <p:cNvSpPr>
            <a:spLocks noChangeShapeType="1"/>
          </p:cNvSpPr>
          <p:nvPr/>
        </p:nvSpPr>
        <p:spPr bwMode="auto">
          <a:xfrm>
            <a:off x="4557713" y="952500"/>
            <a:ext cx="3600450" cy="0"/>
          </a:xfrm>
          <a:prstGeom prst="line">
            <a:avLst/>
          </a:prstGeom>
          <a:noFill/>
          <a:ln w="9525" cap="flat" cmpd="sng">
            <a:solidFill>
              <a:srgbClr val="969696"/>
            </a:solidFill>
            <a:miter lim="800000"/>
          </a:ln>
          <a:extLst>
            <a:ext uri="{909E8E84-426E-40DD-AFC4-6F175D3DCCD1}">
              <a14:hiddenFill xmlns:a14="http://schemas.microsoft.com/office/drawing/2010/main">
                <a:noFill/>
              </a14:hiddenFill>
            </a:ext>
          </a:extLst>
        </p:spPr>
        <p:txBody>
          <a:bodyPr/>
          <a:lstStyle/>
          <a:p>
            <a:endParaRPr lang="zh-CN" altLang="zh-CN">
              <a:solidFill>
                <a:srgbClr val="5F5F5F"/>
              </a:solidFill>
              <a:sym typeface="Calibri" panose="020F050202020403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600" advTm="6000">
        <p14:gallery dir="l"/>
      </p:transition>
    </mc:Choice>
    <mc:Fallback>
      <p:transition spd="slow" advTm="6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22535"/>
                                        </p:tgtEl>
                                        <p:attrNameLst>
                                          <p:attrName>style.visibility</p:attrName>
                                        </p:attrNameLst>
                                      </p:cBhvr>
                                      <p:to>
                                        <p:strVal val="visible"/>
                                      </p:to>
                                    </p:set>
                                    <p:animEffect>
                                      <p:cBhvr>
                                        <p:cTn id="7" dur="800" decel="100000"/>
                                        <p:tgtEl>
                                          <p:spTgt spid="22535"/>
                                        </p:tgtEl>
                                      </p:cBhvr>
                                    </p:animEffect>
                                    <p:anim calcmode="lin" valueType="num">
                                      <p:cBhvr>
                                        <p:cTn id="8" dur="800" decel="100000" fill="hold"/>
                                        <p:tgtEl>
                                          <p:spTgt spid="22535"/>
                                        </p:tgtEl>
                                        <p:attrNameLst>
                                          <p:attrName>style.rotation</p:attrName>
                                        </p:attrNameLst>
                                      </p:cBhvr>
                                      <p:tavLst>
                                        <p:tav tm="0">
                                          <p:val>
                                            <p:fltVal val="-90"/>
                                          </p:val>
                                        </p:tav>
                                        <p:tav tm="100000">
                                          <p:val>
                                            <p:fltVal val="0"/>
                                          </p:val>
                                        </p:tav>
                                      </p:tavLst>
                                    </p:anim>
                                    <p:anim calcmode="lin" valueType="num">
                                      <p:cBhvr>
                                        <p:cTn id="9" dur="800" decel="100000" fill="hold"/>
                                        <p:tgtEl>
                                          <p:spTgt spid="22535"/>
                                        </p:tgtEl>
                                        <p:attrNameLst>
                                          <p:attrName>ppt_x</p:attrName>
                                        </p:attrNameLst>
                                      </p:cBhvr>
                                      <p:tavLst>
                                        <p:tav tm="0">
                                          <p:val>
                                            <p:strVal val="#ppt_x+0.4"/>
                                          </p:val>
                                        </p:tav>
                                        <p:tav tm="100000">
                                          <p:val>
                                            <p:strVal val="#ppt_x-0.05"/>
                                          </p:val>
                                        </p:tav>
                                      </p:tavLst>
                                    </p:anim>
                                    <p:anim calcmode="lin" valueType="num">
                                      <p:cBhvr>
                                        <p:cTn id="10" dur="800" decel="100000" fill="hold"/>
                                        <p:tgtEl>
                                          <p:spTgt spid="22535"/>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2535"/>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2535"/>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0" presetClass="entr" presetSubtype="0" fill="hold" grpId="0" nodeType="clickEffect">
                                  <p:stCondLst>
                                    <p:cond delay="0"/>
                                  </p:stCondLst>
                                  <p:childTnLst>
                                    <p:set>
                                      <p:cBhvr>
                                        <p:cTn id="16" dur="1" fill="hold">
                                          <p:stCondLst>
                                            <p:cond delay="0"/>
                                          </p:stCondLst>
                                        </p:cTn>
                                        <p:tgtEl>
                                          <p:spTgt spid="22538"/>
                                        </p:tgtEl>
                                        <p:attrNameLst>
                                          <p:attrName>style.visibility</p:attrName>
                                        </p:attrNameLst>
                                      </p:cBhvr>
                                      <p:to>
                                        <p:strVal val="visible"/>
                                      </p:to>
                                    </p:set>
                                    <p:animEffect>
                                      <p:cBhvr>
                                        <p:cTn id="17" dur="800" decel="100000"/>
                                        <p:tgtEl>
                                          <p:spTgt spid="22538"/>
                                        </p:tgtEl>
                                      </p:cBhvr>
                                    </p:animEffect>
                                    <p:anim calcmode="lin" valueType="num">
                                      <p:cBhvr>
                                        <p:cTn id="18" dur="800" decel="100000" fill="hold"/>
                                        <p:tgtEl>
                                          <p:spTgt spid="22538"/>
                                        </p:tgtEl>
                                        <p:attrNameLst>
                                          <p:attrName>style.rotation</p:attrName>
                                        </p:attrNameLst>
                                      </p:cBhvr>
                                      <p:tavLst>
                                        <p:tav tm="0">
                                          <p:val>
                                            <p:fltVal val="-90"/>
                                          </p:val>
                                        </p:tav>
                                        <p:tav tm="100000">
                                          <p:val>
                                            <p:fltVal val="0"/>
                                          </p:val>
                                        </p:tav>
                                      </p:tavLst>
                                    </p:anim>
                                    <p:anim calcmode="lin" valueType="num">
                                      <p:cBhvr>
                                        <p:cTn id="19" dur="800" decel="100000" fill="hold"/>
                                        <p:tgtEl>
                                          <p:spTgt spid="22538"/>
                                        </p:tgtEl>
                                        <p:attrNameLst>
                                          <p:attrName>ppt_x</p:attrName>
                                        </p:attrNameLst>
                                      </p:cBhvr>
                                      <p:tavLst>
                                        <p:tav tm="0">
                                          <p:val>
                                            <p:strVal val="#ppt_x+0.4"/>
                                          </p:val>
                                        </p:tav>
                                        <p:tav tm="100000">
                                          <p:val>
                                            <p:strVal val="#ppt_x-0.05"/>
                                          </p:val>
                                        </p:tav>
                                      </p:tavLst>
                                    </p:anim>
                                    <p:anim calcmode="lin" valueType="num">
                                      <p:cBhvr>
                                        <p:cTn id="20" dur="800" decel="100000" fill="hold"/>
                                        <p:tgtEl>
                                          <p:spTgt spid="22538"/>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22538"/>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22538"/>
                                        </p:tgtEl>
                                        <p:attrNameLst>
                                          <p:attrName>ppt_y</p:attrName>
                                        </p:attrNameLst>
                                      </p:cBhvr>
                                      <p:tavLst>
                                        <p:tav tm="0">
                                          <p:val>
                                            <p:strVal val="#ppt_y+0.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30" presetClass="entr" presetSubtype="0" fill="hold" grpId="0" nodeType="clickEffect">
                                  <p:stCondLst>
                                    <p:cond delay="0"/>
                                  </p:stCondLst>
                                  <p:childTnLst>
                                    <p:set>
                                      <p:cBhvr>
                                        <p:cTn id="26" dur="1" fill="hold">
                                          <p:stCondLst>
                                            <p:cond delay="0"/>
                                          </p:stCondLst>
                                        </p:cTn>
                                        <p:tgtEl>
                                          <p:spTgt spid="22539"/>
                                        </p:tgtEl>
                                        <p:attrNameLst>
                                          <p:attrName>style.visibility</p:attrName>
                                        </p:attrNameLst>
                                      </p:cBhvr>
                                      <p:to>
                                        <p:strVal val="visible"/>
                                      </p:to>
                                    </p:set>
                                    <p:animEffect>
                                      <p:cBhvr>
                                        <p:cTn id="27" dur="800" decel="100000"/>
                                        <p:tgtEl>
                                          <p:spTgt spid="22539"/>
                                        </p:tgtEl>
                                      </p:cBhvr>
                                    </p:animEffect>
                                    <p:anim calcmode="lin" valueType="num">
                                      <p:cBhvr>
                                        <p:cTn id="28" dur="800" decel="100000" fill="hold"/>
                                        <p:tgtEl>
                                          <p:spTgt spid="22539"/>
                                        </p:tgtEl>
                                        <p:attrNameLst>
                                          <p:attrName>style.rotation</p:attrName>
                                        </p:attrNameLst>
                                      </p:cBhvr>
                                      <p:tavLst>
                                        <p:tav tm="0">
                                          <p:val>
                                            <p:fltVal val="-90"/>
                                          </p:val>
                                        </p:tav>
                                        <p:tav tm="100000">
                                          <p:val>
                                            <p:fltVal val="0"/>
                                          </p:val>
                                        </p:tav>
                                      </p:tavLst>
                                    </p:anim>
                                    <p:anim calcmode="lin" valueType="num">
                                      <p:cBhvr>
                                        <p:cTn id="29" dur="800" decel="100000" fill="hold"/>
                                        <p:tgtEl>
                                          <p:spTgt spid="22539"/>
                                        </p:tgtEl>
                                        <p:attrNameLst>
                                          <p:attrName>ppt_x</p:attrName>
                                        </p:attrNameLst>
                                      </p:cBhvr>
                                      <p:tavLst>
                                        <p:tav tm="0">
                                          <p:val>
                                            <p:strVal val="#ppt_x+0.4"/>
                                          </p:val>
                                        </p:tav>
                                        <p:tav tm="100000">
                                          <p:val>
                                            <p:strVal val="#ppt_x-0.05"/>
                                          </p:val>
                                        </p:tav>
                                      </p:tavLst>
                                    </p:anim>
                                    <p:anim calcmode="lin" valueType="num">
                                      <p:cBhvr>
                                        <p:cTn id="30" dur="800" decel="100000" fill="hold"/>
                                        <p:tgtEl>
                                          <p:spTgt spid="22539"/>
                                        </p:tgtEl>
                                        <p:attrNameLst>
                                          <p:attrName>ppt_y</p:attrName>
                                        </p:attrNameLst>
                                      </p:cBhvr>
                                      <p:tavLst>
                                        <p:tav tm="0">
                                          <p:val>
                                            <p:strVal val="#ppt_y-0.4"/>
                                          </p:val>
                                        </p:tav>
                                        <p:tav tm="100000">
                                          <p:val>
                                            <p:strVal val="#ppt_y+0.1"/>
                                          </p:val>
                                        </p:tav>
                                      </p:tavLst>
                                    </p:anim>
                                    <p:anim calcmode="lin" valueType="num">
                                      <p:cBhvr>
                                        <p:cTn id="31" dur="200" accel="100000" fill="hold">
                                          <p:stCondLst>
                                            <p:cond delay="800"/>
                                          </p:stCondLst>
                                        </p:cTn>
                                        <p:tgtEl>
                                          <p:spTgt spid="22539"/>
                                        </p:tgtEl>
                                        <p:attrNameLst>
                                          <p:attrName>ppt_x</p:attrName>
                                        </p:attrNameLst>
                                      </p:cBhvr>
                                      <p:tavLst>
                                        <p:tav tm="0">
                                          <p:val>
                                            <p:strVal val="#ppt_x-0.05"/>
                                          </p:val>
                                        </p:tav>
                                        <p:tav tm="100000">
                                          <p:val>
                                            <p:strVal val="#ppt_x"/>
                                          </p:val>
                                        </p:tav>
                                      </p:tavLst>
                                    </p:anim>
                                    <p:anim calcmode="lin" valueType="num">
                                      <p:cBhvr>
                                        <p:cTn id="32" dur="200" accel="100000" fill="hold">
                                          <p:stCondLst>
                                            <p:cond delay="800"/>
                                          </p:stCondLst>
                                        </p:cTn>
                                        <p:tgtEl>
                                          <p:spTgt spid="22539"/>
                                        </p:tgtEl>
                                        <p:attrNameLst>
                                          <p:attrName>ppt_y</p:attrName>
                                        </p:attrNameLst>
                                      </p:cBhvr>
                                      <p:tavLst>
                                        <p:tav tm="0">
                                          <p:val>
                                            <p:strVal val="#ppt_y+0.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30" presetClass="entr" presetSubtype="0" fill="hold" grpId="0" nodeType="clickEffect">
                                  <p:stCondLst>
                                    <p:cond delay="0"/>
                                  </p:stCondLst>
                                  <p:childTnLst>
                                    <p:set>
                                      <p:cBhvr>
                                        <p:cTn id="36" dur="1" fill="hold">
                                          <p:stCondLst>
                                            <p:cond delay="0"/>
                                          </p:stCondLst>
                                        </p:cTn>
                                        <p:tgtEl>
                                          <p:spTgt spid="22532"/>
                                        </p:tgtEl>
                                        <p:attrNameLst>
                                          <p:attrName>style.visibility</p:attrName>
                                        </p:attrNameLst>
                                      </p:cBhvr>
                                      <p:to>
                                        <p:strVal val="visible"/>
                                      </p:to>
                                    </p:set>
                                    <p:animEffect>
                                      <p:cBhvr>
                                        <p:cTn id="37" dur="800" decel="100000"/>
                                        <p:tgtEl>
                                          <p:spTgt spid="22532"/>
                                        </p:tgtEl>
                                      </p:cBhvr>
                                    </p:animEffect>
                                    <p:anim calcmode="lin" valueType="num">
                                      <p:cBhvr>
                                        <p:cTn id="38" dur="800" decel="100000" fill="hold"/>
                                        <p:tgtEl>
                                          <p:spTgt spid="22532"/>
                                        </p:tgtEl>
                                        <p:attrNameLst>
                                          <p:attrName>style.rotation</p:attrName>
                                        </p:attrNameLst>
                                      </p:cBhvr>
                                      <p:tavLst>
                                        <p:tav tm="0">
                                          <p:val>
                                            <p:fltVal val="-90"/>
                                          </p:val>
                                        </p:tav>
                                        <p:tav tm="100000">
                                          <p:val>
                                            <p:fltVal val="0"/>
                                          </p:val>
                                        </p:tav>
                                      </p:tavLst>
                                    </p:anim>
                                    <p:anim calcmode="lin" valueType="num">
                                      <p:cBhvr>
                                        <p:cTn id="39" dur="800" decel="100000" fill="hold"/>
                                        <p:tgtEl>
                                          <p:spTgt spid="22532"/>
                                        </p:tgtEl>
                                        <p:attrNameLst>
                                          <p:attrName>ppt_x</p:attrName>
                                        </p:attrNameLst>
                                      </p:cBhvr>
                                      <p:tavLst>
                                        <p:tav tm="0">
                                          <p:val>
                                            <p:strVal val="#ppt_x+0.4"/>
                                          </p:val>
                                        </p:tav>
                                        <p:tav tm="100000">
                                          <p:val>
                                            <p:strVal val="#ppt_x-0.05"/>
                                          </p:val>
                                        </p:tav>
                                      </p:tavLst>
                                    </p:anim>
                                    <p:anim calcmode="lin" valueType="num">
                                      <p:cBhvr>
                                        <p:cTn id="40" dur="800" decel="100000" fill="hold"/>
                                        <p:tgtEl>
                                          <p:spTgt spid="22532"/>
                                        </p:tgtEl>
                                        <p:attrNameLst>
                                          <p:attrName>ppt_y</p:attrName>
                                        </p:attrNameLst>
                                      </p:cBhvr>
                                      <p:tavLst>
                                        <p:tav tm="0">
                                          <p:val>
                                            <p:strVal val="#ppt_y-0.4"/>
                                          </p:val>
                                        </p:tav>
                                        <p:tav tm="100000">
                                          <p:val>
                                            <p:strVal val="#ppt_y+0.1"/>
                                          </p:val>
                                        </p:tav>
                                      </p:tavLst>
                                    </p:anim>
                                    <p:anim calcmode="lin" valueType="num">
                                      <p:cBhvr>
                                        <p:cTn id="41" dur="200" accel="100000" fill="hold">
                                          <p:stCondLst>
                                            <p:cond delay="800"/>
                                          </p:stCondLst>
                                        </p:cTn>
                                        <p:tgtEl>
                                          <p:spTgt spid="22532"/>
                                        </p:tgtEl>
                                        <p:attrNameLst>
                                          <p:attrName>ppt_x</p:attrName>
                                        </p:attrNameLst>
                                      </p:cBhvr>
                                      <p:tavLst>
                                        <p:tav tm="0">
                                          <p:val>
                                            <p:strVal val="#ppt_x-0.05"/>
                                          </p:val>
                                        </p:tav>
                                        <p:tav tm="100000">
                                          <p:val>
                                            <p:strVal val="#ppt_x"/>
                                          </p:val>
                                        </p:tav>
                                      </p:tavLst>
                                    </p:anim>
                                    <p:anim calcmode="lin" valueType="num">
                                      <p:cBhvr>
                                        <p:cTn id="42" dur="200" accel="100000" fill="hold">
                                          <p:stCondLst>
                                            <p:cond delay="800"/>
                                          </p:stCondLst>
                                        </p:cTn>
                                        <p:tgtEl>
                                          <p:spTgt spid="22532"/>
                                        </p:tgtEl>
                                        <p:attrNameLst>
                                          <p:attrName>ppt_y</p:attrName>
                                        </p:attrNameLst>
                                      </p:cBhvr>
                                      <p:tavLst>
                                        <p:tav tm="0">
                                          <p:val>
                                            <p:strVal val="#ppt_y+0.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30" presetClass="entr" presetSubtype="0" fill="hold" grpId="0" nodeType="clickEffect">
                                  <p:stCondLst>
                                    <p:cond delay="0"/>
                                  </p:stCondLst>
                                  <p:childTnLst>
                                    <p:set>
                                      <p:cBhvr>
                                        <p:cTn id="46" dur="1" fill="hold">
                                          <p:stCondLst>
                                            <p:cond delay="0"/>
                                          </p:stCondLst>
                                        </p:cTn>
                                        <p:tgtEl>
                                          <p:spTgt spid="22540"/>
                                        </p:tgtEl>
                                        <p:attrNameLst>
                                          <p:attrName>style.visibility</p:attrName>
                                        </p:attrNameLst>
                                      </p:cBhvr>
                                      <p:to>
                                        <p:strVal val="visible"/>
                                      </p:to>
                                    </p:set>
                                    <p:animEffect>
                                      <p:cBhvr>
                                        <p:cTn id="47" dur="800" decel="100000"/>
                                        <p:tgtEl>
                                          <p:spTgt spid="22540"/>
                                        </p:tgtEl>
                                      </p:cBhvr>
                                    </p:animEffect>
                                    <p:anim calcmode="lin" valueType="num">
                                      <p:cBhvr>
                                        <p:cTn id="48" dur="800" decel="100000" fill="hold"/>
                                        <p:tgtEl>
                                          <p:spTgt spid="22540"/>
                                        </p:tgtEl>
                                        <p:attrNameLst>
                                          <p:attrName>style.rotation</p:attrName>
                                        </p:attrNameLst>
                                      </p:cBhvr>
                                      <p:tavLst>
                                        <p:tav tm="0">
                                          <p:val>
                                            <p:fltVal val="-90"/>
                                          </p:val>
                                        </p:tav>
                                        <p:tav tm="100000">
                                          <p:val>
                                            <p:fltVal val="0"/>
                                          </p:val>
                                        </p:tav>
                                      </p:tavLst>
                                    </p:anim>
                                    <p:anim calcmode="lin" valueType="num">
                                      <p:cBhvr>
                                        <p:cTn id="49" dur="800" decel="100000" fill="hold"/>
                                        <p:tgtEl>
                                          <p:spTgt spid="22540"/>
                                        </p:tgtEl>
                                        <p:attrNameLst>
                                          <p:attrName>ppt_x</p:attrName>
                                        </p:attrNameLst>
                                      </p:cBhvr>
                                      <p:tavLst>
                                        <p:tav tm="0">
                                          <p:val>
                                            <p:strVal val="#ppt_x+0.4"/>
                                          </p:val>
                                        </p:tav>
                                        <p:tav tm="100000">
                                          <p:val>
                                            <p:strVal val="#ppt_x-0.05"/>
                                          </p:val>
                                        </p:tav>
                                      </p:tavLst>
                                    </p:anim>
                                    <p:anim calcmode="lin" valueType="num">
                                      <p:cBhvr>
                                        <p:cTn id="50" dur="800" decel="100000" fill="hold"/>
                                        <p:tgtEl>
                                          <p:spTgt spid="22540"/>
                                        </p:tgtEl>
                                        <p:attrNameLst>
                                          <p:attrName>ppt_y</p:attrName>
                                        </p:attrNameLst>
                                      </p:cBhvr>
                                      <p:tavLst>
                                        <p:tav tm="0">
                                          <p:val>
                                            <p:strVal val="#ppt_y-0.4"/>
                                          </p:val>
                                        </p:tav>
                                        <p:tav tm="100000">
                                          <p:val>
                                            <p:strVal val="#ppt_y+0.1"/>
                                          </p:val>
                                        </p:tav>
                                      </p:tavLst>
                                    </p:anim>
                                    <p:anim calcmode="lin" valueType="num">
                                      <p:cBhvr>
                                        <p:cTn id="51" dur="200" accel="100000" fill="hold">
                                          <p:stCondLst>
                                            <p:cond delay="800"/>
                                          </p:stCondLst>
                                        </p:cTn>
                                        <p:tgtEl>
                                          <p:spTgt spid="22540"/>
                                        </p:tgtEl>
                                        <p:attrNameLst>
                                          <p:attrName>ppt_x</p:attrName>
                                        </p:attrNameLst>
                                      </p:cBhvr>
                                      <p:tavLst>
                                        <p:tav tm="0">
                                          <p:val>
                                            <p:strVal val="#ppt_x-0.05"/>
                                          </p:val>
                                        </p:tav>
                                        <p:tav tm="100000">
                                          <p:val>
                                            <p:strVal val="#ppt_x"/>
                                          </p:val>
                                        </p:tav>
                                      </p:tavLst>
                                    </p:anim>
                                    <p:anim calcmode="lin" valueType="num">
                                      <p:cBhvr>
                                        <p:cTn id="52" dur="200" accel="100000" fill="hold">
                                          <p:stCondLst>
                                            <p:cond delay="800"/>
                                          </p:stCondLst>
                                        </p:cTn>
                                        <p:tgtEl>
                                          <p:spTgt spid="22540"/>
                                        </p:tgtEl>
                                        <p:attrNameLst>
                                          <p:attrName>ppt_y</p:attrName>
                                        </p:attrNameLst>
                                      </p:cBhvr>
                                      <p:tavLst>
                                        <p:tav tm="0">
                                          <p:val>
                                            <p:strVal val="#ppt_y+0.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30" presetClass="entr" presetSubtype="0" fill="hold" grpId="0" nodeType="clickEffect">
                                  <p:stCondLst>
                                    <p:cond delay="0"/>
                                  </p:stCondLst>
                                  <p:childTnLst>
                                    <p:set>
                                      <p:cBhvr>
                                        <p:cTn id="56" dur="1" fill="hold">
                                          <p:stCondLst>
                                            <p:cond delay="0"/>
                                          </p:stCondLst>
                                        </p:cTn>
                                        <p:tgtEl>
                                          <p:spTgt spid="22541"/>
                                        </p:tgtEl>
                                        <p:attrNameLst>
                                          <p:attrName>style.visibility</p:attrName>
                                        </p:attrNameLst>
                                      </p:cBhvr>
                                      <p:to>
                                        <p:strVal val="visible"/>
                                      </p:to>
                                    </p:set>
                                    <p:animEffect>
                                      <p:cBhvr>
                                        <p:cTn id="57" dur="800" decel="100000"/>
                                        <p:tgtEl>
                                          <p:spTgt spid="22541"/>
                                        </p:tgtEl>
                                      </p:cBhvr>
                                    </p:animEffect>
                                    <p:anim calcmode="lin" valueType="num">
                                      <p:cBhvr>
                                        <p:cTn id="58" dur="800" decel="100000" fill="hold"/>
                                        <p:tgtEl>
                                          <p:spTgt spid="22541"/>
                                        </p:tgtEl>
                                        <p:attrNameLst>
                                          <p:attrName>style.rotation</p:attrName>
                                        </p:attrNameLst>
                                      </p:cBhvr>
                                      <p:tavLst>
                                        <p:tav tm="0">
                                          <p:val>
                                            <p:fltVal val="-90"/>
                                          </p:val>
                                        </p:tav>
                                        <p:tav tm="100000">
                                          <p:val>
                                            <p:fltVal val="0"/>
                                          </p:val>
                                        </p:tav>
                                      </p:tavLst>
                                    </p:anim>
                                    <p:anim calcmode="lin" valueType="num">
                                      <p:cBhvr>
                                        <p:cTn id="59" dur="800" decel="100000" fill="hold"/>
                                        <p:tgtEl>
                                          <p:spTgt spid="22541"/>
                                        </p:tgtEl>
                                        <p:attrNameLst>
                                          <p:attrName>ppt_x</p:attrName>
                                        </p:attrNameLst>
                                      </p:cBhvr>
                                      <p:tavLst>
                                        <p:tav tm="0">
                                          <p:val>
                                            <p:strVal val="#ppt_x+0.4"/>
                                          </p:val>
                                        </p:tav>
                                        <p:tav tm="100000">
                                          <p:val>
                                            <p:strVal val="#ppt_x-0.05"/>
                                          </p:val>
                                        </p:tav>
                                      </p:tavLst>
                                    </p:anim>
                                    <p:anim calcmode="lin" valueType="num">
                                      <p:cBhvr>
                                        <p:cTn id="60" dur="800" decel="100000" fill="hold"/>
                                        <p:tgtEl>
                                          <p:spTgt spid="22541"/>
                                        </p:tgtEl>
                                        <p:attrNameLst>
                                          <p:attrName>ppt_y</p:attrName>
                                        </p:attrNameLst>
                                      </p:cBhvr>
                                      <p:tavLst>
                                        <p:tav tm="0">
                                          <p:val>
                                            <p:strVal val="#ppt_y-0.4"/>
                                          </p:val>
                                        </p:tav>
                                        <p:tav tm="100000">
                                          <p:val>
                                            <p:strVal val="#ppt_y+0.1"/>
                                          </p:val>
                                        </p:tav>
                                      </p:tavLst>
                                    </p:anim>
                                    <p:anim calcmode="lin" valueType="num">
                                      <p:cBhvr>
                                        <p:cTn id="61" dur="200" accel="100000" fill="hold">
                                          <p:stCondLst>
                                            <p:cond delay="800"/>
                                          </p:stCondLst>
                                        </p:cTn>
                                        <p:tgtEl>
                                          <p:spTgt spid="22541"/>
                                        </p:tgtEl>
                                        <p:attrNameLst>
                                          <p:attrName>ppt_x</p:attrName>
                                        </p:attrNameLst>
                                      </p:cBhvr>
                                      <p:tavLst>
                                        <p:tav tm="0">
                                          <p:val>
                                            <p:strVal val="#ppt_x-0.05"/>
                                          </p:val>
                                        </p:tav>
                                        <p:tav tm="100000">
                                          <p:val>
                                            <p:strVal val="#ppt_x"/>
                                          </p:val>
                                        </p:tav>
                                      </p:tavLst>
                                    </p:anim>
                                    <p:anim calcmode="lin" valueType="num">
                                      <p:cBhvr>
                                        <p:cTn id="62" dur="200" accel="100000" fill="hold">
                                          <p:stCondLst>
                                            <p:cond delay="800"/>
                                          </p:stCondLst>
                                        </p:cTn>
                                        <p:tgtEl>
                                          <p:spTgt spid="22541"/>
                                        </p:tgtEl>
                                        <p:attrNameLst>
                                          <p:attrName>ppt_y</p:attrName>
                                        </p:attrNameLst>
                                      </p:cBhvr>
                                      <p:tavLst>
                                        <p:tav tm="0">
                                          <p:val>
                                            <p:strVal val="#ppt_y+0.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30" presetClass="entr" presetSubtype="0" fill="hold" grpId="0" nodeType="clickEffect">
                                  <p:stCondLst>
                                    <p:cond delay="0"/>
                                  </p:stCondLst>
                                  <p:childTnLst>
                                    <p:set>
                                      <p:cBhvr>
                                        <p:cTn id="66" dur="1" fill="hold">
                                          <p:stCondLst>
                                            <p:cond delay="0"/>
                                          </p:stCondLst>
                                        </p:cTn>
                                        <p:tgtEl>
                                          <p:spTgt spid="22533"/>
                                        </p:tgtEl>
                                        <p:attrNameLst>
                                          <p:attrName>style.visibility</p:attrName>
                                        </p:attrNameLst>
                                      </p:cBhvr>
                                      <p:to>
                                        <p:strVal val="visible"/>
                                      </p:to>
                                    </p:set>
                                    <p:animEffect>
                                      <p:cBhvr>
                                        <p:cTn id="67" dur="800" decel="100000"/>
                                        <p:tgtEl>
                                          <p:spTgt spid="22533"/>
                                        </p:tgtEl>
                                      </p:cBhvr>
                                    </p:animEffect>
                                    <p:anim calcmode="lin" valueType="num">
                                      <p:cBhvr>
                                        <p:cTn id="68" dur="800" decel="100000" fill="hold"/>
                                        <p:tgtEl>
                                          <p:spTgt spid="22533"/>
                                        </p:tgtEl>
                                        <p:attrNameLst>
                                          <p:attrName>style.rotation</p:attrName>
                                        </p:attrNameLst>
                                      </p:cBhvr>
                                      <p:tavLst>
                                        <p:tav tm="0">
                                          <p:val>
                                            <p:fltVal val="-90"/>
                                          </p:val>
                                        </p:tav>
                                        <p:tav tm="100000">
                                          <p:val>
                                            <p:fltVal val="0"/>
                                          </p:val>
                                        </p:tav>
                                      </p:tavLst>
                                    </p:anim>
                                    <p:anim calcmode="lin" valueType="num">
                                      <p:cBhvr>
                                        <p:cTn id="69" dur="800" decel="100000" fill="hold"/>
                                        <p:tgtEl>
                                          <p:spTgt spid="22533"/>
                                        </p:tgtEl>
                                        <p:attrNameLst>
                                          <p:attrName>ppt_x</p:attrName>
                                        </p:attrNameLst>
                                      </p:cBhvr>
                                      <p:tavLst>
                                        <p:tav tm="0">
                                          <p:val>
                                            <p:strVal val="#ppt_x+0.4"/>
                                          </p:val>
                                        </p:tav>
                                        <p:tav tm="100000">
                                          <p:val>
                                            <p:strVal val="#ppt_x-0.05"/>
                                          </p:val>
                                        </p:tav>
                                      </p:tavLst>
                                    </p:anim>
                                    <p:anim calcmode="lin" valueType="num">
                                      <p:cBhvr>
                                        <p:cTn id="70" dur="800" decel="100000" fill="hold"/>
                                        <p:tgtEl>
                                          <p:spTgt spid="22533"/>
                                        </p:tgtEl>
                                        <p:attrNameLst>
                                          <p:attrName>ppt_y</p:attrName>
                                        </p:attrNameLst>
                                      </p:cBhvr>
                                      <p:tavLst>
                                        <p:tav tm="0">
                                          <p:val>
                                            <p:strVal val="#ppt_y-0.4"/>
                                          </p:val>
                                        </p:tav>
                                        <p:tav tm="100000">
                                          <p:val>
                                            <p:strVal val="#ppt_y+0.1"/>
                                          </p:val>
                                        </p:tav>
                                      </p:tavLst>
                                    </p:anim>
                                    <p:anim calcmode="lin" valueType="num">
                                      <p:cBhvr>
                                        <p:cTn id="71" dur="200" accel="100000" fill="hold">
                                          <p:stCondLst>
                                            <p:cond delay="800"/>
                                          </p:stCondLst>
                                        </p:cTn>
                                        <p:tgtEl>
                                          <p:spTgt spid="22533"/>
                                        </p:tgtEl>
                                        <p:attrNameLst>
                                          <p:attrName>ppt_x</p:attrName>
                                        </p:attrNameLst>
                                      </p:cBhvr>
                                      <p:tavLst>
                                        <p:tav tm="0">
                                          <p:val>
                                            <p:strVal val="#ppt_x-0.05"/>
                                          </p:val>
                                        </p:tav>
                                        <p:tav tm="100000">
                                          <p:val>
                                            <p:strVal val="#ppt_x"/>
                                          </p:val>
                                        </p:tav>
                                      </p:tavLst>
                                    </p:anim>
                                    <p:anim calcmode="lin" valueType="num">
                                      <p:cBhvr>
                                        <p:cTn id="72" dur="200" accel="100000" fill="hold">
                                          <p:stCondLst>
                                            <p:cond delay="800"/>
                                          </p:stCondLst>
                                        </p:cTn>
                                        <p:tgtEl>
                                          <p:spTgt spid="22533"/>
                                        </p:tgtEl>
                                        <p:attrNameLst>
                                          <p:attrName>ppt_y</p:attrName>
                                        </p:attrNameLst>
                                      </p:cBhvr>
                                      <p:tavLst>
                                        <p:tav tm="0">
                                          <p:val>
                                            <p:strVal val="#ppt_y+0.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30" presetClass="entr" presetSubtype="0" fill="hold" grpId="0" nodeType="clickEffect">
                                  <p:stCondLst>
                                    <p:cond delay="0"/>
                                  </p:stCondLst>
                                  <p:childTnLst>
                                    <p:set>
                                      <p:cBhvr>
                                        <p:cTn id="76" dur="1" fill="hold">
                                          <p:stCondLst>
                                            <p:cond delay="0"/>
                                          </p:stCondLst>
                                        </p:cTn>
                                        <p:tgtEl>
                                          <p:spTgt spid="22542"/>
                                        </p:tgtEl>
                                        <p:attrNameLst>
                                          <p:attrName>style.visibility</p:attrName>
                                        </p:attrNameLst>
                                      </p:cBhvr>
                                      <p:to>
                                        <p:strVal val="visible"/>
                                      </p:to>
                                    </p:set>
                                    <p:animEffect>
                                      <p:cBhvr>
                                        <p:cTn id="77" dur="800" decel="100000"/>
                                        <p:tgtEl>
                                          <p:spTgt spid="22542"/>
                                        </p:tgtEl>
                                      </p:cBhvr>
                                    </p:animEffect>
                                    <p:anim calcmode="lin" valueType="num">
                                      <p:cBhvr>
                                        <p:cTn id="78" dur="800" decel="100000" fill="hold"/>
                                        <p:tgtEl>
                                          <p:spTgt spid="22542"/>
                                        </p:tgtEl>
                                        <p:attrNameLst>
                                          <p:attrName>style.rotation</p:attrName>
                                        </p:attrNameLst>
                                      </p:cBhvr>
                                      <p:tavLst>
                                        <p:tav tm="0">
                                          <p:val>
                                            <p:fltVal val="-90"/>
                                          </p:val>
                                        </p:tav>
                                        <p:tav tm="100000">
                                          <p:val>
                                            <p:fltVal val="0"/>
                                          </p:val>
                                        </p:tav>
                                      </p:tavLst>
                                    </p:anim>
                                    <p:anim calcmode="lin" valueType="num">
                                      <p:cBhvr>
                                        <p:cTn id="79" dur="800" decel="100000" fill="hold"/>
                                        <p:tgtEl>
                                          <p:spTgt spid="22542"/>
                                        </p:tgtEl>
                                        <p:attrNameLst>
                                          <p:attrName>ppt_x</p:attrName>
                                        </p:attrNameLst>
                                      </p:cBhvr>
                                      <p:tavLst>
                                        <p:tav tm="0">
                                          <p:val>
                                            <p:strVal val="#ppt_x+0.4"/>
                                          </p:val>
                                        </p:tav>
                                        <p:tav tm="100000">
                                          <p:val>
                                            <p:strVal val="#ppt_x-0.05"/>
                                          </p:val>
                                        </p:tav>
                                      </p:tavLst>
                                    </p:anim>
                                    <p:anim calcmode="lin" valueType="num">
                                      <p:cBhvr>
                                        <p:cTn id="80" dur="800" decel="100000" fill="hold"/>
                                        <p:tgtEl>
                                          <p:spTgt spid="22542"/>
                                        </p:tgtEl>
                                        <p:attrNameLst>
                                          <p:attrName>ppt_y</p:attrName>
                                        </p:attrNameLst>
                                      </p:cBhvr>
                                      <p:tavLst>
                                        <p:tav tm="0">
                                          <p:val>
                                            <p:strVal val="#ppt_y-0.4"/>
                                          </p:val>
                                        </p:tav>
                                        <p:tav tm="100000">
                                          <p:val>
                                            <p:strVal val="#ppt_y+0.1"/>
                                          </p:val>
                                        </p:tav>
                                      </p:tavLst>
                                    </p:anim>
                                    <p:anim calcmode="lin" valueType="num">
                                      <p:cBhvr>
                                        <p:cTn id="81" dur="200" accel="100000" fill="hold">
                                          <p:stCondLst>
                                            <p:cond delay="800"/>
                                          </p:stCondLst>
                                        </p:cTn>
                                        <p:tgtEl>
                                          <p:spTgt spid="22542"/>
                                        </p:tgtEl>
                                        <p:attrNameLst>
                                          <p:attrName>ppt_x</p:attrName>
                                        </p:attrNameLst>
                                      </p:cBhvr>
                                      <p:tavLst>
                                        <p:tav tm="0">
                                          <p:val>
                                            <p:strVal val="#ppt_x-0.05"/>
                                          </p:val>
                                        </p:tav>
                                        <p:tav tm="100000">
                                          <p:val>
                                            <p:strVal val="#ppt_x"/>
                                          </p:val>
                                        </p:tav>
                                      </p:tavLst>
                                    </p:anim>
                                    <p:anim calcmode="lin" valueType="num">
                                      <p:cBhvr>
                                        <p:cTn id="82" dur="200" accel="100000" fill="hold">
                                          <p:stCondLst>
                                            <p:cond delay="800"/>
                                          </p:stCondLst>
                                        </p:cTn>
                                        <p:tgtEl>
                                          <p:spTgt spid="22542"/>
                                        </p:tgtEl>
                                        <p:attrNameLst>
                                          <p:attrName>ppt_y</p:attrName>
                                        </p:attrNameLst>
                                      </p:cBhvr>
                                      <p:tavLst>
                                        <p:tav tm="0">
                                          <p:val>
                                            <p:strVal val="#ppt_y+0.1"/>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30" presetClass="entr" presetSubtype="0" fill="hold" grpId="0" nodeType="clickEffect">
                                  <p:stCondLst>
                                    <p:cond delay="0"/>
                                  </p:stCondLst>
                                  <p:childTnLst>
                                    <p:set>
                                      <p:cBhvr>
                                        <p:cTn id="86" dur="1" fill="hold">
                                          <p:stCondLst>
                                            <p:cond delay="0"/>
                                          </p:stCondLst>
                                        </p:cTn>
                                        <p:tgtEl>
                                          <p:spTgt spid="22544"/>
                                        </p:tgtEl>
                                        <p:attrNameLst>
                                          <p:attrName>style.visibility</p:attrName>
                                        </p:attrNameLst>
                                      </p:cBhvr>
                                      <p:to>
                                        <p:strVal val="visible"/>
                                      </p:to>
                                    </p:set>
                                    <p:animEffect>
                                      <p:cBhvr>
                                        <p:cTn id="87" dur="800" decel="100000"/>
                                        <p:tgtEl>
                                          <p:spTgt spid="22544"/>
                                        </p:tgtEl>
                                      </p:cBhvr>
                                    </p:animEffect>
                                    <p:anim calcmode="lin" valueType="num">
                                      <p:cBhvr>
                                        <p:cTn id="88" dur="800" decel="100000" fill="hold"/>
                                        <p:tgtEl>
                                          <p:spTgt spid="22544"/>
                                        </p:tgtEl>
                                        <p:attrNameLst>
                                          <p:attrName>style.rotation</p:attrName>
                                        </p:attrNameLst>
                                      </p:cBhvr>
                                      <p:tavLst>
                                        <p:tav tm="0">
                                          <p:val>
                                            <p:fltVal val="-90"/>
                                          </p:val>
                                        </p:tav>
                                        <p:tav tm="100000">
                                          <p:val>
                                            <p:fltVal val="0"/>
                                          </p:val>
                                        </p:tav>
                                      </p:tavLst>
                                    </p:anim>
                                    <p:anim calcmode="lin" valueType="num">
                                      <p:cBhvr>
                                        <p:cTn id="89" dur="800" decel="100000" fill="hold"/>
                                        <p:tgtEl>
                                          <p:spTgt spid="22544"/>
                                        </p:tgtEl>
                                        <p:attrNameLst>
                                          <p:attrName>ppt_x</p:attrName>
                                        </p:attrNameLst>
                                      </p:cBhvr>
                                      <p:tavLst>
                                        <p:tav tm="0">
                                          <p:val>
                                            <p:strVal val="#ppt_x+0.4"/>
                                          </p:val>
                                        </p:tav>
                                        <p:tav tm="100000">
                                          <p:val>
                                            <p:strVal val="#ppt_x-0.05"/>
                                          </p:val>
                                        </p:tav>
                                      </p:tavLst>
                                    </p:anim>
                                    <p:anim calcmode="lin" valueType="num">
                                      <p:cBhvr>
                                        <p:cTn id="90" dur="800" decel="100000" fill="hold"/>
                                        <p:tgtEl>
                                          <p:spTgt spid="22544"/>
                                        </p:tgtEl>
                                        <p:attrNameLst>
                                          <p:attrName>ppt_y</p:attrName>
                                        </p:attrNameLst>
                                      </p:cBhvr>
                                      <p:tavLst>
                                        <p:tav tm="0">
                                          <p:val>
                                            <p:strVal val="#ppt_y-0.4"/>
                                          </p:val>
                                        </p:tav>
                                        <p:tav tm="100000">
                                          <p:val>
                                            <p:strVal val="#ppt_y+0.1"/>
                                          </p:val>
                                        </p:tav>
                                      </p:tavLst>
                                    </p:anim>
                                    <p:anim calcmode="lin" valueType="num">
                                      <p:cBhvr>
                                        <p:cTn id="91" dur="200" accel="100000" fill="hold">
                                          <p:stCondLst>
                                            <p:cond delay="800"/>
                                          </p:stCondLst>
                                        </p:cTn>
                                        <p:tgtEl>
                                          <p:spTgt spid="22544"/>
                                        </p:tgtEl>
                                        <p:attrNameLst>
                                          <p:attrName>ppt_x</p:attrName>
                                        </p:attrNameLst>
                                      </p:cBhvr>
                                      <p:tavLst>
                                        <p:tav tm="0">
                                          <p:val>
                                            <p:strVal val="#ppt_x-0.05"/>
                                          </p:val>
                                        </p:tav>
                                        <p:tav tm="100000">
                                          <p:val>
                                            <p:strVal val="#ppt_x"/>
                                          </p:val>
                                        </p:tav>
                                      </p:tavLst>
                                    </p:anim>
                                    <p:anim calcmode="lin" valueType="num">
                                      <p:cBhvr>
                                        <p:cTn id="92" dur="200" accel="100000" fill="hold">
                                          <p:stCondLst>
                                            <p:cond delay="800"/>
                                          </p:stCondLst>
                                        </p:cTn>
                                        <p:tgtEl>
                                          <p:spTgt spid="22544"/>
                                        </p:tgtEl>
                                        <p:attrNameLst>
                                          <p:attrName>ppt_y</p:attrName>
                                        </p:attrNameLst>
                                      </p:cBhvr>
                                      <p:tavLst>
                                        <p:tav tm="0">
                                          <p:val>
                                            <p:strVal val="#ppt_y+0.1"/>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30" presetClass="entr" presetSubtype="0" fill="hold" grpId="0" nodeType="clickEffect">
                                  <p:stCondLst>
                                    <p:cond delay="0"/>
                                  </p:stCondLst>
                                  <p:childTnLst>
                                    <p:set>
                                      <p:cBhvr>
                                        <p:cTn id="96" dur="1" fill="hold">
                                          <p:stCondLst>
                                            <p:cond delay="0"/>
                                          </p:stCondLst>
                                        </p:cTn>
                                        <p:tgtEl>
                                          <p:spTgt spid="22537"/>
                                        </p:tgtEl>
                                        <p:attrNameLst>
                                          <p:attrName>style.visibility</p:attrName>
                                        </p:attrNameLst>
                                      </p:cBhvr>
                                      <p:to>
                                        <p:strVal val="visible"/>
                                      </p:to>
                                    </p:set>
                                    <p:animEffect>
                                      <p:cBhvr>
                                        <p:cTn id="97" dur="800" decel="100000"/>
                                        <p:tgtEl>
                                          <p:spTgt spid="22537"/>
                                        </p:tgtEl>
                                      </p:cBhvr>
                                    </p:animEffect>
                                    <p:anim calcmode="lin" valueType="num">
                                      <p:cBhvr>
                                        <p:cTn id="98" dur="800" decel="100000" fill="hold"/>
                                        <p:tgtEl>
                                          <p:spTgt spid="22537"/>
                                        </p:tgtEl>
                                        <p:attrNameLst>
                                          <p:attrName>style.rotation</p:attrName>
                                        </p:attrNameLst>
                                      </p:cBhvr>
                                      <p:tavLst>
                                        <p:tav tm="0">
                                          <p:val>
                                            <p:fltVal val="-90"/>
                                          </p:val>
                                        </p:tav>
                                        <p:tav tm="100000">
                                          <p:val>
                                            <p:fltVal val="0"/>
                                          </p:val>
                                        </p:tav>
                                      </p:tavLst>
                                    </p:anim>
                                    <p:anim calcmode="lin" valueType="num">
                                      <p:cBhvr>
                                        <p:cTn id="99" dur="800" decel="100000" fill="hold"/>
                                        <p:tgtEl>
                                          <p:spTgt spid="22537"/>
                                        </p:tgtEl>
                                        <p:attrNameLst>
                                          <p:attrName>ppt_x</p:attrName>
                                        </p:attrNameLst>
                                      </p:cBhvr>
                                      <p:tavLst>
                                        <p:tav tm="0">
                                          <p:val>
                                            <p:strVal val="#ppt_x+0.4"/>
                                          </p:val>
                                        </p:tav>
                                        <p:tav tm="100000">
                                          <p:val>
                                            <p:strVal val="#ppt_x-0.05"/>
                                          </p:val>
                                        </p:tav>
                                      </p:tavLst>
                                    </p:anim>
                                    <p:anim calcmode="lin" valueType="num">
                                      <p:cBhvr>
                                        <p:cTn id="100" dur="800" decel="100000" fill="hold"/>
                                        <p:tgtEl>
                                          <p:spTgt spid="22537"/>
                                        </p:tgtEl>
                                        <p:attrNameLst>
                                          <p:attrName>ppt_y</p:attrName>
                                        </p:attrNameLst>
                                      </p:cBhvr>
                                      <p:tavLst>
                                        <p:tav tm="0">
                                          <p:val>
                                            <p:strVal val="#ppt_y-0.4"/>
                                          </p:val>
                                        </p:tav>
                                        <p:tav tm="100000">
                                          <p:val>
                                            <p:strVal val="#ppt_y+0.1"/>
                                          </p:val>
                                        </p:tav>
                                      </p:tavLst>
                                    </p:anim>
                                    <p:anim calcmode="lin" valueType="num">
                                      <p:cBhvr>
                                        <p:cTn id="101" dur="200" accel="100000" fill="hold">
                                          <p:stCondLst>
                                            <p:cond delay="800"/>
                                          </p:stCondLst>
                                        </p:cTn>
                                        <p:tgtEl>
                                          <p:spTgt spid="22537"/>
                                        </p:tgtEl>
                                        <p:attrNameLst>
                                          <p:attrName>ppt_x</p:attrName>
                                        </p:attrNameLst>
                                      </p:cBhvr>
                                      <p:tavLst>
                                        <p:tav tm="0">
                                          <p:val>
                                            <p:strVal val="#ppt_x-0.05"/>
                                          </p:val>
                                        </p:tav>
                                        <p:tav tm="100000">
                                          <p:val>
                                            <p:strVal val="#ppt_x"/>
                                          </p:val>
                                        </p:tav>
                                      </p:tavLst>
                                    </p:anim>
                                    <p:anim calcmode="lin" valueType="num">
                                      <p:cBhvr>
                                        <p:cTn id="102" dur="200" accel="100000" fill="hold">
                                          <p:stCondLst>
                                            <p:cond delay="800"/>
                                          </p:stCondLst>
                                        </p:cTn>
                                        <p:tgtEl>
                                          <p:spTgt spid="22537"/>
                                        </p:tgtEl>
                                        <p:attrNameLst>
                                          <p:attrName>ppt_y</p:attrName>
                                        </p:attrNameLst>
                                      </p:cBhvr>
                                      <p:tavLst>
                                        <p:tav tm="0">
                                          <p:val>
                                            <p:strVal val="#ppt_y+0.1"/>
                                          </p:val>
                                        </p:tav>
                                        <p:tav tm="100000">
                                          <p:val>
                                            <p:strVal val="#ppt_y"/>
                                          </p:val>
                                        </p:tav>
                                      </p:tavLst>
                                    </p:anim>
                                  </p:childTnLst>
                                </p:cTn>
                              </p:par>
                            </p:childTnLst>
                          </p:cTn>
                        </p:par>
                      </p:childTnLst>
                    </p:cTn>
                  </p:par>
                  <p:par>
                    <p:cTn id="103" fill="hold">
                      <p:stCondLst>
                        <p:cond delay="indefinite"/>
                      </p:stCondLst>
                      <p:childTnLst>
                        <p:par>
                          <p:cTn id="104" fill="hold">
                            <p:stCondLst>
                              <p:cond delay="0"/>
                            </p:stCondLst>
                            <p:childTnLst>
                              <p:par>
                                <p:cTn id="105" presetID="30" presetClass="entr" presetSubtype="0" fill="hold" grpId="0" nodeType="clickEffect">
                                  <p:stCondLst>
                                    <p:cond delay="0"/>
                                  </p:stCondLst>
                                  <p:childTnLst>
                                    <p:set>
                                      <p:cBhvr>
                                        <p:cTn id="106" dur="1" fill="hold">
                                          <p:stCondLst>
                                            <p:cond delay="0"/>
                                          </p:stCondLst>
                                        </p:cTn>
                                        <p:tgtEl>
                                          <p:spTgt spid="22543"/>
                                        </p:tgtEl>
                                        <p:attrNameLst>
                                          <p:attrName>style.visibility</p:attrName>
                                        </p:attrNameLst>
                                      </p:cBhvr>
                                      <p:to>
                                        <p:strVal val="visible"/>
                                      </p:to>
                                    </p:set>
                                    <p:animEffect>
                                      <p:cBhvr>
                                        <p:cTn id="107" dur="800" decel="100000"/>
                                        <p:tgtEl>
                                          <p:spTgt spid="22543"/>
                                        </p:tgtEl>
                                      </p:cBhvr>
                                    </p:animEffect>
                                    <p:anim calcmode="lin" valueType="num">
                                      <p:cBhvr>
                                        <p:cTn id="108" dur="800" decel="100000" fill="hold"/>
                                        <p:tgtEl>
                                          <p:spTgt spid="22543"/>
                                        </p:tgtEl>
                                        <p:attrNameLst>
                                          <p:attrName>style.rotation</p:attrName>
                                        </p:attrNameLst>
                                      </p:cBhvr>
                                      <p:tavLst>
                                        <p:tav tm="0">
                                          <p:val>
                                            <p:fltVal val="-90"/>
                                          </p:val>
                                        </p:tav>
                                        <p:tav tm="100000">
                                          <p:val>
                                            <p:fltVal val="0"/>
                                          </p:val>
                                        </p:tav>
                                      </p:tavLst>
                                    </p:anim>
                                    <p:anim calcmode="lin" valueType="num">
                                      <p:cBhvr>
                                        <p:cTn id="109" dur="800" decel="100000" fill="hold"/>
                                        <p:tgtEl>
                                          <p:spTgt spid="22543"/>
                                        </p:tgtEl>
                                        <p:attrNameLst>
                                          <p:attrName>ppt_x</p:attrName>
                                        </p:attrNameLst>
                                      </p:cBhvr>
                                      <p:tavLst>
                                        <p:tav tm="0">
                                          <p:val>
                                            <p:strVal val="#ppt_x+0.4"/>
                                          </p:val>
                                        </p:tav>
                                        <p:tav tm="100000">
                                          <p:val>
                                            <p:strVal val="#ppt_x-0.05"/>
                                          </p:val>
                                        </p:tav>
                                      </p:tavLst>
                                    </p:anim>
                                    <p:anim calcmode="lin" valueType="num">
                                      <p:cBhvr>
                                        <p:cTn id="110" dur="800" decel="100000" fill="hold"/>
                                        <p:tgtEl>
                                          <p:spTgt spid="22543"/>
                                        </p:tgtEl>
                                        <p:attrNameLst>
                                          <p:attrName>ppt_y</p:attrName>
                                        </p:attrNameLst>
                                      </p:cBhvr>
                                      <p:tavLst>
                                        <p:tav tm="0">
                                          <p:val>
                                            <p:strVal val="#ppt_y-0.4"/>
                                          </p:val>
                                        </p:tav>
                                        <p:tav tm="100000">
                                          <p:val>
                                            <p:strVal val="#ppt_y+0.1"/>
                                          </p:val>
                                        </p:tav>
                                      </p:tavLst>
                                    </p:anim>
                                    <p:anim calcmode="lin" valueType="num">
                                      <p:cBhvr>
                                        <p:cTn id="111" dur="200" accel="100000" fill="hold">
                                          <p:stCondLst>
                                            <p:cond delay="800"/>
                                          </p:stCondLst>
                                        </p:cTn>
                                        <p:tgtEl>
                                          <p:spTgt spid="22543"/>
                                        </p:tgtEl>
                                        <p:attrNameLst>
                                          <p:attrName>ppt_x</p:attrName>
                                        </p:attrNameLst>
                                      </p:cBhvr>
                                      <p:tavLst>
                                        <p:tav tm="0">
                                          <p:val>
                                            <p:strVal val="#ppt_x-0.05"/>
                                          </p:val>
                                        </p:tav>
                                        <p:tav tm="100000">
                                          <p:val>
                                            <p:strVal val="#ppt_x"/>
                                          </p:val>
                                        </p:tav>
                                      </p:tavLst>
                                    </p:anim>
                                    <p:anim calcmode="lin" valueType="num">
                                      <p:cBhvr>
                                        <p:cTn id="112" dur="200" accel="100000" fill="hold">
                                          <p:stCondLst>
                                            <p:cond delay="800"/>
                                          </p:stCondLst>
                                        </p:cTn>
                                        <p:tgtEl>
                                          <p:spTgt spid="22543"/>
                                        </p:tgtEl>
                                        <p:attrNameLst>
                                          <p:attrName>ppt_y</p:attrName>
                                        </p:attrNameLst>
                                      </p:cBhvr>
                                      <p:tavLst>
                                        <p:tav tm="0">
                                          <p:val>
                                            <p:strVal val="#ppt_y+0.1"/>
                                          </p:val>
                                        </p:tav>
                                        <p:tav tm="100000">
                                          <p:val>
                                            <p:strVal val="#ppt_y"/>
                                          </p:val>
                                        </p:tav>
                                      </p:tavLst>
                                    </p:anim>
                                  </p:childTnLst>
                                </p:cTn>
                              </p:par>
                            </p:childTnLst>
                          </p:cTn>
                        </p:par>
                      </p:childTnLst>
                    </p:cTn>
                  </p:par>
                  <p:par>
                    <p:cTn id="113" fill="hold">
                      <p:stCondLst>
                        <p:cond delay="indefinite"/>
                      </p:stCondLst>
                      <p:childTnLst>
                        <p:par>
                          <p:cTn id="114" fill="hold">
                            <p:stCondLst>
                              <p:cond delay="0"/>
                            </p:stCondLst>
                            <p:childTnLst>
                              <p:par>
                                <p:cTn id="115" presetID="30" presetClass="entr" presetSubtype="0" fill="hold" grpId="0" nodeType="clickEffect">
                                  <p:stCondLst>
                                    <p:cond delay="0"/>
                                  </p:stCondLst>
                                  <p:childTnLst>
                                    <p:set>
                                      <p:cBhvr>
                                        <p:cTn id="116" dur="1" fill="hold">
                                          <p:stCondLst>
                                            <p:cond delay="0"/>
                                          </p:stCondLst>
                                        </p:cTn>
                                        <p:tgtEl>
                                          <p:spTgt spid="22545"/>
                                        </p:tgtEl>
                                        <p:attrNameLst>
                                          <p:attrName>style.visibility</p:attrName>
                                        </p:attrNameLst>
                                      </p:cBhvr>
                                      <p:to>
                                        <p:strVal val="visible"/>
                                      </p:to>
                                    </p:set>
                                    <p:animEffect>
                                      <p:cBhvr>
                                        <p:cTn id="117" dur="800" decel="100000"/>
                                        <p:tgtEl>
                                          <p:spTgt spid="22545"/>
                                        </p:tgtEl>
                                      </p:cBhvr>
                                    </p:animEffect>
                                    <p:anim calcmode="lin" valueType="num">
                                      <p:cBhvr>
                                        <p:cTn id="118" dur="800" decel="100000" fill="hold"/>
                                        <p:tgtEl>
                                          <p:spTgt spid="22545"/>
                                        </p:tgtEl>
                                        <p:attrNameLst>
                                          <p:attrName>style.rotation</p:attrName>
                                        </p:attrNameLst>
                                      </p:cBhvr>
                                      <p:tavLst>
                                        <p:tav tm="0">
                                          <p:val>
                                            <p:fltVal val="-90"/>
                                          </p:val>
                                        </p:tav>
                                        <p:tav tm="100000">
                                          <p:val>
                                            <p:fltVal val="0"/>
                                          </p:val>
                                        </p:tav>
                                      </p:tavLst>
                                    </p:anim>
                                    <p:anim calcmode="lin" valueType="num">
                                      <p:cBhvr>
                                        <p:cTn id="119" dur="800" decel="100000" fill="hold"/>
                                        <p:tgtEl>
                                          <p:spTgt spid="22545"/>
                                        </p:tgtEl>
                                        <p:attrNameLst>
                                          <p:attrName>ppt_x</p:attrName>
                                        </p:attrNameLst>
                                      </p:cBhvr>
                                      <p:tavLst>
                                        <p:tav tm="0">
                                          <p:val>
                                            <p:strVal val="#ppt_x+0.4"/>
                                          </p:val>
                                        </p:tav>
                                        <p:tav tm="100000">
                                          <p:val>
                                            <p:strVal val="#ppt_x-0.05"/>
                                          </p:val>
                                        </p:tav>
                                      </p:tavLst>
                                    </p:anim>
                                    <p:anim calcmode="lin" valueType="num">
                                      <p:cBhvr>
                                        <p:cTn id="120" dur="800" decel="100000" fill="hold"/>
                                        <p:tgtEl>
                                          <p:spTgt spid="22545"/>
                                        </p:tgtEl>
                                        <p:attrNameLst>
                                          <p:attrName>ppt_y</p:attrName>
                                        </p:attrNameLst>
                                      </p:cBhvr>
                                      <p:tavLst>
                                        <p:tav tm="0">
                                          <p:val>
                                            <p:strVal val="#ppt_y-0.4"/>
                                          </p:val>
                                        </p:tav>
                                        <p:tav tm="100000">
                                          <p:val>
                                            <p:strVal val="#ppt_y+0.1"/>
                                          </p:val>
                                        </p:tav>
                                      </p:tavLst>
                                    </p:anim>
                                    <p:anim calcmode="lin" valueType="num">
                                      <p:cBhvr>
                                        <p:cTn id="121" dur="200" accel="100000" fill="hold">
                                          <p:stCondLst>
                                            <p:cond delay="800"/>
                                          </p:stCondLst>
                                        </p:cTn>
                                        <p:tgtEl>
                                          <p:spTgt spid="22545"/>
                                        </p:tgtEl>
                                        <p:attrNameLst>
                                          <p:attrName>ppt_x</p:attrName>
                                        </p:attrNameLst>
                                      </p:cBhvr>
                                      <p:tavLst>
                                        <p:tav tm="0">
                                          <p:val>
                                            <p:strVal val="#ppt_x-0.05"/>
                                          </p:val>
                                        </p:tav>
                                        <p:tav tm="100000">
                                          <p:val>
                                            <p:strVal val="#ppt_x"/>
                                          </p:val>
                                        </p:tav>
                                      </p:tavLst>
                                    </p:anim>
                                    <p:anim calcmode="lin" valueType="num">
                                      <p:cBhvr>
                                        <p:cTn id="122" dur="200" accel="100000" fill="hold">
                                          <p:stCondLst>
                                            <p:cond delay="800"/>
                                          </p:stCondLst>
                                        </p:cTn>
                                        <p:tgtEl>
                                          <p:spTgt spid="22545"/>
                                        </p:tgtEl>
                                        <p:attrNameLst>
                                          <p:attrName>ppt_y</p:attrName>
                                        </p:attrNameLst>
                                      </p:cBhvr>
                                      <p:tavLst>
                                        <p:tav tm="0">
                                          <p:val>
                                            <p:strVal val="#ppt_y+0.1"/>
                                          </p:val>
                                        </p:tav>
                                        <p:tav tm="100000">
                                          <p:val>
                                            <p:strVal val="#ppt_y"/>
                                          </p:val>
                                        </p:tav>
                                      </p:tavLst>
                                    </p:anim>
                                  </p:childTnLst>
                                </p:cTn>
                              </p:par>
                            </p:childTnLst>
                          </p:cTn>
                        </p:par>
                      </p:childTnLst>
                    </p:cTn>
                  </p:par>
                  <p:par>
                    <p:cTn id="123" fill="hold">
                      <p:stCondLst>
                        <p:cond delay="indefinite"/>
                      </p:stCondLst>
                      <p:childTnLst>
                        <p:par>
                          <p:cTn id="124" fill="hold">
                            <p:stCondLst>
                              <p:cond delay="0"/>
                            </p:stCondLst>
                            <p:childTnLst>
                              <p:par>
                                <p:cTn id="125" presetID="42" presetClass="entr" presetSubtype="0" fill="hold" grpId="0" nodeType="clickEffect">
                                  <p:stCondLst>
                                    <p:cond delay="0"/>
                                  </p:stCondLst>
                                  <p:childTnLst>
                                    <p:set>
                                      <p:cBhvr>
                                        <p:cTn id="126" dur="1" fill="hold">
                                          <p:stCondLst>
                                            <p:cond delay="0"/>
                                          </p:stCondLst>
                                        </p:cTn>
                                        <p:tgtEl>
                                          <p:spTgt spid="22531"/>
                                        </p:tgtEl>
                                        <p:attrNameLst>
                                          <p:attrName>style.visibility</p:attrName>
                                        </p:attrNameLst>
                                      </p:cBhvr>
                                      <p:to>
                                        <p:strVal val="visible"/>
                                      </p:to>
                                    </p:set>
                                    <p:animEffect>
                                      <p:cBhvr>
                                        <p:cTn id="127" dur="1000"/>
                                        <p:tgtEl>
                                          <p:spTgt spid="22531"/>
                                        </p:tgtEl>
                                      </p:cBhvr>
                                    </p:animEffect>
                                    <p:anim calcmode="lin" valueType="num">
                                      <p:cBhvr>
                                        <p:cTn id="128" dur="1000" fill="hold"/>
                                        <p:tgtEl>
                                          <p:spTgt spid="22531"/>
                                        </p:tgtEl>
                                        <p:attrNameLst>
                                          <p:attrName>ppt_x</p:attrName>
                                        </p:attrNameLst>
                                      </p:cBhvr>
                                      <p:tavLst>
                                        <p:tav tm="0">
                                          <p:val>
                                            <p:strVal val="#ppt_x"/>
                                          </p:val>
                                        </p:tav>
                                        <p:tav tm="100000">
                                          <p:val>
                                            <p:strVal val="#ppt_x"/>
                                          </p:val>
                                        </p:tav>
                                      </p:tavLst>
                                    </p:anim>
                                    <p:anim calcmode="lin" valueType="num">
                                      <p:cBhvr>
                                        <p:cTn id="129" dur="1000" fill="hold"/>
                                        <p:tgtEl>
                                          <p:spTgt spid="22531"/>
                                        </p:tgtEl>
                                        <p:attrNameLst>
                                          <p:attrName>ppt_y</p:attrName>
                                        </p:attrNameLst>
                                      </p:cBhvr>
                                      <p:tavLst>
                                        <p:tav tm="0">
                                          <p:val>
                                            <p:strVal val="#ppt_y+.1"/>
                                          </p:val>
                                        </p:tav>
                                        <p:tav tm="100000">
                                          <p:val>
                                            <p:strVal val="#ppt_y"/>
                                          </p:val>
                                        </p:tav>
                                      </p:tavLst>
                                    </p:anim>
                                  </p:childTnLst>
                                </p:cTn>
                              </p:par>
                            </p:childTnLst>
                          </p:cTn>
                        </p:par>
                      </p:childTnLst>
                    </p:cTn>
                  </p:par>
                  <p:par>
                    <p:cTn id="130" fill="hold">
                      <p:stCondLst>
                        <p:cond delay="indefinite"/>
                      </p:stCondLst>
                      <p:childTnLst>
                        <p:par>
                          <p:cTn id="131" fill="hold">
                            <p:stCondLst>
                              <p:cond delay="0"/>
                            </p:stCondLst>
                            <p:childTnLst>
                              <p:par>
                                <p:cTn id="132" presetID="42" presetClass="entr" presetSubtype="0" fill="hold" grpId="0" nodeType="clickEffect">
                                  <p:stCondLst>
                                    <p:cond delay="0"/>
                                  </p:stCondLst>
                                  <p:childTnLst>
                                    <p:set>
                                      <p:cBhvr>
                                        <p:cTn id="133" dur="1" fill="hold">
                                          <p:stCondLst>
                                            <p:cond delay="0"/>
                                          </p:stCondLst>
                                        </p:cTn>
                                        <p:tgtEl>
                                          <p:spTgt spid="22536"/>
                                        </p:tgtEl>
                                        <p:attrNameLst>
                                          <p:attrName>style.visibility</p:attrName>
                                        </p:attrNameLst>
                                      </p:cBhvr>
                                      <p:to>
                                        <p:strVal val="visible"/>
                                      </p:to>
                                    </p:set>
                                    <p:animEffect>
                                      <p:cBhvr>
                                        <p:cTn id="134" dur="1000"/>
                                        <p:tgtEl>
                                          <p:spTgt spid="22536"/>
                                        </p:tgtEl>
                                      </p:cBhvr>
                                    </p:animEffect>
                                    <p:anim calcmode="lin" valueType="num">
                                      <p:cBhvr>
                                        <p:cTn id="135" dur="1000" fill="hold"/>
                                        <p:tgtEl>
                                          <p:spTgt spid="22536"/>
                                        </p:tgtEl>
                                        <p:attrNameLst>
                                          <p:attrName>ppt_x</p:attrName>
                                        </p:attrNameLst>
                                      </p:cBhvr>
                                      <p:tavLst>
                                        <p:tav tm="0">
                                          <p:val>
                                            <p:strVal val="#ppt_x"/>
                                          </p:val>
                                        </p:tav>
                                        <p:tav tm="100000">
                                          <p:val>
                                            <p:strVal val="#ppt_x"/>
                                          </p:val>
                                        </p:tav>
                                      </p:tavLst>
                                    </p:anim>
                                    <p:anim calcmode="lin" valueType="num">
                                      <p:cBhvr>
                                        <p:cTn id="136" dur="1000" fill="hold"/>
                                        <p:tgtEl>
                                          <p:spTgt spid="22536"/>
                                        </p:tgtEl>
                                        <p:attrNameLst>
                                          <p:attrName>ppt_y</p:attrName>
                                        </p:attrNameLst>
                                      </p:cBhvr>
                                      <p:tavLst>
                                        <p:tav tm="0">
                                          <p:val>
                                            <p:strVal val="#ppt_y+.1"/>
                                          </p:val>
                                        </p:tav>
                                        <p:tav tm="100000">
                                          <p:val>
                                            <p:strVal val="#ppt_y"/>
                                          </p:val>
                                        </p:tav>
                                      </p:tavLst>
                                    </p:anim>
                                  </p:childTnLst>
                                </p:cTn>
                              </p:par>
                            </p:childTnLst>
                          </p:cTn>
                        </p:par>
                      </p:childTnLst>
                    </p:cTn>
                  </p:par>
                  <p:par>
                    <p:cTn id="137" fill="hold">
                      <p:stCondLst>
                        <p:cond delay="indefinite"/>
                      </p:stCondLst>
                      <p:childTnLst>
                        <p:par>
                          <p:cTn id="138" fill="hold">
                            <p:stCondLst>
                              <p:cond delay="0"/>
                            </p:stCondLst>
                            <p:childTnLst>
                              <p:par>
                                <p:cTn id="139" presetID="42" presetClass="entr" presetSubtype="0" fill="hold" grpId="0" nodeType="clickEffect">
                                  <p:stCondLst>
                                    <p:cond delay="0"/>
                                  </p:stCondLst>
                                  <p:childTnLst>
                                    <p:set>
                                      <p:cBhvr>
                                        <p:cTn id="140" dur="1" fill="hold">
                                          <p:stCondLst>
                                            <p:cond delay="0"/>
                                          </p:stCondLst>
                                        </p:cTn>
                                        <p:tgtEl>
                                          <p:spTgt spid="22534"/>
                                        </p:tgtEl>
                                        <p:attrNameLst>
                                          <p:attrName>style.visibility</p:attrName>
                                        </p:attrNameLst>
                                      </p:cBhvr>
                                      <p:to>
                                        <p:strVal val="visible"/>
                                      </p:to>
                                    </p:set>
                                    <p:animEffect>
                                      <p:cBhvr>
                                        <p:cTn id="141" dur="1000"/>
                                        <p:tgtEl>
                                          <p:spTgt spid="22534"/>
                                        </p:tgtEl>
                                      </p:cBhvr>
                                    </p:animEffect>
                                    <p:anim calcmode="lin" valueType="num">
                                      <p:cBhvr>
                                        <p:cTn id="142" dur="1000" fill="hold"/>
                                        <p:tgtEl>
                                          <p:spTgt spid="22534"/>
                                        </p:tgtEl>
                                        <p:attrNameLst>
                                          <p:attrName>ppt_x</p:attrName>
                                        </p:attrNameLst>
                                      </p:cBhvr>
                                      <p:tavLst>
                                        <p:tav tm="0">
                                          <p:val>
                                            <p:strVal val="#ppt_x"/>
                                          </p:val>
                                        </p:tav>
                                        <p:tav tm="100000">
                                          <p:val>
                                            <p:strVal val="#ppt_x"/>
                                          </p:val>
                                        </p:tav>
                                      </p:tavLst>
                                    </p:anim>
                                    <p:anim calcmode="lin" valueType="num">
                                      <p:cBhvr>
                                        <p:cTn id="143" dur="1000" fill="hold"/>
                                        <p:tgtEl>
                                          <p:spTgt spid="22534"/>
                                        </p:tgtEl>
                                        <p:attrNameLst>
                                          <p:attrName>ppt_y</p:attrName>
                                        </p:attrNameLst>
                                      </p:cBhvr>
                                      <p:tavLst>
                                        <p:tav tm="0">
                                          <p:val>
                                            <p:strVal val="#ppt_y+.1"/>
                                          </p:val>
                                        </p:tav>
                                        <p:tav tm="100000">
                                          <p:val>
                                            <p:strVal val="#ppt_y"/>
                                          </p:val>
                                        </p:tav>
                                      </p:tavLst>
                                    </p:anim>
                                  </p:childTnLst>
                                </p:cTn>
                              </p:par>
                            </p:childTnLst>
                          </p:cTn>
                        </p:par>
                        <p:par>
                          <p:cTn id="144" fill="hold">
                            <p:stCondLst>
                              <p:cond delay="1000"/>
                            </p:stCondLst>
                            <p:childTnLst>
                              <p:par>
                                <p:cTn id="145" presetID="9" presetClass="entr" presetSubtype="0" fill="hold" grpId="0" nodeType="afterEffect">
                                  <p:stCondLst>
                                    <p:cond delay="0"/>
                                  </p:stCondLst>
                                  <p:childTnLst>
                                    <p:set>
                                      <p:cBhvr>
                                        <p:cTn id="146" dur="1" fill="hold">
                                          <p:stCondLst>
                                            <p:cond delay="0"/>
                                          </p:stCondLst>
                                        </p:cTn>
                                        <p:tgtEl>
                                          <p:spTgt spid="22546">
                                            <p:txEl>
                                              <p:pRg st="0" end="0"/>
                                            </p:txEl>
                                          </p:spTgt>
                                        </p:tgtEl>
                                        <p:attrNameLst>
                                          <p:attrName>style.visibility</p:attrName>
                                        </p:attrNameLst>
                                      </p:cBhvr>
                                      <p:to>
                                        <p:strVal val="visible"/>
                                      </p:to>
                                    </p:set>
                                    <p:animEffect>
                                      <p:cBhvr>
                                        <p:cTn id="147" dur="500"/>
                                        <p:tgtEl>
                                          <p:spTgt spid="22546">
                                            <p:txEl>
                                              <p:pRg st="0" end="0"/>
                                            </p:txEl>
                                          </p:spTgt>
                                        </p:tgtEl>
                                      </p:cBhvr>
                                    </p:animEffect>
                                  </p:childTnLst>
                                </p:cTn>
                              </p:par>
                            </p:childTnLst>
                          </p:cTn>
                        </p:par>
                        <p:par>
                          <p:cTn id="148" fill="hold">
                            <p:stCondLst>
                              <p:cond delay="1500"/>
                            </p:stCondLst>
                            <p:childTnLst>
                              <p:par>
                                <p:cTn id="149" presetID="22" presetClass="entr" presetSubtype="8" fill="hold" grpId="0" nodeType="afterEffect">
                                  <p:stCondLst>
                                    <p:cond delay="0"/>
                                  </p:stCondLst>
                                  <p:childTnLst>
                                    <p:set>
                                      <p:cBhvr>
                                        <p:cTn id="150" dur="1" fill="hold">
                                          <p:stCondLst>
                                            <p:cond delay="0"/>
                                          </p:stCondLst>
                                        </p:cTn>
                                        <p:tgtEl>
                                          <p:spTgt spid="22547"/>
                                        </p:tgtEl>
                                        <p:attrNameLst>
                                          <p:attrName>style.visibility</p:attrName>
                                        </p:attrNameLst>
                                      </p:cBhvr>
                                      <p:to>
                                        <p:strVal val="visible"/>
                                      </p:to>
                                    </p:set>
                                    <p:animEffect>
                                      <p:cBhvr>
                                        <p:cTn id="151" dur="500"/>
                                        <p:tgtEl>
                                          <p:spTgt spid="225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ldLvl="0" animBg="1" autoUpdateAnimBg="0"/>
      <p:bldP spid="22532" grpId="0" bldLvl="0" animBg="1" autoUpdateAnimBg="0"/>
      <p:bldP spid="22533" grpId="0" bldLvl="0" animBg="1" autoUpdateAnimBg="0"/>
      <p:bldP spid="22534" grpId="0" bldLvl="0" animBg="1" autoUpdateAnimBg="0"/>
      <p:bldP spid="22535" grpId="0" bldLvl="0" animBg="1" autoUpdateAnimBg="0"/>
      <p:bldP spid="22536" grpId="0" bldLvl="0" animBg="1" autoUpdateAnimBg="0"/>
      <p:bldP spid="22537" grpId="0" bldLvl="0" animBg="1" autoUpdateAnimBg="0"/>
      <p:bldP spid="22538" grpId="0" bldLvl="0" animBg="1" autoUpdateAnimBg="0"/>
      <p:bldP spid="22539" grpId="0" bldLvl="0" autoUpdateAnimBg="0"/>
      <p:bldP spid="22540" grpId="0" bldLvl="0" animBg="1" autoUpdateAnimBg="0"/>
      <p:bldP spid="22541" grpId="0" bldLvl="0" autoUpdateAnimBg="0"/>
      <p:bldP spid="22542" grpId="0" bldLvl="0" animBg="1" autoUpdateAnimBg="0"/>
      <p:bldP spid="22543" grpId="0" bldLvl="0" animBg="1" autoUpdateAnimBg="0"/>
      <p:bldP spid="22544" grpId="0" bldLvl="0" autoUpdateAnimBg="0"/>
      <p:bldP spid="22545" grpId="0" bldLvl="0" autoUpdateAnimBg="0"/>
      <p:bldP spid="22546" grpId="0" bldLvl="0" autoUpdateAnimBg="0" build="p"/>
      <p:bldP spid="22547" grpId="0" bldLvl="0" animBg="1"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 Placeholder 4"/>
          <p:cNvSpPr>
            <a:spLocks noChangeArrowheads="1"/>
          </p:cNvSpPr>
          <p:nvPr/>
        </p:nvSpPr>
        <p:spPr bwMode="auto">
          <a:xfrm>
            <a:off x="860425" y="603250"/>
            <a:ext cx="3171825"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nchor="ctr"/>
          <a:lstStyle>
            <a:lvl1pPr marL="342900" indent="-342900">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zh-CN" altLang="en-US" sz="4500" b="1">
                <a:solidFill>
                  <a:srgbClr val="0070C0"/>
                </a:solidFill>
                <a:latin typeface="微软雅黑" panose="020B0503020204020204" pitchFamily="34" charset="-122"/>
                <a:ea typeface="微软雅黑" panose="020B0503020204020204" pitchFamily="34" charset="-122"/>
                <a:sym typeface="微软雅黑" panose="020B0503020204020204" pitchFamily="34" charset="-122"/>
              </a:rPr>
              <a:t>目录</a:t>
            </a:r>
            <a:r>
              <a:rPr lang="en-US" sz="4500" b="1">
                <a:solidFill>
                  <a:srgbClr val="0070C0"/>
                </a:solidFill>
                <a:latin typeface="微软雅黑" panose="020B0503020204020204" pitchFamily="34" charset="-122"/>
                <a:ea typeface="微软雅黑" panose="020B0503020204020204" pitchFamily="34" charset="-122"/>
                <a:sym typeface="微软雅黑" panose="020B0503020204020204" pitchFamily="34" charset="-122"/>
              </a:rPr>
              <a:t>/</a:t>
            </a:r>
            <a:r>
              <a:rPr lang="en-US" sz="2500" b="1">
                <a:solidFill>
                  <a:srgbClr val="0070C0"/>
                </a:solidFill>
                <a:latin typeface="微软雅黑" panose="020B0503020204020204" pitchFamily="34" charset="-122"/>
                <a:ea typeface="微软雅黑" panose="020B0503020204020204" pitchFamily="34" charset="-122"/>
                <a:sym typeface="微软雅黑" panose="020B0503020204020204" pitchFamily="34" charset="-122"/>
              </a:rPr>
              <a:t>Contents</a:t>
            </a:r>
            <a:endParaRPr lang="zh-CN" altLang="en-US" sz="2500" b="1">
              <a:solidFill>
                <a:srgbClr val="0070C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124" name="直接连接符 42"/>
          <p:cNvSpPr>
            <a:spLocks noChangeShapeType="1"/>
          </p:cNvSpPr>
          <p:nvPr/>
        </p:nvSpPr>
        <p:spPr bwMode="auto">
          <a:xfrm>
            <a:off x="1038225" y="1489075"/>
            <a:ext cx="10756900" cy="1588"/>
          </a:xfrm>
          <a:prstGeom prst="line">
            <a:avLst/>
          </a:prstGeom>
          <a:noFill/>
          <a:ln w="6350" cap="flat" cmpd="sng">
            <a:solidFill>
              <a:srgbClr val="034868"/>
            </a:solidFill>
            <a:miter lim="800000"/>
          </a:ln>
          <a:extLst>
            <a:ext uri="{909E8E84-426E-40DD-AFC4-6F175D3DCCD1}">
              <a14:hiddenFill xmlns:a14="http://schemas.microsoft.com/office/drawing/2010/main">
                <a:noFill/>
              </a14:hiddenFill>
            </a:ext>
          </a:extLst>
        </p:spPr>
        <p:txBody>
          <a:bodyPr/>
          <a:lstStyle/>
          <a:p>
            <a:endParaRPr lang="zh-CN" altLang="zh-CN">
              <a:solidFill>
                <a:srgbClr val="5F5F5F"/>
              </a:solidFill>
              <a:sym typeface="Calibri" panose="020F0502020204030204" pitchFamily="34" charset="0"/>
            </a:endParaRPr>
          </a:p>
        </p:txBody>
      </p:sp>
      <p:grpSp>
        <p:nvGrpSpPr>
          <p:cNvPr id="5125" name="组合 44"/>
          <p:cNvGrpSpPr/>
          <p:nvPr/>
        </p:nvGrpSpPr>
        <p:grpSpPr bwMode="auto">
          <a:xfrm>
            <a:off x="3290888" y="1671638"/>
            <a:ext cx="1257300" cy="698500"/>
            <a:chOff x="0" y="0"/>
            <a:chExt cx="1244730" cy="910317"/>
          </a:xfrm>
        </p:grpSpPr>
        <p:sp>
          <p:nvSpPr>
            <p:cNvPr id="5126" name="平行四边形 45"/>
            <p:cNvSpPr>
              <a:spLocks noChangeArrowheads="1"/>
            </p:cNvSpPr>
            <p:nvPr/>
          </p:nvSpPr>
          <p:spPr bwMode="auto">
            <a:xfrm>
              <a:off x="0" y="54893"/>
              <a:ext cx="1120898" cy="842780"/>
            </a:xfrm>
            <a:prstGeom prst="parallelogram">
              <a:avLst>
                <a:gd name="adj" fmla="val 48194"/>
              </a:avLst>
            </a:prstGeom>
            <a:solidFill>
              <a:srgbClr val="056C9C"/>
            </a:solidFill>
            <a:ln>
              <a:noFill/>
            </a:ln>
            <a:extLst>
              <a:ext uri="{91240B29-F687-4F45-9708-019B960494DF}">
                <a14:hiddenLine xmlns:a14="http://schemas.microsoft.com/office/drawing/2010/main" w="9525">
                  <a:solidFill>
                    <a:srgbClr val="000000"/>
                  </a:solidFill>
                  <a:bevel/>
                </a14:hiddenLine>
              </a:ext>
            </a:extLst>
          </p:spPr>
          <p:txBody>
            <a:bodyPr anchor="ctr"/>
            <a:lstStyle/>
            <a:p>
              <a:pPr algn="ctr"/>
              <a:endParaRPr lang="zh-CN" altLang="zh-CN" sz="1900">
                <a:solidFill>
                  <a:srgbClr val="FFFFFF"/>
                </a:solidFill>
                <a:latin typeface="Impact" panose="020B0806030902050204" pitchFamily="34" charset="0"/>
                <a:sym typeface="Impact" panose="020B0806030902050204" pitchFamily="34" charset="0"/>
              </a:endParaRPr>
            </a:p>
          </p:txBody>
        </p:sp>
        <p:sp>
          <p:nvSpPr>
            <p:cNvPr id="5127" name="文本框 9"/>
            <p:cNvSpPr>
              <a:spLocks noChangeArrowheads="1"/>
            </p:cNvSpPr>
            <p:nvPr/>
          </p:nvSpPr>
          <p:spPr bwMode="auto">
            <a:xfrm>
              <a:off x="177931" y="0"/>
              <a:ext cx="1066799" cy="910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p>
              <a:r>
                <a:rPr lang="en-US" sz="3900">
                  <a:solidFill>
                    <a:schemeClr val="bg1"/>
                  </a:solidFill>
                  <a:latin typeface="Impact" panose="020B0806030902050204" pitchFamily="34" charset="0"/>
                  <a:sym typeface="Impact" panose="020B0806030902050204" pitchFamily="34" charset="0"/>
                </a:rPr>
                <a:t>01</a:t>
              </a:r>
              <a:endParaRPr lang="zh-CN" altLang="en-US" sz="3900">
                <a:solidFill>
                  <a:schemeClr val="bg1"/>
                </a:solidFill>
                <a:latin typeface="Impact" panose="020B0806030902050204" pitchFamily="34" charset="0"/>
                <a:sym typeface="Impact" panose="020B0806030902050204" pitchFamily="34" charset="0"/>
              </a:endParaRPr>
            </a:p>
          </p:txBody>
        </p:sp>
      </p:grpSp>
      <p:grpSp>
        <p:nvGrpSpPr>
          <p:cNvPr id="5128" name="组合 59"/>
          <p:cNvGrpSpPr/>
          <p:nvPr/>
        </p:nvGrpSpPr>
        <p:grpSpPr bwMode="auto">
          <a:xfrm>
            <a:off x="4244975" y="1690688"/>
            <a:ext cx="5424488" cy="646112"/>
            <a:chOff x="0" y="0"/>
            <a:chExt cx="3857250" cy="540057"/>
          </a:xfrm>
        </p:grpSpPr>
        <p:sp>
          <p:nvSpPr>
            <p:cNvPr id="5129" name="矩形 60"/>
            <p:cNvSpPr>
              <a:spLocks noChangeArrowheads="1"/>
            </p:cNvSpPr>
            <p:nvPr/>
          </p:nvSpPr>
          <p:spPr bwMode="auto">
            <a:xfrm>
              <a:off x="426407" y="33032"/>
              <a:ext cx="2827147" cy="492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96435" tIns="48218" rIns="96435" bIns="48218">
              <a:spAutoFit/>
            </a:bodyPr>
            <a:lstStyle/>
            <a:p>
              <a:pPr algn="ctr"/>
              <a:r>
                <a:rPr lang="zh-CN" altLang="en-US" sz="3200" b="1">
                  <a:solidFill>
                    <a:srgbClr val="034868"/>
                  </a:solidFill>
                  <a:latin typeface="微软雅黑" panose="020B0503020204020204" pitchFamily="34" charset="-122"/>
                  <a:ea typeface="微软雅黑" panose="020B0503020204020204" pitchFamily="34" charset="-122"/>
                  <a:sym typeface="微软雅黑" panose="020B0503020204020204" pitchFamily="34" charset="-122"/>
                </a:rPr>
                <a:t>公司</a:t>
              </a:r>
              <a:r>
                <a:rPr lang="en-US" sz="3200" b="1">
                  <a:solidFill>
                    <a:srgbClr val="034868"/>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3200" b="1">
                  <a:solidFill>
                    <a:srgbClr val="034868"/>
                  </a:solidFill>
                  <a:latin typeface="微软雅黑" panose="020B0503020204020204" pitchFamily="34" charset="-122"/>
                  <a:ea typeface="微软雅黑" panose="020B0503020204020204" pitchFamily="34" charset="-122"/>
                  <a:sym typeface="微软雅黑" panose="020B0503020204020204" pitchFamily="34" charset="-122"/>
                </a:rPr>
                <a:t>团队介绍</a:t>
              </a:r>
              <a:endParaRPr lang="zh-CN" altLang="en-US"/>
            </a:p>
          </p:txBody>
        </p:sp>
        <p:sp>
          <p:nvSpPr>
            <p:cNvPr id="5130" name="平行四边形 61"/>
            <p:cNvSpPr>
              <a:spLocks noChangeArrowheads="1"/>
            </p:cNvSpPr>
            <p:nvPr/>
          </p:nvSpPr>
          <p:spPr bwMode="auto">
            <a:xfrm>
              <a:off x="0" y="0"/>
              <a:ext cx="3857250" cy="540057"/>
            </a:xfrm>
            <a:prstGeom prst="parallelogram">
              <a:avLst>
                <a:gd name="adj" fmla="val 48144"/>
              </a:avLst>
            </a:prstGeom>
            <a:noFill/>
            <a:ln w="15875" cap="flat" cmpd="sng">
              <a:solidFill>
                <a:srgbClr val="056C9C"/>
              </a:solidFill>
              <a:miter lim="800000"/>
            </a:ln>
            <a:extLst>
              <a:ext uri="{909E8E84-426E-40DD-AFC4-6F175D3DCCD1}">
                <a14:hiddenFill xmlns:a14="http://schemas.microsoft.com/office/drawing/2010/main">
                  <a:solidFill>
                    <a:srgbClr val="FFFFFF"/>
                  </a:solidFill>
                </a14:hiddenFill>
              </a:ext>
            </a:extLst>
          </p:spPr>
          <p:txBody>
            <a:bodyPr lIns="96435" tIns="48218" rIns="96435" bIns="48218" anchor="ctr"/>
            <a:lstStyle/>
            <a:p>
              <a:endParaRPr lang="zh-CN" altLang="zh-CN" sz="22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5131" name="组合 33"/>
          <p:cNvGrpSpPr/>
          <p:nvPr/>
        </p:nvGrpSpPr>
        <p:grpSpPr bwMode="auto">
          <a:xfrm>
            <a:off x="11188700" y="690563"/>
            <a:ext cx="608013" cy="608012"/>
            <a:chOff x="0" y="0"/>
            <a:chExt cx="432048" cy="432834"/>
          </a:xfrm>
        </p:grpSpPr>
        <p:sp>
          <p:nvSpPr>
            <p:cNvPr id="5132" name="椭圆 22"/>
            <p:cNvSpPr>
              <a:spLocks noChangeArrowheads="1"/>
            </p:cNvSpPr>
            <p:nvPr/>
          </p:nvSpPr>
          <p:spPr bwMode="auto">
            <a:xfrm>
              <a:off x="0" y="0"/>
              <a:ext cx="432048" cy="432834"/>
            </a:xfrm>
            <a:prstGeom prst="ellipse">
              <a:avLst/>
            </a:prstGeom>
            <a:blipFill dpi="0" rotWithShape="1">
              <a:blip r:embed="rId1"/>
              <a:srcRect/>
              <a:tile tx="0" ty="0" sx="100000" sy="100000" flip="none" algn="tl"/>
            </a:blipFill>
            <a:ln>
              <a:noFill/>
            </a:ln>
            <a:extLst>
              <a:ext uri="{91240B29-F687-4F45-9708-019B960494DF}">
                <a14:hiddenLine xmlns:a14="http://schemas.microsoft.com/office/drawing/2010/main" w="9525">
                  <a:solidFill>
                    <a:srgbClr val="000000"/>
                  </a:solidFill>
                  <a:bevel/>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zh-CN">
                <a:solidFill>
                  <a:srgbClr val="FFFFFF"/>
                </a:solidFill>
                <a:sym typeface="Calibri" panose="020F0502020204030204" pitchFamily="34" charset="0"/>
              </a:endParaRPr>
            </a:p>
          </p:txBody>
        </p:sp>
        <p:sp>
          <p:nvSpPr>
            <p:cNvPr id="5133" name="Freeform 59"/>
            <p:cNvSpPr>
              <a:spLocks noChangeArrowheads="1"/>
            </p:cNvSpPr>
            <p:nvPr/>
          </p:nvSpPr>
          <p:spPr bwMode="auto">
            <a:xfrm>
              <a:off x="96134" y="91078"/>
              <a:ext cx="239780" cy="250679"/>
            </a:xfrm>
            <a:custGeom>
              <a:avLst/>
              <a:gdLst>
                <a:gd name="T0" fmla="*/ 73627430 w 581"/>
                <a:gd name="T1" fmla="*/ 67678707 h 609"/>
                <a:gd name="T2" fmla="*/ 61659637 w 581"/>
                <a:gd name="T3" fmla="*/ 78678142 h 609"/>
                <a:gd name="T4" fmla="*/ 54244957 w 581"/>
                <a:gd name="T5" fmla="*/ 72208055 h 609"/>
                <a:gd name="T6" fmla="*/ 57106883 w 581"/>
                <a:gd name="T7" fmla="*/ 65867111 h 609"/>
                <a:gd name="T8" fmla="*/ 61659637 w 581"/>
                <a:gd name="T9" fmla="*/ 69490662 h 609"/>
                <a:gd name="T10" fmla="*/ 71806401 w 581"/>
                <a:gd name="T11" fmla="*/ 61338122 h 609"/>
                <a:gd name="T12" fmla="*/ 73627430 w 581"/>
                <a:gd name="T13" fmla="*/ 67678707 h 609"/>
                <a:gd name="T14" fmla="*/ 61659637 w 581"/>
                <a:gd name="T15" fmla="*/ 64055516 h 609"/>
                <a:gd name="T16" fmla="*/ 49691843 w 581"/>
                <a:gd name="T17" fmla="*/ 69490662 h 609"/>
                <a:gd name="T18" fmla="*/ 51513233 w 581"/>
                <a:gd name="T19" fmla="*/ 75054951 h 609"/>
                <a:gd name="T20" fmla="*/ 3772261 w 581"/>
                <a:gd name="T21" fmla="*/ 78678142 h 609"/>
                <a:gd name="T22" fmla="*/ 0 w 581"/>
                <a:gd name="T23" fmla="*/ 10999436 h 609"/>
                <a:gd name="T24" fmla="*/ 10146404 w 581"/>
                <a:gd name="T25" fmla="*/ 7246742 h 609"/>
                <a:gd name="T26" fmla="*/ 17561444 w 581"/>
                <a:gd name="T27" fmla="*/ 18246178 h 609"/>
                <a:gd name="T28" fmla="*/ 24845922 w 581"/>
                <a:gd name="T29" fmla="*/ 7246742 h 609"/>
                <a:gd name="T30" fmla="*/ 28488341 w 581"/>
                <a:gd name="T31" fmla="*/ 10999436 h 609"/>
                <a:gd name="T32" fmla="*/ 43318061 w 581"/>
                <a:gd name="T33" fmla="*/ 10999436 h 609"/>
                <a:gd name="T34" fmla="*/ 46960119 w 581"/>
                <a:gd name="T35" fmla="*/ 7246742 h 609"/>
                <a:gd name="T36" fmla="*/ 54244957 w 581"/>
                <a:gd name="T37" fmla="*/ 18246178 h 609"/>
                <a:gd name="T38" fmla="*/ 61659637 w 581"/>
                <a:gd name="T39" fmla="*/ 7246742 h 609"/>
                <a:gd name="T40" fmla="*/ 71806401 w 581"/>
                <a:gd name="T41" fmla="*/ 10999436 h 609"/>
                <a:gd name="T42" fmla="*/ 66212751 w 581"/>
                <a:gd name="T43" fmla="*/ 59526167 h 609"/>
                <a:gd name="T44" fmla="*/ 10146404 w 581"/>
                <a:gd name="T45" fmla="*/ 63149718 h 609"/>
                <a:gd name="T46" fmla="*/ 12878128 w 581"/>
                <a:gd name="T47" fmla="*/ 65867111 h 609"/>
                <a:gd name="T48" fmla="*/ 39545439 w 581"/>
                <a:gd name="T49" fmla="*/ 63149718 h 609"/>
                <a:gd name="T50" fmla="*/ 39545439 w 581"/>
                <a:gd name="T51" fmla="*/ 63149718 h 609"/>
                <a:gd name="T52" fmla="*/ 39545439 w 581"/>
                <a:gd name="T53" fmla="*/ 63149718 h 609"/>
                <a:gd name="T54" fmla="*/ 12878128 w 581"/>
                <a:gd name="T55" fmla="*/ 60431965 h 609"/>
                <a:gd name="T56" fmla="*/ 58017218 w 581"/>
                <a:gd name="T57" fmla="*/ 28339815 h 609"/>
                <a:gd name="T58" fmla="*/ 13788823 w 581"/>
                <a:gd name="T59" fmla="*/ 28339815 h 609"/>
                <a:gd name="T60" fmla="*/ 13788823 w 581"/>
                <a:gd name="T61" fmla="*/ 35715700 h 609"/>
                <a:gd name="T62" fmla="*/ 61659637 w 581"/>
                <a:gd name="T63" fmla="*/ 31963007 h 609"/>
                <a:gd name="T64" fmla="*/ 58017218 w 581"/>
                <a:gd name="T65" fmla="*/ 43868240 h 609"/>
                <a:gd name="T66" fmla="*/ 35903020 w 581"/>
                <a:gd name="T67" fmla="*/ 43868240 h 609"/>
                <a:gd name="T68" fmla="*/ 13788823 w 581"/>
                <a:gd name="T69" fmla="*/ 43868240 h 609"/>
                <a:gd name="T70" fmla="*/ 13788823 w 581"/>
                <a:gd name="T71" fmla="*/ 51244484 h 609"/>
                <a:gd name="T72" fmla="*/ 35903020 w 581"/>
                <a:gd name="T73" fmla="*/ 51244484 h 609"/>
                <a:gd name="T74" fmla="*/ 61659637 w 581"/>
                <a:gd name="T75" fmla="*/ 47491791 h 609"/>
                <a:gd name="T76" fmla="*/ 54244957 w 581"/>
                <a:gd name="T77" fmla="*/ 14622627 h 609"/>
                <a:gd name="T78" fmla="*/ 50602538 w 581"/>
                <a:gd name="T79" fmla="*/ 10999436 h 609"/>
                <a:gd name="T80" fmla="*/ 54244957 w 581"/>
                <a:gd name="T81" fmla="*/ 0 h 609"/>
                <a:gd name="T82" fmla="*/ 58017218 w 581"/>
                <a:gd name="T83" fmla="*/ 10999436 h 609"/>
                <a:gd name="T84" fmla="*/ 35903020 w 581"/>
                <a:gd name="T85" fmla="*/ 14622627 h 609"/>
                <a:gd name="T86" fmla="*/ 32260601 w 581"/>
                <a:gd name="T87" fmla="*/ 10999436 h 609"/>
                <a:gd name="T88" fmla="*/ 35903020 w 581"/>
                <a:gd name="T89" fmla="*/ 0 h 609"/>
                <a:gd name="T90" fmla="*/ 39545439 w 581"/>
                <a:gd name="T91" fmla="*/ 10999436 h 609"/>
                <a:gd name="T92" fmla="*/ 17561444 w 581"/>
                <a:gd name="T93" fmla="*/ 14622627 h 609"/>
                <a:gd name="T94" fmla="*/ 13788823 w 581"/>
                <a:gd name="T95" fmla="*/ 10999436 h 609"/>
                <a:gd name="T96" fmla="*/ 17561444 w 581"/>
                <a:gd name="T97" fmla="*/ 0 h 609"/>
                <a:gd name="T98" fmla="*/ 21203502 w 581"/>
                <a:gd name="T99" fmla="*/ 10999436 h 60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81"/>
                <a:gd name="T151" fmla="*/ 0 h 609"/>
                <a:gd name="T152" fmla="*/ 581 w 581"/>
                <a:gd name="T153" fmla="*/ 609 h 60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81" h="609">
                  <a:moveTo>
                    <a:pt x="566" y="523"/>
                  </a:moveTo>
                  <a:lnTo>
                    <a:pt x="566" y="523"/>
                  </a:lnTo>
                  <a:cubicBezTo>
                    <a:pt x="495" y="594"/>
                    <a:pt x="495" y="594"/>
                    <a:pt x="495" y="594"/>
                  </a:cubicBezTo>
                  <a:cubicBezTo>
                    <a:pt x="488" y="601"/>
                    <a:pt x="481" y="608"/>
                    <a:pt x="474" y="608"/>
                  </a:cubicBezTo>
                  <a:cubicBezTo>
                    <a:pt x="467" y="608"/>
                    <a:pt x="460" y="601"/>
                    <a:pt x="453" y="594"/>
                  </a:cubicBezTo>
                  <a:cubicBezTo>
                    <a:pt x="417" y="558"/>
                    <a:pt x="417" y="558"/>
                    <a:pt x="417" y="558"/>
                  </a:cubicBezTo>
                  <a:cubicBezTo>
                    <a:pt x="410" y="551"/>
                    <a:pt x="410" y="544"/>
                    <a:pt x="410" y="537"/>
                  </a:cubicBezTo>
                  <a:cubicBezTo>
                    <a:pt x="410" y="523"/>
                    <a:pt x="417" y="509"/>
                    <a:pt x="439" y="509"/>
                  </a:cubicBezTo>
                  <a:cubicBezTo>
                    <a:pt x="446" y="509"/>
                    <a:pt x="453" y="516"/>
                    <a:pt x="453" y="523"/>
                  </a:cubicBezTo>
                  <a:cubicBezTo>
                    <a:pt x="474" y="537"/>
                    <a:pt x="474" y="537"/>
                    <a:pt x="474" y="537"/>
                  </a:cubicBezTo>
                  <a:cubicBezTo>
                    <a:pt x="530" y="481"/>
                    <a:pt x="530" y="481"/>
                    <a:pt x="530" y="481"/>
                  </a:cubicBezTo>
                  <a:cubicBezTo>
                    <a:pt x="537" y="474"/>
                    <a:pt x="545" y="474"/>
                    <a:pt x="552" y="474"/>
                  </a:cubicBezTo>
                  <a:cubicBezTo>
                    <a:pt x="566" y="474"/>
                    <a:pt x="580" y="488"/>
                    <a:pt x="580" y="502"/>
                  </a:cubicBezTo>
                  <a:cubicBezTo>
                    <a:pt x="580" y="509"/>
                    <a:pt x="573" y="516"/>
                    <a:pt x="566" y="523"/>
                  </a:cubicBezTo>
                  <a:close/>
                  <a:moveTo>
                    <a:pt x="474" y="495"/>
                  </a:moveTo>
                  <a:lnTo>
                    <a:pt x="474" y="495"/>
                  </a:lnTo>
                  <a:cubicBezTo>
                    <a:pt x="467" y="488"/>
                    <a:pt x="453" y="481"/>
                    <a:pt x="439" y="481"/>
                  </a:cubicBezTo>
                  <a:cubicBezTo>
                    <a:pt x="403" y="481"/>
                    <a:pt x="382" y="509"/>
                    <a:pt x="382" y="537"/>
                  </a:cubicBezTo>
                  <a:cubicBezTo>
                    <a:pt x="382" y="558"/>
                    <a:pt x="389" y="573"/>
                    <a:pt x="396" y="580"/>
                  </a:cubicBezTo>
                  <a:cubicBezTo>
                    <a:pt x="424" y="608"/>
                    <a:pt x="424" y="608"/>
                    <a:pt x="424" y="608"/>
                  </a:cubicBezTo>
                  <a:cubicBezTo>
                    <a:pt x="29" y="608"/>
                    <a:pt x="29" y="608"/>
                    <a:pt x="29" y="608"/>
                  </a:cubicBezTo>
                  <a:cubicBezTo>
                    <a:pt x="15" y="608"/>
                    <a:pt x="0" y="594"/>
                    <a:pt x="0" y="580"/>
                  </a:cubicBezTo>
                  <a:cubicBezTo>
                    <a:pt x="0" y="85"/>
                    <a:pt x="0" y="85"/>
                    <a:pt x="0" y="85"/>
                  </a:cubicBezTo>
                  <a:cubicBezTo>
                    <a:pt x="0" y="71"/>
                    <a:pt x="15" y="56"/>
                    <a:pt x="29" y="56"/>
                  </a:cubicBezTo>
                  <a:cubicBezTo>
                    <a:pt x="78" y="56"/>
                    <a:pt x="78" y="56"/>
                    <a:pt x="78" y="56"/>
                  </a:cubicBezTo>
                  <a:cubicBezTo>
                    <a:pt x="78" y="85"/>
                    <a:pt x="78" y="85"/>
                    <a:pt x="78" y="85"/>
                  </a:cubicBezTo>
                  <a:cubicBezTo>
                    <a:pt x="78" y="120"/>
                    <a:pt x="106" y="141"/>
                    <a:pt x="135" y="141"/>
                  </a:cubicBezTo>
                  <a:cubicBezTo>
                    <a:pt x="163" y="141"/>
                    <a:pt x="191" y="120"/>
                    <a:pt x="191" y="85"/>
                  </a:cubicBezTo>
                  <a:cubicBezTo>
                    <a:pt x="191" y="56"/>
                    <a:pt x="191" y="56"/>
                    <a:pt x="191" y="56"/>
                  </a:cubicBezTo>
                  <a:cubicBezTo>
                    <a:pt x="219" y="56"/>
                    <a:pt x="219" y="56"/>
                    <a:pt x="219" y="56"/>
                  </a:cubicBezTo>
                  <a:cubicBezTo>
                    <a:pt x="219" y="85"/>
                    <a:pt x="219" y="85"/>
                    <a:pt x="219" y="85"/>
                  </a:cubicBezTo>
                  <a:cubicBezTo>
                    <a:pt x="219" y="120"/>
                    <a:pt x="248" y="141"/>
                    <a:pt x="276" y="141"/>
                  </a:cubicBezTo>
                  <a:cubicBezTo>
                    <a:pt x="304" y="141"/>
                    <a:pt x="333" y="120"/>
                    <a:pt x="333" y="85"/>
                  </a:cubicBezTo>
                  <a:cubicBezTo>
                    <a:pt x="333" y="56"/>
                    <a:pt x="333" y="56"/>
                    <a:pt x="333" y="56"/>
                  </a:cubicBezTo>
                  <a:cubicBezTo>
                    <a:pt x="361" y="56"/>
                    <a:pt x="361" y="56"/>
                    <a:pt x="361" y="56"/>
                  </a:cubicBezTo>
                  <a:cubicBezTo>
                    <a:pt x="361" y="85"/>
                    <a:pt x="361" y="85"/>
                    <a:pt x="361" y="85"/>
                  </a:cubicBezTo>
                  <a:cubicBezTo>
                    <a:pt x="361" y="120"/>
                    <a:pt x="389" y="141"/>
                    <a:pt x="417" y="141"/>
                  </a:cubicBezTo>
                  <a:cubicBezTo>
                    <a:pt x="446" y="141"/>
                    <a:pt x="474" y="120"/>
                    <a:pt x="474" y="85"/>
                  </a:cubicBezTo>
                  <a:cubicBezTo>
                    <a:pt x="474" y="56"/>
                    <a:pt x="474" y="56"/>
                    <a:pt x="474" y="56"/>
                  </a:cubicBezTo>
                  <a:cubicBezTo>
                    <a:pt x="523" y="56"/>
                    <a:pt x="523" y="56"/>
                    <a:pt x="523" y="56"/>
                  </a:cubicBezTo>
                  <a:cubicBezTo>
                    <a:pt x="537" y="56"/>
                    <a:pt x="552" y="71"/>
                    <a:pt x="552" y="85"/>
                  </a:cubicBezTo>
                  <a:cubicBezTo>
                    <a:pt x="552" y="445"/>
                    <a:pt x="552" y="445"/>
                    <a:pt x="552" y="445"/>
                  </a:cubicBezTo>
                  <a:cubicBezTo>
                    <a:pt x="530" y="445"/>
                    <a:pt x="516" y="452"/>
                    <a:pt x="509" y="460"/>
                  </a:cubicBezTo>
                  <a:lnTo>
                    <a:pt x="474" y="495"/>
                  </a:lnTo>
                  <a:close/>
                  <a:moveTo>
                    <a:pt x="78" y="488"/>
                  </a:moveTo>
                  <a:lnTo>
                    <a:pt x="78" y="488"/>
                  </a:lnTo>
                  <a:cubicBezTo>
                    <a:pt x="78" y="502"/>
                    <a:pt x="85" y="509"/>
                    <a:pt x="99" y="509"/>
                  </a:cubicBezTo>
                  <a:cubicBezTo>
                    <a:pt x="283" y="509"/>
                    <a:pt x="283" y="509"/>
                    <a:pt x="283" y="509"/>
                  </a:cubicBezTo>
                  <a:cubicBezTo>
                    <a:pt x="297" y="509"/>
                    <a:pt x="304" y="502"/>
                    <a:pt x="304" y="488"/>
                  </a:cubicBezTo>
                  <a:cubicBezTo>
                    <a:pt x="304" y="474"/>
                    <a:pt x="297" y="467"/>
                    <a:pt x="283" y="467"/>
                  </a:cubicBezTo>
                  <a:cubicBezTo>
                    <a:pt x="99" y="467"/>
                    <a:pt x="99" y="467"/>
                    <a:pt x="99" y="467"/>
                  </a:cubicBezTo>
                  <a:cubicBezTo>
                    <a:pt x="85" y="467"/>
                    <a:pt x="78" y="474"/>
                    <a:pt x="78" y="488"/>
                  </a:cubicBezTo>
                  <a:close/>
                  <a:moveTo>
                    <a:pt x="446" y="219"/>
                  </a:moveTo>
                  <a:lnTo>
                    <a:pt x="446" y="219"/>
                  </a:lnTo>
                  <a:cubicBezTo>
                    <a:pt x="106" y="219"/>
                    <a:pt x="106" y="219"/>
                    <a:pt x="106" y="219"/>
                  </a:cubicBezTo>
                  <a:cubicBezTo>
                    <a:pt x="92" y="219"/>
                    <a:pt x="78" y="233"/>
                    <a:pt x="78" y="247"/>
                  </a:cubicBezTo>
                  <a:cubicBezTo>
                    <a:pt x="78" y="262"/>
                    <a:pt x="92" y="276"/>
                    <a:pt x="106" y="276"/>
                  </a:cubicBezTo>
                  <a:cubicBezTo>
                    <a:pt x="446" y="276"/>
                    <a:pt x="446" y="276"/>
                    <a:pt x="446" y="276"/>
                  </a:cubicBezTo>
                  <a:cubicBezTo>
                    <a:pt x="460" y="276"/>
                    <a:pt x="474" y="262"/>
                    <a:pt x="474" y="247"/>
                  </a:cubicBezTo>
                  <a:cubicBezTo>
                    <a:pt x="474" y="233"/>
                    <a:pt x="460" y="219"/>
                    <a:pt x="446" y="219"/>
                  </a:cubicBezTo>
                  <a:close/>
                  <a:moveTo>
                    <a:pt x="446" y="339"/>
                  </a:moveTo>
                  <a:lnTo>
                    <a:pt x="446" y="339"/>
                  </a:lnTo>
                  <a:cubicBezTo>
                    <a:pt x="276" y="339"/>
                    <a:pt x="276" y="339"/>
                    <a:pt x="276" y="339"/>
                  </a:cubicBezTo>
                  <a:cubicBezTo>
                    <a:pt x="226" y="339"/>
                    <a:pt x="226" y="339"/>
                    <a:pt x="226" y="339"/>
                  </a:cubicBezTo>
                  <a:cubicBezTo>
                    <a:pt x="106" y="339"/>
                    <a:pt x="106" y="339"/>
                    <a:pt x="106" y="339"/>
                  </a:cubicBezTo>
                  <a:cubicBezTo>
                    <a:pt x="92" y="339"/>
                    <a:pt x="78" y="353"/>
                    <a:pt x="78" y="367"/>
                  </a:cubicBezTo>
                  <a:cubicBezTo>
                    <a:pt x="78" y="389"/>
                    <a:pt x="92" y="396"/>
                    <a:pt x="106" y="396"/>
                  </a:cubicBezTo>
                  <a:cubicBezTo>
                    <a:pt x="226" y="396"/>
                    <a:pt x="226" y="396"/>
                    <a:pt x="226" y="396"/>
                  </a:cubicBezTo>
                  <a:cubicBezTo>
                    <a:pt x="276" y="396"/>
                    <a:pt x="276" y="396"/>
                    <a:pt x="276" y="396"/>
                  </a:cubicBezTo>
                  <a:cubicBezTo>
                    <a:pt x="446" y="396"/>
                    <a:pt x="446" y="396"/>
                    <a:pt x="446" y="396"/>
                  </a:cubicBezTo>
                  <a:cubicBezTo>
                    <a:pt x="460" y="396"/>
                    <a:pt x="474" y="389"/>
                    <a:pt x="474" y="367"/>
                  </a:cubicBezTo>
                  <a:cubicBezTo>
                    <a:pt x="474" y="353"/>
                    <a:pt x="460" y="339"/>
                    <a:pt x="446" y="339"/>
                  </a:cubicBezTo>
                  <a:close/>
                  <a:moveTo>
                    <a:pt x="417" y="113"/>
                  </a:moveTo>
                  <a:lnTo>
                    <a:pt x="417" y="113"/>
                  </a:lnTo>
                  <a:cubicBezTo>
                    <a:pt x="403" y="113"/>
                    <a:pt x="389" y="106"/>
                    <a:pt x="389" y="85"/>
                  </a:cubicBezTo>
                  <a:cubicBezTo>
                    <a:pt x="389" y="28"/>
                    <a:pt x="389" y="28"/>
                    <a:pt x="389" y="28"/>
                  </a:cubicBezTo>
                  <a:cubicBezTo>
                    <a:pt x="389" y="14"/>
                    <a:pt x="403" y="0"/>
                    <a:pt x="417" y="0"/>
                  </a:cubicBezTo>
                  <a:cubicBezTo>
                    <a:pt x="431" y="0"/>
                    <a:pt x="446" y="14"/>
                    <a:pt x="446" y="28"/>
                  </a:cubicBezTo>
                  <a:cubicBezTo>
                    <a:pt x="446" y="85"/>
                    <a:pt x="446" y="85"/>
                    <a:pt x="446" y="85"/>
                  </a:cubicBezTo>
                  <a:cubicBezTo>
                    <a:pt x="446" y="106"/>
                    <a:pt x="431" y="113"/>
                    <a:pt x="417" y="113"/>
                  </a:cubicBezTo>
                  <a:close/>
                  <a:moveTo>
                    <a:pt x="276" y="113"/>
                  </a:moveTo>
                  <a:lnTo>
                    <a:pt x="276" y="113"/>
                  </a:lnTo>
                  <a:cubicBezTo>
                    <a:pt x="262" y="113"/>
                    <a:pt x="248" y="106"/>
                    <a:pt x="248" y="85"/>
                  </a:cubicBezTo>
                  <a:cubicBezTo>
                    <a:pt x="248" y="28"/>
                    <a:pt x="248" y="28"/>
                    <a:pt x="248" y="28"/>
                  </a:cubicBezTo>
                  <a:cubicBezTo>
                    <a:pt x="248" y="14"/>
                    <a:pt x="262" y="0"/>
                    <a:pt x="276" y="0"/>
                  </a:cubicBezTo>
                  <a:cubicBezTo>
                    <a:pt x="290" y="0"/>
                    <a:pt x="304" y="14"/>
                    <a:pt x="304" y="28"/>
                  </a:cubicBezTo>
                  <a:cubicBezTo>
                    <a:pt x="304" y="85"/>
                    <a:pt x="304" y="85"/>
                    <a:pt x="304" y="85"/>
                  </a:cubicBezTo>
                  <a:cubicBezTo>
                    <a:pt x="304" y="106"/>
                    <a:pt x="290" y="113"/>
                    <a:pt x="276" y="113"/>
                  </a:cubicBezTo>
                  <a:close/>
                  <a:moveTo>
                    <a:pt x="135" y="113"/>
                  </a:moveTo>
                  <a:lnTo>
                    <a:pt x="135" y="113"/>
                  </a:lnTo>
                  <a:cubicBezTo>
                    <a:pt x="121" y="113"/>
                    <a:pt x="106" y="106"/>
                    <a:pt x="106" y="85"/>
                  </a:cubicBezTo>
                  <a:cubicBezTo>
                    <a:pt x="106" y="28"/>
                    <a:pt x="106" y="28"/>
                    <a:pt x="106" y="28"/>
                  </a:cubicBezTo>
                  <a:cubicBezTo>
                    <a:pt x="106" y="14"/>
                    <a:pt x="121" y="0"/>
                    <a:pt x="135" y="0"/>
                  </a:cubicBezTo>
                  <a:cubicBezTo>
                    <a:pt x="149" y="0"/>
                    <a:pt x="163" y="14"/>
                    <a:pt x="163" y="28"/>
                  </a:cubicBezTo>
                  <a:cubicBezTo>
                    <a:pt x="163" y="85"/>
                    <a:pt x="163" y="85"/>
                    <a:pt x="163" y="85"/>
                  </a:cubicBezTo>
                  <a:cubicBezTo>
                    <a:pt x="163" y="106"/>
                    <a:pt x="149" y="113"/>
                    <a:pt x="135" y="113"/>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wrap="none" lIns="48218" tIns="24109" rIns="48218" bIns="24109" anchor="ctr"/>
            <a:lstStyle/>
            <a:p>
              <a:endParaRPr lang="zh-CN" altLang="zh-CN">
                <a:solidFill>
                  <a:srgbClr val="5F5F5F"/>
                </a:solidFill>
                <a:latin typeface="Roboto Light" charset="0"/>
                <a:sym typeface="Roboto Light" charset="0"/>
              </a:endParaRPr>
            </a:p>
          </p:txBody>
        </p:sp>
      </p:grpSp>
      <p:grpSp>
        <p:nvGrpSpPr>
          <p:cNvPr id="5134" name="组合 36"/>
          <p:cNvGrpSpPr/>
          <p:nvPr/>
        </p:nvGrpSpPr>
        <p:grpSpPr bwMode="auto">
          <a:xfrm>
            <a:off x="9366250" y="690563"/>
            <a:ext cx="606425" cy="608012"/>
            <a:chOff x="0" y="0"/>
            <a:chExt cx="432048" cy="432048"/>
          </a:xfrm>
        </p:grpSpPr>
        <p:sp>
          <p:nvSpPr>
            <p:cNvPr id="5135" name="椭圆 65"/>
            <p:cNvSpPr>
              <a:spLocks noChangeArrowheads="1"/>
            </p:cNvSpPr>
            <p:nvPr/>
          </p:nvSpPr>
          <p:spPr bwMode="auto">
            <a:xfrm>
              <a:off x="0" y="0"/>
              <a:ext cx="432048" cy="432048"/>
            </a:xfrm>
            <a:prstGeom prst="ellipse">
              <a:avLst/>
            </a:prstGeom>
            <a:blipFill dpi="0" rotWithShape="1">
              <a:blip r:embed="rId2"/>
              <a:srcRect/>
              <a:tile tx="0" ty="0" sx="100000" sy="100000" flip="none" algn="tl"/>
            </a:blipFill>
            <a:ln>
              <a:noFill/>
            </a:ln>
            <a:extLst>
              <a:ext uri="{91240B29-F687-4F45-9708-019B960494DF}">
                <a14:hiddenLine xmlns:a14="http://schemas.microsoft.com/office/drawing/2010/main" w="9525">
                  <a:solidFill>
                    <a:srgbClr val="000000"/>
                  </a:solidFill>
                  <a:bevel/>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zh-CN">
                <a:solidFill>
                  <a:srgbClr val="FFFFFF"/>
                </a:solidFill>
                <a:sym typeface="Calibri" panose="020F0502020204030204" pitchFamily="34" charset="0"/>
              </a:endParaRPr>
            </a:p>
          </p:txBody>
        </p:sp>
        <p:sp>
          <p:nvSpPr>
            <p:cNvPr id="5136" name="Freeform 110"/>
            <p:cNvSpPr>
              <a:spLocks noChangeArrowheads="1"/>
            </p:cNvSpPr>
            <p:nvPr/>
          </p:nvSpPr>
          <p:spPr bwMode="auto">
            <a:xfrm>
              <a:off x="103078" y="91593"/>
              <a:ext cx="250679" cy="248862"/>
            </a:xfrm>
            <a:custGeom>
              <a:avLst/>
              <a:gdLst>
                <a:gd name="T0" fmla="*/ 78678142 w 609"/>
                <a:gd name="T1" fmla="*/ 71002280 h 602"/>
                <a:gd name="T2" fmla="*/ 78678142 w 609"/>
                <a:gd name="T3" fmla="*/ 71002280 h 602"/>
                <a:gd name="T4" fmla="*/ 71302258 w 609"/>
                <a:gd name="T5" fmla="*/ 78441997 h 602"/>
                <a:gd name="T6" fmla="*/ 65867111 w 609"/>
                <a:gd name="T7" fmla="*/ 76614673 h 602"/>
                <a:gd name="T8" fmla="*/ 44774038 w 609"/>
                <a:gd name="T9" fmla="*/ 54426302 h 602"/>
                <a:gd name="T10" fmla="*/ 29245613 w 609"/>
                <a:gd name="T11" fmla="*/ 59125033 h 602"/>
                <a:gd name="T12" fmla="*/ 0 w 609"/>
                <a:gd name="T13" fmla="*/ 29497307 h 602"/>
                <a:gd name="T14" fmla="*/ 29245613 w 609"/>
                <a:gd name="T15" fmla="*/ 0 h 602"/>
                <a:gd name="T16" fmla="*/ 58491226 w 609"/>
                <a:gd name="T17" fmla="*/ 29497307 h 602"/>
                <a:gd name="T18" fmla="*/ 54867675 w 609"/>
                <a:gd name="T19" fmla="*/ 44376380 h 602"/>
                <a:gd name="T20" fmla="*/ 75960749 w 609"/>
                <a:gd name="T21" fmla="*/ 65520668 h 602"/>
                <a:gd name="T22" fmla="*/ 78678142 w 609"/>
                <a:gd name="T23" fmla="*/ 71002280 h 602"/>
                <a:gd name="T24" fmla="*/ 29245613 w 609"/>
                <a:gd name="T25" fmla="*/ 7439717 h 602"/>
                <a:gd name="T26" fmla="*/ 29245613 w 609"/>
                <a:gd name="T27" fmla="*/ 7439717 h 602"/>
                <a:gd name="T28" fmla="*/ 7246742 w 609"/>
                <a:gd name="T29" fmla="*/ 29497307 h 602"/>
                <a:gd name="T30" fmla="*/ 29245613 w 609"/>
                <a:gd name="T31" fmla="*/ 51685677 h 602"/>
                <a:gd name="T32" fmla="*/ 51244484 w 609"/>
                <a:gd name="T33" fmla="*/ 29497307 h 602"/>
                <a:gd name="T34" fmla="*/ 29245613 w 609"/>
                <a:gd name="T35" fmla="*/ 7439717 h 602"/>
                <a:gd name="T36" fmla="*/ 42056644 w 609"/>
                <a:gd name="T37" fmla="*/ 33282375 h 602"/>
                <a:gd name="T38" fmla="*/ 42056644 w 609"/>
                <a:gd name="T39" fmla="*/ 33282375 h 602"/>
                <a:gd name="T40" fmla="*/ 32868804 w 609"/>
                <a:gd name="T41" fmla="*/ 33282375 h 602"/>
                <a:gd name="T42" fmla="*/ 32868804 w 609"/>
                <a:gd name="T43" fmla="*/ 41504973 h 602"/>
                <a:gd name="T44" fmla="*/ 29245613 w 609"/>
                <a:gd name="T45" fmla="*/ 45290042 h 602"/>
                <a:gd name="T46" fmla="*/ 25622062 w 609"/>
                <a:gd name="T47" fmla="*/ 41504973 h 602"/>
                <a:gd name="T48" fmla="*/ 25622062 w 609"/>
                <a:gd name="T49" fmla="*/ 33282375 h 602"/>
                <a:gd name="T50" fmla="*/ 17340380 w 609"/>
                <a:gd name="T51" fmla="*/ 33282375 h 602"/>
                <a:gd name="T52" fmla="*/ 13716829 w 609"/>
                <a:gd name="T53" fmla="*/ 29497307 h 602"/>
                <a:gd name="T54" fmla="*/ 17340380 w 609"/>
                <a:gd name="T55" fmla="*/ 25842658 h 602"/>
                <a:gd name="T56" fmla="*/ 25622062 w 609"/>
                <a:gd name="T57" fmla="*/ 25842658 h 602"/>
                <a:gd name="T58" fmla="*/ 25622062 w 609"/>
                <a:gd name="T59" fmla="*/ 16575978 h 602"/>
                <a:gd name="T60" fmla="*/ 29245613 w 609"/>
                <a:gd name="T61" fmla="*/ 12921329 h 602"/>
                <a:gd name="T62" fmla="*/ 32868804 w 609"/>
                <a:gd name="T63" fmla="*/ 16575978 h 602"/>
                <a:gd name="T64" fmla="*/ 32868804 w 609"/>
                <a:gd name="T65" fmla="*/ 25842658 h 602"/>
                <a:gd name="T66" fmla="*/ 42056644 w 609"/>
                <a:gd name="T67" fmla="*/ 25842658 h 602"/>
                <a:gd name="T68" fmla="*/ 45679835 w 609"/>
                <a:gd name="T69" fmla="*/ 29497307 h 602"/>
                <a:gd name="T70" fmla="*/ 42056644 w 609"/>
                <a:gd name="T71" fmla="*/ 33282375 h 6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609"/>
                <a:gd name="T109" fmla="*/ 0 h 602"/>
                <a:gd name="T110" fmla="*/ 609 w 609"/>
                <a:gd name="T111" fmla="*/ 602 h 60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609" h="602">
                  <a:moveTo>
                    <a:pt x="608" y="544"/>
                  </a:moveTo>
                  <a:lnTo>
                    <a:pt x="608" y="544"/>
                  </a:lnTo>
                  <a:cubicBezTo>
                    <a:pt x="608" y="573"/>
                    <a:pt x="579" y="601"/>
                    <a:pt x="551" y="601"/>
                  </a:cubicBezTo>
                  <a:cubicBezTo>
                    <a:pt x="530" y="601"/>
                    <a:pt x="516" y="594"/>
                    <a:pt x="509" y="587"/>
                  </a:cubicBezTo>
                  <a:cubicBezTo>
                    <a:pt x="346" y="417"/>
                    <a:pt x="346" y="417"/>
                    <a:pt x="346" y="417"/>
                  </a:cubicBezTo>
                  <a:cubicBezTo>
                    <a:pt x="311" y="438"/>
                    <a:pt x="269" y="453"/>
                    <a:pt x="226" y="453"/>
                  </a:cubicBezTo>
                  <a:cubicBezTo>
                    <a:pt x="106" y="453"/>
                    <a:pt x="0" y="347"/>
                    <a:pt x="0" y="226"/>
                  </a:cubicBezTo>
                  <a:cubicBezTo>
                    <a:pt x="0" y="99"/>
                    <a:pt x="106" y="0"/>
                    <a:pt x="226" y="0"/>
                  </a:cubicBezTo>
                  <a:cubicBezTo>
                    <a:pt x="353" y="0"/>
                    <a:pt x="452" y="99"/>
                    <a:pt x="452" y="226"/>
                  </a:cubicBezTo>
                  <a:cubicBezTo>
                    <a:pt x="452" y="269"/>
                    <a:pt x="445" y="304"/>
                    <a:pt x="424" y="340"/>
                  </a:cubicBezTo>
                  <a:cubicBezTo>
                    <a:pt x="587" y="502"/>
                    <a:pt x="587" y="502"/>
                    <a:pt x="587" y="502"/>
                  </a:cubicBezTo>
                  <a:cubicBezTo>
                    <a:pt x="601" y="516"/>
                    <a:pt x="608" y="530"/>
                    <a:pt x="608" y="544"/>
                  </a:cubicBezTo>
                  <a:close/>
                  <a:moveTo>
                    <a:pt x="226" y="57"/>
                  </a:moveTo>
                  <a:lnTo>
                    <a:pt x="226" y="57"/>
                  </a:lnTo>
                  <a:cubicBezTo>
                    <a:pt x="134" y="57"/>
                    <a:pt x="56" y="127"/>
                    <a:pt x="56" y="226"/>
                  </a:cubicBezTo>
                  <a:cubicBezTo>
                    <a:pt x="56" y="318"/>
                    <a:pt x="134" y="396"/>
                    <a:pt x="226" y="396"/>
                  </a:cubicBezTo>
                  <a:cubicBezTo>
                    <a:pt x="325" y="396"/>
                    <a:pt x="396" y="318"/>
                    <a:pt x="396" y="226"/>
                  </a:cubicBezTo>
                  <a:cubicBezTo>
                    <a:pt x="396" y="127"/>
                    <a:pt x="325" y="57"/>
                    <a:pt x="226" y="57"/>
                  </a:cubicBezTo>
                  <a:close/>
                  <a:moveTo>
                    <a:pt x="325" y="255"/>
                  </a:moveTo>
                  <a:lnTo>
                    <a:pt x="325" y="255"/>
                  </a:lnTo>
                  <a:cubicBezTo>
                    <a:pt x="254" y="255"/>
                    <a:pt x="254" y="255"/>
                    <a:pt x="254" y="255"/>
                  </a:cubicBezTo>
                  <a:cubicBezTo>
                    <a:pt x="254" y="318"/>
                    <a:pt x="254" y="318"/>
                    <a:pt x="254" y="318"/>
                  </a:cubicBezTo>
                  <a:cubicBezTo>
                    <a:pt x="254" y="333"/>
                    <a:pt x="247" y="347"/>
                    <a:pt x="226" y="347"/>
                  </a:cubicBezTo>
                  <a:cubicBezTo>
                    <a:pt x="212" y="347"/>
                    <a:pt x="198" y="333"/>
                    <a:pt x="198" y="318"/>
                  </a:cubicBezTo>
                  <a:cubicBezTo>
                    <a:pt x="198" y="255"/>
                    <a:pt x="198" y="255"/>
                    <a:pt x="198" y="255"/>
                  </a:cubicBezTo>
                  <a:cubicBezTo>
                    <a:pt x="134" y="255"/>
                    <a:pt x="134" y="255"/>
                    <a:pt x="134" y="255"/>
                  </a:cubicBezTo>
                  <a:cubicBezTo>
                    <a:pt x="120" y="255"/>
                    <a:pt x="106" y="241"/>
                    <a:pt x="106" y="226"/>
                  </a:cubicBezTo>
                  <a:cubicBezTo>
                    <a:pt x="106" y="205"/>
                    <a:pt x="120" y="198"/>
                    <a:pt x="134" y="198"/>
                  </a:cubicBezTo>
                  <a:cubicBezTo>
                    <a:pt x="198" y="198"/>
                    <a:pt x="198" y="198"/>
                    <a:pt x="198" y="198"/>
                  </a:cubicBezTo>
                  <a:cubicBezTo>
                    <a:pt x="198" y="127"/>
                    <a:pt x="198" y="127"/>
                    <a:pt x="198" y="127"/>
                  </a:cubicBezTo>
                  <a:cubicBezTo>
                    <a:pt x="198" y="113"/>
                    <a:pt x="212" y="99"/>
                    <a:pt x="226" y="99"/>
                  </a:cubicBezTo>
                  <a:cubicBezTo>
                    <a:pt x="247" y="99"/>
                    <a:pt x="254" y="113"/>
                    <a:pt x="254" y="127"/>
                  </a:cubicBezTo>
                  <a:cubicBezTo>
                    <a:pt x="254" y="198"/>
                    <a:pt x="254" y="198"/>
                    <a:pt x="254" y="198"/>
                  </a:cubicBezTo>
                  <a:cubicBezTo>
                    <a:pt x="325" y="198"/>
                    <a:pt x="325" y="198"/>
                    <a:pt x="325" y="198"/>
                  </a:cubicBezTo>
                  <a:cubicBezTo>
                    <a:pt x="339" y="198"/>
                    <a:pt x="353" y="205"/>
                    <a:pt x="353" y="226"/>
                  </a:cubicBezTo>
                  <a:cubicBezTo>
                    <a:pt x="353" y="241"/>
                    <a:pt x="339" y="255"/>
                    <a:pt x="325" y="255"/>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wrap="none" lIns="48218" tIns="24109" rIns="48218" bIns="24109" anchor="ctr"/>
            <a:lstStyle/>
            <a:p>
              <a:endParaRPr lang="zh-CN" altLang="zh-CN">
                <a:solidFill>
                  <a:srgbClr val="5F5F5F"/>
                </a:solidFill>
                <a:latin typeface="Roboto Light" charset="0"/>
                <a:sym typeface="Roboto Light" charset="0"/>
              </a:endParaRPr>
            </a:p>
          </p:txBody>
        </p:sp>
      </p:grpSp>
      <p:grpSp>
        <p:nvGrpSpPr>
          <p:cNvPr id="5137" name="组合 39"/>
          <p:cNvGrpSpPr/>
          <p:nvPr/>
        </p:nvGrpSpPr>
        <p:grpSpPr bwMode="auto">
          <a:xfrm>
            <a:off x="10277475" y="690563"/>
            <a:ext cx="608013" cy="608012"/>
            <a:chOff x="0" y="0"/>
            <a:chExt cx="432833" cy="432834"/>
          </a:xfrm>
        </p:grpSpPr>
        <p:sp>
          <p:nvSpPr>
            <p:cNvPr id="5138" name="椭圆 16"/>
            <p:cNvSpPr>
              <a:spLocks noChangeArrowheads="1"/>
            </p:cNvSpPr>
            <p:nvPr/>
          </p:nvSpPr>
          <p:spPr bwMode="auto">
            <a:xfrm>
              <a:off x="0" y="0"/>
              <a:ext cx="432833" cy="432834"/>
            </a:xfrm>
            <a:prstGeom prst="ellipse">
              <a:avLst/>
            </a:prstGeom>
            <a:blipFill dpi="0" rotWithShape="1">
              <a:blip r:embed="rId3"/>
              <a:srcRect/>
              <a:tile tx="0" ty="0" sx="100000" sy="100000" flip="none" algn="tl"/>
            </a:blipFill>
            <a:ln>
              <a:noFill/>
            </a:ln>
            <a:extLst>
              <a:ext uri="{91240B29-F687-4F45-9708-019B960494DF}">
                <a14:hiddenLine xmlns:a14="http://schemas.microsoft.com/office/drawing/2010/main" w="9525">
                  <a:solidFill>
                    <a:srgbClr val="000000"/>
                  </a:solidFill>
                  <a:bevel/>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zh-CN">
                <a:solidFill>
                  <a:srgbClr val="FFFFFF"/>
                </a:solidFill>
                <a:sym typeface="Calibri" panose="020F0502020204030204" pitchFamily="34" charset="0"/>
              </a:endParaRPr>
            </a:p>
          </p:txBody>
        </p:sp>
        <p:sp>
          <p:nvSpPr>
            <p:cNvPr id="5139" name="Freeform 16"/>
            <p:cNvSpPr>
              <a:spLocks noChangeArrowheads="1"/>
            </p:cNvSpPr>
            <p:nvPr/>
          </p:nvSpPr>
          <p:spPr bwMode="auto">
            <a:xfrm>
              <a:off x="118324" y="102885"/>
              <a:ext cx="196183" cy="227065"/>
            </a:xfrm>
            <a:custGeom>
              <a:avLst/>
              <a:gdLst>
                <a:gd name="T0" fmla="*/ 58106390 w 475"/>
                <a:gd name="T1" fmla="*/ 71207247 h 552"/>
                <a:gd name="T2" fmla="*/ 58106390 w 475"/>
                <a:gd name="T3" fmla="*/ 71207247 h 552"/>
                <a:gd name="T4" fmla="*/ 54327993 w 475"/>
                <a:gd name="T5" fmla="*/ 71207247 h 552"/>
                <a:gd name="T6" fmla="*/ 54327993 w 475"/>
                <a:gd name="T7" fmla="*/ 0 h 552"/>
                <a:gd name="T8" fmla="*/ 58106390 w 475"/>
                <a:gd name="T9" fmla="*/ 0 h 552"/>
                <a:gd name="T10" fmla="*/ 61754124 w 475"/>
                <a:gd name="T11" fmla="*/ 3618618 h 552"/>
                <a:gd name="T12" fmla="*/ 61754124 w 475"/>
                <a:gd name="T13" fmla="*/ 67588630 h 552"/>
                <a:gd name="T14" fmla="*/ 58106390 w 475"/>
                <a:gd name="T15" fmla="*/ 71207247 h 552"/>
                <a:gd name="T16" fmla="*/ 7426131 w 475"/>
                <a:gd name="T17" fmla="*/ 67588630 h 552"/>
                <a:gd name="T18" fmla="*/ 7426131 w 475"/>
                <a:gd name="T19" fmla="*/ 67588630 h 552"/>
                <a:gd name="T20" fmla="*/ 7426131 w 475"/>
                <a:gd name="T21" fmla="*/ 63970012 h 552"/>
                <a:gd name="T22" fmla="*/ 13809846 w 475"/>
                <a:gd name="T23" fmla="*/ 63970012 h 552"/>
                <a:gd name="T24" fmla="*/ 21235977 w 475"/>
                <a:gd name="T25" fmla="*/ 56603721 h 552"/>
                <a:gd name="T26" fmla="*/ 13809846 w 475"/>
                <a:gd name="T27" fmla="*/ 49237429 h 552"/>
                <a:gd name="T28" fmla="*/ 7426131 w 475"/>
                <a:gd name="T29" fmla="*/ 49237429 h 552"/>
                <a:gd name="T30" fmla="*/ 7426131 w 475"/>
                <a:gd name="T31" fmla="*/ 42905028 h 552"/>
                <a:gd name="T32" fmla="*/ 13809846 w 475"/>
                <a:gd name="T33" fmla="*/ 42905028 h 552"/>
                <a:gd name="T34" fmla="*/ 21235977 w 475"/>
                <a:gd name="T35" fmla="*/ 35539095 h 552"/>
                <a:gd name="T36" fmla="*/ 13809846 w 475"/>
                <a:gd name="T37" fmla="*/ 28301860 h 552"/>
                <a:gd name="T38" fmla="*/ 7426131 w 475"/>
                <a:gd name="T39" fmla="*/ 28301860 h 552"/>
                <a:gd name="T40" fmla="*/ 7426131 w 475"/>
                <a:gd name="T41" fmla="*/ 21840403 h 552"/>
                <a:gd name="T42" fmla="*/ 13809846 w 475"/>
                <a:gd name="T43" fmla="*/ 21840403 h 552"/>
                <a:gd name="T44" fmla="*/ 21235977 w 475"/>
                <a:gd name="T45" fmla="*/ 14603167 h 552"/>
                <a:gd name="T46" fmla="*/ 13809846 w 475"/>
                <a:gd name="T47" fmla="*/ 7236876 h 552"/>
                <a:gd name="T48" fmla="*/ 7426131 w 475"/>
                <a:gd name="T49" fmla="*/ 7236876 h 552"/>
                <a:gd name="T50" fmla="*/ 7426131 w 475"/>
                <a:gd name="T51" fmla="*/ 3618618 h 552"/>
                <a:gd name="T52" fmla="*/ 11074226 w 475"/>
                <a:gd name="T53" fmla="*/ 0 h 552"/>
                <a:gd name="T54" fmla="*/ 50680259 w 475"/>
                <a:gd name="T55" fmla="*/ 0 h 552"/>
                <a:gd name="T56" fmla="*/ 50680259 w 475"/>
                <a:gd name="T57" fmla="*/ 71207247 h 552"/>
                <a:gd name="T58" fmla="*/ 11074226 w 475"/>
                <a:gd name="T59" fmla="*/ 71207247 h 552"/>
                <a:gd name="T60" fmla="*/ 7426131 w 475"/>
                <a:gd name="T61" fmla="*/ 67588630 h 552"/>
                <a:gd name="T62" fmla="*/ 17588243 w 475"/>
                <a:gd name="T63" fmla="*/ 14603167 h 552"/>
                <a:gd name="T64" fmla="*/ 17588243 w 475"/>
                <a:gd name="T65" fmla="*/ 14603167 h 552"/>
                <a:gd name="T66" fmla="*/ 13809846 w 475"/>
                <a:gd name="T67" fmla="*/ 18221785 h 552"/>
                <a:gd name="T68" fmla="*/ 3778036 w 475"/>
                <a:gd name="T69" fmla="*/ 18221785 h 552"/>
                <a:gd name="T70" fmla="*/ 0 w 475"/>
                <a:gd name="T71" fmla="*/ 14603167 h 552"/>
                <a:gd name="T72" fmla="*/ 3778036 w 475"/>
                <a:gd name="T73" fmla="*/ 10984909 h 552"/>
                <a:gd name="T74" fmla="*/ 13809846 w 475"/>
                <a:gd name="T75" fmla="*/ 10984909 h 552"/>
                <a:gd name="T76" fmla="*/ 17588243 w 475"/>
                <a:gd name="T77" fmla="*/ 14603167 h 552"/>
                <a:gd name="T78" fmla="*/ 3778036 w 475"/>
                <a:gd name="T79" fmla="*/ 31920478 h 552"/>
                <a:gd name="T80" fmla="*/ 3778036 w 475"/>
                <a:gd name="T81" fmla="*/ 31920478 h 552"/>
                <a:gd name="T82" fmla="*/ 13809846 w 475"/>
                <a:gd name="T83" fmla="*/ 31920478 h 552"/>
                <a:gd name="T84" fmla="*/ 17588243 w 475"/>
                <a:gd name="T85" fmla="*/ 35539095 h 552"/>
                <a:gd name="T86" fmla="*/ 13809846 w 475"/>
                <a:gd name="T87" fmla="*/ 39286770 h 552"/>
                <a:gd name="T88" fmla="*/ 3778036 w 475"/>
                <a:gd name="T89" fmla="*/ 39286770 h 552"/>
                <a:gd name="T90" fmla="*/ 0 w 475"/>
                <a:gd name="T91" fmla="*/ 35539095 h 552"/>
                <a:gd name="T92" fmla="*/ 3778036 w 475"/>
                <a:gd name="T93" fmla="*/ 31920478 h 552"/>
                <a:gd name="T94" fmla="*/ 3778036 w 475"/>
                <a:gd name="T95" fmla="*/ 52985462 h 552"/>
                <a:gd name="T96" fmla="*/ 3778036 w 475"/>
                <a:gd name="T97" fmla="*/ 52985462 h 552"/>
                <a:gd name="T98" fmla="*/ 13809846 w 475"/>
                <a:gd name="T99" fmla="*/ 52985462 h 552"/>
                <a:gd name="T100" fmla="*/ 17588243 w 475"/>
                <a:gd name="T101" fmla="*/ 56603721 h 552"/>
                <a:gd name="T102" fmla="*/ 13809846 w 475"/>
                <a:gd name="T103" fmla="*/ 60222338 h 552"/>
                <a:gd name="T104" fmla="*/ 3778036 w 475"/>
                <a:gd name="T105" fmla="*/ 60222338 h 552"/>
                <a:gd name="T106" fmla="*/ 0 w 475"/>
                <a:gd name="T107" fmla="*/ 56603721 h 552"/>
                <a:gd name="T108" fmla="*/ 3778036 w 475"/>
                <a:gd name="T109" fmla="*/ 52985462 h 5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75"/>
                <a:gd name="T166" fmla="*/ 0 h 552"/>
                <a:gd name="T167" fmla="*/ 475 w 475"/>
                <a:gd name="T168" fmla="*/ 552 h 55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75" h="552">
                  <a:moveTo>
                    <a:pt x="446" y="551"/>
                  </a:moveTo>
                  <a:lnTo>
                    <a:pt x="446" y="551"/>
                  </a:lnTo>
                  <a:cubicBezTo>
                    <a:pt x="417" y="551"/>
                    <a:pt x="417" y="551"/>
                    <a:pt x="417" y="551"/>
                  </a:cubicBezTo>
                  <a:cubicBezTo>
                    <a:pt x="417" y="0"/>
                    <a:pt x="417" y="0"/>
                    <a:pt x="417" y="0"/>
                  </a:cubicBezTo>
                  <a:cubicBezTo>
                    <a:pt x="446" y="0"/>
                    <a:pt x="446" y="0"/>
                    <a:pt x="446" y="0"/>
                  </a:cubicBezTo>
                  <a:cubicBezTo>
                    <a:pt x="460" y="0"/>
                    <a:pt x="474" y="14"/>
                    <a:pt x="474" y="28"/>
                  </a:cubicBezTo>
                  <a:cubicBezTo>
                    <a:pt x="474" y="523"/>
                    <a:pt x="474" y="523"/>
                    <a:pt x="474" y="523"/>
                  </a:cubicBezTo>
                  <a:cubicBezTo>
                    <a:pt x="474" y="537"/>
                    <a:pt x="460" y="551"/>
                    <a:pt x="446" y="551"/>
                  </a:cubicBezTo>
                  <a:close/>
                  <a:moveTo>
                    <a:pt x="57" y="523"/>
                  </a:moveTo>
                  <a:lnTo>
                    <a:pt x="57" y="523"/>
                  </a:lnTo>
                  <a:cubicBezTo>
                    <a:pt x="57" y="495"/>
                    <a:pt x="57" y="495"/>
                    <a:pt x="57" y="495"/>
                  </a:cubicBezTo>
                  <a:cubicBezTo>
                    <a:pt x="106" y="495"/>
                    <a:pt x="106" y="495"/>
                    <a:pt x="106" y="495"/>
                  </a:cubicBezTo>
                  <a:cubicBezTo>
                    <a:pt x="135" y="495"/>
                    <a:pt x="163" y="466"/>
                    <a:pt x="163" y="438"/>
                  </a:cubicBezTo>
                  <a:cubicBezTo>
                    <a:pt x="163" y="403"/>
                    <a:pt x="135" y="381"/>
                    <a:pt x="106" y="381"/>
                  </a:cubicBezTo>
                  <a:cubicBezTo>
                    <a:pt x="57" y="381"/>
                    <a:pt x="57" y="381"/>
                    <a:pt x="57" y="381"/>
                  </a:cubicBezTo>
                  <a:cubicBezTo>
                    <a:pt x="57" y="332"/>
                    <a:pt x="57" y="332"/>
                    <a:pt x="57" y="332"/>
                  </a:cubicBezTo>
                  <a:cubicBezTo>
                    <a:pt x="106" y="332"/>
                    <a:pt x="106" y="332"/>
                    <a:pt x="106" y="332"/>
                  </a:cubicBezTo>
                  <a:cubicBezTo>
                    <a:pt x="135" y="332"/>
                    <a:pt x="163" y="304"/>
                    <a:pt x="163" y="275"/>
                  </a:cubicBezTo>
                  <a:cubicBezTo>
                    <a:pt x="163" y="247"/>
                    <a:pt x="135" y="219"/>
                    <a:pt x="106" y="219"/>
                  </a:cubicBezTo>
                  <a:cubicBezTo>
                    <a:pt x="57" y="219"/>
                    <a:pt x="57" y="219"/>
                    <a:pt x="57" y="219"/>
                  </a:cubicBezTo>
                  <a:cubicBezTo>
                    <a:pt x="57" y="169"/>
                    <a:pt x="57" y="169"/>
                    <a:pt x="57" y="169"/>
                  </a:cubicBezTo>
                  <a:cubicBezTo>
                    <a:pt x="106" y="169"/>
                    <a:pt x="106" y="169"/>
                    <a:pt x="106" y="169"/>
                  </a:cubicBezTo>
                  <a:cubicBezTo>
                    <a:pt x="135" y="169"/>
                    <a:pt x="163" y="148"/>
                    <a:pt x="163" y="113"/>
                  </a:cubicBezTo>
                  <a:cubicBezTo>
                    <a:pt x="163" y="85"/>
                    <a:pt x="135" y="56"/>
                    <a:pt x="106" y="56"/>
                  </a:cubicBezTo>
                  <a:cubicBezTo>
                    <a:pt x="57" y="56"/>
                    <a:pt x="57" y="56"/>
                    <a:pt x="57" y="56"/>
                  </a:cubicBezTo>
                  <a:cubicBezTo>
                    <a:pt x="57" y="28"/>
                    <a:pt x="57" y="28"/>
                    <a:pt x="57" y="28"/>
                  </a:cubicBezTo>
                  <a:cubicBezTo>
                    <a:pt x="57" y="14"/>
                    <a:pt x="71" y="0"/>
                    <a:pt x="85" y="0"/>
                  </a:cubicBezTo>
                  <a:cubicBezTo>
                    <a:pt x="389" y="0"/>
                    <a:pt x="389" y="0"/>
                    <a:pt x="389" y="0"/>
                  </a:cubicBezTo>
                  <a:cubicBezTo>
                    <a:pt x="389" y="551"/>
                    <a:pt x="389" y="551"/>
                    <a:pt x="389" y="551"/>
                  </a:cubicBezTo>
                  <a:cubicBezTo>
                    <a:pt x="85" y="551"/>
                    <a:pt x="85" y="551"/>
                    <a:pt x="85" y="551"/>
                  </a:cubicBezTo>
                  <a:cubicBezTo>
                    <a:pt x="71" y="551"/>
                    <a:pt x="57" y="537"/>
                    <a:pt x="57" y="523"/>
                  </a:cubicBezTo>
                  <a:close/>
                  <a:moveTo>
                    <a:pt x="135" y="113"/>
                  </a:moveTo>
                  <a:lnTo>
                    <a:pt x="135" y="113"/>
                  </a:lnTo>
                  <a:cubicBezTo>
                    <a:pt x="135" y="134"/>
                    <a:pt x="120" y="141"/>
                    <a:pt x="106" y="141"/>
                  </a:cubicBezTo>
                  <a:cubicBezTo>
                    <a:pt x="29" y="141"/>
                    <a:pt x="29" y="141"/>
                    <a:pt x="29" y="141"/>
                  </a:cubicBezTo>
                  <a:cubicBezTo>
                    <a:pt x="15" y="141"/>
                    <a:pt x="0" y="134"/>
                    <a:pt x="0" y="113"/>
                  </a:cubicBezTo>
                  <a:cubicBezTo>
                    <a:pt x="0" y="99"/>
                    <a:pt x="15" y="85"/>
                    <a:pt x="29" y="85"/>
                  </a:cubicBezTo>
                  <a:cubicBezTo>
                    <a:pt x="106" y="85"/>
                    <a:pt x="106" y="85"/>
                    <a:pt x="106" y="85"/>
                  </a:cubicBezTo>
                  <a:cubicBezTo>
                    <a:pt x="120" y="85"/>
                    <a:pt x="135" y="99"/>
                    <a:pt x="135" y="113"/>
                  </a:cubicBezTo>
                  <a:close/>
                  <a:moveTo>
                    <a:pt x="29" y="247"/>
                  </a:moveTo>
                  <a:lnTo>
                    <a:pt x="29" y="247"/>
                  </a:lnTo>
                  <a:cubicBezTo>
                    <a:pt x="106" y="247"/>
                    <a:pt x="106" y="247"/>
                    <a:pt x="106" y="247"/>
                  </a:cubicBezTo>
                  <a:cubicBezTo>
                    <a:pt x="120" y="247"/>
                    <a:pt x="135" y="261"/>
                    <a:pt x="135" y="275"/>
                  </a:cubicBezTo>
                  <a:cubicBezTo>
                    <a:pt x="135" y="290"/>
                    <a:pt x="120" y="304"/>
                    <a:pt x="106" y="304"/>
                  </a:cubicBezTo>
                  <a:cubicBezTo>
                    <a:pt x="29" y="304"/>
                    <a:pt x="29" y="304"/>
                    <a:pt x="29" y="304"/>
                  </a:cubicBezTo>
                  <a:cubicBezTo>
                    <a:pt x="15" y="304"/>
                    <a:pt x="0" y="290"/>
                    <a:pt x="0" y="275"/>
                  </a:cubicBezTo>
                  <a:cubicBezTo>
                    <a:pt x="0" y="261"/>
                    <a:pt x="15" y="247"/>
                    <a:pt x="29" y="247"/>
                  </a:cubicBezTo>
                  <a:close/>
                  <a:moveTo>
                    <a:pt x="29" y="410"/>
                  </a:moveTo>
                  <a:lnTo>
                    <a:pt x="29" y="410"/>
                  </a:lnTo>
                  <a:cubicBezTo>
                    <a:pt x="106" y="410"/>
                    <a:pt x="106" y="410"/>
                    <a:pt x="106" y="410"/>
                  </a:cubicBezTo>
                  <a:cubicBezTo>
                    <a:pt x="120" y="410"/>
                    <a:pt x="135" y="417"/>
                    <a:pt x="135" y="438"/>
                  </a:cubicBezTo>
                  <a:cubicBezTo>
                    <a:pt x="135" y="452"/>
                    <a:pt x="120" y="466"/>
                    <a:pt x="106" y="466"/>
                  </a:cubicBezTo>
                  <a:cubicBezTo>
                    <a:pt x="29" y="466"/>
                    <a:pt x="29" y="466"/>
                    <a:pt x="29" y="466"/>
                  </a:cubicBezTo>
                  <a:cubicBezTo>
                    <a:pt x="15" y="466"/>
                    <a:pt x="0" y="452"/>
                    <a:pt x="0" y="438"/>
                  </a:cubicBezTo>
                  <a:cubicBezTo>
                    <a:pt x="0" y="417"/>
                    <a:pt x="15" y="410"/>
                    <a:pt x="29" y="410"/>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wrap="none" lIns="48218" tIns="24109" rIns="48218" bIns="24109" anchor="ctr"/>
            <a:lstStyle/>
            <a:p>
              <a:endParaRPr lang="zh-CN" altLang="zh-CN">
                <a:solidFill>
                  <a:srgbClr val="5F5F5F"/>
                </a:solidFill>
                <a:latin typeface="Roboto Light" charset="0"/>
                <a:sym typeface="Roboto Light" charset="0"/>
              </a:endParaRPr>
            </a:p>
          </p:txBody>
        </p:sp>
      </p:grpSp>
      <p:grpSp>
        <p:nvGrpSpPr>
          <p:cNvPr id="5140" name="组合 43"/>
          <p:cNvGrpSpPr/>
          <p:nvPr/>
        </p:nvGrpSpPr>
        <p:grpSpPr bwMode="auto">
          <a:xfrm>
            <a:off x="7543800" y="690563"/>
            <a:ext cx="608013" cy="608012"/>
            <a:chOff x="0" y="0"/>
            <a:chExt cx="432833" cy="432834"/>
          </a:xfrm>
        </p:grpSpPr>
        <p:sp>
          <p:nvSpPr>
            <p:cNvPr id="5141" name="椭圆 16"/>
            <p:cNvSpPr>
              <a:spLocks noChangeArrowheads="1"/>
            </p:cNvSpPr>
            <p:nvPr/>
          </p:nvSpPr>
          <p:spPr bwMode="auto">
            <a:xfrm>
              <a:off x="0" y="0"/>
              <a:ext cx="432833" cy="432834"/>
            </a:xfrm>
            <a:prstGeom prst="ellipse">
              <a:avLst/>
            </a:prstGeom>
            <a:blipFill dpi="0" rotWithShape="1">
              <a:blip r:embed="rId4"/>
              <a:srcRect/>
              <a:tile tx="0" ty="0" sx="100000" sy="100000" flip="none" algn="tl"/>
            </a:blipFill>
            <a:ln>
              <a:noFill/>
            </a:ln>
            <a:extLst>
              <a:ext uri="{91240B29-F687-4F45-9708-019B960494DF}">
                <a14:hiddenLine xmlns:a14="http://schemas.microsoft.com/office/drawing/2010/main" w="9525">
                  <a:solidFill>
                    <a:srgbClr val="000000"/>
                  </a:solidFill>
                  <a:bevel/>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zh-CN">
                <a:solidFill>
                  <a:srgbClr val="FFFFFF"/>
                </a:solidFill>
                <a:sym typeface="Calibri" panose="020F0502020204030204" pitchFamily="34" charset="0"/>
              </a:endParaRPr>
            </a:p>
          </p:txBody>
        </p:sp>
        <p:sp>
          <p:nvSpPr>
            <p:cNvPr id="5142" name="Freeform 75"/>
            <p:cNvSpPr>
              <a:spLocks noChangeArrowheads="1"/>
            </p:cNvSpPr>
            <p:nvPr/>
          </p:nvSpPr>
          <p:spPr bwMode="auto">
            <a:xfrm>
              <a:off x="91984" y="111059"/>
              <a:ext cx="248863" cy="210716"/>
            </a:xfrm>
            <a:custGeom>
              <a:avLst/>
              <a:gdLst>
                <a:gd name="T0" fmla="*/ 74657633 w 602"/>
                <a:gd name="T1" fmla="*/ 66362244 h 510"/>
                <a:gd name="T2" fmla="*/ 74657633 w 602"/>
                <a:gd name="T3" fmla="*/ 66362244 h 510"/>
                <a:gd name="T4" fmla="*/ 3654665 w 602"/>
                <a:gd name="T5" fmla="*/ 66362244 h 510"/>
                <a:gd name="T6" fmla="*/ 0 w 602"/>
                <a:gd name="T7" fmla="*/ 62711741 h 510"/>
                <a:gd name="T8" fmla="*/ 0 w 602"/>
                <a:gd name="T9" fmla="*/ 3650503 h 510"/>
                <a:gd name="T10" fmla="*/ 3654665 w 602"/>
                <a:gd name="T11" fmla="*/ 0 h 510"/>
                <a:gd name="T12" fmla="*/ 7308970 w 602"/>
                <a:gd name="T13" fmla="*/ 3650503 h 510"/>
                <a:gd name="T14" fmla="*/ 7308970 w 602"/>
                <a:gd name="T15" fmla="*/ 50717076 h 510"/>
                <a:gd name="T16" fmla="*/ 7308970 w 602"/>
                <a:gd name="T17" fmla="*/ 50717076 h 510"/>
                <a:gd name="T18" fmla="*/ 7308970 w 602"/>
                <a:gd name="T19" fmla="*/ 58930528 h 510"/>
                <a:gd name="T20" fmla="*/ 74657633 w 602"/>
                <a:gd name="T21" fmla="*/ 58930528 h 510"/>
                <a:gd name="T22" fmla="*/ 78442719 w 602"/>
                <a:gd name="T23" fmla="*/ 62711741 h 510"/>
                <a:gd name="T24" fmla="*/ 74657633 w 602"/>
                <a:gd name="T25" fmla="*/ 66362244 h 510"/>
                <a:gd name="T26" fmla="*/ 66434636 w 602"/>
                <a:gd name="T27" fmla="*/ 55280025 h 510"/>
                <a:gd name="T28" fmla="*/ 66434636 w 602"/>
                <a:gd name="T29" fmla="*/ 55280025 h 510"/>
                <a:gd name="T30" fmla="*/ 58995246 w 602"/>
                <a:gd name="T31" fmla="*/ 55280025 h 510"/>
                <a:gd name="T32" fmla="*/ 55340580 w 602"/>
                <a:gd name="T33" fmla="*/ 51629522 h 510"/>
                <a:gd name="T34" fmla="*/ 55340580 w 602"/>
                <a:gd name="T35" fmla="*/ 25814941 h 510"/>
                <a:gd name="T36" fmla="*/ 58995246 w 602"/>
                <a:gd name="T37" fmla="*/ 22164077 h 510"/>
                <a:gd name="T38" fmla="*/ 66434636 w 602"/>
                <a:gd name="T39" fmla="*/ 22164077 h 510"/>
                <a:gd name="T40" fmla="*/ 70089301 w 602"/>
                <a:gd name="T41" fmla="*/ 25814941 h 510"/>
                <a:gd name="T42" fmla="*/ 70089301 w 602"/>
                <a:gd name="T43" fmla="*/ 51629522 h 510"/>
                <a:gd name="T44" fmla="*/ 66434636 w 602"/>
                <a:gd name="T45" fmla="*/ 55280025 h 510"/>
                <a:gd name="T46" fmla="*/ 45159830 w 602"/>
                <a:gd name="T47" fmla="*/ 55280025 h 510"/>
                <a:gd name="T48" fmla="*/ 45159830 w 602"/>
                <a:gd name="T49" fmla="*/ 55280025 h 510"/>
                <a:gd name="T50" fmla="*/ 37850860 w 602"/>
                <a:gd name="T51" fmla="*/ 55280025 h 510"/>
                <a:gd name="T52" fmla="*/ 34065774 w 602"/>
                <a:gd name="T53" fmla="*/ 51629522 h 510"/>
                <a:gd name="T54" fmla="*/ 34065774 w 602"/>
                <a:gd name="T55" fmla="*/ 11082219 h 510"/>
                <a:gd name="T56" fmla="*/ 37850860 w 602"/>
                <a:gd name="T57" fmla="*/ 7431355 h 510"/>
                <a:gd name="T58" fmla="*/ 45159830 w 602"/>
                <a:gd name="T59" fmla="*/ 7431355 h 510"/>
                <a:gd name="T60" fmla="*/ 48814495 w 602"/>
                <a:gd name="T61" fmla="*/ 11082219 h 510"/>
                <a:gd name="T62" fmla="*/ 48814495 w 602"/>
                <a:gd name="T63" fmla="*/ 51629522 h 510"/>
                <a:gd name="T64" fmla="*/ 45159830 w 602"/>
                <a:gd name="T65" fmla="*/ 55280025 h 510"/>
                <a:gd name="T66" fmla="*/ 24929472 w 602"/>
                <a:gd name="T67" fmla="*/ 55280025 h 510"/>
                <a:gd name="T68" fmla="*/ 24929472 w 602"/>
                <a:gd name="T69" fmla="*/ 55280025 h 510"/>
                <a:gd name="T70" fmla="*/ 17489720 w 602"/>
                <a:gd name="T71" fmla="*/ 55280025 h 510"/>
                <a:gd name="T72" fmla="*/ 13835055 w 602"/>
                <a:gd name="T73" fmla="*/ 51629522 h 510"/>
                <a:gd name="T74" fmla="*/ 13835055 w 602"/>
                <a:gd name="T75" fmla="*/ 44198166 h 510"/>
                <a:gd name="T76" fmla="*/ 17489720 w 602"/>
                <a:gd name="T77" fmla="*/ 40547302 h 510"/>
                <a:gd name="T78" fmla="*/ 24929472 w 602"/>
                <a:gd name="T79" fmla="*/ 40547302 h 510"/>
                <a:gd name="T80" fmla="*/ 28583776 w 602"/>
                <a:gd name="T81" fmla="*/ 44198166 h 510"/>
                <a:gd name="T82" fmla="*/ 28583776 w 602"/>
                <a:gd name="T83" fmla="*/ 51629522 h 510"/>
                <a:gd name="T84" fmla="*/ 24929472 w 602"/>
                <a:gd name="T85" fmla="*/ 55280025 h 51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02"/>
                <a:gd name="T130" fmla="*/ 0 h 510"/>
                <a:gd name="T131" fmla="*/ 602 w 602"/>
                <a:gd name="T132" fmla="*/ 510 h 51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02" h="510">
                  <a:moveTo>
                    <a:pt x="572" y="509"/>
                  </a:moveTo>
                  <a:lnTo>
                    <a:pt x="572" y="509"/>
                  </a:lnTo>
                  <a:cubicBezTo>
                    <a:pt x="28" y="509"/>
                    <a:pt x="28" y="509"/>
                    <a:pt x="28" y="509"/>
                  </a:cubicBezTo>
                  <a:cubicBezTo>
                    <a:pt x="14" y="509"/>
                    <a:pt x="0" y="502"/>
                    <a:pt x="0" y="481"/>
                  </a:cubicBezTo>
                  <a:cubicBezTo>
                    <a:pt x="0" y="28"/>
                    <a:pt x="0" y="28"/>
                    <a:pt x="0" y="28"/>
                  </a:cubicBezTo>
                  <a:cubicBezTo>
                    <a:pt x="0" y="14"/>
                    <a:pt x="14" y="0"/>
                    <a:pt x="28" y="0"/>
                  </a:cubicBezTo>
                  <a:cubicBezTo>
                    <a:pt x="42" y="0"/>
                    <a:pt x="56" y="14"/>
                    <a:pt x="56" y="28"/>
                  </a:cubicBezTo>
                  <a:cubicBezTo>
                    <a:pt x="56" y="389"/>
                    <a:pt x="56" y="389"/>
                    <a:pt x="56" y="389"/>
                  </a:cubicBezTo>
                  <a:cubicBezTo>
                    <a:pt x="56" y="452"/>
                    <a:pt x="56" y="452"/>
                    <a:pt x="56" y="452"/>
                  </a:cubicBezTo>
                  <a:cubicBezTo>
                    <a:pt x="572" y="452"/>
                    <a:pt x="572" y="452"/>
                    <a:pt x="572" y="452"/>
                  </a:cubicBezTo>
                  <a:cubicBezTo>
                    <a:pt x="594" y="452"/>
                    <a:pt x="601" y="467"/>
                    <a:pt x="601" y="481"/>
                  </a:cubicBezTo>
                  <a:cubicBezTo>
                    <a:pt x="601" y="502"/>
                    <a:pt x="594" y="509"/>
                    <a:pt x="572" y="509"/>
                  </a:cubicBezTo>
                  <a:close/>
                  <a:moveTo>
                    <a:pt x="509" y="424"/>
                  </a:moveTo>
                  <a:lnTo>
                    <a:pt x="509" y="424"/>
                  </a:lnTo>
                  <a:cubicBezTo>
                    <a:pt x="452" y="424"/>
                    <a:pt x="452" y="424"/>
                    <a:pt x="452" y="424"/>
                  </a:cubicBezTo>
                  <a:cubicBezTo>
                    <a:pt x="438" y="424"/>
                    <a:pt x="424" y="417"/>
                    <a:pt x="424" y="396"/>
                  </a:cubicBezTo>
                  <a:cubicBezTo>
                    <a:pt x="424" y="198"/>
                    <a:pt x="424" y="198"/>
                    <a:pt x="424" y="198"/>
                  </a:cubicBezTo>
                  <a:cubicBezTo>
                    <a:pt x="424" y="184"/>
                    <a:pt x="438" y="170"/>
                    <a:pt x="452" y="170"/>
                  </a:cubicBezTo>
                  <a:cubicBezTo>
                    <a:pt x="509" y="170"/>
                    <a:pt x="509" y="170"/>
                    <a:pt x="509" y="170"/>
                  </a:cubicBezTo>
                  <a:cubicBezTo>
                    <a:pt x="523" y="170"/>
                    <a:pt x="537" y="184"/>
                    <a:pt x="537" y="198"/>
                  </a:cubicBezTo>
                  <a:cubicBezTo>
                    <a:pt x="537" y="396"/>
                    <a:pt x="537" y="396"/>
                    <a:pt x="537" y="396"/>
                  </a:cubicBezTo>
                  <a:cubicBezTo>
                    <a:pt x="537" y="417"/>
                    <a:pt x="523" y="424"/>
                    <a:pt x="509" y="424"/>
                  </a:cubicBezTo>
                  <a:close/>
                  <a:moveTo>
                    <a:pt x="346" y="424"/>
                  </a:moveTo>
                  <a:lnTo>
                    <a:pt x="346" y="424"/>
                  </a:lnTo>
                  <a:cubicBezTo>
                    <a:pt x="290" y="424"/>
                    <a:pt x="290" y="424"/>
                    <a:pt x="290" y="424"/>
                  </a:cubicBezTo>
                  <a:cubicBezTo>
                    <a:pt x="276" y="424"/>
                    <a:pt x="261" y="417"/>
                    <a:pt x="261" y="396"/>
                  </a:cubicBezTo>
                  <a:cubicBezTo>
                    <a:pt x="261" y="85"/>
                    <a:pt x="261" y="85"/>
                    <a:pt x="261" y="85"/>
                  </a:cubicBezTo>
                  <a:cubicBezTo>
                    <a:pt x="261" y="71"/>
                    <a:pt x="276" y="57"/>
                    <a:pt x="290" y="57"/>
                  </a:cubicBezTo>
                  <a:cubicBezTo>
                    <a:pt x="346" y="57"/>
                    <a:pt x="346" y="57"/>
                    <a:pt x="346" y="57"/>
                  </a:cubicBezTo>
                  <a:cubicBezTo>
                    <a:pt x="367" y="57"/>
                    <a:pt x="374" y="71"/>
                    <a:pt x="374" y="85"/>
                  </a:cubicBezTo>
                  <a:cubicBezTo>
                    <a:pt x="374" y="396"/>
                    <a:pt x="374" y="396"/>
                    <a:pt x="374" y="396"/>
                  </a:cubicBezTo>
                  <a:cubicBezTo>
                    <a:pt x="374" y="417"/>
                    <a:pt x="367" y="424"/>
                    <a:pt x="346" y="424"/>
                  </a:cubicBezTo>
                  <a:close/>
                  <a:moveTo>
                    <a:pt x="191" y="424"/>
                  </a:moveTo>
                  <a:lnTo>
                    <a:pt x="191" y="424"/>
                  </a:lnTo>
                  <a:cubicBezTo>
                    <a:pt x="134" y="424"/>
                    <a:pt x="134" y="424"/>
                    <a:pt x="134" y="424"/>
                  </a:cubicBezTo>
                  <a:cubicBezTo>
                    <a:pt x="113" y="424"/>
                    <a:pt x="106" y="417"/>
                    <a:pt x="106" y="396"/>
                  </a:cubicBezTo>
                  <a:cubicBezTo>
                    <a:pt x="106" y="339"/>
                    <a:pt x="106" y="339"/>
                    <a:pt x="106" y="339"/>
                  </a:cubicBezTo>
                  <a:cubicBezTo>
                    <a:pt x="106" y="325"/>
                    <a:pt x="113" y="311"/>
                    <a:pt x="134" y="311"/>
                  </a:cubicBezTo>
                  <a:cubicBezTo>
                    <a:pt x="191" y="311"/>
                    <a:pt x="191" y="311"/>
                    <a:pt x="191" y="311"/>
                  </a:cubicBezTo>
                  <a:cubicBezTo>
                    <a:pt x="205" y="311"/>
                    <a:pt x="219" y="325"/>
                    <a:pt x="219" y="339"/>
                  </a:cubicBezTo>
                  <a:cubicBezTo>
                    <a:pt x="219" y="396"/>
                    <a:pt x="219" y="396"/>
                    <a:pt x="219" y="396"/>
                  </a:cubicBezTo>
                  <a:cubicBezTo>
                    <a:pt x="219" y="417"/>
                    <a:pt x="205" y="424"/>
                    <a:pt x="191" y="424"/>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wrap="none" lIns="48218" tIns="24109" rIns="48218" bIns="24109" anchor="ctr"/>
            <a:lstStyle/>
            <a:p>
              <a:endParaRPr lang="zh-CN" altLang="zh-CN">
                <a:solidFill>
                  <a:srgbClr val="5F5F5F"/>
                </a:solidFill>
                <a:latin typeface="Roboto Light" charset="0"/>
                <a:sym typeface="Roboto Light" charset="0"/>
              </a:endParaRPr>
            </a:p>
          </p:txBody>
        </p:sp>
      </p:grpSp>
      <p:grpSp>
        <p:nvGrpSpPr>
          <p:cNvPr id="5143" name="组合 76"/>
          <p:cNvGrpSpPr/>
          <p:nvPr/>
        </p:nvGrpSpPr>
        <p:grpSpPr bwMode="auto">
          <a:xfrm>
            <a:off x="8455025" y="690563"/>
            <a:ext cx="608013" cy="608012"/>
            <a:chOff x="0" y="0"/>
            <a:chExt cx="432833" cy="432834"/>
          </a:xfrm>
        </p:grpSpPr>
        <p:sp>
          <p:nvSpPr>
            <p:cNvPr id="5144" name="椭圆 16"/>
            <p:cNvSpPr>
              <a:spLocks noChangeArrowheads="1"/>
            </p:cNvSpPr>
            <p:nvPr/>
          </p:nvSpPr>
          <p:spPr bwMode="auto">
            <a:xfrm>
              <a:off x="0" y="0"/>
              <a:ext cx="432833" cy="432834"/>
            </a:xfrm>
            <a:prstGeom prst="ellipse">
              <a:avLst/>
            </a:prstGeom>
            <a:blipFill dpi="0" rotWithShape="1">
              <a:blip r:embed="rId3"/>
              <a:srcRect/>
              <a:tile tx="0" ty="0" sx="100000" sy="100000" flip="none" algn="tl"/>
            </a:blipFill>
            <a:ln>
              <a:noFill/>
            </a:ln>
            <a:extLst>
              <a:ext uri="{91240B29-F687-4F45-9708-019B960494DF}">
                <a14:hiddenLine xmlns:a14="http://schemas.microsoft.com/office/drawing/2010/main" w="9525">
                  <a:solidFill>
                    <a:srgbClr val="000000"/>
                  </a:solidFill>
                  <a:bevel/>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zh-CN">
                <a:solidFill>
                  <a:srgbClr val="FFFFFF"/>
                </a:solidFill>
                <a:sym typeface="Calibri" panose="020F0502020204030204" pitchFamily="34" charset="0"/>
              </a:endParaRPr>
            </a:p>
          </p:txBody>
        </p:sp>
        <p:sp>
          <p:nvSpPr>
            <p:cNvPr id="5145" name="Freeform 84"/>
            <p:cNvSpPr>
              <a:spLocks noChangeArrowheads="1"/>
            </p:cNvSpPr>
            <p:nvPr/>
          </p:nvSpPr>
          <p:spPr bwMode="auto">
            <a:xfrm>
              <a:off x="101594" y="91986"/>
              <a:ext cx="248863" cy="248863"/>
            </a:xfrm>
            <a:custGeom>
              <a:avLst/>
              <a:gdLst>
                <a:gd name="T0" fmla="*/ 43332858 w 602"/>
                <a:gd name="T1" fmla="*/ 34979440 h 602"/>
                <a:gd name="T2" fmla="*/ 43332858 w 602"/>
                <a:gd name="T3" fmla="*/ 34979440 h 602"/>
                <a:gd name="T4" fmla="*/ 43332858 w 602"/>
                <a:gd name="T5" fmla="*/ 0 h 602"/>
                <a:gd name="T6" fmla="*/ 78442719 w 602"/>
                <a:gd name="T7" fmla="*/ 34979440 h 602"/>
                <a:gd name="T8" fmla="*/ 43332858 w 602"/>
                <a:gd name="T9" fmla="*/ 34979440 h 602"/>
                <a:gd name="T10" fmla="*/ 36023527 w 602"/>
                <a:gd name="T11" fmla="*/ 78442719 h 602"/>
                <a:gd name="T12" fmla="*/ 36023527 w 602"/>
                <a:gd name="T13" fmla="*/ 78442719 h 602"/>
                <a:gd name="T14" fmla="*/ 0 w 602"/>
                <a:gd name="T15" fmla="*/ 42419192 h 602"/>
                <a:gd name="T16" fmla="*/ 36023527 w 602"/>
                <a:gd name="T17" fmla="*/ 7308970 h 602"/>
                <a:gd name="T18" fmla="*/ 36023527 w 602"/>
                <a:gd name="T19" fmla="*/ 42419192 h 602"/>
                <a:gd name="T20" fmla="*/ 71002968 w 602"/>
                <a:gd name="T21" fmla="*/ 42419192 h 602"/>
                <a:gd name="T22" fmla="*/ 36023527 w 602"/>
                <a:gd name="T23" fmla="*/ 78442719 h 6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02"/>
                <a:gd name="T37" fmla="*/ 0 h 602"/>
                <a:gd name="T38" fmla="*/ 602 w 602"/>
                <a:gd name="T39" fmla="*/ 602 h 60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02" h="602">
                  <a:moveTo>
                    <a:pt x="332" y="268"/>
                  </a:moveTo>
                  <a:lnTo>
                    <a:pt x="332" y="268"/>
                  </a:lnTo>
                  <a:cubicBezTo>
                    <a:pt x="332" y="0"/>
                    <a:pt x="332" y="0"/>
                    <a:pt x="332" y="0"/>
                  </a:cubicBezTo>
                  <a:cubicBezTo>
                    <a:pt x="481" y="0"/>
                    <a:pt x="601" y="120"/>
                    <a:pt x="601" y="268"/>
                  </a:cubicBezTo>
                  <a:lnTo>
                    <a:pt x="332" y="268"/>
                  </a:lnTo>
                  <a:close/>
                  <a:moveTo>
                    <a:pt x="276" y="601"/>
                  </a:moveTo>
                  <a:lnTo>
                    <a:pt x="276" y="601"/>
                  </a:lnTo>
                  <a:cubicBezTo>
                    <a:pt x="120" y="601"/>
                    <a:pt x="0" y="480"/>
                    <a:pt x="0" y="325"/>
                  </a:cubicBezTo>
                  <a:cubicBezTo>
                    <a:pt x="0" y="176"/>
                    <a:pt x="120" y="56"/>
                    <a:pt x="276" y="56"/>
                  </a:cubicBezTo>
                  <a:cubicBezTo>
                    <a:pt x="276" y="325"/>
                    <a:pt x="276" y="325"/>
                    <a:pt x="276" y="325"/>
                  </a:cubicBezTo>
                  <a:cubicBezTo>
                    <a:pt x="544" y="325"/>
                    <a:pt x="544" y="325"/>
                    <a:pt x="544" y="325"/>
                  </a:cubicBezTo>
                  <a:cubicBezTo>
                    <a:pt x="544" y="480"/>
                    <a:pt x="424" y="601"/>
                    <a:pt x="276" y="601"/>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wrap="none" lIns="48218" tIns="24109" rIns="48218" bIns="24109" anchor="ctr"/>
            <a:lstStyle/>
            <a:p>
              <a:endParaRPr lang="zh-CN" altLang="zh-CN">
                <a:solidFill>
                  <a:srgbClr val="5F5F5F"/>
                </a:solidFill>
                <a:latin typeface="Roboto Light" charset="0"/>
                <a:sym typeface="Roboto Light" charset="0"/>
              </a:endParaRPr>
            </a:p>
          </p:txBody>
        </p:sp>
      </p:grpSp>
      <p:grpSp>
        <p:nvGrpSpPr>
          <p:cNvPr id="5146" name="组合 79"/>
          <p:cNvGrpSpPr/>
          <p:nvPr/>
        </p:nvGrpSpPr>
        <p:grpSpPr bwMode="auto">
          <a:xfrm>
            <a:off x="3290888" y="2693988"/>
            <a:ext cx="1257300" cy="698500"/>
            <a:chOff x="0" y="0"/>
            <a:chExt cx="1244730" cy="910317"/>
          </a:xfrm>
        </p:grpSpPr>
        <p:sp>
          <p:nvSpPr>
            <p:cNvPr id="5147" name="平行四边形 80"/>
            <p:cNvSpPr>
              <a:spLocks noChangeArrowheads="1"/>
            </p:cNvSpPr>
            <p:nvPr/>
          </p:nvSpPr>
          <p:spPr bwMode="auto">
            <a:xfrm>
              <a:off x="0" y="54893"/>
              <a:ext cx="1120898" cy="842780"/>
            </a:xfrm>
            <a:prstGeom prst="parallelogram">
              <a:avLst>
                <a:gd name="adj" fmla="val 48194"/>
              </a:avLst>
            </a:prstGeom>
            <a:solidFill>
              <a:srgbClr val="52C4F9"/>
            </a:solidFill>
            <a:ln>
              <a:noFill/>
            </a:ln>
            <a:extLst>
              <a:ext uri="{91240B29-F687-4F45-9708-019B960494DF}">
                <a14:hiddenLine xmlns:a14="http://schemas.microsoft.com/office/drawing/2010/main" w="9525">
                  <a:solidFill>
                    <a:srgbClr val="000000"/>
                  </a:solidFill>
                  <a:bevel/>
                </a14:hiddenLine>
              </a:ext>
            </a:extLst>
          </p:spPr>
          <p:txBody>
            <a:bodyPr anchor="ctr"/>
            <a:lstStyle/>
            <a:p>
              <a:pPr algn="ctr"/>
              <a:endParaRPr lang="zh-CN" altLang="zh-CN" sz="1900">
                <a:solidFill>
                  <a:srgbClr val="FFFFFF"/>
                </a:solidFill>
                <a:latin typeface="Impact" panose="020B0806030902050204" pitchFamily="34" charset="0"/>
                <a:sym typeface="Impact" panose="020B0806030902050204" pitchFamily="34" charset="0"/>
              </a:endParaRPr>
            </a:p>
          </p:txBody>
        </p:sp>
        <p:sp>
          <p:nvSpPr>
            <p:cNvPr id="5148" name="文本框 9"/>
            <p:cNvSpPr>
              <a:spLocks noChangeArrowheads="1"/>
            </p:cNvSpPr>
            <p:nvPr/>
          </p:nvSpPr>
          <p:spPr bwMode="auto">
            <a:xfrm>
              <a:off x="177931" y="0"/>
              <a:ext cx="1066799" cy="910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p>
              <a:r>
                <a:rPr lang="en-US" sz="3900">
                  <a:solidFill>
                    <a:schemeClr val="bg1"/>
                  </a:solidFill>
                  <a:latin typeface="Impact" panose="020B0806030902050204" pitchFamily="34" charset="0"/>
                  <a:sym typeface="Impact" panose="020B0806030902050204" pitchFamily="34" charset="0"/>
                </a:rPr>
                <a:t>02</a:t>
              </a:r>
              <a:endParaRPr lang="zh-CN" altLang="en-US" sz="3900">
                <a:solidFill>
                  <a:schemeClr val="bg1"/>
                </a:solidFill>
                <a:latin typeface="Impact" panose="020B0806030902050204" pitchFamily="34" charset="0"/>
                <a:sym typeface="Impact" panose="020B0806030902050204" pitchFamily="34" charset="0"/>
              </a:endParaRPr>
            </a:p>
          </p:txBody>
        </p:sp>
      </p:grpSp>
      <p:grpSp>
        <p:nvGrpSpPr>
          <p:cNvPr id="5149" name="组合 82"/>
          <p:cNvGrpSpPr/>
          <p:nvPr/>
        </p:nvGrpSpPr>
        <p:grpSpPr bwMode="auto">
          <a:xfrm>
            <a:off x="4244975" y="2711450"/>
            <a:ext cx="5495925" cy="647700"/>
            <a:chOff x="0" y="0"/>
            <a:chExt cx="3908585" cy="540057"/>
          </a:xfrm>
        </p:grpSpPr>
        <p:sp>
          <p:nvSpPr>
            <p:cNvPr id="5150" name="矩形 83"/>
            <p:cNvSpPr>
              <a:spLocks noChangeArrowheads="1"/>
            </p:cNvSpPr>
            <p:nvPr/>
          </p:nvSpPr>
          <p:spPr bwMode="auto">
            <a:xfrm>
              <a:off x="1081438" y="33419"/>
              <a:ext cx="2827147" cy="492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96435" tIns="48218" rIns="96435" bIns="48218">
              <a:spAutoFit/>
            </a:bodyPr>
            <a:lstStyle/>
            <a:p>
              <a:r>
                <a:rPr lang="zh-CN" altLang="en-US" sz="3200" b="1">
                  <a:solidFill>
                    <a:srgbClr val="034868"/>
                  </a:solidFill>
                  <a:latin typeface="微软雅黑" panose="020B0503020204020204" pitchFamily="34" charset="-122"/>
                  <a:ea typeface="微软雅黑" panose="020B0503020204020204" pitchFamily="34" charset="-122"/>
                  <a:sym typeface="微软雅黑" panose="020B0503020204020204" pitchFamily="34" charset="-122"/>
                </a:rPr>
                <a:t>项目简介</a:t>
              </a:r>
              <a:endParaRPr lang="zh-CN" altLang="en-US">
                <a:solidFill>
                  <a:srgbClr val="5F5F5F"/>
                </a:solidFill>
                <a:sym typeface="Calibri" panose="020F0502020204030204" pitchFamily="34" charset="0"/>
              </a:endParaRPr>
            </a:p>
          </p:txBody>
        </p:sp>
        <p:sp>
          <p:nvSpPr>
            <p:cNvPr id="5151" name="平行四边形 84"/>
            <p:cNvSpPr>
              <a:spLocks noChangeArrowheads="1"/>
            </p:cNvSpPr>
            <p:nvPr/>
          </p:nvSpPr>
          <p:spPr bwMode="auto">
            <a:xfrm>
              <a:off x="0" y="0"/>
              <a:ext cx="3857250" cy="540057"/>
            </a:xfrm>
            <a:prstGeom prst="parallelogram">
              <a:avLst>
                <a:gd name="adj" fmla="val 48144"/>
              </a:avLst>
            </a:prstGeom>
            <a:noFill/>
            <a:ln w="15875" cap="flat" cmpd="sng">
              <a:solidFill>
                <a:srgbClr val="056C9C"/>
              </a:solidFill>
              <a:miter lim="800000"/>
            </a:ln>
            <a:extLst>
              <a:ext uri="{909E8E84-426E-40DD-AFC4-6F175D3DCCD1}">
                <a14:hiddenFill xmlns:a14="http://schemas.microsoft.com/office/drawing/2010/main">
                  <a:solidFill>
                    <a:srgbClr val="FFFFFF"/>
                  </a:solidFill>
                </a14:hiddenFill>
              </a:ext>
            </a:extLst>
          </p:spPr>
          <p:txBody>
            <a:bodyPr lIns="96435" tIns="48218" rIns="96435" bIns="48218" anchor="ctr"/>
            <a:lstStyle/>
            <a:p>
              <a:endParaRPr lang="zh-CN" altLang="zh-CN" sz="22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5152" name="组合 85"/>
          <p:cNvGrpSpPr/>
          <p:nvPr/>
        </p:nvGrpSpPr>
        <p:grpSpPr bwMode="auto">
          <a:xfrm>
            <a:off x="3290888" y="3773488"/>
            <a:ext cx="1257300" cy="698500"/>
            <a:chOff x="0" y="0"/>
            <a:chExt cx="1244730" cy="910317"/>
          </a:xfrm>
        </p:grpSpPr>
        <p:sp>
          <p:nvSpPr>
            <p:cNvPr id="5153" name="平行四边形 86"/>
            <p:cNvSpPr>
              <a:spLocks noChangeArrowheads="1"/>
            </p:cNvSpPr>
            <p:nvPr/>
          </p:nvSpPr>
          <p:spPr bwMode="auto">
            <a:xfrm>
              <a:off x="0" y="54893"/>
              <a:ext cx="1120898" cy="842780"/>
            </a:xfrm>
            <a:prstGeom prst="parallelogram">
              <a:avLst>
                <a:gd name="adj" fmla="val 48194"/>
              </a:avLst>
            </a:prstGeom>
            <a:solidFill>
              <a:srgbClr val="056C9C"/>
            </a:solidFill>
            <a:ln>
              <a:noFill/>
            </a:ln>
            <a:extLst>
              <a:ext uri="{91240B29-F687-4F45-9708-019B960494DF}">
                <a14:hiddenLine xmlns:a14="http://schemas.microsoft.com/office/drawing/2010/main" w="9525">
                  <a:solidFill>
                    <a:srgbClr val="000000"/>
                  </a:solidFill>
                  <a:bevel/>
                </a14:hiddenLine>
              </a:ext>
            </a:extLst>
          </p:spPr>
          <p:txBody>
            <a:bodyPr anchor="ctr"/>
            <a:lstStyle/>
            <a:p>
              <a:pPr algn="ctr"/>
              <a:endParaRPr lang="zh-CN" altLang="zh-CN" sz="1900">
                <a:solidFill>
                  <a:srgbClr val="FFFFFF"/>
                </a:solidFill>
                <a:latin typeface="Impact" panose="020B0806030902050204" pitchFamily="34" charset="0"/>
                <a:sym typeface="Impact" panose="020B0806030902050204" pitchFamily="34" charset="0"/>
              </a:endParaRPr>
            </a:p>
          </p:txBody>
        </p:sp>
        <p:sp>
          <p:nvSpPr>
            <p:cNvPr id="5154" name="文本框 9"/>
            <p:cNvSpPr>
              <a:spLocks noChangeArrowheads="1"/>
            </p:cNvSpPr>
            <p:nvPr/>
          </p:nvSpPr>
          <p:spPr bwMode="auto">
            <a:xfrm>
              <a:off x="177931" y="0"/>
              <a:ext cx="1066799" cy="910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p>
              <a:r>
                <a:rPr lang="en-US" sz="3900">
                  <a:solidFill>
                    <a:schemeClr val="bg1"/>
                  </a:solidFill>
                  <a:latin typeface="Impact" panose="020B0806030902050204" pitchFamily="34" charset="0"/>
                  <a:sym typeface="Impact" panose="020B0806030902050204" pitchFamily="34" charset="0"/>
                </a:rPr>
                <a:t>03</a:t>
              </a:r>
              <a:endParaRPr lang="zh-CN" altLang="en-US" sz="3900">
                <a:solidFill>
                  <a:schemeClr val="bg1"/>
                </a:solidFill>
                <a:latin typeface="Impact" panose="020B0806030902050204" pitchFamily="34" charset="0"/>
                <a:sym typeface="Impact" panose="020B0806030902050204" pitchFamily="34" charset="0"/>
              </a:endParaRPr>
            </a:p>
          </p:txBody>
        </p:sp>
      </p:grpSp>
      <p:grpSp>
        <p:nvGrpSpPr>
          <p:cNvPr id="5155" name="组合 88"/>
          <p:cNvGrpSpPr/>
          <p:nvPr/>
        </p:nvGrpSpPr>
        <p:grpSpPr bwMode="auto">
          <a:xfrm>
            <a:off x="4244975" y="3792538"/>
            <a:ext cx="5424488" cy="646112"/>
            <a:chOff x="0" y="0"/>
            <a:chExt cx="3857250" cy="540057"/>
          </a:xfrm>
        </p:grpSpPr>
        <p:sp>
          <p:nvSpPr>
            <p:cNvPr id="5156" name="矩形 89"/>
            <p:cNvSpPr>
              <a:spLocks noChangeArrowheads="1"/>
            </p:cNvSpPr>
            <p:nvPr/>
          </p:nvSpPr>
          <p:spPr bwMode="auto">
            <a:xfrm>
              <a:off x="938492" y="33711"/>
              <a:ext cx="2827147" cy="492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96435" tIns="48218" rIns="96435" bIns="48218">
              <a:spAutoFit/>
            </a:bodyPr>
            <a:lstStyle/>
            <a:p>
              <a:r>
                <a:rPr lang="zh-CN" altLang="en-US" sz="3200" b="1">
                  <a:solidFill>
                    <a:srgbClr val="034868"/>
                  </a:solidFill>
                  <a:latin typeface="微软雅黑" panose="020B0503020204020204" pitchFamily="34" charset="-122"/>
                  <a:ea typeface="微软雅黑" panose="020B0503020204020204" pitchFamily="34" charset="-122"/>
                  <a:sym typeface="微软雅黑" panose="020B0503020204020204" pitchFamily="34" charset="-122"/>
                </a:rPr>
                <a:t>产品和运营</a:t>
              </a:r>
              <a:endParaRPr lang="zh-CN" altLang="en-US">
                <a:solidFill>
                  <a:srgbClr val="5F5F5F"/>
                </a:solidFill>
                <a:sym typeface="Calibri" panose="020F0502020204030204" pitchFamily="34" charset="0"/>
              </a:endParaRPr>
            </a:p>
          </p:txBody>
        </p:sp>
        <p:sp>
          <p:nvSpPr>
            <p:cNvPr id="5157" name="平行四边形 90"/>
            <p:cNvSpPr>
              <a:spLocks noChangeArrowheads="1"/>
            </p:cNvSpPr>
            <p:nvPr/>
          </p:nvSpPr>
          <p:spPr bwMode="auto">
            <a:xfrm>
              <a:off x="0" y="0"/>
              <a:ext cx="3857250" cy="540057"/>
            </a:xfrm>
            <a:prstGeom prst="parallelogram">
              <a:avLst>
                <a:gd name="adj" fmla="val 48144"/>
              </a:avLst>
            </a:prstGeom>
            <a:noFill/>
            <a:ln w="15875" cap="flat" cmpd="sng">
              <a:solidFill>
                <a:srgbClr val="056C9C"/>
              </a:solidFill>
              <a:miter lim="800000"/>
            </a:ln>
            <a:extLst>
              <a:ext uri="{909E8E84-426E-40DD-AFC4-6F175D3DCCD1}">
                <a14:hiddenFill xmlns:a14="http://schemas.microsoft.com/office/drawing/2010/main">
                  <a:solidFill>
                    <a:srgbClr val="FFFFFF"/>
                  </a:solidFill>
                </a14:hiddenFill>
              </a:ext>
            </a:extLst>
          </p:spPr>
          <p:txBody>
            <a:bodyPr lIns="96435" tIns="48218" rIns="96435" bIns="48218" anchor="ctr"/>
            <a:lstStyle/>
            <a:p>
              <a:endParaRPr lang="zh-CN" altLang="zh-CN" sz="22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5158" name="组合 91"/>
          <p:cNvGrpSpPr/>
          <p:nvPr/>
        </p:nvGrpSpPr>
        <p:grpSpPr bwMode="auto">
          <a:xfrm>
            <a:off x="3290888" y="4883150"/>
            <a:ext cx="1257300" cy="698500"/>
            <a:chOff x="0" y="0"/>
            <a:chExt cx="1244730" cy="910317"/>
          </a:xfrm>
        </p:grpSpPr>
        <p:sp>
          <p:nvSpPr>
            <p:cNvPr id="5159" name="平行四边形 92"/>
            <p:cNvSpPr>
              <a:spLocks noChangeArrowheads="1"/>
            </p:cNvSpPr>
            <p:nvPr/>
          </p:nvSpPr>
          <p:spPr bwMode="auto">
            <a:xfrm>
              <a:off x="0" y="54893"/>
              <a:ext cx="1120898" cy="842780"/>
            </a:xfrm>
            <a:prstGeom prst="parallelogram">
              <a:avLst>
                <a:gd name="adj" fmla="val 48194"/>
              </a:avLst>
            </a:prstGeom>
            <a:solidFill>
              <a:srgbClr val="52C4F9"/>
            </a:solidFill>
            <a:ln>
              <a:noFill/>
            </a:ln>
            <a:extLst>
              <a:ext uri="{91240B29-F687-4F45-9708-019B960494DF}">
                <a14:hiddenLine xmlns:a14="http://schemas.microsoft.com/office/drawing/2010/main" w="9525">
                  <a:solidFill>
                    <a:srgbClr val="000000"/>
                  </a:solidFill>
                  <a:bevel/>
                </a14:hiddenLine>
              </a:ext>
            </a:extLst>
          </p:spPr>
          <p:txBody>
            <a:bodyPr anchor="ctr"/>
            <a:lstStyle/>
            <a:p>
              <a:pPr algn="ctr"/>
              <a:endParaRPr lang="zh-CN" altLang="zh-CN" sz="1900">
                <a:solidFill>
                  <a:srgbClr val="FFFFFF"/>
                </a:solidFill>
                <a:latin typeface="Impact" panose="020B0806030902050204" pitchFamily="34" charset="0"/>
                <a:sym typeface="Impact" panose="020B0806030902050204" pitchFamily="34" charset="0"/>
              </a:endParaRPr>
            </a:p>
          </p:txBody>
        </p:sp>
        <p:sp>
          <p:nvSpPr>
            <p:cNvPr id="5160" name="文本框 9"/>
            <p:cNvSpPr>
              <a:spLocks noChangeArrowheads="1"/>
            </p:cNvSpPr>
            <p:nvPr/>
          </p:nvSpPr>
          <p:spPr bwMode="auto">
            <a:xfrm>
              <a:off x="177931" y="0"/>
              <a:ext cx="1066799" cy="910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p>
              <a:r>
                <a:rPr lang="en-US" sz="3900">
                  <a:solidFill>
                    <a:schemeClr val="bg1"/>
                  </a:solidFill>
                  <a:latin typeface="Impact" panose="020B0806030902050204" pitchFamily="34" charset="0"/>
                  <a:sym typeface="Impact" panose="020B0806030902050204" pitchFamily="34" charset="0"/>
                </a:rPr>
                <a:t>04</a:t>
              </a:r>
              <a:endParaRPr lang="zh-CN" altLang="en-US" sz="3900">
                <a:solidFill>
                  <a:schemeClr val="bg1"/>
                </a:solidFill>
                <a:latin typeface="Impact" panose="020B0806030902050204" pitchFamily="34" charset="0"/>
                <a:sym typeface="Impact" panose="020B0806030902050204" pitchFamily="34" charset="0"/>
              </a:endParaRPr>
            </a:p>
          </p:txBody>
        </p:sp>
      </p:grpSp>
      <p:grpSp>
        <p:nvGrpSpPr>
          <p:cNvPr id="5161" name="组合 94"/>
          <p:cNvGrpSpPr/>
          <p:nvPr/>
        </p:nvGrpSpPr>
        <p:grpSpPr bwMode="auto">
          <a:xfrm>
            <a:off x="4244975" y="4900613"/>
            <a:ext cx="5424488" cy="646112"/>
            <a:chOff x="0" y="0"/>
            <a:chExt cx="3857377" cy="540057"/>
          </a:xfrm>
        </p:grpSpPr>
        <p:sp>
          <p:nvSpPr>
            <p:cNvPr id="5162" name="矩形 95"/>
            <p:cNvSpPr>
              <a:spLocks noChangeArrowheads="1"/>
            </p:cNvSpPr>
            <p:nvPr/>
          </p:nvSpPr>
          <p:spPr bwMode="auto">
            <a:xfrm>
              <a:off x="1030230" y="9621"/>
              <a:ext cx="2827147" cy="492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96435" tIns="48218" rIns="96435" bIns="48218">
              <a:spAutoFit/>
            </a:bodyPr>
            <a:lstStyle/>
            <a:p>
              <a:r>
                <a:rPr lang="zh-CN" altLang="en-US" sz="3200" b="1">
                  <a:solidFill>
                    <a:srgbClr val="034868"/>
                  </a:solidFill>
                  <a:latin typeface="微软雅黑" panose="020B0503020204020204" pitchFamily="34" charset="-122"/>
                  <a:ea typeface="微软雅黑" panose="020B0503020204020204" pitchFamily="34" charset="-122"/>
                  <a:sym typeface="微软雅黑" panose="020B0503020204020204" pitchFamily="34" charset="-122"/>
                </a:rPr>
                <a:t>发展计划</a:t>
              </a:r>
              <a:endParaRPr lang="zh-CN" altLang="en-US">
                <a:solidFill>
                  <a:srgbClr val="5F5F5F"/>
                </a:solidFill>
                <a:sym typeface="Calibri" panose="020F0502020204030204" pitchFamily="34" charset="0"/>
              </a:endParaRPr>
            </a:p>
          </p:txBody>
        </p:sp>
        <p:sp>
          <p:nvSpPr>
            <p:cNvPr id="5163" name="平行四边形 96"/>
            <p:cNvSpPr>
              <a:spLocks noChangeArrowheads="1"/>
            </p:cNvSpPr>
            <p:nvPr/>
          </p:nvSpPr>
          <p:spPr bwMode="auto">
            <a:xfrm>
              <a:off x="0" y="0"/>
              <a:ext cx="3857250" cy="540057"/>
            </a:xfrm>
            <a:prstGeom prst="parallelogram">
              <a:avLst>
                <a:gd name="adj" fmla="val 48144"/>
              </a:avLst>
            </a:prstGeom>
            <a:noFill/>
            <a:ln w="15875" cap="flat" cmpd="sng">
              <a:solidFill>
                <a:srgbClr val="056C9C"/>
              </a:solidFill>
              <a:miter lim="800000"/>
            </a:ln>
            <a:extLst>
              <a:ext uri="{909E8E84-426E-40DD-AFC4-6F175D3DCCD1}">
                <a14:hiddenFill xmlns:a14="http://schemas.microsoft.com/office/drawing/2010/main">
                  <a:solidFill>
                    <a:srgbClr val="FFFFFF"/>
                  </a:solidFill>
                </a14:hiddenFill>
              </a:ext>
            </a:extLst>
          </p:spPr>
          <p:txBody>
            <a:bodyPr lIns="96435" tIns="48218" rIns="96435" bIns="48218" anchor="ctr"/>
            <a:lstStyle/>
            <a:p>
              <a:endParaRPr lang="zh-CN" altLang="zh-CN" sz="22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5164" name="组合 47"/>
          <p:cNvGrpSpPr/>
          <p:nvPr/>
        </p:nvGrpSpPr>
        <p:grpSpPr bwMode="auto">
          <a:xfrm>
            <a:off x="3290888" y="6064250"/>
            <a:ext cx="1257300" cy="698500"/>
            <a:chOff x="0" y="0"/>
            <a:chExt cx="1244730" cy="910317"/>
          </a:xfrm>
        </p:grpSpPr>
        <p:sp>
          <p:nvSpPr>
            <p:cNvPr id="5165" name="平行四边形 48"/>
            <p:cNvSpPr>
              <a:spLocks noChangeArrowheads="1"/>
            </p:cNvSpPr>
            <p:nvPr/>
          </p:nvSpPr>
          <p:spPr bwMode="auto">
            <a:xfrm>
              <a:off x="0" y="54893"/>
              <a:ext cx="1120898" cy="842780"/>
            </a:xfrm>
            <a:prstGeom prst="parallelogram">
              <a:avLst>
                <a:gd name="adj" fmla="val 48194"/>
              </a:avLst>
            </a:prstGeom>
            <a:solidFill>
              <a:srgbClr val="52C4F9"/>
            </a:solidFill>
            <a:ln>
              <a:noFill/>
            </a:ln>
            <a:extLst>
              <a:ext uri="{91240B29-F687-4F45-9708-019B960494DF}">
                <a14:hiddenLine xmlns:a14="http://schemas.microsoft.com/office/drawing/2010/main" w="9525">
                  <a:solidFill>
                    <a:srgbClr val="000000"/>
                  </a:solidFill>
                  <a:bevel/>
                </a14:hiddenLine>
              </a:ext>
            </a:extLst>
          </p:spPr>
          <p:txBody>
            <a:bodyPr anchor="ctr"/>
            <a:lstStyle/>
            <a:p>
              <a:pPr algn="ctr"/>
              <a:endParaRPr lang="zh-CN" altLang="zh-CN" sz="1900">
                <a:solidFill>
                  <a:srgbClr val="FFFFFF"/>
                </a:solidFill>
                <a:latin typeface="Impact" panose="020B0806030902050204" pitchFamily="34" charset="0"/>
                <a:sym typeface="Impact" panose="020B0806030902050204" pitchFamily="34" charset="0"/>
              </a:endParaRPr>
            </a:p>
          </p:txBody>
        </p:sp>
        <p:sp>
          <p:nvSpPr>
            <p:cNvPr id="5166" name="文本框 9"/>
            <p:cNvSpPr>
              <a:spLocks noChangeArrowheads="1"/>
            </p:cNvSpPr>
            <p:nvPr/>
          </p:nvSpPr>
          <p:spPr bwMode="auto">
            <a:xfrm>
              <a:off x="177931" y="0"/>
              <a:ext cx="1066799" cy="910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p>
              <a:r>
                <a:rPr lang="en-US" sz="3900">
                  <a:solidFill>
                    <a:schemeClr val="bg1"/>
                  </a:solidFill>
                  <a:latin typeface="Impact" panose="020B0806030902050204" pitchFamily="34" charset="0"/>
                  <a:sym typeface="Impact" panose="020B0806030902050204" pitchFamily="34" charset="0"/>
                </a:rPr>
                <a:t>04</a:t>
              </a:r>
              <a:endParaRPr lang="zh-CN" altLang="en-US" sz="3900">
                <a:solidFill>
                  <a:schemeClr val="bg1"/>
                </a:solidFill>
                <a:latin typeface="Impact" panose="020B0806030902050204" pitchFamily="34" charset="0"/>
                <a:sym typeface="Impact" panose="020B0806030902050204" pitchFamily="34" charset="0"/>
              </a:endParaRPr>
            </a:p>
          </p:txBody>
        </p:sp>
      </p:grpSp>
      <p:grpSp>
        <p:nvGrpSpPr>
          <p:cNvPr id="5167" name="组合 50"/>
          <p:cNvGrpSpPr/>
          <p:nvPr/>
        </p:nvGrpSpPr>
        <p:grpSpPr bwMode="auto">
          <a:xfrm>
            <a:off x="4244975" y="6083300"/>
            <a:ext cx="5424488" cy="646113"/>
            <a:chOff x="0" y="0"/>
            <a:chExt cx="3857250" cy="540057"/>
          </a:xfrm>
        </p:grpSpPr>
        <p:sp>
          <p:nvSpPr>
            <p:cNvPr id="5168" name="矩形 51"/>
            <p:cNvSpPr>
              <a:spLocks noChangeArrowheads="1"/>
            </p:cNvSpPr>
            <p:nvPr/>
          </p:nvSpPr>
          <p:spPr bwMode="auto">
            <a:xfrm>
              <a:off x="876478" y="33032"/>
              <a:ext cx="2827147" cy="492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96435" tIns="48218" rIns="96435" bIns="48218">
              <a:spAutoFit/>
            </a:bodyPr>
            <a:lstStyle/>
            <a:p>
              <a:r>
                <a:rPr lang="zh-CN" altLang="en-US" sz="3200" b="1">
                  <a:solidFill>
                    <a:srgbClr val="034868"/>
                  </a:solidFill>
                  <a:latin typeface="微软雅黑" panose="020B0503020204020204" pitchFamily="34" charset="-122"/>
                  <a:ea typeface="微软雅黑" panose="020B0503020204020204" pitchFamily="34" charset="-122"/>
                  <a:sym typeface="微软雅黑" panose="020B0503020204020204" pitchFamily="34" charset="-122"/>
                </a:rPr>
                <a:t>财务和融资</a:t>
              </a:r>
              <a:endParaRPr lang="zh-CN" altLang="en-US">
                <a:solidFill>
                  <a:srgbClr val="5F5F5F"/>
                </a:solidFill>
                <a:sym typeface="Calibri" panose="020F0502020204030204" pitchFamily="34" charset="0"/>
              </a:endParaRPr>
            </a:p>
          </p:txBody>
        </p:sp>
        <p:sp>
          <p:nvSpPr>
            <p:cNvPr id="5169" name="平行四边形 52"/>
            <p:cNvSpPr>
              <a:spLocks noChangeArrowheads="1"/>
            </p:cNvSpPr>
            <p:nvPr/>
          </p:nvSpPr>
          <p:spPr bwMode="auto">
            <a:xfrm>
              <a:off x="0" y="0"/>
              <a:ext cx="3857250" cy="540057"/>
            </a:xfrm>
            <a:prstGeom prst="parallelogram">
              <a:avLst>
                <a:gd name="adj" fmla="val 48144"/>
              </a:avLst>
            </a:prstGeom>
            <a:noFill/>
            <a:ln w="15875" cap="flat" cmpd="sng">
              <a:solidFill>
                <a:srgbClr val="056C9C"/>
              </a:solidFill>
              <a:miter lim="800000"/>
            </a:ln>
            <a:extLst>
              <a:ext uri="{909E8E84-426E-40DD-AFC4-6F175D3DCCD1}">
                <a14:hiddenFill xmlns:a14="http://schemas.microsoft.com/office/drawing/2010/main">
                  <a:solidFill>
                    <a:srgbClr val="FFFFFF"/>
                  </a:solidFill>
                </a14:hiddenFill>
              </a:ext>
            </a:extLst>
          </p:spPr>
          <p:txBody>
            <a:bodyPr lIns="96435" tIns="48218" rIns="96435" bIns="48218" anchor="ctr"/>
            <a:lstStyle/>
            <a:p>
              <a:endParaRPr lang="zh-CN" altLang="zh-CN" sz="22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600" advTm="6000">
        <p14:gallery dir="l"/>
      </p:transition>
    </mc:Choice>
    <mc:Fallback>
      <p:transition spd="slow" advTm="6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Effect>
                                      <p:cBhvr>
                                        <p:cTn id="7" dur="500"/>
                                        <p:tgtEl>
                                          <p:spTgt spid="5123">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124"/>
                                        </p:tgtEl>
                                        <p:attrNameLst>
                                          <p:attrName>style.visibility</p:attrName>
                                        </p:attrNameLst>
                                      </p:cBhvr>
                                      <p:to>
                                        <p:strVal val="visible"/>
                                      </p:to>
                                    </p:set>
                                    <p:animEffect>
                                      <p:cBhvr>
                                        <p:cTn id="11" dur="500"/>
                                        <p:tgtEl>
                                          <p:spTgt spid="5124"/>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5140"/>
                                        </p:tgtEl>
                                        <p:attrNameLst>
                                          <p:attrName>style.visibility</p:attrName>
                                        </p:attrNameLst>
                                      </p:cBhvr>
                                      <p:to>
                                        <p:strVal val="visible"/>
                                      </p:to>
                                    </p:set>
                                    <p:anim calcmode="lin" valueType="num">
                                      <p:cBhvr>
                                        <p:cTn id="15" dur="500" fill="hold"/>
                                        <p:tgtEl>
                                          <p:spTgt spid="5140"/>
                                        </p:tgtEl>
                                        <p:attrNameLst>
                                          <p:attrName>ppt_w</p:attrName>
                                        </p:attrNameLst>
                                      </p:cBhvr>
                                      <p:tavLst>
                                        <p:tav tm="0">
                                          <p:val>
                                            <p:fltVal val="0"/>
                                          </p:val>
                                        </p:tav>
                                        <p:tav tm="100000">
                                          <p:val>
                                            <p:strVal val="#ppt_w"/>
                                          </p:val>
                                        </p:tav>
                                      </p:tavLst>
                                    </p:anim>
                                    <p:anim calcmode="lin" valueType="num">
                                      <p:cBhvr>
                                        <p:cTn id="16" dur="500" fill="hold"/>
                                        <p:tgtEl>
                                          <p:spTgt spid="5140"/>
                                        </p:tgtEl>
                                        <p:attrNameLst>
                                          <p:attrName>ppt_h</p:attrName>
                                        </p:attrNameLst>
                                      </p:cBhvr>
                                      <p:tavLst>
                                        <p:tav tm="0">
                                          <p:val>
                                            <p:fltVal val="0"/>
                                          </p:val>
                                        </p:tav>
                                        <p:tav tm="100000">
                                          <p:val>
                                            <p:strVal val="#ppt_h"/>
                                          </p:val>
                                        </p:tav>
                                      </p:tavLst>
                                    </p:anim>
                                    <p:animEffect>
                                      <p:cBhvr>
                                        <p:cTn id="17" dur="500"/>
                                        <p:tgtEl>
                                          <p:spTgt spid="5140"/>
                                        </p:tgtEl>
                                      </p:cBhvr>
                                    </p:animEffect>
                                  </p:childTnLst>
                                </p:cTn>
                              </p:par>
                              <p:par>
                                <p:cTn id="18" presetID="10" presetClass="entr" presetSubtype="0" fill="hold" nodeType="withEffect">
                                  <p:stCondLst>
                                    <p:cond delay="200"/>
                                  </p:stCondLst>
                                  <p:childTnLst>
                                    <p:set>
                                      <p:cBhvr>
                                        <p:cTn id="19" dur="1" fill="hold">
                                          <p:stCondLst>
                                            <p:cond delay="0"/>
                                          </p:stCondLst>
                                        </p:cTn>
                                        <p:tgtEl>
                                          <p:spTgt spid="5143"/>
                                        </p:tgtEl>
                                        <p:attrNameLst>
                                          <p:attrName>style.visibility</p:attrName>
                                        </p:attrNameLst>
                                      </p:cBhvr>
                                      <p:to>
                                        <p:strVal val="visible"/>
                                      </p:to>
                                    </p:set>
                                    <p:anim calcmode="lin" valueType="num">
                                      <p:cBhvr>
                                        <p:cTn id="20" dur="500" fill="hold"/>
                                        <p:tgtEl>
                                          <p:spTgt spid="5143"/>
                                        </p:tgtEl>
                                        <p:attrNameLst>
                                          <p:attrName>ppt_w</p:attrName>
                                        </p:attrNameLst>
                                      </p:cBhvr>
                                      <p:tavLst>
                                        <p:tav tm="0">
                                          <p:val>
                                            <p:fltVal val="0"/>
                                          </p:val>
                                        </p:tav>
                                        <p:tav tm="100000">
                                          <p:val>
                                            <p:strVal val="#ppt_w"/>
                                          </p:val>
                                        </p:tav>
                                      </p:tavLst>
                                    </p:anim>
                                    <p:anim calcmode="lin" valueType="num">
                                      <p:cBhvr>
                                        <p:cTn id="21" dur="500" fill="hold"/>
                                        <p:tgtEl>
                                          <p:spTgt spid="5143"/>
                                        </p:tgtEl>
                                        <p:attrNameLst>
                                          <p:attrName>ppt_h</p:attrName>
                                        </p:attrNameLst>
                                      </p:cBhvr>
                                      <p:tavLst>
                                        <p:tav tm="0">
                                          <p:val>
                                            <p:fltVal val="0"/>
                                          </p:val>
                                        </p:tav>
                                        <p:tav tm="100000">
                                          <p:val>
                                            <p:strVal val="#ppt_h"/>
                                          </p:val>
                                        </p:tav>
                                      </p:tavLst>
                                    </p:anim>
                                    <p:animEffect>
                                      <p:cBhvr>
                                        <p:cTn id="22" dur="500"/>
                                        <p:tgtEl>
                                          <p:spTgt spid="5143"/>
                                        </p:tgtEl>
                                      </p:cBhvr>
                                    </p:animEffect>
                                  </p:childTnLst>
                                </p:cTn>
                              </p:par>
                              <p:par>
                                <p:cTn id="23" presetID="10" presetClass="entr" presetSubtype="0" fill="hold" nodeType="withEffect">
                                  <p:stCondLst>
                                    <p:cond delay="400"/>
                                  </p:stCondLst>
                                  <p:childTnLst>
                                    <p:set>
                                      <p:cBhvr>
                                        <p:cTn id="24" dur="1" fill="hold">
                                          <p:stCondLst>
                                            <p:cond delay="0"/>
                                          </p:stCondLst>
                                        </p:cTn>
                                        <p:tgtEl>
                                          <p:spTgt spid="5134"/>
                                        </p:tgtEl>
                                        <p:attrNameLst>
                                          <p:attrName>style.visibility</p:attrName>
                                        </p:attrNameLst>
                                      </p:cBhvr>
                                      <p:to>
                                        <p:strVal val="visible"/>
                                      </p:to>
                                    </p:set>
                                    <p:anim calcmode="lin" valueType="num">
                                      <p:cBhvr>
                                        <p:cTn id="25" dur="500" fill="hold"/>
                                        <p:tgtEl>
                                          <p:spTgt spid="5134"/>
                                        </p:tgtEl>
                                        <p:attrNameLst>
                                          <p:attrName>ppt_w</p:attrName>
                                        </p:attrNameLst>
                                      </p:cBhvr>
                                      <p:tavLst>
                                        <p:tav tm="0">
                                          <p:val>
                                            <p:fltVal val="0"/>
                                          </p:val>
                                        </p:tav>
                                        <p:tav tm="100000">
                                          <p:val>
                                            <p:strVal val="#ppt_w"/>
                                          </p:val>
                                        </p:tav>
                                      </p:tavLst>
                                    </p:anim>
                                    <p:anim calcmode="lin" valueType="num">
                                      <p:cBhvr>
                                        <p:cTn id="26" dur="500" fill="hold"/>
                                        <p:tgtEl>
                                          <p:spTgt spid="5134"/>
                                        </p:tgtEl>
                                        <p:attrNameLst>
                                          <p:attrName>ppt_h</p:attrName>
                                        </p:attrNameLst>
                                      </p:cBhvr>
                                      <p:tavLst>
                                        <p:tav tm="0">
                                          <p:val>
                                            <p:fltVal val="0"/>
                                          </p:val>
                                        </p:tav>
                                        <p:tav tm="100000">
                                          <p:val>
                                            <p:strVal val="#ppt_h"/>
                                          </p:val>
                                        </p:tav>
                                      </p:tavLst>
                                    </p:anim>
                                    <p:animEffect>
                                      <p:cBhvr>
                                        <p:cTn id="27" dur="500"/>
                                        <p:tgtEl>
                                          <p:spTgt spid="5134"/>
                                        </p:tgtEl>
                                      </p:cBhvr>
                                    </p:animEffect>
                                  </p:childTnLst>
                                </p:cTn>
                              </p:par>
                              <p:par>
                                <p:cTn id="28" presetID="10" presetClass="entr" presetSubtype="0" fill="hold" nodeType="withEffect">
                                  <p:stCondLst>
                                    <p:cond delay="600"/>
                                  </p:stCondLst>
                                  <p:childTnLst>
                                    <p:set>
                                      <p:cBhvr>
                                        <p:cTn id="29" dur="1" fill="hold">
                                          <p:stCondLst>
                                            <p:cond delay="0"/>
                                          </p:stCondLst>
                                        </p:cTn>
                                        <p:tgtEl>
                                          <p:spTgt spid="5137"/>
                                        </p:tgtEl>
                                        <p:attrNameLst>
                                          <p:attrName>style.visibility</p:attrName>
                                        </p:attrNameLst>
                                      </p:cBhvr>
                                      <p:to>
                                        <p:strVal val="visible"/>
                                      </p:to>
                                    </p:set>
                                    <p:anim calcmode="lin" valueType="num">
                                      <p:cBhvr>
                                        <p:cTn id="30" dur="500" fill="hold"/>
                                        <p:tgtEl>
                                          <p:spTgt spid="5137"/>
                                        </p:tgtEl>
                                        <p:attrNameLst>
                                          <p:attrName>ppt_w</p:attrName>
                                        </p:attrNameLst>
                                      </p:cBhvr>
                                      <p:tavLst>
                                        <p:tav tm="0">
                                          <p:val>
                                            <p:fltVal val="0"/>
                                          </p:val>
                                        </p:tav>
                                        <p:tav tm="100000">
                                          <p:val>
                                            <p:strVal val="#ppt_w"/>
                                          </p:val>
                                        </p:tav>
                                      </p:tavLst>
                                    </p:anim>
                                    <p:anim calcmode="lin" valueType="num">
                                      <p:cBhvr>
                                        <p:cTn id="31" dur="500" fill="hold"/>
                                        <p:tgtEl>
                                          <p:spTgt spid="5137"/>
                                        </p:tgtEl>
                                        <p:attrNameLst>
                                          <p:attrName>ppt_h</p:attrName>
                                        </p:attrNameLst>
                                      </p:cBhvr>
                                      <p:tavLst>
                                        <p:tav tm="0">
                                          <p:val>
                                            <p:fltVal val="0"/>
                                          </p:val>
                                        </p:tav>
                                        <p:tav tm="100000">
                                          <p:val>
                                            <p:strVal val="#ppt_h"/>
                                          </p:val>
                                        </p:tav>
                                      </p:tavLst>
                                    </p:anim>
                                    <p:animEffect>
                                      <p:cBhvr>
                                        <p:cTn id="32" dur="500"/>
                                        <p:tgtEl>
                                          <p:spTgt spid="5137"/>
                                        </p:tgtEl>
                                      </p:cBhvr>
                                    </p:animEffect>
                                  </p:childTnLst>
                                </p:cTn>
                              </p:par>
                              <p:par>
                                <p:cTn id="33" presetID="10" presetClass="entr" presetSubtype="0" fill="hold" nodeType="withEffect">
                                  <p:stCondLst>
                                    <p:cond delay="800"/>
                                  </p:stCondLst>
                                  <p:childTnLst>
                                    <p:set>
                                      <p:cBhvr>
                                        <p:cTn id="34" dur="1" fill="hold">
                                          <p:stCondLst>
                                            <p:cond delay="0"/>
                                          </p:stCondLst>
                                        </p:cTn>
                                        <p:tgtEl>
                                          <p:spTgt spid="5131"/>
                                        </p:tgtEl>
                                        <p:attrNameLst>
                                          <p:attrName>style.visibility</p:attrName>
                                        </p:attrNameLst>
                                      </p:cBhvr>
                                      <p:to>
                                        <p:strVal val="visible"/>
                                      </p:to>
                                    </p:set>
                                    <p:anim calcmode="lin" valueType="num">
                                      <p:cBhvr>
                                        <p:cTn id="35" dur="500" fill="hold"/>
                                        <p:tgtEl>
                                          <p:spTgt spid="5131"/>
                                        </p:tgtEl>
                                        <p:attrNameLst>
                                          <p:attrName>ppt_w</p:attrName>
                                        </p:attrNameLst>
                                      </p:cBhvr>
                                      <p:tavLst>
                                        <p:tav tm="0">
                                          <p:val>
                                            <p:fltVal val="0"/>
                                          </p:val>
                                        </p:tav>
                                        <p:tav tm="100000">
                                          <p:val>
                                            <p:strVal val="#ppt_w"/>
                                          </p:val>
                                        </p:tav>
                                      </p:tavLst>
                                    </p:anim>
                                    <p:anim calcmode="lin" valueType="num">
                                      <p:cBhvr>
                                        <p:cTn id="36" dur="500" fill="hold"/>
                                        <p:tgtEl>
                                          <p:spTgt spid="5131"/>
                                        </p:tgtEl>
                                        <p:attrNameLst>
                                          <p:attrName>ppt_h</p:attrName>
                                        </p:attrNameLst>
                                      </p:cBhvr>
                                      <p:tavLst>
                                        <p:tav tm="0">
                                          <p:val>
                                            <p:fltVal val="0"/>
                                          </p:val>
                                        </p:tav>
                                        <p:tav tm="100000">
                                          <p:val>
                                            <p:strVal val="#ppt_h"/>
                                          </p:val>
                                        </p:tav>
                                      </p:tavLst>
                                    </p:anim>
                                    <p:animEffect>
                                      <p:cBhvr>
                                        <p:cTn id="37" dur="500"/>
                                        <p:tgtEl>
                                          <p:spTgt spid="5131"/>
                                        </p:tgtEl>
                                      </p:cBhvr>
                                    </p:animEffect>
                                  </p:childTnLst>
                                </p:cTn>
                              </p:par>
                            </p:childTnLst>
                          </p:cTn>
                        </p:par>
                        <p:par>
                          <p:cTn id="38" fill="hold">
                            <p:stCondLst>
                              <p:cond delay="1500"/>
                            </p:stCondLst>
                            <p:childTnLst>
                              <p:par>
                                <p:cTn id="39" presetID="2" presetClass="entr" presetSubtype="8" fill="hold" nodeType="afterEffect">
                                  <p:stCondLst>
                                    <p:cond delay="0"/>
                                  </p:stCondLst>
                                  <p:childTnLst>
                                    <p:set>
                                      <p:cBhvr>
                                        <p:cTn id="40" dur="1" fill="hold">
                                          <p:stCondLst>
                                            <p:cond delay="0"/>
                                          </p:stCondLst>
                                        </p:cTn>
                                        <p:tgtEl>
                                          <p:spTgt spid="5125"/>
                                        </p:tgtEl>
                                        <p:attrNameLst>
                                          <p:attrName>style.visibility</p:attrName>
                                        </p:attrNameLst>
                                      </p:cBhvr>
                                      <p:to>
                                        <p:strVal val="visible"/>
                                      </p:to>
                                    </p:set>
                                    <p:anim calcmode="lin" valueType="num">
                                      <p:cBhvr>
                                        <p:cTn id="41" dur="500" fill="hold"/>
                                        <p:tgtEl>
                                          <p:spTgt spid="5125"/>
                                        </p:tgtEl>
                                        <p:attrNameLst>
                                          <p:attrName>ppt_x</p:attrName>
                                        </p:attrNameLst>
                                      </p:cBhvr>
                                      <p:tavLst>
                                        <p:tav tm="0">
                                          <p:val>
                                            <p:strVal val="0-#ppt_w/2"/>
                                          </p:val>
                                        </p:tav>
                                        <p:tav tm="100000">
                                          <p:val>
                                            <p:strVal val="#ppt_x"/>
                                          </p:val>
                                        </p:tav>
                                      </p:tavLst>
                                    </p:anim>
                                    <p:anim calcmode="lin" valueType="num">
                                      <p:cBhvr>
                                        <p:cTn id="42" dur="500" fill="hold"/>
                                        <p:tgtEl>
                                          <p:spTgt spid="5125"/>
                                        </p:tgtEl>
                                        <p:attrNameLst>
                                          <p:attrName>ppt_y</p:attrName>
                                        </p:attrNameLst>
                                      </p:cBhvr>
                                      <p:tavLst>
                                        <p:tav tm="0">
                                          <p:val>
                                            <p:strVal val="#ppt_y"/>
                                          </p:val>
                                        </p:tav>
                                        <p:tav tm="100000">
                                          <p:val>
                                            <p:strVal val="#ppt_y"/>
                                          </p:val>
                                        </p:tav>
                                      </p:tavLst>
                                    </p:anim>
                                  </p:childTnLst>
                                </p:cTn>
                              </p:par>
                              <p:par>
                                <p:cTn id="43" presetID="2" presetClass="entr" presetSubtype="2" fill="hold" nodeType="withEffect">
                                  <p:stCondLst>
                                    <p:cond delay="0"/>
                                  </p:stCondLst>
                                  <p:childTnLst>
                                    <p:set>
                                      <p:cBhvr>
                                        <p:cTn id="44" dur="1" fill="hold">
                                          <p:stCondLst>
                                            <p:cond delay="0"/>
                                          </p:stCondLst>
                                        </p:cTn>
                                        <p:tgtEl>
                                          <p:spTgt spid="5128"/>
                                        </p:tgtEl>
                                        <p:attrNameLst>
                                          <p:attrName>style.visibility</p:attrName>
                                        </p:attrNameLst>
                                      </p:cBhvr>
                                      <p:to>
                                        <p:strVal val="visible"/>
                                      </p:to>
                                    </p:set>
                                    <p:anim calcmode="lin" valueType="num">
                                      <p:cBhvr>
                                        <p:cTn id="45" dur="500" fill="hold"/>
                                        <p:tgtEl>
                                          <p:spTgt spid="5128"/>
                                        </p:tgtEl>
                                        <p:attrNameLst>
                                          <p:attrName>ppt_x</p:attrName>
                                        </p:attrNameLst>
                                      </p:cBhvr>
                                      <p:tavLst>
                                        <p:tav tm="0">
                                          <p:val>
                                            <p:strVal val="1+#ppt_w/2"/>
                                          </p:val>
                                        </p:tav>
                                        <p:tav tm="100000">
                                          <p:val>
                                            <p:strVal val="#ppt_x"/>
                                          </p:val>
                                        </p:tav>
                                      </p:tavLst>
                                    </p:anim>
                                    <p:anim calcmode="lin" valueType="num">
                                      <p:cBhvr>
                                        <p:cTn id="46" dur="500" fill="hold"/>
                                        <p:tgtEl>
                                          <p:spTgt spid="5128"/>
                                        </p:tgtEl>
                                        <p:attrNameLst>
                                          <p:attrName>ppt_y</p:attrName>
                                        </p:attrNameLst>
                                      </p:cBhvr>
                                      <p:tavLst>
                                        <p:tav tm="0">
                                          <p:val>
                                            <p:strVal val="#ppt_y"/>
                                          </p:val>
                                        </p:tav>
                                        <p:tav tm="100000">
                                          <p:val>
                                            <p:strVal val="#ppt_y"/>
                                          </p:val>
                                        </p:tav>
                                      </p:tavLst>
                                    </p:anim>
                                  </p:childTnLst>
                                </p:cTn>
                              </p:par>
                            </p:childTnLst>
                          </p:cTn>
                        </p:par>
                        <p:par>
                          <p:cTn id="47" fill="hold">
                            <p:stCondLst>
                              <p:cond delay="2000"/>
                            </p:stCondLst>
                            <p:childTnLst>
                              <p:par>
                                <p:cTn id="48" presetID="2" presetClass="entr" presetSubtype="8" fill="hold" nodeType="afterEffect">
                                  <p:stCondLst>
                                    <p:cond delay="0"/>
                                  </p:stCondLst>
                                  <p:childTnLst>
                                    <p:set>
                                      <p:cBhvr>
                                        <p:cTn id="49" dur="1" fill="hold">
                                          <p:stCondLst>
                                            <p:cond delay="0"/>
                                          </p:stCondLst>
                                        </p:cTn>
                                        <p:tgtEl>
                                          <p:spTgt spid="5146"/>
                                        </p:tgtEl>
                                        <p:attrNameLst>
                                          <p:attrName>style.visibility</p:attrName>
                                        </p:attrNameLst>
                                      </p:cBhvr>
                                      <p:to>
                                        <p:strVal val="visible"/>
                                      </p:to>
                                    </p:set>
                                    <p:anim calcmode="lin" valueType="num">
                                      <p:cBhvr>
                                        <p:cTn id="50" dur="500" fill="hold"/>
                                        <p:tgtEl>
                                          <p:spTgt spid="5146"/>
                                        </p:tgtEl>
                                        <p:attrNameLst>
                                          <p:attrName>ppt_x</p:attrName>
                                        </p:attrNameLst>
                                      </p:cBhvr>
                                      <p:tavLst>
                                        <p:tav tm="0">
                                          <p:val>
                                            <p:strVal val="0-#ppt_w/2"/>
                                          </p:val>
                                        </p:tav>
                                        <p:tav tm="100000">
                                          <p:val>
                                            <p:strVal val="#ppt_x"/>
                                          </p:val>
                                        </p:tav>
                                      </p:tavLst>
                                    </p:anim>
                                    <p:anim calcmode="lin" valueType="num">
                                      <p:cBhvr>
                                        <p:cTn id="51" dur="500" fill="hold"/>
                                        <p:tgtEl>
                                          <p:spTgt spid="5146"/>
                                        </p:tgtEl>
                                        <p:attrNameLst>
                                          <p:attrName>ppt_y</p:attrName>
                                        </p:attrNameLst>
                                      </p:cBhvr>
                                      <p:tavLst>
                                        <p:tav tm="0">
                                          <p:val>
                                            <p:strVal val="#ppt_y"/>
                                          </p:val>
                                        </p:tav>
                                        <p:tav tm="100000">
                                          <p:val>
                                            <p:strVal val="#ppt_y"/>
                                          </p:val>
                                        </p:tav>
                                      </p:tavLst>
                                    </p:anim>
                                  </p:childTnLst>
                                </p:cTn>
                              </p:par>
                              <p:par>
                                <p:cTn id="52" presetID="2" presetClass="entr" presetSubtype="2" fill="hold" nodeType="withEffect">
                                  <p:stCondLst>
                                    <p:cond delay="0"/>
                                  </p:stCondLst>
                                  <p:childTnLst>
                                    <p:set>
                                      <p:cBhvr>
                                        <p:cTn id="53" dur="1" fill="hold">
                                          <p:stCondLst>
                                            <p:cond delay="0"/>
                                          </p:stCondLst>
                                        </p:cTn>
                                        <p:tgtEl>
                                          <p:spTgt spid="5149"/>
                                        </p:tgtEl>
                                        <p:attrNameLst>
                                          <p:attrName>style.visibility</p:attrName>
                                        </p:attrNameLst>
                                      </p:cBhvr>
                                      <p:to>
                                        <p:strVal val="visible"/>
                                      </p:to>
                                    </p:set>
                                    <p:anim calcmode="lin" valueType="num">
                                      <p:cBhvr>
                                        <p:cTn id="54" dur="500" fill="hold"/>
                                        <p:tgtEl>
                                          <p:spTgt spid="5149"/>
                                        </p:tgtEl>
                                        <p:attrNameLst>
                                          <p:attrName>ppt_x</p:attrName>
                                        </p:attrNameLst>
                                      </p:cBhvr>
                                      <p:tavLst>
                                        <p:tav tm="0">
                                          <p:val>
                                            <p:strVal val="1+#ppt_w/2"/>
                                          </p:val>
                                        </p:tav>
                                        <p:tav tm="100000">
                                          <p:val>
                                            <p:strVal val="#ppt_x"/>
                                          </p:val>
                                        </p:tav>
                                      </p:tavLst>
                                    </p:anim>
                                    <p:anim calcmode="lin" valueType="num">
                                      <p:cBhvr>
                                        <p:cTn id="55" dur="500" fill="hold"/>
                                        <p:tgtEl>
                                          <p:spTgt spid="5149"/>
                                        </p:tgtEl>
                                        <p:attrNameLst>
                                          <p:attrName>ppt_y</p:attrName>
                                        </p:attrNameLst>
                                      </p:cBhvr>
                                      <p:tavLst>
                                        <p:tav tm="0">
                                          <p:val>
                                            <p:strVal val="#ppt_y"/>
                                          </p:val>
                                        </p:tav>
                                        <p:tav tm="100000">
                                          <p:val>
                                            <p:strVal val="#ppt_y"/>
                                          </p:val>
                                        </p:tav>
                                      </p:tavLst>
                                    </p:anim>
                                  </p:childTnLst>
                                </p:cTn>
                              </p:par>
                            </p:childTnLst>
                          </p:cTn>
                        </p:par>
                        <p:par>
                          <p:cTn id="56" fill="hold">
                            <p:stCondLst>
                              <p:cond delay="2500"/>
                            </p:stCondLst>
                            <p:childTnLst>
                              <p:par>
                                <p:cTn id="57" presetID="2" presetClass="entr" presetSubtype="8" fill="hold" nodeType="afterEffect">
                                  <p:stCondLst>
                                    <p:cond delay="0"/>
                                  </p:stCondLst>
                                  <p:childTnLst>
                                    <p:set>
                                      <p:cBhvr>
                                        <p:cTn id="58" dur="1" fill="hold">
                                          <p:stCondLst>
                                            <p:cond delay="0"/>
                                          </p:stCondLst>
                                        </p:cTn>
                                        <p:tgtEl>
                                          <p:spTgt spid="5152"/>
                                        </p:tgtEl>
                                        <p:attrNameLst>
                                          <p:attrName>style.visibility</p:attrName>
                                        </p:attrNameLst>
                                      </p:cBhvr>
                                      <p:to>
                                        <p:strVal val="visible"/>
                                      </p:to>
                                    </p:set>
                                    <p:anim calcmode="lin" valueType="num">
                                      <p:cBhvr>
                                        <p:cTn id="59" dur="500" fill="hold"/>
                                        <p:tgtEl>
                                          <p:spTgt spid="5152"/>
                                        </p:tgtEl>
                                        <p:attrNameLst>
                                          <p:attrName>ppt_x</p:attrName>
                                        </p:attrNameLst>
                                      </p:cBhvr>
                                      <p:tavLst>
                                        <p:tav tm="0">
                                          <p:val>
                                            <p:strVal val="0-#ppt_w/2"/>
                                          </p:val>
                                        </p:tav>
                                        <p:tav tm="100000">
                                          <p:val>
                                            <p:strVal val="#ppt_x"/>
                                          </p:val>
                                        </p:tav>
                                      </p:tavLst>
                                    </p:anim>
                                    <p:anim calcmode="lin" valueType="num">
                                      <p:cBhvr>
                                        <p:cTn id="60" dur="500" fill="hold"/>
                                        <p:tgtEl>
                                          <p:spTgt spid="5152"/>
                                        </p:tgtEl>
                                        <p:attrNameLst>
                                          <p:attrName>ppt_y</p:attrName>
                                        </p:attrNameLst>
                                      </p:cBhvr>
                                      <p:tavLst>
                                        <p:tav tm="0">
                                          <p:val>
                                            <p:strVal val="#ppt_y"/>
                                          </p:val>
                                        </p:tav>
                                        <p:tav tm="100000">
                                          <p:val>
                                            <p:strVal val="#ppt_y"/>
                                          </p:val>
                                        </p:tav>
                                      </p:tavLst>
                                    </p:anim>
                                  </p:childTnLst>
                                </p:cTn>
                              </p:par>
                              <p:par>
                                <p:cTn id="61" presetID="2" presetClass="entr" presetSubtype="2" fill="hold" nodeType="withEffect">
                                  <p:stCondLst>
                                    <p:cond delay="0"/>
                                  </p:stCondLst>
                                  <p:childTnLst>
                                    <p:set>
                                      <p:cBhvr>
                                        <p:cTn id="62" dur="1" fill="hold">
                                          <p:stCondLst>
                                            <p:cond delay="0"/>
                                          </p:stCondLst>
                                        </p:cTn>
                                        <p:tgtEl>
                                          <p:spTgt spid="5155"/>
                                        </p:tgtEl>
                                        <p:attrNameLst>
                                          <p:attrName>style.visibility</p:attrName>
                                        </p:attrNameLst>
                                      </p:cBhvr>
                                      <p:to>
                                        <p:strVal val="visible"/>
                                      </p:to>
                                    </p:set>
                                    <p:anim calcmode="lin" valueType="num">
                                      <p:cBhvr>
                                        <p:cTn id="63" dur="500" fill="hold"/>
                                        <p:tgtEl>
                                          <p:spTgt spid="5155"/>
                                        </p:tgtEl>
                                        <p:attrNameLst>
                                          <p:attrName>ppt_x</p:attrName>
                                        </p:attrNameLst>
                                      </p:cBhvr>
                                      <p:tavLst>
                                        <p:tav tm="0">
                                          <p:val>
                                            <p:strVal val="1+#ppt_w/2"/>
                                          </p:val>
                                        </p:tav>
                                        <p:tav tm="100000">
                                          <p:val>
                                            <p:strVal val="#ppt_x"/>
                                          </p:val>
                                        </p:tav>
                                      </p:tavLst>
                                    </p:anim>
                                    <p:anim calcmode="lin" valueType="num">
                                      <p:cBhvr>
                                        <p:cTn id="64" dur="500" fill="hold"/>
                                        <p:tgtEl>
                                          <p:spTgt spid="5155"/>
                                        </p:tgtEl>
                                        <p:attrNameLst>
                                          <p:attrName>ppt_y</p:attrName>
                                        </p:attrNameLst>
                                      </p:cBhvr>
                                      <p:tavLst>
                                        <p:tav tm="0">
                                          <p:val>
                                            <p:strVal val="#ppt_y"/>
                                          </p:val>
                                        </p:tav>
                                        <p:tav tm="100000">
                                          <p:val>
                                            <p:strVal val="#ppt_y"/>
                                          </p:val>
                                        </p:tav>
                                      </p:tavLst>
                                    </p:anim>
                                  </p:childTnLst>
                                </p:cTn>
                              </p:par>
                            </p:childTnLst>
                          </p:cTn>
                        </p:par>
                        <p:par>
                          <p:cTn id="65" fill="hold">
                            <p:stCondLst>
                              <p:cond delay="3000"/>
                            </p:stCondLst>
                            <p:childTnLst>
                              <p:par>
                                <p:cTn id="66" presetID="2" presetClass="entr" presetSubtype="8" fill="hold" nodeType="afterEffect">
                                  <p:stCondLst>
                                    <p:cond delay="0"/>
                                  </p:stCondLst>
                                  <p:childTnLst>
                                    <p:set>
                                      <p:cBhvr>
                                        <p:cTn id="67" dur="1" fill="hold">
                                          <p:stCondLst>
                                            <p:cond delay="0"/>
                                          </p:stCondLst>
                                        </p:cTn>
                                        <p:tgtEl>
                                          <p:spTgt spid="5158"/>
                                        </p:tgtEl>
                                        <p:attrNameLst>
                                          <p:attrName>style.visibility</p:attrName>
                                        </p:attrNameLst>
                                      </p:cBhvr>
                                      <p:to>
                                        <p:strVal val="visible"/>
                                      </p:to>
                                    </p:set>
                                    <p:anim calcmode="lin" valueType="num">
                                      <p:cBhvr>
                                        <p:cTn id="68" dur="500" fill="hold"/>
                                        <p:tgtEl>
                                          <p:spTgt spid="5158"/>
                                        </p:tgtEl>
                                        <p:attrNameLst>
                                          <p:attrName>ppt_x</p:attrName>
                                        </p:attrNameLst>
                                      </p:cBhvr>
                                      <p:tavLst>
                                        <p:tav tm="0">
                                          <p:val>
                                            <p:strVal val="0-#ppt_w/2"/>
                                          </p:val>
                                        </p:tav>
                                        <p:tav tm="100000">
                                          <p:val>
                                            <p:strVal val="#ppt_x"/>
                                          </p:val>
                                        </p:tav>
                                      </p:tavLst>
                                    </p:anim>
                                    <p:anim calcmode="lin" valueType="num">
                                      <p:cBhvr>
                                        <p:cTn id="69" dur="500" fill="hold"/>
                                        <p:tgtEl>
                                          <p:spTgt spid="5158"/>
                                        </p:tgtEl>
                                        <p:attrNameLst>
                                          <p:attrName>ppt_y</p:attrName>
                                        </p:attrNameLst>
                                      </p:cBhvr>
                                      <p:tavLst>
                                        <p:tav tm="0">
                                          <p:val>
                                            <p:strVal val="#ppt_y"/>
                                          </p:val>
                                        </p:tav>
                                        <p:tav tm="100000">
                                          <p:val>
                                            <p:strVal val="#ppt_y"/>
                                          </p:val>
                                        </p:tav>
                                      </p:tavLst>
                                    </p:anim>
                                  </p:childTnLst>
                                </p:cTn>
                              </p:par>
                              <p:par>
                                <p:cTn id="70" presetID="2" presetClass="entr" presetSubtype="2" fill="hold" nodeType="withEffect">
                                  <p:stCondLst>
                                    <p:cond delay="0"/>
                                  </p:stCondLst>
                                  <p:childTnLst>
                                    <p:set>
                                      <p:cBhvr>
                                        <p:cTn id="71" dur="1" fill="hold">
                                          <p:stCondLst>
                                            <p:cond delay="0"/>
                                          </p:stCondLst>
                                        </p:cTn>
                                        <p:tgtEl>
                                          <p:spTgt spid="5161"/>
                                        </p:tgtEl>
                                        <p:attrNameLst>
                                          <p:attrName>style.visibility</p:attrName>
                                        </p:attrNameLst>
                                      </p:cBhvr>
                                      <p:to>
                                        <p:strVal val="visible"/>
                                      </p:to>
                                    </p:set>
                                    <p:anim calcmode="lin" valueType="num">
                                      <p:cBhvr>
                                        <p:cTn id="72" dur="500" fill="hold"/>
                                        <p:tgtEl>
                                          <p:spTgt spid="5161"/>
                                        </p:tgtEl>
                                        <p:attrNameLst>
                                          <p:attrName>ppt_x</p:attrName>
                                        </p:attrNameLst>
                                      </p:cBhvr>
                                      <p:tavLst>
                                        <p:tav tm="0">
                                          <p:val>
                                            <p:strVal val="1+#ppt_w/2"/>
                                          </p:val>
                                        </p:tav>
                                        <p:tav tm="100000">
                                          <p:val>
                                            <p:strVal val="#ppt_x"/>
                                          </p:val>
                                        </p:tav>
                                      </p:tavLst>
                                    </p:anim>
                                    <p:anim calcmode="lin" valueType="num">
                                      <p:cBhvr>
                                        <p:cTn id="73" dur="500" fill="hold"/>
                                        <p:tgtEl>
                                          <p:spTgt spid="5161"/>
                                        </p:tgtEl>
                                        <p:attrNameLst>
                                          <p:attrName>ppt_y</p:attrName>
                                        </p:attrNameLst>
                                      </p:cBhvr>
                                      <p:tavLst>
                                        <p:tav tm="0">
                                          <p:val>
                                            <p:strVal val="#ppt_y"/>
                                          </p:val>
                                        </p:tav>
                                        <p:tav tm="100000">
                                          <p:val>
                                            <p:strVal val="#ppt_y"/>
                                          </p:val>
                                        </p:tav>
                                      </p:tavLst>
                                    </p:anim>
                                  </p:childTnLst>
                                </p:cTn>
                              </p:par>
                            </p:childTnLst>
                          </p:cTn>
                        </p:par>
                        <p:par>
                          <p:cTn id="74" fill="hold">
                            <p:stCondLst>
                              <p:cond delay="3500"/>
                            </p:stCondLst>
                            <p:childTnLst>
                              <p:par>
                                <p:cTn id="75" presetID="2" presetClass="entr" presetSubtype="8" fill="hold" nodeType="afterEffect">
                                  <p:stCondLst>
                                    <p:cond delay="0"/>
                                  </p:stCondLst>
                                  <p:childTnLst>
                                    <p:set>
                                      <p:cBhvr>
                                        <p:cTn id="76" dur="1" fill="hold">
                                          <p:stCondLst>
                                            <p:cond delay="0"/>
                                          </p:stCondLst>
                                        </p:cTn>
                                        <p:tgtEl>
                                          <p:spTgt spid="5164"/>
                                        </p:tgtEl>
                                        <p:attrNameLst>
                                          <p:attrName>style.visibility</p:attrName>
                                        </p:attrNameLst>
                                      </p:cBhvr>
                                      <p:to>
                                        <p:strVal val="visible"/>
                                      </p:to>
                                    </p:set>
                                    <p:anim calcmode="lin" valueType="num">
                                      <p:cBhvr>
                                        <p:cTn id="77" dur="500" fill="hold"/>
                                        <p:tgtEl>
                                          <p:spTgt spid="5164"/>
                                        </p:tgtEl>
                                        <p:attrNameLst>
                                          <p:attrName>ppt_x</p:attrName>
                                        </p:attrNameLst>
                                      </p:cBhvr>
                                      <p:tavLst>
                                        <p:tav tm="0">
                                          <p:val>
                                            <p:strVal val="0-#ppt_w/2"/>
                                          </p:val>
                                        </p:tav>
                                        <p:tav tm="100000">
                                          <p:val>
                                            <p:strVal val="#ppt_x"/>
                                          </p:val>
                                        </p:tav>
                                      </p:tavLst>
                                    </p:anim>
                                    <p:anim calcmode="lin" valueType="num">
                                      <p:cBhvr>
                                        <p:cTn id="78" dur="500" fill="hold"/>
                                        <p:tgtEl>
                                          <p:spTgt spid="5164"/>
                                        </p:tgtEl>
                                        <p:attrNameLst>
                                          <p:attrName>ppt_y</p:attrName>
                                        </p:attrNameLst>
                                      </p:cBhvr>
                                      <p:tavLst>
                                        <p:tav tm="0">
                                          <p:val>
                                            <p:strVal val="#ppt_y"/>
                                          </p:val>
                                        </p:tav>
                                        <p:tav tm="100000">
                                          <p:val>
                                            <p:strVal val="#ppt_y"/>
                                          </p:val>
                                        </p:tav>
                                      </p:tavLst>
                                    </p:anim>
                                  </p:childTnLst>
                                </p:cTn>
                              </p:par>
                              <p:par>
                                <p:cTn id="79" presetID="2" presetClass="entr" presetSubtype="2" fill="hold" nodeType="withEffect">
                                  <p:stCondLst>
                                    <p:cond delay="0"/>
                                  </p:stCondLst>
                                  <p:childTnLst>
                                    <p:set>
                                      <p:cBhvr>
                                        <p:cTn id="80" dur="1" fill="hold">
                                          <p:stCondLst>
                                            <p:cond delay="0"/>
                                          </p:stCondLst>
                                        </p:cTn>
                                        <p:tgtEl>
                                          <p:spTgt spid="5167"/>
                                        </p:tgtEl>
                                        <p:attrNameLst>
                                          <p:attrName>style.visibility</p:attrName>
                                        </p:attrNameLst>
                                      </p:cBhvr>
                                      <p:to>
                                        <p:strVal val="visible"/>
                                      </p:to>
                                    </p:set>
                                    <p:anim calcmode="lin" valueType="num">
                                      <p:cBhvr>
                                        <p:cTn id="81" dur="500" fill="hold"/>
                                        <p:tgtEl>
                                          <p:spTgt spid="5167"/>
                                        </p:tgtEl>
                                        <p:attrNameLst>
                                          <p:attrName>ppt_x</p:attrName>
                                        </p:attrNameLst>
                                      </p:cBhvr>
                                      <p:tavLst>
                                        <p:tav tm="0">
                                          <p:val>
                                            <p:strVal val="1+#ppt_w/2"/>
                                          </p:val>
                                        </p:tav>
                                        <p:tav tm="100000">
                                          <p:val>
                                            <p:strVal val="#ppt_x"/>
                                          </p:val>
                                        </p:tav>
                                      </p:tavLst>
                                    </p:anim>
                                    <p:anim calcmode="lin" valueType="num">
                                      <p:cBhvr>
                                        <p:cTn id="82" dur="500" fill="hold"/>
                                        <p:tgtEl>
                                          <p:spTgt spid="516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ldLvl="0" autoUpdateAnimBg="0" build="p"/>
      <p:bldP spid="5124" grpId="0" bldLvl="0" animBg="1"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矩形 1"/>
          <p:cNvSpPr>
            <a:spLocks noChangeArrowheads="1"/>
          </p:cNvSpPr>
          <p:nvPr/>
        </p:nvSpPr>
        <p:spPr bwMode="auto">
          <a:xfrm>
            <a:off x="0" y="0"/>
            <a:ext cx="12858750" cy="3687763"/>
          </a:xfrm>
          <a:prstGeom prst="rect">
            <a:avLst/>
          </a:prstGeom>
          <a:blipFill dpi="0" rotWithShape="1">
            <a:blip r:embed="rId1"/>
            <a:srcRect/>
            <a:stretch>
              <a:fillRect/>
            </a:stretch>
          </a:blipFill>
          <a:ln>
            <a:noFill/>
          </a:ln>
          <a:extLst>
            <a:ext uri="{91240B29-F687-4F45-9708-019B960494DF}">
              <a14:hiddenLine xmlns:a14="http://schemas.microsoft.com/office/drawing/2010/main" w="9525">
                <a:solidFill>
                  <a:srgbClr val="000000"/>
                </a:solidFill>
                <a:bevel/>
              </a14:hiddenLine>
            </a:ext>
          </a:extLst>
        </p:spPr>
        <p:txBody>
          <a:bodyPr anchor="ctr"/>
          <a:lstStyle/>
          <a:p>
            <a:pPr algn="ctr"/>
            <a:endParaRPr lang="zh-CN" altLang="zh-CN">
              <a:solidFill>
                <a:srgbClr val="FFFFFF"/>
              </a:solidFill>
              <a:sym typeface="Calibri" panose="020F0502020204030204" pitchFamily="34" charset="0"/>
            </a:endParaRPr>
          </a:p>
        </p:txBody>
      </p:sp>
      <p:sp>
        <p:nvSpPr>
          <p:cNvPr id="23556" name="椭圆 52"/>
          <p:cNvSpPr>
            <a:spLocks noChangeArrowheads="1"/>
          </p:cNvSpPr>
          <p:nvPr/>
        </p:nvSpPr>
        <p:spPr bwMode="auto">
          <a:xfrm>
            <a:off x="5116513" y="2090738"/>
            <a:ext cx="2624137" cy="2624137"/>
          </a:xfrm>
          <a:prstGeom prst="ellipse">
            <a:avLst/>
          </a:prstGeom>
          <a:gradFill rotWithShape="1">
            <a:gsLst>
              <a:gs pos="0">
                <a:srgbClr val="EFFAFF"/>
              </a:gs>
              <a:gs pos="73999">
                <a:srgbClr val="7DD2FA"/>
              </a:gs>
              <a:gs pos="82999">
                <a:srgbClr val="7DD2FA"/>
              </a:gs>
              <a:gs pos="100000">
                <a:srgbClr val="A8E1FC"/>
              </a:gs>
            </a:gsLst>
            <a:lin ang="5400000" scaled="1"/>
          </a:gradFill>
          <a:ln w="12700" cap="flat" cmpd="sng">
            <a:noFill/>
            <a:miter lim="800000"/>
          </a:ln>
        </p:spPr>
        <p:txBody>
          <a:bodyPr lIns="96435" tIns="48218" rIns="96435" bIns="48218" anchor="ctr"/>
          <a:lstStyle/>
          <a:p>
            <a:pPr algn="ctr"/>
            <a:r>
              <a:rPr lang="en-US" sz="13800" b="1" dirty="0">
                <a:solidFill>
                  <a:srgbClr val="969696"/>
                </a:solidFill>
                <a:latin typeface="Agency FB" panose="020B0503020202020204" pitchFamily="34" charset="0"/>
                <a:ea typeface="微软雅黑" panose="020B0503020204020204" pitchFamily="34" charset="-122"/>
                <a:sym typeface="Agency FB" panose="020B0503020202020204" pitchFamily="34" charset="0"/>
              </a:rPr>
              <a:t>04</a:t>
            </a:r>
            <a:endParaRPr lang="zh-CN" altLang="en-US" sz="13800" b="1" dirty="0">
              <a:solidFill>
                <a:srgbClr val="969696"/>
              </a:solidFill>
              <a:latin typeface="Agency FB" panose="020B0503020202020204" pitchFamily="34" charset="0"/>
              <a:ea typeface="微软雅黑" panose="020B0503020204020204" pitchFamily="34" charset="-122"/>
              <a:sym typeface="Agency FB" panose="020B0503020202020204" pitchFamily="34" charset="0"/>
            </a:endParaRPr>
          </a:p>
        </p:txBody>
      </p:sp>
      <p:sp>
        <p:nvSpPr>
          <p:cNvPr id="23557" name="TextBox 2"/>
          <p:cNvSpPr>
            <a:spLocks noChangeArrowheads="1"/>
          </p:cNvSpPr>
          <p:nvPr/>
        </p:nvSpPr>
        <p:spPr bwMode="auto">
          <a:xfrm>
            <a:off x="3981450" y="4911725"/>
            <a:ext cx="4691063"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62" tIns="34281" rIns="68562" bIns="34281">
            <a:spAutoFit/>
          </a:bodyPr>
          <a:lstStyle/>
          <a:p>
            <a:pPr algn="ctr"/>
            <a:r>
              <a:rPr lang="zh-CN" altLang="en-US" sz="4400" b="1">
                <a:solidFill>
                  <a:srgbClr val="034868"/>
                </a:solidFill>
                <a:latin typeface="微软雅黑" panose="020B0503020204020204" pitchFamily="34" charset="-122"/>
                <a:ea typeface="微软雅黑" panose="020B0503020204020204" pitchFamily="34" charset="-122"/>
                <a:sym typeface="微软雅黑" panose="020B0503020204020204" pitchFamily="34" charset="-122"/>
              </a:rPr>
              <a:t>发展规划</a:t>
            </a:r>
            <a:endParaRPr lang="zh-CN" altLang="en-US"/>
          </a:p>
        </p:txBody>
      </p:sp>
      <p:sp>
        <p:nvSpPr>
          <p:cNvPr id="23558" name="直接连接符 10"/>
          <p:cNvSpPr>
            <a:spLocks noChangeShapeType="1"/>
          </p:cNvSpPr>
          <p:nvPr/>
        </p:nvSpPr>
        <p:spPr bwMode="auto">
          <a:xfrm>
            <a:off x="4114800" y="5729288"/>
            <a:ext cx="4392613" cy="1587"/>
          </a:xfrm>
          <a:prstGeom prst="line">
            <a:avLst/>
          </a:prstGeom>
          <a:noFill/>
          <a:ln w="9525" cap="flat" cmpd="sng">
            <a:solidFill>
              <a:srgbClr val="767676"/>
            </a:solidFill>
            <a:miter lim="800000"/>
          </a:ln>
          <a:extLst>
            <a:ext uri="{909E8E84-426E-40DD-AFC4-6F175D3DCCD1}">
              <a14:hiddenFill xmlns:a14="http://schemas.microsoft.com/office/drawing/2010/main">
                <a:noFill/>
              </a14:hiddenFill>
            </a:ext>
          </a:extLst>
        </p:spPr>
        <p:txBody>
          <a:bodyPr/>
          <a:lstStyle/>
          <a:p>
            <a:endParaRPr lang="zh-CN" altLang="zh-CN">
              <a:solidFill>
                <a:srgbClr val="5F5F5F"/>
              </a:solidFill>
              <a:sym typeface="Calibri" panose="020F0502020204030204" pitchFamily="34" charset="0"/>
            </a:endParaRPr>
          </a:p>
        </p:txBody>
      </p:sp>
      <p:sp>
        <p:nvSpPr>
          <p:cNvPr id="23559" name="Oval 39"/>
          <p:cNvSpPr>
            <a:spLocks noChangeAspect="1" noChangeArrowheads="1"/>
          </p:cNvSpPr>
          <p:nvPr/>
        </p:nvSpPr>
        <p:spPr bwMode="auto">
          <a:xfrm>
            <a:off x="4341813" y="6045200"/>
            <a:ext cx="161925" cy="163513"/>
          </a:xfrm>
          <a:prstGeom prst="ellipse">
            <a:avLst/>
          </a:prstGeom>
          <a:solidFill>
            <a:schemeClr val="tx1"/>
          </a:solidFill>
          <a:ln>
            <a:noFill/>
          </a:ln>
          <a:extLst>
            <a:ext uri="{91240B29-F687-4F45-9708-019B960494DF}">
              <a14:hiddenLine xmlns:a14="http://schemas.microsoft.com/office/drawing/2010/main" w="9525">
                <a:solidFill>
                  <a:srgbClr val="000000"/>
                </a:solidFill>
                <a:bevel/>
              </a14:hiddenLine>
            </a:ext>
          </a:extLst>
        </p:spPr>
        <p:txBody>
          <a:bodyPr lIns="68562" tIns="34281" rIns="68562" bIns="34281"/>
          <a:lstStyle/>
          <a:p>
            <a:endParaRPr lang="zh-CN" altLang="zh-CN" sz="1500">
              <a:solidFill>
                <a:schemeClr val="accent1"/>
              </a:solidFill>
              <a:sym typeface="Calibri" panose="020F0502020204030204" pitchFamily="34" charset="0"/>
            </a:endParaRPr>
          </a:p>
        </p:txBody>
      </p:sp>
      <p:sp>
        <p:nvSpPr>
          <p:cNvPr id="23560" name="Oval 42"/>
          <p:cNvSpPr>
            <a:spLocks noChangeAspect="1" noChangeArrowheads="1"/>
          </p:cNvSpPr>
          <p:nvPr/>
        </p:nvSpPr>
        <p:spPr bwMode="auto">
          <a:xfrm>
            <a:off x="6330950" y="6045200"/>
            <a:ext cx="161925" cy="163513"/>
          </a:xfrm>
          <a:prstGeom prst="ellipse">
            <a:avLst/>
          </a:prstGeom>
          <a:solidFill>
            <a:schemeClr val="tx1"/>
          </a:solidFill>
          <a:ln>
            <a:noFill/>
          </a:ln>
          <a:extLst>
            <a:ext uri="{91240B29-F687-4F45-9708-019B960494DF}">
              <a14:hiddenLine xmlns:a14="http://schemas.microsoft.com/office/drawing/2010/main" w="9525">
                <a:solidFill>
                  <a:srgbClr val="000000"/>
                </a:solidFill>
                <a:bevel/>
              </a14:hiddenLine>
            </a:ext>
          </a:extLst>
        </p:spPr>
        <p:txBody>
          <a:bodyPr lIns="68562" tIns="34281" rIns="68562" bIns="34281"/>
          <a:lstStyle/>
          <a:p>
            <a:endParaRPr lang="zh-CN" altLang="zh-CN" sz="1500">
              <a:solidFill>
                <a:schemeClr val="accent1"/>
              </a:solidFill>
              <a:sym typeface="Calibri" panose="020F0502020204030204" pitchFamily="34" charset="0"/>
            </a:endParaRPr>
          </a:p>
        </p:txBody>
      </p:sp>
      <p:sp>
        <p:nvSpPr>
          <p:cNvPr id="23561" name="TextBox 8"/>
          <p:cNvSpPr>
            <a:spLocks noChangeArrowheads="1"/>
          </p:cNvSpPr>
          <p:nvPr/>
        </p:nvSpPr>
        <p:spPr bwMode="auto">
          <a:xfrm>
            <a:off x="4613275" y="5976938"/>
            <a:ext cx="1698625"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62" tIns="34281" rIns="68562" bIns="34281">
            <a:spAutoFit/>
          </a:bodyPr>
          <a:lstStyle/>
          <a:p>
            <a:r>
              <a:rPr lang="zh-CN" altLang="en-US" sz="1500">
                <a:solidFill>
                  <a:srgbClr val="5F5F5F"/>
                </a:solidFill>
                <a:latin typeface="幼圆" panose="02010509060101010101" pitchFamily="49" charset="-122"/>
                <a:ea typeface="幼圆" panose="02010509060101010101" pitchFamily="49" charset="-122"/>
                <a:sym typeface="幼圆" panose="02010509060101010101" pitchFamily="49" charset="-122"/>
              </a:rPr>
              <a:t>公司战略目标</a:t>
            </a:r>
            <a:endParaRPr lang="zh-CN" altLang="en-US">
              <a:solidFill>
                <a:srgbClr val="5F5F5F"/>
              </a:solidFill>
              <a:sym typeface="Calibri" panose="020F0502020204030204" pitchFamily="34" charset="0"/>
            </a:endParaRPr>
          </a:p>
        </p:txBody>
      </p:sp>
      <p:sp>
        <p:nvSpPr>
          <p:cNvPr id="23562" name="TextBox 9"/>
          <p:cNvSpPr>
            <a:spLocks noChangeArrowheads="1"/>
          </p:cNvSpPr>
          <p:nvPr/>
        </p:nvSpPr>
        <p:spPr bwMode="auto">
          <a:xfrm>
            <a:off x="6604000" y="5976938"/>
            <a:ext cx="1697038"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62" tIns="34281" rIns="68562" bIns="34281">
            <a:spAutoFit/>
          </a:bodyPr>
          <a:lstStyle/>
          <a:p>
            <a:r>
              <a:rPr lang="zh-CN" altLang="en-US" sz="1500">
                <a:solidFill>
                  <a:srgbClr val="5F5F5F"/>
                </a:solidFill>
                <a:latin typeface="幼圆" panose="02010509060101010101" pitchFamily="49" charset="-122"/>
                <a:ea typeface="幼圆" panose="02010509060101010101" pitchFamily="49" charset="-122"/>
                <a:sym typeface="幼圆" panose="02010509060101010101" pitchFamily="49" charset="-122"/>
              </a:rPr>
              <a:t>五年发展规划</a:t>
            </a:r>
            <a:endParaRPr lang="zh-CN" altLang="en-US">
              <a:solidFill>
                <a:srgbClr val="5F5F5F"/>
              </a:solidFill>
              <a:sym typeface="Calibri" panose="020F050202020403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600" advTm="6000">
        <p14:gallery dir="l"/>
      </p:transition>
    </mc:Choice>
    <mc:Fallback>
      <p:transition spd="slow" advTm="6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3556"/>
                                        </p:tgtEl>
                                        <p:attrNameLst>
                                          <p:attrName>style.visibility</p:attrName>
                                        </p:attrNameLst>
                                      </p:cBhvr>
                                      <p:to>
                                        <p:strVal val="visible"/>
                                      </p:to>
                                    </p:set>
                                    <p:anim calcmode="lin" valueType="num">
                                      <p:cBhvr>
                                        <p:cTn id="7" dur="500" fill="hold"/>
                                        <p:tgtEl>
                                          <p:spTgt spid="23556"/>
                                        </p:tgtEl>
                                        <p:attrNameLst>
                                          <p:attrName>ppt_w</p:attrName>
                                        </p:attrNameLst>
                                      </p:cBhvr>
                                      <p:tavLst>
                                        <p:tav tm="0">
                                          <p:val>
                                            <p:fltVal val="0"/>
                                          </p:val>
                                        </p:tav>
                                        <p:tav tm="100000">
                                          <p:val>
                                            <p:strVal val="#ppt_w"/>
                                          </p:val>
                                        </p:tav>
                                      </p:tavLst>
                                    </p:anim>
                                    <p:anim calcmode="lin" valueType="num">
                                      <p:cBhvr>
                                        <p:cTn id="8" dur="500" fill="hold"/>
                                        <p:tgtEl>
                                          <p:spTgt spid="23556"/>
                                        </p:tgtEl>
                                        <p:attrNameLst>
                                          <p:attrName>ppt_h</p:attrName>
                                        </p:attrNameLst>
                                      </p:cBhvr>
                                      <p:tavLst>
                                        <p:tav tm="0">
                                          <p:val>
                                            <p:fltVal val="0"/>
                                          </p:val>
                                        </p:tav>
                                        <p:tav tm="100000">
                                          <p:val>
                                            <p:strVal val="#ppt_h"/>
                                          </p:val>
                                        </p:tav>
                                      </p:tavLst>
                                    </p:anim>
                                    <p:animEffect>
                                      <p:cBhvr>
                                        <p:cTn id="9" dur="500"/>
                                        <p:tgtEl>
                                          <p:spTgt spid="23556"/>
                                        </p:tgtEl>
                                      </p:cBhvr>
                                    </p:animEffect>
                                  </p:childTnLst>
                                </p:cTn>
                              </p:par>
                            </p:childTnLst>
                          </p:cTn>
                        </p:par>
                        <p:par>
                          <p:cTn id="10" fill="hold">
                            <p:stCondLst>
                              <p:cond delay="5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23557"/>
                                        </p:tgtEl>
                                        <p:attrNameLst>
                                          <p:attrName>style.visibility</p:attrName>
                                        </p:attrNameLst>
                                      </p:cBhvr>
                                      <p:to>
                                        <p:strVal val="visible"/>
                                      </p:to>
                                    </p:set>
                                    <p:anim calcmode="lin" valueType="num">
                                      <p:cBhvr>
                                        <p:cTn id="13" dur="500" fill="hold"/>
                                        <p:tgtEl>
                                          <p:spTgt spid="23557"/>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23557"/>
                                        </p:tgtEl>
                                        <p:attrNameLst>
                                          <p:attrName>ppt_y</p:attrName>
                                        </p:attrNameLst>
                                      </p:cBhvr>
                                      <p:tavLst>
                                        <p:tav tm="0">
                                          <p:val>
                                            <p:strVal val="#ppt_y"/>
                                          </p:val>
                                        </p:tav>
                                        <p:tav tm="100000">
                                          <p:val>
                                            <p:strVal val="#ppt_y"/>
                                          </p:val>
                                        </p:tav>
                                      </p:tavLst>
                                    </p:anim>
                                    <p:anim calcmode="lin" valueType="num">
                                      <p:cBhvr>
                                        <p:cTn id="15" dur="500" fill="hold"/>
                                        <p:tgtEl>
                                          <p:spTgt spid="23557"/>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23557"/>
                                        </p:tgtEl>
                                        <p:attrNameLst>
                                          <p:attrName>ppt_w</p:attrName>
                                        </p:attrNameLst>
                                      </p:cBhvr>
                                      <p:tavLst>
                                        <p:tav tm="0">
                                          <p:val>
                                            <p:strVal val="#ppt_w/10"/>
                                          </p:val>
                                        </p:tav>
                                        <p:tav tm="50000">
                                          <p:val>
                                            <p:strVal val="#ppt_w+.01"/>
                                          </p:val>
                                        </p:tav>
                                        <p:tav tm="100000">
                                          <p:val>
                                            <p:strVal val="#ppt_w"/>
                                          </p:val>
                                        </p:tav>
                                      </p:tavLst>
                                    </p:anim>
                                    <p:animEffect>
                                      <p:cBhvr>
                                        <p:cTn id="17" dur="500" tmFilter="0,0; .5, 1; 1, 1"/>
                                        <p:tgtEl>
                                          <p:spTgt spid="23557"/>
                                        </p:tgtEl>
                                      </p:cBhvr>
                                    </p:animEffect>
                                  </p:childTnLst>
                                </p:cTn>
                              </p:par>
                            </p:childTnLst>
                          </p:cTn>
                        </p:par>
                        <p:par>
                          <p:cTn id="18" fill="hold">
                            <p:stCondLst>
                              <p:cond delay="1149"/>
                            </p:stCondLst>
                            <p:childTnLst>
                              <p:par>
                                <p:cTn id="19" presetID="16" presetClass="entr" presetSubtype="21" fill="hold" grpId="0" nodeType="afterEffect">
                                  <p:stCondLst>
                                    <p:cond delay="0"/>
                                  </p:stCondLst>
                                  <p:childTnLst>
                                    <p:set>
                                      <p:cBhvr>
                                        <p:cTn id="20" dur="1" fill="hold">
                                          <p:stCondLst>
                                            <p:cond delay="0"/>
                                          </p:stCondLst>
                                        </p:cTn>
                                        <p:tgtEl>
                                          <p:spTgt spid="23558"/>
                                        </p:tgtEl>
                                        <p:attrNameLst>
                                          <p:attrName>style.visibility</p:attrName>
                                        </p:attrNameLst>
                                      </p:cBhvr>
                                      <p:to>
                                        <p:strVal val="visible"/>
                                      </p:to>
                                    </p:set>
                                    <p:animEffect>
                                      <p:cBhvr>
                                        <p:cTn id="21" dur="500"/>
                                        <p:tgtEl>
                                          <p:spTgt spid="23558"/>
                                        </p:tgtEl>
                                      </p:cBhvr>
                                    </p:animEffect>
                                  </p:childTnLst>
                                </p:cTn>
                              </p:par>
                            </p:childTnLst>
                          </p:cTn>
                        </p:par>
                        <p:par>
                          <p:cTn id="22" fill="hold">
                            <p:stCondLst>
                              <p:cond delay="1649"/>
                            </p:stCondLst>
                            <p:childTnLst>
                              <p:par>
                                <p:cTn id="23" presetID="2" presetClass="entr" presetSubtype="12" fill="hold" grpId="0" nodeType="afterEffect">
                                  <p:stCondLst>
                                    <p:cond delay="0"/>
                                  </p:stCondLst>
                                  <p:childTnLst>
                                    <p:set>
                                      <p:cBhvr>
                                        <p:cTn id="24" dur="1" fill="hold">
                                          <p:stCondLst>
                                            <p:cond delay="0"/>
                                          </p:stCondLst>
                                        </p:cTn>
                                        <p:tgtEl>
                                          <p:spTgt spid="23559"/>
                                        </p:tgtEl>
                                        <p:attrNameLst>
                                          <p:attrName>style.visibility</p:attrName>
                                        </p:attrNameLst>
                                      </p:cBhvr>
                                      <p:to>
                                        <p:strVal val="visible"/>
                                      </p:to>
                                    </p:set>
                                    <p:anim calcmode="lin" valueType="num">
                                      <p:cBhvr>
                                        <p:cTn id="25" dur="500" fill="hold"/>
                                        <p:tgtEl>
                                          <p:spTgt spid="23559"/>
                                        </p:tgtEl>
                                        <p:attrNameLst>
                                          <p:attrName>ppt_x</p:attrName>
                                        </p:attrNameLst>
                                      </p:cBhvr>
                                      <p:tavLst>
                                        <p:tav tm="0">
                                          <p:val>
                                            <p:strVal val="0-#ppt_w/2"/>
                                          </p:val>
                                        </p:tav>
                                        <p:tav tm="100000">
                                          <p:val>
                                            <p:strVal val="#ppt_x"/>
                                          </p:val>
                                        </p:tav>
                                      </p:tavLst>
                                    </p:anim>
                                    <p:anim calcmode="lin" valueType="num">
                                      <p:cBhvr>
                                        <p:cTn id="26" dur="500" fill="hold"/>
                                        <p:tgtEl>
                                          <p:spTgt spid="23559"/>
                                        </p:tgtEl>
                                        <p:attrNameLst>
                                          <p:attrName>ppt_y</p:attrName>
                                        </p:attrNameLst>
                                      </p:cBhvr>
                                      <p:tavLst>
                                        <p:tav tm="0">
                                          <p:val>
                                            <p:strVal val="1+#ppt_h/2"/>
                                          </p:val>
                                        </p:tav>
                                        <p:tav tm="100000">
                                          <p:val>
                                            <p:strVal val="#ppt_y"/>
                                          </p:val>
                                        </p:tav>
                                      </p:tavLst>
                                    </p:anim>
                                  </p:childTnLst>
                                </p:cTn>
                              </p:par>
                              <p:par>
                                <p:cTn id="27" presetID="2" presetClass="entr" presetSubtype="12" fill="hold" grpId="0" nodeType="withEffect">
                                  <p:stCondLst>
                                    <p:cond delay="300"/>
                                  </p:stCondLst>
                                  <p:childTnLst>
                                    <p:set>
                                      <p:cBhvr>
                                        <p:cTn id="28" dur="1" fill="hold">
                                          <p:stCondLst>
                                            <p:cond delay="0"/>
                                          </p:stCondLst>
                                        </p:cTn>
                                        <p:tgtEl>
                                          <p:spTgt spid="23560"/>
                                        </p:tgtEl>
                                        <p:attrNameLst>
                                          <p:attrName>style.visibility</p:attrName>
                                        </p:attrNameLst>
                                      </p:cBhvr>
                                      <p:to>
                                        <p:strVal val="visible"/>
                                      </p:to>
                                    </p:set>
                                    <p:anim calcmode="lin" valueType="num">
                                      <p:cBhvr>
                                        <p:cTn id="29" dur="500" fill="hold"/>
                                        <p:tgtEl>
                                          <p:spTgt spid="23560"/>
                                        </p:tgtEl>
                                        <p:attrNameLst>
                                          <p:attrName>ppt_x</p:attrName>
                                        </p:attrNameLst>
                                      </p:cBhvr>
                                      <p:tavLst>
                                        <p:tav tm="0">
                                          <p:val>
                                            <p:strVal val="0-#ppt_w/2"/>
                                          </p:val>
                                        </p:tav>
                                        <p:tav tm="100000">
                                          <p:val>
                                            <p:strVal val="#ppt_x"/>
                                          </p:val>
                                        </p:tav>
                                      </p:tavLst>
                                    </p:anim>
                                    <p:anim calcmode="lin" valueType="num">
                                      <p:cBhvr>
                                        <p:cTn id="30" dur="500" fill="hold"/>
                                        <p:tgtEl>
                                          <p:spTgt spid="23560"/>
                                        </p:tgtEl>
                                        <p:attrNameLst>
                                          <p:attrName>ppt_y</p:attrName>
                                        </p:attrNameLst>
                                      </p:cBhvr>
                                      <p:tavLst>
                                        <p:tav tm="0">
                                          <p:val>
                                            <p:strVal val="1+#ppt_h/2"/>
                                          </p:val>
                                        </p:tav>
                                        <p:tav tm="100000">
                                          <p:val>
                                            <p:strVal val="#ppt_y"/>
                                          </p:val>
                                        </p:tav>
                                      </p:tavLst>
                                    </p:anim>
                                  </p:childTnLst>
                                </p:cTn>
                              </p:par>
                            </p:childTnLst>
                          </p:cTn>
                        </p:par>
                        <p:par>
                          <p:cTn id="31" fill="hold">
                            <p:stCondLst>
                              <p:cond delay="2149"/>
                            </p:stCondLst>
                            <p:childTnLst>
                              <p:par>
                                <p:cTn id="32" presetID="22" presetClass="entr" presetSubtype="8" fill="hold" grpId="0" nodeType="afterEffect">
                                  <p:stCondLst>
                                    <p:cond delay="0"/>
                                  </p:stCondLst>
                                  <p:childTnLst>
                                    <p:set>
                                      <p:cBhvr>
                                        <p:cTn id="33" dur="1" fill="hold">
                                          <p:stCondLst>
                                            <p:cond delay="0"/>
                                          </p:stCondLst>
                                        </p:cTn>
                                        <p:tgtEl>
                                          <p:spTgt spid="23561"/>
                                        </p:tgtEl>
                                        <p:attrNameLst>
                                          <p:attrName>style.visibility</p:attrName>
                                        </p:attrNameLst>
                                      </p:cBhvr>
                                      <p:to>
                                        <p:strVal val="visible"/>
                                      </p:to>
                                    </p:set>
                                    <p:animEffect>
                                      <p:cBhvr>
                                        <p:cTn id="34" dur="500"/>
                                        <p:tgtEl>
                                          <p:spTgt spid="23561"/>
                                        </p:tgtEl>
                                      </p:cBhvr>
                                    </p:animEffect>
                                  </p:childTnLst>
                                </p:cTn>
                              </p:par>
                              <p:par>
                                <p:cTn id="35" presetID="22" presetClass="entr" presetSubtype="8" fill="hold" grpId="0" nodeType="withEffect">
                                  <p:stCondLst>
                                    <p:cond delay="100"/>
                                  </p:stCondLst>
                                  <p:childTnLst>
                                    <p:set>
                                      <p:cBhvr>
                                        <p:cTn id="36" dur="1" fill="hold">
                                          <p:stCondLst>
                                            <p:cond delay="0"/>
                                          </p:stCondLst>
                                        </p:cTn>
                                        <p:tgtEl>
                                          <p:spTgt spid="23562"/>
                                        </p:tgtEl>
                                        <p:attrNameLst>
                                          <p:attrName>style.visibility</p:attrName>
                                        </p:attrNameLst>
                                      </p:cBhvr>
                                      <p:to>
                                        <p:strVal val="visible"/>
                                      </p:to>
                                    </p:set>
                                    <p:animEffect>
                                      <p:cBhvr>
                                        <p:cTn id="37" dur="500"/>
                                        <p:tgtEl>
                                          <p:spTgt spid="23562"/>
                                        </p:tgtEl>
                                      </p:cBhvr>
                                    </p:animEffect>
                                  </p:childTnLst>
                                </p:cTn>
                              </p:par>
                            </p:childTnLst>
                          </p:cTn>
                        </p:par>
                        <p:par>
                          <p:cTn id="38" fill="hold">
                            <p:stCondLst>
                              <p:cond delay="2649"/>
                            </p:stCondLst>
                            <p:childTnLst>
                              <p:par>
                                <p:cTn id="39" presetID="23" presetClass="entr" presetSubtype="32" fill="hold" grpId="0" nodeType="afterEffect">
                                  <p:stCondLst>
                                    <p:cond delay="0"/>
                                  </p:stCondLst>
                                  <p:childTnLst>
                                    <p:set>
                                      <p:cBhvr>
                                        <p:cTn id="40" dur="1" fill="hold">
                                          <p:stCondLst>
                                            <p:cond delay="0"/>
                                          </p:stCondLst>
                                        </p:cTn>
                                        <p:tgtEl>
                                          <p:spTgt spid="23555"/>
                                        </p:tgtEl>
                                        <p:attrNameLst>
                                          <p:attrName>style.visibility</p:attrName>
                                        </p:attrNameLst>
                                      </p:cBhvr>
                                      <p:to>
                                        <p:strVal val="visible"/>
                                      </p:to>
                                    </p:set>
                                    <p:anim calcmode="lin" valueType="num">
                                      <p:cBhvr>
                                        <p:cTn id="41" dur="500" fill="hold"/>
                                        <p:tgtEl>
                                          <p:spTgt spid="23555"/>
                                        </p:tgtEl>
                                        <p:attrNameLst>
                                          <p:attrName>ppt_w</p:attrName>
                                        </p:attrNameLst>
                                      </p:cBhvr>
                                      <p:tavLst>
                                        <p:tav tm="0">
                                          <p:val>
                                            <p:strVal val="4*#ppt_w"/>
                                          </p:val>
                                        </p:tav>
                                        <p:tav tm="100000">
                                          <p:val>
                                            <p:strVal val="#ppt_w"/>
                                          </p:val>
                                        </p:tav>
                                      </p:tavLst>
                                    </p:anim>
                                    <p:anim calcmode="lin" valueType="num">
                                      <p:cBhvr>
                                        <p:cTn id="42" dur="500" fill="hold"/>
                                        <p:tgtEl>
                                          <p:spTgt spid="23555"/>
                                        </p:tgtEl>
                                        <p:attrNameLst>
                                          <p:attrName>ppt_h</p:attrName>
                                        </p:attrNameLst>
                                      </p:cBhvr>
                                      <p:tavLst>
                                        <p:tav tm="0">
                                          <p:val>
                                            <p:strVal val="4*#ppt_h"/>
                                          </p:val>
                                        </p:tav>
                                        <p:tav tm="100000">
                                          <p:val>
                                            <p:strVal val="#ppt_h"/>
                                          </p:val>
                                        </p:tav>
                                      </p:tavLst>
                                    </p:anim>
                                  </p:childTnLst>
                                </p:cTn>
                              </p:par>
                            </p:childTnLst>
                          </p:cTn>
                        </p:par>
                        <p:par>
                          <p:cTn id="43" fill="hold">
                            <p:stCondLst>
                              <p:cond delay="3149"/>
                            </p:stCondLst>
                            <p:childTnLst>
                              <p:par>
                                <p:cTn id="44" presetID="26" presetClass="emph" presetSubtype="0" fill="hold" grpId="1" nodeType="afterEffect">
                                  <p:stCondLst>
                                    <p:cond delay="0"/>
                                  </p:stCondLst>
                                  <p:childTnLst>
                                    <p:animEffect>
                                      <p:cBhvr>
                                        <p:cTn id="45" dur="500" tmFilter="0, 0; .2, .5; .8, .5; 1, 0"/>
                                        <p:tgtEl>
                                          <p:spTgt spid="23555"/>
                                        </p:tgtEl>
                                      </p:cBhvr>
                                    </p:animEffect>
                                    <p:animScale>
                                      <p:cBhvr>
                                        <p:cTn id="46" dur="250" autoRev="1" fill="hold"/>
                                        <p:tgtEl>
                                          <p:spTgt spid="2355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ldLvl="0" animBg="1" autoUpdateAnimBg="0"/>
      <p:bldP spid="23555" grpId="1" bldLvl="0" animBg="1" autoUpdateAnimBg="0"/>
      <p:bldP spid="23556" grpId="0" bldLvl="0" animBg="1" autoUpdateAnimBg="0"/>
      <p:bldP spid="23557" grpId="0" bldLvl="0" autoUpdateAnimBg="0"/>
      <p:bldP spid="23558" grpId="0" bldLvl="0" animBg="1" autoUpdateAnimBg="0"/>
      <p:bldP spid="23559" grpId="0" bldLvl="0" animBg="1" autoUpdateAnimBg="0"/>
      <p:bldP spid="23560" grpId="0" bldLvl="0" animBg="1" autoUpdateAnimBg="0"/>
      <p:bldP spid="23561" grpId="0" bldLvl="0" autoUpdateAnimBg="0"/>
      <p:bldP spid="23562" grpId="0" bldLvl="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Box 66"/>
          <p:cNvSpPr>
            <a:spLocks noChangeArrowheads="1"/>
          </p:cNvSpPr>
          <p:nvPr/>
        </p:nvSpPr>
        <p:spPr bwMode="auto">
          <a:xfrm>
            <a:off x="1173163" y="4194175"/>
            <a:ext cx="242252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endParaRPr lang="zh-CN" altLang="en-US" sz="2400" b="1">
              <a:solidFill>
                <a:srgbClr val="034868"/>
              </a:solidFill>
              <a:latin typeface="微软雅黑" panose="020B0503020204020204" pitchFamily="34" charset="-122"/>
              <a:ea typeface="微软雅黑" panose="020B0503020204020204" pitchFamily="34" charset="-122"/>
              <a:sym typeface="微软雅黑" panose="020B0503020204020204" pitchFamily="34" charset="-122"/>
            </a:endParaRPr>
          </a:p>
          <a:p>
            <a:pPr algn="r">
              <a:lnSpc>
                <a:spcPct val="150000"/>
              </a:lnSpc>
            </a:pPr>
            <a:r>
              <a:rPr lang="zh-CN" altLang="en-US" sz="1600">
                <a:solidFill>
                  <a:srgbClr val="056C9C"/>
                </a:solidFill>
                <a:latin typeface="微软雅黑" panose="020B0503020204020204" pitchFamily="34" charset="-122"/>
                <a:ea typeface="微软雅黑" panose="020B0503020204020204" pitchFamily="34" charset="-122"/>
                <a:sym typeface="微软雅黑" panose="020B0503020204020204" pitchFamily="34" charset="-122"/>
              </a:rPr>
              <a:t>敬业、团结、开扩、求实</a:t>
            </a:r>
            <a:endParaRPr lang="zh-CN" altLang="en-US"/>
          </a:p>
        </p:txBody>
      </p:sp>
      <p:sp>
        <p:nvSpPr>
          <p:cNvPr id="24579" name="TextBox 68"/>
          <p:cNvSpPr>
            <a:spLocks noChangeArrowheads="1"/>
          </p:cNvSpPr>
          <p:nvPr/>
        </p:nvSpPr>
        <p:spPr bwMode="auto">
          <a:xfrm>
            <a:off x="1820863" y="2536825"/>
            <a:ext cx="2390775"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lnSpc>
                <a:spcPct val="150000"/>
              </a:lnSpc>
            </a:pPr>
            <a:r>
              <a:rPr lang="zh-CN" altLang="en-US" sz="1400">
                <a:solidFill>
                  <a:srgbClr val="056C9C"/>
                </a:solidFill>
                <a:latin typeface="微软雅黑" panose="020B0503020204020204" pitchFamily="34" charset="-122"/>
                <a:ea typeface="微软雅黑" panose="020B0503020204020204" pitchFamily="34" charset="-122"/>
                <a:sym typeface="微软雅黑" panose="020B0503020204020204" pitchFamily="34" charset="-122"/>
              </a:rPr>
              <a:t>开扩、创新</a:t>
            </a:r>
            <a:endParaRPr lang="en-US" sz="1400">
              <a:solidFill>
                <a:srgbClr val="056C9C"/>
              </a:solidFill>
              <a:latin typeface="微软雅黑" panose="020B0503020204020204" pitchFamily="34" charset="-122"/>
              <a:ea typeface="微软雅黑" panose="020B0503020204020204" pitchFamily="34" charset="-122"/>
              <a:sym typeface="微软雅黑" panose="020B0503020204020204" pitchFamily="34" charset="-122"/>
            </a:endParaRPr>
          </a:p>
          <a:p>
            <a:pPr algn="r">
              <a:lnSpc>
                <a:spcPct val="150000"/>
              </a:lnSpc>
            </a:pPr>
            <a:r>
              <a:rPr lang="zh-CN" altLang="en-US" sz="1400">
                <a:solidFill>
                  <a:srgbClr val="056C9C"/>
                </a:solidFill>
                <a:latin typeface="微软雅黑" panose="020B0503020204020204" pitchFamily="34" charset="-122"/>
                <a:ea typeface="微软雅黑" panose="020B0503020204020204" pitchFamily="34" charset="-122"/>
                <a:sym typeface="微软雅黑" panose="020B0503020204020204" pitchFamily="34" charset="-122"/>
              </a:rPr>
              <a:t>服务、服务、再服务</a:t>
            </a:r>
            <a:endParaRPr lang="zh-CN" altLang="en-US" sz="1400"/>
          </a:p>
        </p:txBody>
      </p:sp>
      <p:sp>
        <p:nvSpPr>
          <p:cNvPr id="24580" name="TextBox 69"/>
          <p:cNvSpPr>
            <a:spLocks noChangeArrowheads="1"/>
          </p:cNvSpPr>
          <p:nvPr/>
        </p:nvSpPr>
        <p:spPr bwMode="auto">
          <a:xfrm>
            <a:off x="9093200" y="4121150"/>
            <a:ext cx="2460625" cy="155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zh-CN" altLang="en-US" sz="2400" b="1">
              <a:solidFill>
                <a:srgbClr val="034868"/>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50000"/>
              </a:lnSpc>
            </a:pPr>
            <a:r>
              <a:rPr lang="zh-CN" altLang="en-US" sz="1600">
                <a:solidFill>
                  <a:srgbClr val="056C9C"/>
                </a:solidFill>
                <a:latin typeface="微软雅黑" panose="020B0503020204020204" pitchFamily="34" charset="-122"/>
                <a:ea typeface="微软雅黑" panose="020B0503020204020204" pitchFamily="34" charset="-122"/>
                <a:sym typeface="微软雅黑" panose="020B0503020204020204" pitchFamily="34" charset="-122"/>
              </a:rPr>
              <a:t>以为经营钻石为理念、打造行业最具影响力的管理系统软件</a:t>
            </a:r>
            <a:endParaRPr lang="zh-CN" altLang="en-US"/>
          </a:p>
        </p:txBody>
      </p:sp>
      <p:sp>
        <p:nvSpPr>
          <p:cNvPr id="24581" name="TextBox 71"/>
          <p:cNvSpPr>
            <a:spLocks noChangeArrowheads="1"/>
          </p:cNvSpPr>
          <p:nvPr/>
        </p:nvSpPr>
        <p:spPr bwMode="auto">
          <a:xfrm>
            <a:off x="8518525" y="2247900"/>
            <a:ext cx="2390775"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zh-CN" altLang="en-US" sz="2400" b="1">
              <a:solidFill>
                <a:srgbClr val="034868"/>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50000"/>
              </a:lnSpc>
            </a:pPr>
            <a:r>
              <a:rPr lang="zh-CN" altLang="en-US" sz="1600">
                <a:solidFill>
                  <a:srgbClr val="056C9C"/>
                </a:solidFill>
                <a:latin typeface="微软雅黑" panose="020B0503020204020204" pitchFamily="34" charset="-122"/>
                <a:ea typeface="微软雅黑" panose="020B0503020204020204" pitchFamily="34" charset="-122"/>
                <a:sym typeface="微软雅黑" panose="020B0503020204020204" pitchFamily="34" charset="-122"/>
              </a:rPr>
              <a:t>诚信、实惠、</a:t>
            </a:r>
            <a:endParaRPr lang="en-US" sz="1600">
              <a:solidFill>
                <a:srgbClr val="056C9C"/>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50000"/>
              </a:lnSpc>
            </a:pPr>
            <a:r>
              <a:rPr lang="zh-CN" altLang="en-US" sz="1600">
                <a:solidFill>
                  <a:srgbClr val="056C9C"/>
                </a:solidFill>
                <a:latin typeface="微软雅黑" panose="020B0503020204020204" pitchFamily="34" charset="-122"/>
                <a:ea typeface="微软雅黑" panose="020B0503020204020204" pitchFamily="34" charset="-122"/>
                <a:sym typeface="微软雅黑" panose="020B0503020204020204" pitchFamily="34" charset="-122"/>
              </a:rPr>
              <a:t>原创、原创、再原创</a:t>
            </a:r>
            <a:endParaRPr lang="zh-CN" altLang="en-US"/>
          </a:p>
        </p:txBody>
      </p:sp>
      <p:sp>
        <p:nvSpPr>
          <p:cNvPr id="24582" name="矩形 18"/>
          <p:cNvSpPr>
            <a:spLocks noChangeArrowheads="1"/>
          </p:cNvSpPr>
          <p:nvPr/>
        </p:nvSpPr>
        <p:spPr bwMode="auto">
          <a:xfrm>
            <a:off x="4918075" y="238125"/>
            <a:ext cx="32623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a:r>
              <a:rPr lang="zh-CN" altLang="en-US" sz="4000" b="1">
                <a:solidFill>
                  <a:srgbClr val="034868"/>
                </a:solidFill>
                <a:latin typeface="微软雅黑" panose="020B0503020204020204" pitchFamily="34" charset="-122"/>
                <a:ea typeface="微软雅黑" panose="020B0503020204020204" pitchFamily="34" charset="-122"/>
                <a:sym typeface="微软雅黑" panose="020B0503020204020204" pitchFamily="34" charset="-122"/>
              </a:rPr>
              <a:t>公司战略分析</a:t>
            </a:r>
            <a:endParaRPr lang="zh-CN" altLang="en-US"/>
          </a:p>
        </p:txBody>
      </p:sp>
      <p:sp>
        <p:nvSpPr>
          <p:cNvPr id="24583" name="直接连接符 3"/>
          <p:cNvSpPr>
            <a:spLocks noChangeShapeType="1"/>
          </p:cNvSpPr>
          <p:nvPr/>
        </p:nvSpPr>
        <p:spPr bwMode="auto">
          <a:xfrm>
            <a:off x="4413250" y="952500"/>
            <a:ext cx="4176713" cy="0"/>
          </a:xfrm>
          <a:prstGeom prst="line">
            <a:avLst/>
          </a:prstGeom>
          <a:noFill/>
          <a:ln w="9525" cap="flat" cmpd="sng">
            <a:solidFill>
              <a:srgbClr val="969696"/>
            </a:solidFill>
            <a:bevel/>
          </a:ln>
          <a:extLst>
            <a:ext uri="{909E8E84-426E-40DD-AFC4-6F175D3DCCD1}">
              <a14:hiddenFill xmlns:a14="http://schemas.microsoft.com/office/drawing/2010/main">
                <a:noFill/>
              </a14:hiddenFill>
            </a:ext>
          </a:extLst>
        </p:spPr>
        <p:txBody>
          <a:bodyPr/>
          <a:lstStyle/>
          <a:p>
            <a:endParaRPr lang="zh-CN" altLang="en-US"/>
          </a:p>
        </p:txBody>
      </p:sp>
      <p:grpSp>
        <p:nvGrpSpPr>
          <p:cNvPr id="24584" name="Group 3"/>
          <p:cNvGrpSpPr/>
          <p:nvPr/>
        </p:nvGrpSpPr>
        <p:grpSpPr bwMode="auto">
          <a:xfrm>
            <a:off x="3836988" y="2320925"/>
            <a:ext cx="4979987" cy="3335338"/>
            <a:chOff x="0" y="0"/>
            <a:chExt cx="5437975" cy="3642231"/>
          </a:xfrm>
        </p:grpSpPr>
        <p:grpSp>
          <p:nvGrpSpPr>
            <p:cNvPr id="24585" name="Group 113"/>
            <p:cNvGrpSpPr/>
            <p:nvPr/>
          </p:nvGrpSpPr>
          <p:grpSpPr bwMode="auto">
            <a:xfrm>
              <a:off x="0" y="0"/>
              <a:ext cx="5424627" cy="3642231"/>
              <a:chOff x="0" y="0"/>
              <a:chExt cx="6563799" cy="4407100"/>
            </a:xfrm>
          </p:grpSpPr>
          <p:sp>
            <p:nvSpPr>
              <p:cNvPr id="24586" name="泪滴形 1"/>
              <p:cNvSpPr>
                <a:spLocks noChangeArrowheads="1"/>
              </p:cNvSpPr>
              <p:nvPr/>
            </p:nvSpPr>
            <p:spPr bwMode="auto">
              <a:xfrm rot="10343436">
                <a:off x="3091447" y="939594"/>
                <a:ext cx="2477265" cy="2290260"/>
              </a:xfrm>
              <a:custGeom>
                <a:avLst/>
                <a:gdLst>
                  <a:gd name="T0" fmla="*/ 0 w 5141341"/>
                  <a:gd name="T1" fmla="*/ 0 h 5055454"/>
                  <a:gd name="T2" fmla="*/ 5141341 w 5141341"/>
                  <a:gd name="T3" fmla="*/ 5055454 h 5055454"/>
                </a:gdLst>
                <a:ahLst/>
                <a:cxnLst/>
                <a:rect l="T0" t="T1" r="T2" b="T3"/>
                <a:pathLst>
                  <a:path w="5141341" h="5055454">
                    <a:moveTo>
                      <a:pt x="4266139" y="0"/>
                    </a:moveTo>
                    <a:lnTo>
                      <a:pt x="5141341" y="839651"/>
                    </a:lnTo>
                    <a:cubicBezTo>
                      <a:pt x="4913270" y="1480691"/>
                      <a:pt x="4731076" y="2140225"/>
                      <a:pt x="4392488" y="2855214"/>
                    </a:cubicBezTo>
                    <a:cubicBezTo>
                      <a:pt x="3881044" y="4068165"/>
                      <a:pt x="3533182" y="4973967"/>
                      <a:pt x="2196244" y="5051458"/>
                    </a:cubicBezTo>
                    <a:cubicBezTo>
                      <a:pt x="859306" y="5128949"/>
                      <a:pt x="0" y="4068166"/>
                      <a:pt x="0" y="2855214"/>
                    </a:cubicBezTo>
                    <a:cubicBezTo>
                      <a:pt x="0" y="1642262"/>
                      <a:pt x="1040596" y="1027385"/>
                      <a:pt x="2196244" y="658970"/>
                    </a:cubicBezTo>
                    <a:cubicBezTo>
                      <a:pt x="3023077" y="395380"/>
                      <a:pt x="3676191" y="223591"/>
                      <a:pt x="4266139" y="0"/>
                    </a:cubicBezTo>
                    <a:close/>
                  </a:path>
                </a:pathLst>
              </a:custGeom>
              <a:solidFill>
                <a:srgbClr val="051029"/>
              </a:solidFill>
              <a:ln>
                <a:noFill/>
              </a:ln>
              <a:effectLst/>
              <a:extLs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algn="just">
                  <a:lnSpc>
                    <a:spcPct val="120000"/>
                  </a:lnSpc>
                </a:pPr>
                <a:endParaRPr lang="zh-CN" altLang="zh-CN" sz="900">
                  <a:solidFill>
                    <a:schemeClr val="bg1"/>
                  </a:solidFill>
                  <a:latin typeface="Arial" panose="020B0604020202020204" pitchFamily="34" charset="0"/>
                  <a:ea typeface="微软雅黑" panose="020B0503020204020204" pitchFamily="34" charset="-122"/>
                  <a:sym typeface="Calibri" panose="020F0502020204030204" pitchFamily="34" charset="0"/>
                </a:endParaRPr>
              </a:p>
            </p:txBody>
          </p:sp>
          <p:grpSp>
            <p:nvGrpSpPr>
              <p:cNvPr id="24587" name="Group 115"/>
              <p:cNvGrpSpPr/>
              <p:nvPr/>
            </p:nvGrpSpPr>
            <p:grpSpPr bwMode="auto">
              <a:xfrm>
                <a:off x="0" y="0"/>
                <a:ext cx="6563799" cy="4407100"/>
                <a:chOff x="0" y="0"/>
                <a:chExt cx="6563799" cy="4407100"/>
              </a:xfrm>
            </p:grpSpPr>
            <p:sp>
              <p:nvSpPr>
                <p:cNvPr id="24588" name="泪滴形 1"/>
                <p:cNvSpPr>
                  <a:spLocks noChangeArrowheads="1"/>
                </p:cNvSpPr>
                <p:nvPr/>
              </p:nvSpPr>
              <p:spPr bwMode="auto">
                <a:xfrm rot="6787574">
                  <a:off x="1671015" y="649458"/>
                  <a:ext cx="2477265" cy="2290260"/>
                </a:xfrm>
                <a:custGeom>
                  <a:avLst/>
                  <a:gdLst>
                    <a:gd name="T0" fmla="*/ 0 w 5141341"/>
                    <a:gd name="T1" fmla="*/ 0 h 5055454"/>
                    <a:gd name="T2" fmla="*/ 5141341 w 5141341"/>
                    <a:gd name="T3" fmla="*/ 5055454 h 5055454"/>
                  </a:gdLst>
                  <a:ahLst/>
                  <a:cxnLst/>
                  <a:rect l="T0" t="T1" r="T2" b="T3"/>
                  <a:pathLst>
                    <a:path w="5141341" h="5055454">
                      <a:moveTo>
                        <a:pt x="4266139" y="0"/>
                      </a:moveTo>
                      <a:lnTo>
                        <a:pt x="5141341" y="839651"/>
                      </a:lnTo>
                      <a:cubicBezTo>
                        <a:pt x="4913270" y="1480691"/>
                        <a:pt x="4731076" y="2140225"/>
                        <a:pt x="4392488" y="2855214"/>
                      </a:cubicBezTo>
                      <a:cubicBezTo>
                        <a:pt x="3881044" y="4068165"/>
                        <a:pt x="3533182" y="4973967"/>
                        <a:pt x="2196244" y="5051458"/>
                      </a:cubicBezTo>
                      <a:cubicBezTo>
                        <a:pt x="859306" y="5128949"/>
                        <a:pt x="0" y="4068166"/>
                        <a:pt x="0" y="2855214"/>
                      </a:cubicBezTo>
                      <a:cubicBezTo>
                        <a:pt x="0" y="1642262"/>
                        <a:pt x="1040596" y="1027385"/>
                        <a:pt x="2196244" y="658970"/>
                      </a:cubicBezTo>
                      <a:cubicBezTo>
                        <a:pt x="3023077" y="395380"/>
                        <a:pt x="3676191" y="223591"/>
                        <a:pt x="4266139" y="0"/>
                      </a:cubicBezTo>
                      <a:close/>
                    </a:path>
                  </a:pathLst>
                </a:custGeom>
                <a:solidFill>
                  <a:srgbClr val="CC0023"/>
                </a:solidFill>
                <a:ln>
                  <a:noFill/>
                </a:ln>
                <a:effectLst/>
                <a:extLs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algn="just">
                    <a:lnSpc>
                      <a:spcPct val="120000"/>
                    </a:lnSpc>
                  </a:pPr>
                  <a:endParaRPr lang="zh-CN" altLang="zh-CN" sz="900">
                    <a:solidFill>
                      <a:schemeClr val="bg1"/>
                    </a:solidFill>
                    <a:latin typeface="Arial" panose="020B0604020202020204" pitchFamily="34" charset="0"/>
                    <a:ea typeface="微软雅黑" panose="020B0503020204020204" pitchFamily="34" charset="-122"/>
                    <a:sym typeface="Calibri" panose="020F0502020204030204" pitchFamily="34" charset="0"/>
                  </a:endParaRPr>
                </a:p>
              </p:txBody>
            </p:sp>
            <p:sp>
              <p:nvSpPr>
                <p:cNvPr id="24589" name="泪滴形 1"/>
                <p:cNvSpPr>
                  <a:spLocks noChangeArrowheads="1"/>
                </p:cNvSpPr>
                <p:nvPr/>
              </p:nvSpPr>
              <p:spPr bwMode="auto">
                <a:xfrm rot="3472831">
                  <a:off x="555082" y="1519084"/>
                  <a:ext cx="2477265" cy="2290260"/>
                </a:xfrm>
                <a:custGeom>
                  <a:avLst/>
                  <a:gdLst>
                    <a:gd name="T0" fmla="*/ 0 w 5141341"/>
                    <a:gd name="T1" fmla="*/ 0 h 5055454"/>
                    <a:gd name="T2" fmla="*/ 5141341 w 5141341"/>
                    <a:gd name="T3" fmla="*/ 5055454 h 5055454"/>
                  </a:gdLst>
                  <a:ahLst/>
                  <a:cxnLst/>
                  <a:rect l="T0" t="T1" r="T2" b="T3"/>
                  <a:pathLst>
                    <a:path w="5141341" h="5055454">
                      <a:moveTo>
                        <a:pt x="4266139" y="0"/>
                      </a:moveTo>
                      <a:lnTo>
                        <a:pt x="5141341" y="839651"/>
                      </a:lnTo>
                      <a:cubicBezTo>
                        <a:pt x="4913270" y="1480691"/>
                        <a:pt x="4731076" y="2140225"/>
                        <a:pt x="4392488" y="2855214"/>
                      </a:cubicBezTo>
                      <a:cubicBezTo>
                        <a:pt x="3881044" y="4068165"/>
                        <a:pt x="3533182" y="4973967"/>
                        <a:pt x="2196244" y="5051458"/>
                      </a:cubicBezTo>
                      <a:cubicBezTo>
                        <a:pt x="859306" y="5128949"/>
                        <a:pt x="0" y="4068166"/>
                        <a:pt x="0" y="2855214"/>
                      </a:cubicBezTo>
                      <a:cubicBezTo>
                        <a:pt x="0" y="1642262"/>
                        <a:pt x="1040596" y="1027385"/>
                        <a:pt x="2196244" y="658970"/>
                      </a:cubicBezTo>
                      <a:cubicBezTo>
                        <a:pt x="3023077" y="395380"/>
                        <a:pt x="3676191" y="223591"/>
                        <a:pt x="4266139" y="0"/>
                      </a:cubicBezTo>
                      <a:close/>
                    </a:path>
                  </a:pathLst>
                </a:custGeom>
                <a:solidFill>
                  <a:schemeClr val="bg1"/>
                </a:solidFill>
                <a:ln>
                  <a:noFill/>
                </a:ln>
                <a:effectLst/>
                <a:extLs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170" tIns="46990" rIns="90170" bIns="46990" anchor="ctr"/>
                <a:lstStyle/>
                <a:p>
                  <a:pPr algn="just">
                    <a:lnSpc>
                      <a:spcPct val="120000"/>
                    </a:lnSpc>
                  </a:pPr>
                  <a:endParaRPr lang="zh-CN" altLang="zh-CN" sz="900">
                    <a:solidFill>
                      <a:schemeClr val="bg1"/>
                    </a:solidFill>
                    <a:latin typeface="Arial" panose="020B0604020202020204" pitchFamily="34" charset="0"/>
                    <a:ea typeface="微软雅黑" panose="020B0503020204020204" pitchFamily="34" charset="-122"/>
                    <a:sym typeface="Calibri" panose="020F0502020204030204" pitchFamily="34" charset="0"/>
                  </a:endParaRPr>
                </a:p>
              </p:txBody>
            </p:sp>
            <p:grpSp>
              <p:nvGrpSpPr>
                <p:cNvPr id="24590" name="Group 118"/>
                <p:cNvGrpSpPr/>
                <p:nvPr/>
              </p:nvGrpSpPr>
              <p:grpSpPr bwMode="auto">
                <a:xfrm>
                  <a:off x="0" y="0"/>
                  <a:ext cx="6563799" cy="4407100"/>
                  <a:chOff x="0" y="0"/>
                  <a:chExt cx="6563799" cy="4407100"/>
                </a:xfrm>
              </p:grpSpPr>
              <p:sp>
                <p:nvSpPr>
                  <p:cNvPr id="24591" name="泪滴形 1"/>
                  <p:cNvSpPr>
                    <a:spLocks noChangeArrowheads="1"/>
                  </p:cNvSpPr>
                  <p:nvPr/>
                </p:nvSpPr>
                <p:spPr bwMode="auto">
                  <a:xfrm rot="13192496">
                    <a:off x="3647929" y="1399922"/>
                    <a:ext cx="2915870" cy="2867159"/>
                  </a:xfrm>
                  <a:custGeom>
                    <a:avLst/>
                    <a:gdLst>
                      <a:gd name="T0" fmla="*/ 0 w 5141341"/>
                      <a:gd name="T1" fmla="*/ 0 h 5055454"/>
                      <a:gd name="T2" fmla="*/ 5141341 w 5141341"/>
                      <a:gd name="T3" fmla="*/ 5055454 h 5055454"/>
                    </a:gdLst>
                    <a:ahLst/>
                    <a:cxnLst/>
                    <a:rect l="T0" t="T1" r="T2" b="T3"/>
                    <a:pathLst>
                      <a:path w="5141341" h="5055454">
                        <a:moveTo>
                          <a:pt x="4266139" y="0"/>
                        </a:moveTo>
                        <a:lnTo>
                          <a:pt x="5141341" y="839651"/>
                        </a:lnTo>
                        <a:cubicBezTo>
                          <a:pt x="4913270" y="1480691"/>
                          <a:pt x="4731076" y="2140225"/>
                          <a:pt x="4392488" y="2855214"/>
                        </a:cubicBezTo>
                        <a:cubicBezTo>
                          <a:pt x="3881044" y="4068165"/>
                          <a:pt x="3533182" y="4973967"/>
                          <a:pt x="2196244" y="5051458"/>
                        </a:cubicBezTo>
                        <a:cubicBezTo>
                          <a:pt x="859306" y="5128949"/>
                          <a:pt x="0" y="4068166"/>
                          <a:pt x="0" y="2855214"/>
                        </a:cubicBezTo>
                        <a:cubicBezTo>
                          <a:pt x="0" y="1642262"/>
                          <a:pt x="1040596" y="1027385"/>
                          <a:pt x="2196244" y="658970"/>
                        </a:cubicBezTo>
                        <a:cubicBezTo>
                          <a:pt x="3023077" y="395380"/>
                          <a:pt x="3676191" y="223591"/>
                          <a:pt x="4266139" y="0"/>
                        </a:cubicBezTo>
                        <a:close/>
                      </a:path>
                    </a:pathLst>
                  </a:custGeom>
                  <a:solidFill>
                    <a:schemeClr val="hlink"/>
                  </a:solidFill>
                  <a:ln>
                    <a:noFill/>
                  </a:ln>
                  <a:effectLst/>
                  <a:extLs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170" tIns="46990" rIns="90170" bIns="46990" anchor="ctr"/>
                  <a:lstStyle/>
                  <a:p>
                    <a:pPr algn="just">
                      <a:lnSpc>
                        <a:spcPct val="120000"/>
                      </a:lnSpc>
                    </a:pPr>
                    <a:endParaRPr lang="zh-CN" altLang="zh-CN" sz="900">
                      <a:solidFill>
                        <a:schemeClr val="bg1"/>
                      </a:solidFill>
                      <a:latin typeface="Arial" panose="020B0604020202020204" pitchFamily="34" charset="0"/>
                      <a:ea typeface="微软雅黑" panose="020B0503020204020204" pitchFamily="34" charset="-122"/>
                      <a:sym typeface="Calibri" panose="020F0502020204030204" pitchFamily="34" charset="0"/>
                    </a:endParaRPr>
                  </a:p>
                </p:txBody>
              </p:sp>
              <p:sp>
                <p:nvSpPr>
                  <p:cNvPr id="24592" name="泪滴形 1"/>
                  <p:cNvSpPr>
                    <a:spLocks noChangeArrowheads="1"/>
                  </p:cNvSpPr>
                  <p:nvPr/>
                </p:nvSpPr>
                <p:spPr bwMode="auto">
                  <a:xfrm rot="10111243">
                    <a:off x="2768771" y="202646"/>
                    <a:ext cx="2915869" cy="2867159"/>
                  </a:xfrm>
                  <a:custGeom>
                    <a:avLst/>
                    <a:gdLst>
                      <a:gd name="T0" fmla="*/ 0 w 5141341"/>
                      <a:gd name="T1" fmla="*/ 0 h 5055454"/>
                      <a:gd name="T2" fmla="*/ 5141341 w 5141341"/>
                      <a:gd name="T3" fmla="*/ 5055454 h 5055454"/>
                    </a:gdLst>
                    <a:ahLst/>
                    <a:cxnLst/>
                    <a:rect l="T0" t="T1" r="T2" b="T3"/>
                    <a:pathLst>
                      <a:path w="5141341" h="5055454">
                        <a:moveTo>
                          <a:pt x="4266139" y="0"/>
                        </a:moveTo>
                        <a:lnTo>
                          <a:pt x="5141341" y="839651"/>
                        </a:lnTo>
                        <a:cubicBezTo>
                          <a:pt x="4913270" y="1480691"/>
                          <a:pt x="4731076" y="2140225"/>
                          <a:pt x="4392488" y="2855214"/>
                        </a:cubicBezTo>
                        <a:cubicBezTo>
                          <a:pt x="3881044" y="4068165"/>
                          <a:pt x="3533182" y="4973967"/>
                          <a:pt x="2196244" y="5051458"/>
                        </a:cubicBezTo>
                        <a:cubicBezTo>
                          <a:pt x="859306" y="5128949"/>
                          <a:pt x="0" y="4068166"/>
                          <a:pt x="0" y="2855214"/>
                        </a:cubicBezTo>
                        <a:cubicBezTo>
                          <a:pt x="0" y="1642262"/>
                          <a:pt x="1040596" y="1027385"/>
                          <a:pt x="2196244" y="658970"/>
                        </a:cubicBezTo>
                        <a:cubicBezTo>
                          <a:pt x="3023077" y="395380"/>
                          <a:pt x="3676191" y="223591"/>
                          <a:pt x="4266139" y="0"/>
                        </a:cubicBezTo>
                        <a:close/>
                      </a:path>
                    </a:pathLst>
                  </a:custGeom>
                  <a:solidFill>
                    <a:srgbClr val="0099CC"/>
                  </a:solidFill>
                  <a:ln>
                    <a:noFill/>
                  </a:ln>
                  <a:effectLst/>
                  <a:extLs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170" tIns="46990" rIns="90170" bIns="46990" anchor="ctr"/>
                  <a:lstStyle/>
                  <a:p>
                    <a:pPr algn="just">
                      <a:lnSpc>
                        <a:spcPct val="120000"/>
                      </a:lnSpc>
                    </a:pPr>
                    <a:endParaRPr lang="zh-CN" altLang="zh-CN" sz="900">
                      <a:solidFill>
                        <a:schemeClr val="bg1"/>
                      </a:solidFill>
                      <a:latin typeface="Arial" panose="020B0604020202020204" pitchFamily="34" charset="0"/>
                      <a:ea typeface="微软雅黑" panose="020B0503020204020204" pitchFamily="34" charset="-122"/>
                      <a:sym typeface="Calibri" panose="020F0502020204030204" pitchFamily="34" charset="0"/>
                    </a:endParaRPr>
                  </a:p>
                </p:txBody>
              </p:sp>
              <p:sp>
                <p:nvSpPr>
                  <p:cNvPr id="24593" name="泪滴形 1"/>
                  <p:cNvSpPr>
                    <a:spLocks noChangeArrowheads="1"/>
                  </p:cNvSpPr>
                  <p:nvPr/>
                </p:nvSpPr>
                <p:spPr bwMode="auto">
                  <a:xfrm rot="6430905">
                    <a:off x="1019356" y="24355"/>
                    <a:ext cx="2915869" cy="2867159"/>
                  </a:xfrm>
                  <a:custGeom>
                    <a:avLst/>
                    <a:gdLst>
                      <a:gd name="T0" fmla="*/ 0 w 5141341"/>
                      <a:gd name="T1" fmla="*/ 0 h 5055454"/>
                      <a:gd name="T2" fmla="*/ 5141341 w 5141341"/>
                      <a:gd name="T3" fmla="*/ 5055454 h 5055454"/>
                    </a:gdLst>
                    <a:ahLst/>
                    <a:cxnLst/>
                    <a:rect l="T0" t="T1" r="T2" b="T3"/>
                    <a:pathLst>
                      <a:path w="5141341" h="5055454">
                        <a:moveTo>
                          <a:pt x="4266139" y="0"/>
                        </a:moveTo>
                        <a:lnTo>
                          <a:pt x="5141341" y="839651"/>
                        </a:lnTo>
                        <a:cubicBezTo>
                          <a:pt x="4913270" y="1480691"/>
                          <a:pt x="4731076" y="2140225"/>
                          <a:pt x="4392488" y="2855214"/>
                        </a:cubicBezTo>
                        <a:cubicBezTo>
                          <a:pt x="3881044" y="4068165"/>
                          <a:pt x="3533182" y="4973967"/>
                          <a:pt x="2196244" y="5051458"/>
                        </a:cubicBezTo>
                        <a:cubicBezTo>
                          <a:pt x="859306" y="5128949"/>
                          <a:pt x="0" y="4068166"/>
                          <a:pt x="0" y="2855214"/>
                        </a:cubicBezTo>
                        <a:cubicBezTo>
                          <a:pt x="0" y="1642262"/>
                          <a:pt x="1040596" y="1027385"/>
                          <a:pt x="2196244" y="658970"/>
                        </a:cubicBezTo>
                        <a:cubicBezTo>
                          <a:pt x="3023077" y="395380"/>
                          <a:pt x="3676191" y="223591"/>
                          <a:pt x="4266139" y="0"/>
                        </a:cubicBezTo>
                        <a:close/>
                      </a:path>
                    </a:pathLst>
                  </a:custGeom>
                  <a:solidFill>
                    <a:srgbClr val="00CCFF"/>
                  </a:solidFill>
                  <a:ln>
                    <a:noFill/>
                  </a:ln>
                  <a:effectLst/>
                  <a:extLs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170" tIns="46990" rIns="90170" bIns="46990" anchor="ctr"/>
                  <a:lstStyle/>
                  <a:p>
                    <a:pPr algn="just">
                      <a:lnSpc>
                        <a:spcPct val="120000"/>
                      </a:lnSpc>
                    </a:pPr>
                    <a:endParaRPr lang="zh-CN" altLang="zh-CN" sz="900">
                      <a:solidFill>
                        <a:schemeClr val="bg1"/>
                      </a:solidFill>
                      <a:latin typeface="Arial" panose="020B0604020202020204" pitchFamily="34" charset="0"/>
                      <a:ea typeface="微软雅黑" panose="020B0503020204020204" pitchFamily="34" charset="-122"/>
                      <a:sym typeface="Calibri" panose="020F0502020204030204" pitchFamily="34" charset="0"/>
                    </a:endParaRPr>
                  </a:p>
                </p:txBody>
              </p:sp>
              <p:sp>
                <p:nvSpPr>
                  <p:cNvPr id="24594" name="泪滴形 1"/>
                  <p:cNvSpPr>
                    <a:spLocks noChangeArrowheads="1"/>
                  </p:cNvSpPr>
                  <p:nvPr/>
                </p:nvSpPr>
                <p:spPr bwMode="auto">
                  <a:xfrm rot="3031563">
                    <a:off x="-24355" y="1515585"/>
                    <a:ext cx="2915869" cy="2867159"/>
                  </a:xfrm>
                  <a:custGeom>
                    <a:avLst/>
                    <a:gdLst>
                      <a:gd name="T0" fmla="*/ 0 w 5141341"/>
                      <a:gd name="T1" fmla="*/ 0 h 5055454"/>
                      <a:gd name="T2" fmla="*/ 5141341 w 5141341"/>
                      <a:gd name="T3" fmla="*/ 5055454 h 5055454"/>
                    </a:gdLst>
                    <a:ahLst/>
                    <a:cxnLst/>
                    <a:rect l="T0" t="T1" r="T2" b="T3"/>
                    <a:pathLst>
                      <a:path w="5141341" h="5055454">
                        <a:moveTo>
                          <a:pt x="4266139" y="0"/>
                        </a:moveTo>
                        <a:lnTo>
                          <a:pt x="5141341" y="839651"/>
                        </a:lnTo>
                        <a:cubicBezTo>
                          <a:pt x="4913270" y="1480691"/>
                          <a:pt x="4731076" y="2140225"/>
                          <a:pt x="4392488" y="2855214"/>
                        </a:cubicBezTo>
                        <a:cubicBezTo>
                          <a:pt x="3881044" y="4068165"/>
                          <a:pt x="3533182" y="4973967"/>
                          <a:pt x="2196244" y="5051458"/>
                        </a:cubicBezTo>
                        <a:cubicBezTo>
                          <a:pt x="859306" y="5128949"/>
                          <a:pt x="0" y="4068166"/>
                          <a:pt x="0" y="2855214"/>
                        </a:cubicBezTo>
                        <a:cubicBezTo>
                          <a:pt x="0" y="1642262"/>
                          <a:pt x="1040596" y="1027385"/>
                          <a:pt x="2196244" y="658970"/>
                        </a:cubicBezTo>
                        <a:cubicBezTo>
                          <a:pt x="3023077" y="395380"/>
                          <a:pt x="3676191" y="223591"/>
                          <a:pt x="4266139" y="0"/>
                        </a:cubicBezTo>
                        <a:close/>
                      </a:path>
                    </a:pathLst>
                  </a:custGeom>
                  <a:solidFill>
                    <a:schemeClr val="accent1"/>
                  </a:solidFill>
                  <a:ln>
                    <a:noFill/>
                  </a:ln>
                  <a:effectLst/>
                  <a:extLs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algn="just">
                      <a:lnSpc>
                        <a:spcPct val="120000"/>
                      </a:lnSpc>
                    </a:pPr>
                    <a:endParaRPr lang="zh-CN" altLang="zh-CN" sz="900">
                      <a:solidFill>
                        <a:schemeClr val="bg1"/>
                      </a:solidFill>
                      <a:latin typeface="Arial" panose="020B0604020202020204" pitchFamily="34" charset="0"/>
                      <a:ea typeface="微软雅黑" panose="020B0503020204020204" pitchFamily="34" charset="-122"/>
                      <a:sym typeface="Calibri" panose="020F0502020204030204" pitchFamily="34" charset="0"/>
                    </a:endParaRPr>
                  </a:p>
                </p:txBody>
              </p:sp>
              <p:sp>
                <p:nvSpPr>
                  <p:cNvPr id="24595" name="椭圆 30"/>
                  <p:cNvSpPr>
                    <a:spLocks noChangeArrowheads="1"/>
                  </p:cNvSpPr>
                  <p:nvPr/>
                </p:nvSpPr>
                <p:spPr bwMode="auto">
                  <a:xfrm rot="19870948">
                    <a:off x="3045627" y="2753949"/>
                    <a:ext cx="648361" cy="648360"/>
                  </a:xfrm>
                  <a:prstGeom prst="ellipse">
                    <a:avLst/>
                  </a:prstGeom>
                  <a:solidFill>
                    <a:schemeClr val="bg2"/>
                  </a:solidFill>
                  <a:ln w="295275" cap="flat" cmpd="sng">
                    <a:solidFill>
                      <a:schemeClr val="tx2"/>
                    </a:solidFill>
                    <a:miter lim="800000"/>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algn="just">
                      <a:lnSpc>
                        <a:spcPct val="120000"/>
                      </a:lnSpc>
                    </a:pPr>
                    <a:endParaRPr lang="zh-CN" altLang="zh-CN" sz="900">
                      <a:solidFill>
                        <a:schemeClr val="bg1"/>
                      </a:solidFill>
                      <a:latin typeface="Arial" panose="020B0604020202020204" pitchFamily="34" charset="0"/>
                      <a:ea typeface="微软雅黑" panose="020B0503020204020204" pitchFamily="34" charset="-122"/>
                      <a:sym typeface="Calibri" panose="020F0502020204030204" pitchFamily="34" charset="0"/>
                    </a:endParaRPr>
                  </a:p>
                </p:txBody>
              </p:sp>
            </p:grpSp>
          </p:grpSp>
        </p:grpSp>
        <p:sp>
          <p:nvSpPr>
            <p:cNvPr id="24596" name="AutoShape 59"/>
            <p:cNvSpPr>
              <a:spLocks noChangeArrowheads="1"/>
            </p:cNvSpPr>
            <p:nvPr/>
          </p:nvSpPr>
          <p:spPr bwMode="auto">
            <a:xfrm>
              <a:off x="1686136" y="316675"/>
              <a:ext cx="384412" cy="383755"/>
            </a:xfrm>
            <a:custGeom>
              <a:avLst/>
              <a:gdLst>
                <a:gd name="T0" fmla="*/ 0 w 21543"/>
                <a:gd name="T1" fmla="*/ 10800 h 21600"/>
                <a:gd name="T2" fmla="*/ 0 w 21543"/>
                <a:gd name="T3" fmla="*/ 10800 h 21600"/>
                <a:gd name="T4" fmla="*/ 0 w 21543"/>
                <a:gd name="T5" fmla="*/ 10800 h 21600"/>
                <a:gd name="T6" fmla="*/ 0 w 21543"/>
                <a:gd name="T7" fmla="*/ 10800 h 21600"/>
                <a:gd name="T8" fmla="*/ 0 60000 65536"/>
                <a:gd name="T9" fmla="*/ 0 60000 65536"/>
                <a:gd name="T10" fmla="*/ 0 60000 65536"/>
                <a:gd name="T11" fmla="*/ 0 60000 65536"/>
                <a:gd name="T12" fmla="*/ 0 w 21543"/>
                <a:gd name="T13" fmla="*/ 0 h 21600"/>
                <a:gd name="T14" fmla="*/ 21543 w 21543"/>
                <a:gd name="T15" fmla="*/ 21600 h 21600"/>
              </a:gdLst>
              <a:ahLst/>
              <a:cxnLst>
                <a:cxn ang="T8">
                  <a:pos x="T0" y="T1"/>
                </a:cxn>
                <a:cxn ang="T9">
                  <a:pos x="T2" y="T3"/>
                </a:cxn>
                <a:cxn ang="T10">
                  <a:pos x="T4" y="T5"/>
                </a:cxn>
                <a:cxn ang="T11">
                  <a:pos x="T6" y="T7"/>
                </a:cxn>
              </a:cxnLst>
              <a:rect l="T12" t="T13" r="T14" b="T15"/>
              <a:pathLst>
                <a:path w="21543" h="21600">
                  <a:moveTo>
                    <a:pt x="16976" y="19986"/>
                  </a:moveTo>
                  <a:lnTo>
                    <a:pt x="11226" y="17680"/>
                  </a:lnTo>
                  <a:cubicBezTo>
                    <a:pt x="11088" y="17626"/>
                    <a:pt x="10946" y="17608"/>
                    <a:pt x="10806" y="17600"/>
                  </a:cubicBezTo>
                  <a:lnTo>
                    <a:pt x="19660" y="3837"/>
                  </a:lnTo>
                  <a:cubicBezTo>
                    <a:pt x="19660" y="3837"/>
                    <a:pt x="16976" y="19986"/>
                    <a:pt x="16976" y="19986"/>
                  </a:cubicBezTo>
                  <a:close/>
                  <a:moveTo>
                    <a:pt x="6859" y="16244"/>
                  </a:moveTo>
                  <a:cubicBezTo>
                    <a:pt x="6858" y="16242"/>
                    <a:pt x="6855" y="16240"/>
                    <a:pt x="6854" y="16238"/>
                  </a:cubicBezTo>
                  <a:lnTo>
                    <a:pt x="19606" y="2552"/>
                  </a:lnTo>
                  <a:lnTo>
                    <a:pt x="8735" y="19536"/>
                  </a:lnTo>
                  <a:cubicBezTo>
                    <a:pt x="8735" y="19536"/>
                    <a:pt x="6859" y="16244"/>
                    <a:pt x="6859" y="16244"/>
                  </a:cubicBezTo>
                  <a:close/>
                  <a:moveTo>
                    <a:pt x="2111" y="14024"/>
                  </a:moveTo>
                  <a:lnTo>
                    <a:pt x="17712" y="3595"/>
                  </a:lnTo>
                  <a:lnTo>
                    <a:pt x="6369" y="15770"/>
                  </a:lnTo>
                  <a:cubicBezTo>
                    <a:pt x="6309" y="15734"/>
                    <a:pt x="6256" y="15687"/>
                    <a:pt x="6190" y="15660"/>
                  </a:cubicBezTo>
                  <a:cubicBezTo>
                    <a:pt x="6190" y="15660"/>
                    <a:pt x="2111" y="14024"/>
                    <a:pt x="2111" y="14024"/>
                  </a:cubicBezTo>
                  <a:close/>
                  <a:moveTo>
                    <a:pt x="21234" y="108"/>
                  </a:moveTo>
                  <a:cubicBezTo>
                    <a:pt x="21123" y="35"/>
                    <a:pt x="20996" y="0"/>
                    <a:pt x="20868" y="0"/>
                  </a:cubicBezTo>
                  <a:cubicBezTo>
                    <a:pt x="20738" y="0"/>
                    <a:pt x="20608" y="36"/>
                    <a:pt x="20495" y="113"/>
                  </a:cubicBezTo>
                  <a:lnTo>
                    <a:pt x="299" y="13613"/>
                  </a:lnTo>
                  <a:cubicBezTo>
                    <a:pt x="91" y="13751"/>
                    <a:pt x="-23" y="13995"/>
                    <a:pt x="3" y="14244"/>
                  </a:cubicBezTo>
                  <a:cubicBezTo>
                    <a:pt x="28" y="14494"/>
                    <a:pt x="190" y="14708"/>
                    <a:pt x="422" y="14801"/>
                  </a:cubicBezTo>
                  <a:lnTo>
                    <a:pt x="5689" y="16914"/>
                  </a:lnTo>
                  <a:lnTo>
                    <a:pt x="8166" y="21259"/>
                  </a:lnTo>
                  <a:cubicBezTo>
                    <a:pt x="8284" y="21468"/>
                    <a:pt x="8505" y="21597"/>
                    <a:pt x="8743" y="21599"/>
                  </a:cubicBezTo>
                  <a:lnTo>
                    <a:pt x="8751" y="21599"/>
                  </a:lnTo>
                  <a:cubicBezTo>
                    <a:pt x="8987" y="21599"/>
                    <a:pt x="9206" y="21474"/>
                    <a:pt x="9328" y="21271"/>
                  </a:cubicBezTo>
                  <a:lnTo>
                    <a:pt x="10726" y="18934"/>
                  </a:lnTo>
                  <a:lnTo>
                    <a:pt x="17253" y="21551"/>
                  </a:lnTo>
                  <a:cubicBezTo>
                    <a:pt x="17332" y="21584"/>
                    <a:pt x="17418" y="21599"/>
                    <a:pt x="17502" y="21599"/>
                  </a:cubicBezTo>
                  <a:cubicBezTo>
                    <a:pt x="17617" y="21599"/>
                    <a:pt x="17731" y="21571"/>
                    <a:pt x="17832" y="21512"/>
                  </a:cubicBezTo>
                  <a:cubicBezTo>
                    <a:pt x="18010" y="21412"/>
                    <a:pt x="18133" y="21238"/>
                    <a:pt x="18167" y="21035"/>
                  </a:cubicBezTo>
                  <a:lnTo>
                    <a:pt x="21533" y="785"/>
                  </a:lnTo>
                  <a:cubicBezTo>
                    <a:pt x="21576" y="520"/>
                    <a:pt x="21459" y="254"/>
                    <a:pt x="21234" y="108"/>
                  </a:cubicBezTo>
                </a:path>
              </a:pathLst>
            </a:cu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7447" tIns="17447" rIns="17447" bIns="17447" anchor="ctr"/>
            <a:lstStyle/>
            <a:p>
              <a:pPr algn="just">
                <a:lnSpc>
                  <a:spcPct val="120000"/>
                </a:lnSpc>
              </a:pPr>
              <a:endParaRPr lang="zh-CN" altLang="zh-CN" sz="900">
                <a:solidFill>
                  <a:schemeClr val="bg1"/>
                </a:solidFill>
                <a:latin typeface="Arial" panose="020B0604020202020204" pitchFamily="34" charset="0"/>
                <a:ea typeface="微软雅黑" panose="020B0503020204020204" pitchFamily="34" charset="-122"/>
                <a:sym typeface="Calibri" panose="020F0502020204030204" pitchFamily="34" charset="0"/>
              </a:endParaRPr>
            </a:p>
          </p:txBody>
        </p:sp>
        <p:sp>
          <p:nvSpPr>
            <p:cNvPr id="24597" name="AutoShape 112"/>
            <p:cNvSpPr>
              <a:spLocks noChangeArrowheads="1"/>
            </p:cNvSpPr>
            <p:nvPr/>
          </p:nvSpPr>
          <p:spPr bwMode="auto">
            <a:xfrm>
              <a:off x="766601" y="1851926"/>
              <a:ext cx="383755" cy="384412"/>
            </a:xfrm>
            <a:custGeom>
              <a:avLst/>
              <a:gdLst>
                <a:gd name="T0" fmla="*/ 10510 w 21020"/>
                <a:gd name="T1" fmla="*/ 10800 h 21600"/>
                <a:gd name="T2" fmla="*/ 10510 w 21020"/>
                <a:gd name="T3" fmla="*/ 10800 h 21600"/>
                <a:gd name="T4" fmla="*/ 10510 w 21020"/>
                <a:gd name="T5" fmla="*/ 10800 h 21600"/>
                <a:gd name="T6" fmla="*/ 10510 w 21020"/>
                <a:gd name="T7" fmla="*/ 10800 h 21600"/>
                <a:gd name="T8" fmla="*/ 0 60000 65536"/>
                <a:gd name="T9" fmla="*/ 0 60000 65536"/>
                <a:gd name="T10" fmla="*/ 0 60000 65536"/>
                <a:gd name="T11" fmla="*/ 0 60000 65536"/>
                <a:gd name="T12" fmla="*/ 0 w 21020"/>
                <a:gd name="T13" fmla="*/ 0 h 21600"/>
                <a:gd name="T14" fmla="*/ 21020 w 21020"/>
                <a:gd name="T15" fmla="*/ 21600 h 21600"/>
              </a:gdLst>
              <a:ahLst/>
              <a:cxnLst>
                <a:cxn ang="T8">
                  <a:pos x="T0" y="T1"/>
                </a:cxn>
                <a:cxn ang="T9">
                  <a:pos x="T2" y="T3"/>
                </a:cxn>
                <a:cxn ang="T10">
                  <a:pos x="T4" y="T5"/>
                </a:cxn>
                <a:cxn ang="T11">
                  <a:pos x="T6" y="T7"/>
                </a:cxn>
              </a:cxnLst>
              <a:rect l="T12" t="T13" r="T14" b="T15"/>
              <a:pathLst>
                <a:path w="21020" h="21600">
                  <a:moveTo>
                    <a:pt x="18846" y="7946"/>
                  </a:moveTo>
                  <a:lnTo>
                    <a:pt x="17740" y="9091"/>
                  </a:lnTo>
                  <a:cubicBezTo>
                    <a:pt x="17740" y="8939"/>
                    <a:pt x="17758" y="8792"/>
                    <a:pt x="17744" y="8636"/>
                  </a:cubicBezTo>
                  <a:cubicBezTo>
                    <a:pt x="17629" y="7331"/>
                    <a:pt x="17036" y="6068"/>
                    <a:pt x="16074" y="5080"/>
                  </a:cubicBezTo>
                  <a:cubicBezTo>
                    <a:pt x="15004" y="3980"/>
                    <a:pt x="13585" y="3348"/>
                    <a:pt x="12180" y="3345"/>
                  </a:cubicBezTo>
                  <a:lnTo>
                    <a:pt x="13268" y="2218"/>
                  </a:lnTo>
                  <a:cubicBezTo>
                    <a:pt x="13812" y="1659"/>
                    <a:pt x="14572" y="1350"/>
                    <a:pt x="15403" y="1350"/>
                  </a:cubicBezTo>
                  <a:cubicBezTo>
                    <a:pt x="16460" y="1350"/>
                    <a:pt x="17546" y="1840"/>
                    <a:pt x="18381" y="2696"/>
                  </a:cubicBezTo>
                  <a:cubicBezTo>
                    <a:pt x="19165" y="3500"/>
                    <a:pt x="19631" y="4499"/>
                    <a:pt x="19698" y="5510"/>
                  </a:cubicBezTo>
                  <a:cubicBezTo>
                    <a:pt x="19760" y="6453"/>
                    <a:pt x="19457" y="7317"/>
                    <a:pt x="18846" y="7946"/>
                  </a:cubicBezTo>
                  <a:moveTo>
                    <a:pt x="5828" y="19329"/>
                  </a:moveTo>
                  <a:cubicBezTo>
                    <a:pt x="5813" y="18424"/>
                    <a:pt x="5454" y="17481"/>
                    <a:pt x="4730" y="16739"/>
                  </a:cubicBezTo>
                  <a:cubicBezTo>
                    <a:pt x="4046" y="16034"/>
                    <a:pt x="3150" y="15628"/>
                    <a:pt x="2257" y="15592"/>
                  </a:cubicBezTo>
                  <a:lnTo>
                    <a:pt x="2911" y="13157"/>
                  </a:lnTo>
                  <a:cubicBezTo>
                    <a:pt x="2959" y="12995"/>
                    <a:pt x="3052" y="12835"/>
                    <a:pt x="3168" y="12695"/>
                  </a:cubicBezTo>
                  <a:cubicBezTo>
                    <a:pt x="4485" y="11726"/>
                    <a:pt x="6512" y="12012"/>
                    <a:pt x="7920" y="13460"/>
                  </a:cubicBezTo>
                  <a:cubicBezTo>
                    <a:pt x="9409" y="14990"/>
                    <a:pt x="9639" y="17230"/>
                    <a:pt x="8492" y="18568"/>
                  </a:cubicBezTo>
                  <a:cubicBezTo>
                    <a:pt x="8416" y="18609"/>
                    <a:pt x="8339" y="18648"/>
                    <a:pt x="8256" y="18675"/>
                  </a:cubicBezTo>
                  <a:cubicBezTo>
                    <a:pt x="8256" y="18675"/>
                    <a:pt x="5828" y="19329"/>
                    <a:pt x="5828" y="19329"/>
                  </a:cubicBezTo>
                  <a:close/>
                  <a:moveTo>
                    <a:pt x="2737" y="20184"/>
                  </a:moveTo>
                  <a:cubicBezTo>
                    <a:pt x="2665" y="20181"/>
                    <a:pt x="2443" y="20239"/>
                    <a:pt x="2291" y="20249"/>
                  </a:cubicBezTo>
                  <a:cubicBezTo>
                    <a:pt x="1751" y="20244"/>
                    <a:pt x="1313" y="19792"/>
                    <a:pt x="1313" y="19237"/>
                  </a:cubicBezTo>
                  <a:cubicBezTo>
                    <a:pt x="1321" y="19124"/>
                    <a:pt x="1365" y="18929"/>
                    <a:pt x="1380" y="18857"/>
                  </a:cubicBezTo>
                  <a:lnTo>
                    <a:pt x="2071" y="16283"/>
                  </a:lnTo>
                  <a:cubicBezTo>
                    <a:pt x="2822" y="16261"/>
                    <a:pt x="3630" y="16562"/>
                    <a:pt x="4265" y="17215"/>
                  </a:cubicBezTo>
                  <a:cubicBezTo>
                    <a:pt x="4911" y="17878"/>
                    <a:pt x="5214" y="18725"/>
                    <a:pt x="5181" y="19504"/>
                  </a:cubicBezTo>
                  <a:cubicBezTo>
                    <a:pt x="5181" y="19504"/>
                    <a:pt x="2737" y="20184"/>
                    <a:pt x="2737" y="20184"/>
                  </a:cubicBezTo>
                  <a:close/>
                  <a:moveTo>
                    <a:pt x="6888" y="11179"/>
                  </a:moveTo>
                  <a:cubicBezTo>
                    <a:pt x="6280" y="10927"/>
                    <a:pt x="5642" y="10783"/>
                    <a:pt x="5004" y="10774"/>
                  </a:cubicBezTo>
                  <a:lnTo>
                    <a:pt x="10063" y="5536"/>
                  </a:lnTo>
                  <a:cubicBezTo>
                    <a:pt x="10838" y="4759"/>
                    <a:pt x="11966" y="4536"/>
                    <a:pt x="13077" y="4819"/>
                  </a:cubicBezTo>
                  <a:cubicBezTo>
                    <a:pt x="13077" y="4819"/>
                    <a:pt x="6888" y="11179"/>
                    <a:pt x="6888" y="11179"/>
                  </a:cubicBezTo>
                  <a:close/>
                  <a:moveTo>
                    <a:pt x="9717" y="13672"/>
                  </a:moveTo>
                  <a:cubicBezTo>
                    <a:pt x="9473" y="13258"/>
                    <a:pt x="9194" y="12859"/>
                    <a:pt x="8848" y="12505"/>
                  </a:cubicBezTo>
                  <a:cubicBezTo>
                    <a:pt x="8447" y="12093"/>
                    <a:pt x="7986" y="11770"/>
                    <a:pt x="7507" y="11498"/>
                  </a:cubicBezTo>
                  <a:lnTo>
                    <a:pt x="13767" y="5064"/>
                  </a:lnTo>
                  <a:cubicBezTo>
                    <a:pt x="14259" y="5288"/>
                    <a:pt x="14729" y="5607"/>
                    <a:pt x="15145" y="6035"/>
                  </a:cubicBezTo>
                  <a:cubicBezTo>
                    <a:pt x="15500" y="6398"/>
                    <a:pt x="15775" y="6806"/>
                    <a:pt x="15987" y="7229"/>
                  </a:cubicBezTo>
                  <a:cubicBezTo>
                    <a:pt x="15987" y="7229"/>
                    <a:pt x="9717" y="13672"/>
                    <a:pt x="9717" y="13672"/>
                  </a:cubicBezTo>
                  <a:close/>
                  <a:moveTo>
                    <a:pt x="10519" y="16061"/>
                  </a:moveTo>
                  <a:cubicBezTo>
                    <a:pt x="10465" y="15452"/>
                    <a:pt x="10298" y="14854"/>
                    <a:pt x="10047" y="14288"/>
                  </a:cubicBezTo>
                  <a:lnTo>
                    <a:pt x="16257" y="7906"/>
                  </a:lnTo>
                  <a:cubicBezTo>
                    <a:pt x="16637" y="9140"/>
                    <a:pt x="16442" y="10429"/>
                    <a:pt x="15610" y="11284"/>
                  </a:cubicBezTo>
                  <a:cubicBezTo>
                    <a:pt x="15604" y="11290"/>
                    <a:pt x="15598" y="11293"/>
                    <a:pt x="15593" y="11298"/>
                  </a:cubicBezTo>
                  <a:lnTo>
                    <a:pt x="15602" y="11306"/>
                  </a:lnTo>
                  <a:lnTo>
                    <a:pt x="10525" y="16565"/>
                  </a:lnTo>
                  <a:cubicBezTo>
                    <a:pt x="10527" y="16397"/>
                    <a:pt x="10534" y="16232"/>
                    <a:pt x="10519" y="16061"/>
                  </a:cubicBezTo>
                  <a:moveTo>
                    <a:pt x="19308" y="1741"/>
                  </a:moveTo>
                  <a:cubicBezTo>
                    <a:pt x="18228" y="632"/>
                    <a:pt x="16805" y="0"/>
                    <a:pt x="15403" y="0"/>
                  </a:cubicBezTo>
                  <a:cubicBezTo>
                    <a:pt x="14220" y="0"/>
                    <a:pt x="13131" y="450"/>
                    <a:pt x="12335" y="1266"/>
                  </a:cubicBezTo>
                  <a:lnTo>
                    <a:pt x="9138" y="4577"/>
                  </a:lnTo>
                  <a:cubicBezTo>
                    <a:pt x="9129" y="4585"/>
                    <a:pt x="9118" y="4592"/>
                    <a:pt x="9108" y="4602"/>
                  </a:cubicBezTo>
                  <a:cubicBezTo>
                    <a:pt x="9103" y="4608"/>
                    <a:pt x="9100" y="4614"/>
                    <a:pt x="9095" y="4620"/>
                  </a:cubicBezTo>
                  <a:lnTo>
                    <a:pt x="9096" y="4621"/>
                  </a:lnTo>
                  <a:lnTo>
                    <a:pt x="2310" y="11647"/>
                  </a:lnTo>
                  <a:cubicBezTo>
                    <a:pt x="1998" y="11966"/>
                    <a:pt x="1771" y="12364"/>
                    <a:pt x="1645" y="12797"/>
                  </a:cubicBezTo>
                  <a:lnTo>
                    <a:pt x="102" y="18541"/>
                  </a:lnTo>
                  <a:cubicBezTo>
                    <a:pt x="100" y="18557"/>
                    <a:pt x="0" y="19008"/>
                    <a:pt x="0" y="19237"/>
                  </a:cubicBezTo>
                  <a:cubicBezTo>
                    <a:pt x="0" y="20541"/>
                    <a:pt x="1030" y="21599"/>
                    <a:pt x="2302" y="21599"/>
                  </a:cubicBezTo>
                  <a:cubicBezTo>
                    <a:pt x="2554" y="21599"/>
                    <a:pt x="3044" y="21475"/>
                    <a:pt x="3062" y="21473"/>
                  </a:cubicBezTo>
                  <a:lnTo>
                    <a:pt x="8630" y="19969"/>
                  </a:lnTo>
                  <a:cubicBezTo>
                    <a:pt x="9054" y="19839"/>
                    <a:pt x="9439" y="19604"/>
                    <a:pt x="9750" y="19283"/>
                  </a:cubicBezTo>
                  <a:lnTo>
                    <a:pt x="19776" y="8899"/>
                  </a:lnTo>
                  <a:cubicBezTo>
                    <a:pt x="21600" y="7023"/>
                    <a:pt x="21394" y="3881"/>
                    <a:pt x="19308" y="1741"/>
                  </a:cubicBezTo>
                </a:path>
              </a:pathLst>
            </a:cu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7447" tIns="17447" rIns="17447" bIns="17447" anchor="ctr"/>
            <a:lstStyle/>
            <a:p>
              <a:pPr algn="just">
                <a:lnSpc>
                  <a:spcPct val="120000"/>
                </a:lnSpc>
              </a:pPr>
              <a:endParaRPr lang="zh-CN" altLang="zh-CN" sz="900">
                <a:solidFill>
                  <a:schemeClr val="bg1"/>
                </a:solidFill>
                <a:latin typeface="Arial" panose="020B0604020202020204" pitchFamily="34" charset="0"/>
                <a:ea typeface="微软雅黑" panose="020B0503020204020204" pitchFamily="34" charset="-122"/>
                <a:sym typeface="Calibri" panose="020F0502020204030204" pitchFamily="34" charset="0"/>
              </a:endParaRPr>
            </a:p>
          </p:txBody>
        </p:sp>
        <p:grpSp>
          <p:nvGrpSpPr>
            <p:cNvPr id="24598" name="Group 132"/>
            <p:cNvGrpSpPr/>
            <p:nvPr/>
          </p:nvGrpSpPr>
          <p:grpSpPr bwMode="auto">
            <a:xfrm>
              <a:off x="3611014" y="565807"/>
              <a:ext cx="384412" cy="323404"/>
              <a:chOff x="0" y="0"/>
              <a:chExt cx="465138" cy="391319"/>
            </a:xfrm>
          </p:grpSpPr>
          <p:sp>
            <p:nvSpPr>
              <p:cNvPr id="24599" name="AutoShape 120"/>
              <p:cNvSpPr>
                <a:spLocks noChangeArrowheads="1"/>
              </p:cNvSpPr>
              <p:nvPr/>
            </p:nvSpPr>
            <p:spPr bwMode="auto">
              <a:xfrm>
                <a:off x="116681" y="101600"/>
                <a:ext cx="231775" cy="231775"/>
              </a:xfrm>
              <a:custGeom>
                <a:avLst/>
                <a:gdLst>
                  <a:gd name="T0" fmla="*/ 10800 w 21600"/>
                  <a:gd name="T1" fmla="*/ 10800 h 21600"/>
                  <a:gd name="T2" fmla="*/ 10800 w 21600"/>
                  <a:gd name="T3" fmla="*/ 10800 h 21600"/>
                  <a:gd name="T4" fmla="*/ 10800 w 21600"/>
                  <a:gd name="T5" fmla="*/ 10800 h 21600"/>
                  <a:gd name="T6" fmla="*/ 10800 w 21600"/>
                  <a:gd name="T7" fmla="*/ 1080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16948" y="16070"/>
                    </a:moveTo>
                    <a:cubicBezTo>
                      <a:pt x="14037" y="19468"/>
                      <a:pt x="8925" y="19859"/>
                      <a:pt x="5529" y="16948"/>
                    </a:cubicBezTo>
                    <a:cubicBezTo>
                      <a:pt x="2130" y="14038"/>
                      <a:pt x="1740" y="8924"/>
                      <a:pt x="4651" y="5527"/>
                    </a:cubicBezTo>
                    <a:cubicBezTo>
                      <a:pt x="7559" y="2131"/>
                      <a:pt x="12674" y="1740"/>
                      <a:pt x="16070" y="4650"/>
                    </a:cubicBezTo>
                    <a:cubicBezTo>
                      <a:pt x="19466" y="7560"/>
                      <a:pt x="19859" y="12673"/>
                      <a:pt x="16948" y="16070"/>
                    </a:cubicBezTo>
                    <a:moveTo>
                      <a:pt x="10800" y="0"/>
                    </a:moveTo>
                    <a:cubicBezTo>
                      <a:pt x="4833" y="0"/>
                      <a:pt x="0" y="4834"/>
                      <a:pt x="0" y="10800"/>
                    </a:cubicBezTo>
                    <a:cubicBezTo>
                      <a:pt x="0" y="16765"/>
                      <a:pt x="4833" y="21599"/>
                      <a:pt x="10800" y="21599"/>
                    </a:cubicBezTo>
                    <a:cubicBezTo>
                      <a:pt x="16764" y="21599"/>
                      <a:pt x="21600" y="16765"/>
                      <a:pt x="21600" y="10800"/>
                    </a:cubicBezTo>
                    <a:cubicBezTo>
                      <a:pt x="21600" y="4834"/>
                      <a:pt x="16764" y="0"/>
                      <a:pt x="10800" y="0"/>
                    </a:cubicBezTo>
                  </a:path>
                </a:pathLst>
              </a:cu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7447" tIns="17447" rIns="17447" bIns="17447" anchor="ctr"/>
              <a:lstStyle/>
              <a:p>
                <a:pPr algn="just">
                  <a:lnSpc>
                    <a:spcPct val="120000"/>
                  </a:lnSpc>
                </a:pPr>
                <a:endParaRPr lang="zh-CN" altLang="zh-CN" sz="900">
                  <a:solidFill>
                    <a:schemeClr val="bg1"/>
                  </a:solidFill>
                  <a:latin typeface="Arial" panose="020B0604020202020204" pitchFamily="34" charset="0"/>
                  <a:ea typeface="微软雅黑" panose="020B0503020204020204" pitchFamily="34" charset="-122"/>
                  <a:sym typeface="Calibri" panose="020F0502020204030204" pitchFamily="34" charset="0"/>
                </a:endParaRPr>
              </a:p>
            </p:txBody>
          </p:sp>
          <p:sp>
            <p:nvSpPr>
              <p:cNvPr id="24600" name="AutoShape 121"/>
              <p:cNvSpPr>
                <a:spLocks noChangeArrowheads="1"/>
              </p:cNvSpPr>
              <p:nvPr/>
            </p:nvSpPr>
            <p:spPr bwMode="auto">
              <a:xfrm>
                <a:off x="174625" y="159544"/>
                <a:ext cx="65088" cy="65088"/>
              </a:xfrm>
              <a:custGeom>
                <a:avLst/>
                <a:gdLst>
                  <a:gd name="T0" fmla="*/ 10800 w 21600"/>
                  <a:gd name="T1" fmla="*/ 10800 h 21600"/>
                  <a:gd name="T2" fmla="*/ 10800 w 21600"/>
                  <a:gd name="T3" fmla="*/ 10800 h 21600"/>
                  <a:gd name="T4" fmla="*/ 10800 w 21600"/>
                  <a:gd name="T5" fmla="*/ 10800 h 21600"/>
                  <a:gd name="T6" fmla="*/ 10800 w 21600"/>
                  <a:gd name="T7" fmla="*/ 1080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19200" y="0"/>
                    </a:moveTo>
                    <a:cubicBezTo>
                      <a:pt x="8596" y="0"/>
                      <a:pt x="0" y="8596"/>
                      <a:pt x="0" y="19195"/>
                    </a:cubicBezTo>
                    <a:lnTo>
                      <a:pt x="0" y="19199"/>
                    </a:lnTo>
                    <a:cubicBezTo>
                      <a:pt x="0" y="20524"/>
                      <a:pt x="1068" y="21599"/>
                      <a:pt x="2400" y="21599"/>
                    </a:cubicBezTo>
                    <a:cubicBezTo>
                      <a:pt x="3721" y="21599"/>
                      <a:pt x="4800" y="20524"/>
                      <a:pt x="4800" y="19199"/>
                    </a:cubicBezTo>
                    <a:lnTo>
                      <a:pt x="4800" y="19195"/>
                    </a:lnTo>
                    <a:cubicBezTo>
                      <a:pt x="4800" y="11247"/>
                      <a:pt x="11240" y="4799"/>
                      <a:pt x="19200" y="4799"/>
                    </a:cubicBezTo>
                    <a:cubicBezTo>
                      <a:pt x="20521" y="4799"/>
                      <a:pt x="21600" y="3724"/>
                      <a:pt x="21600" y="2399"/>
                    </a:cubicBezTo>
                    <a:cubicBezTo>
                      <a:pt x="21600" y="1075"/>
                      <a:pt x="20521" y="0"/>
                      <a:pt x="19200" y="0"/>
                    </a:cubicBezTo>
                  </a:path>
                </a:pathLst>
              </a:cu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7447" tIns="17447" rIns="17447" bIns="17447" anchor="ctr"/>
              <a:lstStyle/>
              <a:p>
                <a:pPr algn="just">
                  <a:lnSpc>
                    <a:spcPct val="120000"/>
                  </a:lnSpc>
                </a:pPr>
                <a:endParaRPr lang="zh-CN" altLang="zh-CN" sz="900">
                  <a:solidFill>
                    <a:schemeClr val="bg1"/>
                  </a:solidFill>
                  <a:latin typeface="Arial" panose="020B0604020202020204" pitchFamily="34" charset="0"/>
                  <a:ea typeface="微软雅黑" panose="020B0503020204020204" pitchFamily="34" charset="-122"/>
                  <a:sym typeface="Calibri" panose="020F0502020204030204" pitchFamily="34" charset="0"/>
                </a:endParaRPr>
              </a:p>
            </p:txBody>
          </p:sp>
          <p:sp>
            <p:nvSpPr>
              <p:cNvPr id="24601" name="AutoShape 122"/>
              <p:cNvSpPr>
                <a:spLocks noChangeArrowheads="1"/>
              </p:cNvSpPr>
              <p:nvPr/>
            </p:nvSpPr>
            <p:spPr bwMode="auto">
              <a:xfrm>
                <a:off x="0" y="0"/>
                <a:ext cx="465138" cy="391319"/>
              </a:xfrm>
              <a:custGeom>
                <a:avLst/>
                <a:gdLst>
                  <a:gd name="T0" fmla="*/ 10800 w 21600"/>
                  <a:gd name="T1" fmla="*/ 10800 h 21600"/>
                  <a:gd name="T2" fmla="*/ 10800 w 21600"/>
                  <a:gd name="T3" fmla="*/ 10800 h 21600"/>
                  <a:gd name="T4" fmla="*/ 10800 w 21600"/>
                  <a:gd name="T5" fmla="*/ 10800 h 21600"/>
                  <a:gd name="T6" fmla="*/ 10800 w 21600"/>
                  <a:gd name="T7" fmla="*/ 1080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20249" y="19199"/>
                    </a:moveTo>
                    <a:cubicBezTo>
                      <a:pt x="20249" y="19642"/>
                      <a:pt x="19948" y="19999"/>
                      <a:pt x="19575" y="19999"/>
                    </a:cubicBezTo>
                    <a:lnTo>
                      <a:pt x="2024" y="19999"/>
                    </a:lnTo>
                    <a:cubicBezTo>
                      <a:pt x="1651" y="19999"/>
                      <a:pt x="1349" y="19642"/>
                      <a:pt x="1349" y="19199"/>
                    </a:cubicBezTo>
                    <a:lnTo>
                      <a:pt x="1349" y="7200"/>
                    </a:lnTo>
                    <a:cubicBezTo>
                      <a:pt x="1349" y="6809"/>
                      <a:pt x="1588" y="6475"/>
                      <a:pt x="1914" y="6411"/>
                    </a:cubicBezTo>
                    <a:lnTo>
                      <a:pt x="5588" y="5684"/>
                    </a:lnTo>
                    <a:lnTo>
                      <a:pt x="6797" y="2103"/>
                    </a:lnTo>
                    <a:cubicBezTo>
                      <a:pt x="6900" y="1799"/>
                      <a:pt x="7148" y="1600"/>
                      <a:pt x="7424" y="1600"/>
                    </a:cubicBezTo>
                    <a:lnTo>
                      <a:pt x="14174" y="1600"/>
                    </a:lnTo>
                    <a:cubicBezTo>
                      <a:pt x="14450" y="1600"/>
                      <a:pt x="14698" y="1799"/>
                      <a:pt x="14801" y="2103"/>
                    </a:cubicBezTo>
                    <a:lnTo>
                      <a:pt x="16010" y="5684"/>
                    </a:lnTo>
                    <a:lnTo>
                      <a:pt x="19685" y="6411"/>
                    </a:lnTo>
                    <a:cubicBezTo>
                      <a:pt x="20011" y="6475"/>
                      <a:pt x="20249" y="6809"/>
                      <a:pt x="20249" y="7200"/>
                    </a:cubicBezTo>
                    <a:cubicBezTo>
                      <a:pt x="20249" y="7200"/>
                      <a:pt x="20249" y="19199"/>
                      <a:pt x="20249" y="19199"/>
                    </a:cubicBezTo>
                    <a:close/>
                    <a:moveTo>
                      <a:pt x="19907" y="4832"/>
                    </a:moveTo>
                    <a:lnTo>
                      <a:pt x="16981" y="4254"/>
                    </a:lnTo>
                    <a:lnTo>
                      <a:pt x="16054" y="1507"/>
                    </a:lnTo>
                    <a:cubicBezTo>
                      <a:pt x="15745" y="591"/>
                      <a:pt x="15006" y="0"/>
                      <a:pt x="14174" y="0"/>
                    </a:cubicBezTo>
                    <a:lnTo>
                      <a:pt x="7424" y="0"/>
                    </a:lnTo>
                    <a:cubicBezTo>
                      <a:pt x="6593" y="0"/>
                      <a:pt x="5854" y="591"/>
                      <a:pt x="5543" y="1509"/>
                    </a:cubicBezTo>
                    <a:lnTo>
                      <a:pt x="4618" y="4254"/>
                    </a:lnTo>
                    <a:lnTo>
                      <a:pt x="1692" y="4832"/>
                    </a:lnTo>
                    <a:cubicBezTo>
                      <a:pt x="711" y="5025"/>
                      <a:pt x="0" y="6020"/>
                      <a:pt x="0" y="7200"/>
                    </a:cubicBezTo>
                    <a:lnTo>
                      <a:pt x="0" y="19199"/>
                    </a:lnTo>
                    <a:cubicBezTo>
                      <a:pt x="0" y="20523"/>
                      <a:pt x="908" y="21600"/>
                      <a:pt x="2024" y="21600"/>
                    </a:cubicBezTo>
                    <a:lnTo>
                      <a:pt x="19575" y="21600"/>
                    </a:lnTo>
                    <a:cubicBezTo>
                      <a:pt x="20691" y="21600"/>
                      <a:pt x="21600" y="20523"/>
                      <a:pt x="21600" y="19199"/>
                    </a:cubicBezTo>
                    <a:lnTo>
                      <a:pt x="21600" y="7200"/>
                    </a:lnTo>
                    <a:cubicBezTo>
                      <a:pt x="21600" y="6020"/>
                      <a:pt x="20888" y="5025"/>
                      <a:pt x="19907" y="4832"/>
                    </a:cubicBezTo>
                  </a:path>
                </a:pathLst>
              </a:cu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7447" tIns="17447" rIns="17447" bIns="17447" anchor="ctr"/>
              <a:lstStyle/>
              <a:p>
                <a:pPr algn="just">
                  <a:lnSpc>
                    <a:spcPct val="120000"/>
                  </a:lnSpc>
                </a:pPr>
                <a:endParaRPr lang="zh-CN" altLang="zh-CN" sz="900">
                  <a:solidFill>
                    <a:schemeClr val="bg1"/>
                  </a:solidFill>
                  <a:latin typeface="Arial" panose="020B0604020202020204" pitchFamily="34" charset="0"/>
                  <a:ea typeface="微软雅黑" panose="020B0503020204020204" pitchFamily="34" charset="-122"/>
                  <a:sym typeface="Calibri" panose="020F0502020204030204" pitchFamily="34" charset="0"/>
                </a:endParaRPr>
              </a:p>
            </p:txBody>
          </p:sp>
        </p:grpSp>
        <p:grpSp>
          <p:nvGrpSpPr>
            <p:cNvPr id="24602" name="Group 136"/>
            <p:cNvGrpSpPr/>
            <p:nvPr/>
          </p:nvGrpSpPr>
          <p:grpSpPr bwMode="auto">
            <a:xfrm>
              <a:off x="4448843" y="1897553"/>
              <a:ext cx="383755" cy="383755"/>
              <a:chOff x="0" y="0"/>
              <a:chExt cx="464344" cy="464344"/>
            </a:xfrm>
          </p:grpSpPr>
          <p:sp>
            <p:nvSpPr>
              <p:cNvPr id="24603" name="AutoShape 123"/>
              <p:cNvSpPr>
                <a:spLocks noChangeArrowheads="1"/>
              </p:cNvSpPr>
              <p:nvPr/>
            </p:nvSpPr>
            <p:spPr bwMode="auto">
              <a:xfrm>
                <a:off x="0" y="0"/>
                <a:ext cx="464344"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18180" y="12132"/>
                    </a:moveTo>
                    <a:cubicBezTo>
                      <a:pt x="17710" y="12226"/>
                      <a:pt x="17327" y="12561"/>
                      <a:pt x="17170" y="13012"/>
                    </a:cubicBezTo>
                    <a:cubicBezTo>
                      <a:pt x="17083" y="13261"/>
                      <a:pt x="16981" y="13503"/>
                      <a:pt x="16868" y="13738"/>
                    </a:cubicBezTo>
                    <a:cubicBezTo>
                      <a:pt x="16658" y="14169"/>
                      <a:pt x="16694" y="14677"/>
                      <a:pt x="16959" y="15075"/>
                    </a:cubicBezTo>
                    <a:lnTo>
                      <a:pt x="18131" y="16833"/>
                    </a:lnTo>
                    <a:lnTo>
                      <a:pt x="16832" y="18132"/>
                    </a:lnTo>
                    <a:lnTo>
                      <a:pt x="15075" y="16960"/>
                    </a:lnTo>
                    <a:cubicBezTo>
                      <a:pt x="14850" y="16810"/>
                      <a:pt x="14589" y="16733"/>
                      <a:pt x="14326" y="16733"/>
                    </a:cubicBezTo>
                    <a:cubicBezTo>
                      <a:pt x="14126" y="16733"/>
                      <a:pt x="13924" y="16778"/>
                      <a:pt x="13738" y="16868"/>
                    </a:cubicBezTo>
                    <a:cubicBezTo>
                      <a:pt x="13504" y="16981"/>
                      <a:pt x="13262" y="17083"/>
                      <a:pt x="13012" y="17170"/>
                    </a:cubicBezTo>
                    <a:cubicBezTo>
                      <a:pt x="12561" y="17327"/>
                      <a:pt x="12226" y="17712"/>
                      <a:pt x="12133" y="18180"/>
                    </a:cubicBezTo>
                    <a:lnTo>
                      <a:pt x="11717" y="20249"/>
                    </a:lnTo>
                    <a:lnTo>
                      <a:pt x="9881" y="20249"/>
                    </a:lnTo>
                    <a:lnTo>
                      <a:pt x="9467" y="18180"/>
                    </a:lnTo>
                    <a:cubicBezTo>
                      <a:pt x="9373" y="17712"/>
                      <a:pt x="9039" y="17327"/>
                      <a:pt x="8588" y="17170"/>
                    </a:cubicBezTo>
                    <a:cubicBezTo>
                      <a:pt x="8339" y="17083"/>
                      <a:pt x="8096" y="16983"/>
                      <a:pt x="7861" y="16869"/>
                    </a:cubicBezTo>
                    <a:cubicBezTo>
                      <a:pt x="7675" y="16778"/>
                      <a:pt x="7474" y="16733"/>
                      <a:pt x="7273" y="16733"/>
                    </a:cubicBezTo>
                    <a:cubicBezTo>
                      <a:pt x="7011" y="16733"/>
                      <a:pt x="6750" y="16810"/>
                      <a:pt x="6525" y="16960"/>
                    </a:cubicBezTo>
                    <a:lnTo>
                      <a:pt x="4767" y="18132"/>
                    </a:lnTo>
                    <a:lnTo>
                      <a:pt x="3468" y="16833"/>
                    </a:lnTo>
                    <a:lnTo>
                      <a:pt x="4639" y="15075"/>
                    </a:lnTo>
                    <a:cubicBezTo>
                      <a:pt x="4904" y="14677"/>
                      <a:pt x="4939" y="14169"/>
                      <a:pt x="4732" y="13738"/>
                    </a:cubicBezTo>
                    <a:cubicBezTo>
                      <a:pt x="4618" y="13504"/>
                      <a:pt x="4516" y="13263"/>
                      <a:pt x="4429" y="13013"/>
                    </a:cubicBezTo>
                    <a:cubicBezTo>
                      <a:pt x="4273" y="12561"/>
                      <a:pt x="3888" y="12227"/>
                      <a:pt x="3419" y="12133"/>
                    </a:cubicBezTo>
                    <a:lnTo>
                      <a:pt x="1350" y="11718"/>
                    </a:lnTo>
                    <a:lnTo>
                      <a:pt x="1349" y="9882"/>
                    </a:lnTo>
                    <a:lnTo>
                      <a:pt x="3419" y="9468"/>
                    </a:lnTo>
                    <a:cubicBezTo>
                      <a:pt x="3888" y="9374"/>
                      <a:pt x="4273" y="9039"/>
                      <a:pt x="4429" y="8588"/>
                    </a:cubicBezTo>
                    <a:cubicBezTo>
                      <a:pt x="4516" y="8338"/>
                      <a:pt x="4617" y="8096"/>
                      <a:pt x="4731" y="7862"/>
                    </a:cubicBezTo>
                    <a:cubicBezTo>
                      <a:pt x="4940" y="7431"/>
                      <a:pt x="4905" y="6923"/>
                      <a:pt x="4639" y="6524"/>
                    </a:cubicBezTo>
                    <a:lnTo>
                      <a:pt x="3468" y="4767"/>
                    </a:lnTo>
                    <a:lnTo>
                      <a:pt x="4767" y="3468"/>
                    </a:lnTo>
                    <a:lnTo>
                      <a:pt x="6525" y="4639"/>
                    </a:lnTo>
                    <a:cubicBezTo>
                      <a:pt x="6750" y="4790"/>
                      <a:pt x="7011" y="4866"/>
                      <a:pt x="7273" y="4866"/>
                    </a:cubicBezTo>
                    <a:cubicBezTo>
                      <a:pt x="7474" y="4866"/>
                      <a:pt x="7674" y="4822"/>
                      <a:pt x="7861" y="4732"/>
                    </a:cubicBezTo>
                    <a:cubicBezTo>
                      <a:pt x="8095" y="4619"/>
                      <a:pt x="8337" y="4517"/>
                      <a:pt x="8586" y="4430"/>
                    </a:cubicBezTo>
                    <a:cubicBezTo>
                      <a:pt x="9039" y="4272"/>
                      <a:pt x="9373" y="3888"/>
                      <a:pt x="9467" y="3420"/>
                    </a:cubicBezTo>
                    <a:lnTo>
                      <a:pt x="9881" y="1350"/>
                    </a:lnTo>
                    <a:lnTo>
                      <a:pt x="11717" y="1350"/>
                    </a:lnTo>
                    <a:lnTo>
                      <a:pt x="12131" y="3420"/>
                    </a:lnTo>
                    <a:cubicBezTo>
                      <a:pt x="12225" y="3888"/>
                      <a:pt x="12560" y="4272"/>
                      <a:pt x="13012" y="4430"/>
                    </a:cubicBezTo>
                    <a:cubicBezTo>
                      <a:pt x="13261" y="4517"/>
                      <a:pt x="13502" y="4617"/>
                      <a:pt x="13737" y="4731"/>
                    </a:cubicBezTo>
                    <a:cubicBezTo>
                      <a:pt x="13924" y="4822"/>
                      <a:pt x="14125" y="4866"/>
                      <a:pt x="14326" y="4866"/>
                    </a:cubicBezTo>
                    <a:cubicBezTo>
                      <a:pt x="14589" y="4866"/>
                      <a:pt x="14850" y="4790"/>
                      <a:pt x="15075" y="4639"/>
                    </a:cubicBezTo>
                    <a:lnTo>
                      <a:pt x="16832" y="3468"/>
                    </a:lnTo>
                    <a:lnTo>
                      <a:pt x="18131" y="4767"/>
                    </a:lnTo>
                    <a:lnTo>
                      <a:pt x="16959" y="6524"/>
                    </a:lnTo>
                    <a:cubicBezTo>
                      <a:pt x="16694" y="6923"/>
                      <a:pt x="16660" y="7431"/>
                      <a:pt x="16867" y="7861"/>
                    </a:cubicBezTo>
                    <a:cubicBezTo>
                      <a:pt x="16980" y="8096"/>
                      <a:pt x="17083" y="8337"/>
                      <a:pt x="17170" y="8587"/>
                    </a:cubicBezTo>
                    <a:cubicBezTo>
                      <a:pt x="17327" y="9039"/>
                      <a:pt x="17710" y="9373"/>
                      <a:pt x="18180" y="9467"/>
                    </a:cubicBezTo>
                    <a:lnTo>
                      <a:pt x="20248" y="9882"/>
                    </a:lnTo>
                    <a:lnTo>
                      <a:pt x="20250" y="11718"/>
                    </a:lnTo>
                    <a:cubicBezTo>
                      <a:pt x="20250" y="11718"/>
                      <a:pt x="18180" y="12132"/>
                      <a:pt x="18180" y="12132"/>
                    </a:cubicBezTo>
                    <a:close/>
                    <a:moveTo>
                      <a:pt x="20513" y="8558"/>
                    </a:moveTo>
                    <a:lnTo>
                      <a:pt x="18445" y="8143"/>
                    </a:lnTo>
                    <a:cubicBezTo>
                      <a:pt x="18341" y="7844"/>
                      <a:pt x="18218" y="7554"/>
                      <a:pt x="18082" y="7273"/>
                    </a:cubicBezTo>
                    <a:lnTo>
                      <a:pt x="19254" y="5516"/>
                    </a:lnTo>
                    <a:cubicBezTo>
                      <a:pt x="19611" y="4980"/>
                      <a:pt x="19540" y="4268"/>
                      <a:pt x="19085" y="3813"/>
                    </a:cubicBezTo>
                    <a:lnTo>
                      <a:pt x="17787" y="2514"/>
                    </a:lnTo>
                    <a:cubicBezTo>
                      <a:pt x="17526" y="2253"/>
                      <a:pt x="17181" y="2118"/>
                      <a:pt x="16831" y="2118"/>
                    </a:cubicBezTo>
                    <a:cubicBezTo>
                      <a:pt x="16573" y="2118"/>
                      <a:pt x="16312" y="2193"/>
                      <a:pt x="16084" y="2345"/>
                    </a:cubicBezTo>
                    <a:lnTo>
                      <a:pt x="14326" y="3516"/>
                    </a:lnTo>
                    <a:cubicBezTo>
                      <a:pt x="14044" y="3380"/>
                      <a:pt x="13754" y="3258"/>
                      <a:pt x="13455" y="3155"/>
                    </a:cubicBezTo>
                    <a:lnTo>
                      <a:pt x="13041" y="1085"/>
                    </a:lnTo>
                    <a:cubicBezTo>
                      <a:pt x="12916" y="454"/>
                      <a:pt x="12361" y="0"/>
                      <a:pt x="11717" y="0"/>
                    </a:cubicBezTo>
                    <a:lnTo>
                      <a:pt x="9881" y="0"/>
                    </a:lnTo>
                    <a:cubicBezTo>
                      <a:pt x="9238" y="0"/>
                      <a:pt x="8684" y="454"/>
                      <a:pt x="8557" y="1085"/>
                    </a:cubicBezTo>
                    <a:lnTo>
                      <a:pt x="8143" y="3155"/>
                    </a:lnTo>
                    <a:cubicBezTo>
                      <a:pt x="7843" y="3258"/>
                      <a:pt x="7554" y="3381"/>
                      <a:pt x="7273" y="3516"/>
                    </a:cubicBezTo>
                    <a:lnTo>
                      <a:pt x="5516" y="2345"/>
                    </a:lnTo>
                    <a:cubicBezTo>
                      <a:pt x="5287" y="2193"/>
                      <a:pt x="5026" y="2118"/>
                      <a:pt x="4767" y="2118"/>
                    </a:cubicBezTo>
                    <a:cubicBezTo>
                      <a:pt x="4419" y="2118"/>
                      <a:pt x="4073" y="2253"/>
                      <a:pt x="3812" y="2514"/>
                    </a:cubicBezTo>
                    <a:lnTo>
                      <a:pt x="2514" y="3813"/>
                    </a:lnTo>
                    <a:cubicBezTo>
                      <a:pt x="2059" y="4268"/>
                      <a:pt x="1988" y="4980"/>
                      <a:pt x="2345" y="5516"/>
                    </a:cubicBezTo>
                    <a:lnTo>
                      <a:pt x="3516" y="7273"/>
                    </a:lnTo>
                    <a:cubicBezTo>
                      <a:pt x="3380" y="7555"/>
                      <a:pt x="3258" y="7844"/>
                      <a:pt x="3154" y="8144"/>
                    </a:cubicBezTo>
                    <a:lnTo>
                      <a:pt x="1085" y="8558"/>
                    </a:lnTo>
                    <a:cubicBezTo>
                      <a:pt x="454" y="8684"/>
                      <a:pt x="0" y="9238"/>
                      <a:pt x="0" y="9882"/>
                    </a:cubicBezTo>
                    <a:lnTo>
                      <a:pt x="0" y="11718"/>
                    </a:lnTo>
                    <a:cubicBezTo>
                      <a:pt x="0" y="12361"/>
                      <a:pt x="454" y="12916"/>
                      <a:pt x="1085" y="13042"/>
                    </a:cubicBezTo>
                    <a:lnTo>
                      <a:pt x="3154" y="13456"/>
                    </a:lnTo>
                    <a:cubicBezTo>
                      <a:pt x="3258" y="13755"/>
                      <a:pt x="3380" y="14046"/>
                      <a:pt x="3516" y="14326"/>
                    </a:cubicBezTo>
                    <a:lnTo>
                      <a:pt x="2345" y="16083"/>
                    </a:lnTo>
                    <a:cubicBezTo>
                      <a:pt x="1988" y="16619"/>
                      <a:pt x="2059" y="17332"/>
                      <a:pt x="2514" y="17787"/>
                    </a:cubicBezTo>
                    <a:lnTo>
                      <a:pt x="3812" y="19086"/>
                    </a:lnTo>
                    <a:cubicBezTo>
                      <a:pt x="4073" y="19346"/>
                      <a:pt x="4419" y="19482"/>
                      <a:pt x="4767" y="19482"/>
                    </a:cubicBezTo>
                    <a:cubicBezTo>
                      <a:pt x="5026" y="19482"/>
                      <a:pt x="5287" y="19406"/>
                      <a:pt x="5516" y="19254"/>
                    </a:cubicBezTo>
                    <a:lnTo>
                      <a:pt x="7273" y="18083"/>
                    </a:lnTo>
                    <a:cubicBezTo>
                      <a:pt x="7554" y="18220"/>
                      <a:pt x="7843" y="18341"/>
                      <a:pt x="8143" y="18445"/>
                    </a:cubicBezTo>
                    <a:lnTo>
                      <a:pt x="8557" y="20514"/>
                    </a:lnTo>
                    <a:cubicBezTo>
                      <a:pt x="8684" y="21146"/>
                      <a:pt x="9238" y="21599"/>
                      <a:pt x="9881" y="21599"/>
                    </a:cubicBezTo>
                    <a:lnTo>
                      <a:pt x="11717" y="21599"/>
                    </a:lnTo>
                    <a:cubicBezTo>
                      <a:pt x="12361" y="21599"/>
                      <a:pt x="12916" y="21146"/>
                      <a:pt x="13041" y="20514"/>
                    </a:cubicBezTo>
                    <a:lnTo>
                      <a:pt x="13456" y="18445"/>
                    </a:lnTo>
                    <a:cubicBezTo>
                      <a:pt x="13755" y="18341"/>
                      <a:pt x="14046" y="18219"/>
                      <a:pt x="14326" y="18083"/>
                    </a:cubicBezTo>
                    <a:lnTo>
                      <a:pt x="16084" y="19254"/>
                    </a:lnTo>
                    <a:cubicBezTo>
                      <a:pt x="16312" y="19406"/>
                      <a:pt x="16573" y="19482"/>
                      <a:pt x="16831" y="19482"/>
                    </a:cubicBezTo>
                    <a:cubicBezTo>
                      <a:pt x="17181" y="19482"/>
                      <a:pt x="17526" y="19346"/>
                      <a:pt x="17787" y="19086"/>
                    </a:cubicBezTo>
                    <a:lnTo>
                      <a:pt x="19085" y="17787"/>
                    </a:lnTo>
                    <a:cubicBezTo>
                      <a:pt x="19540" y="17332"/>
                      <a:pt x="19611" y="16619"/>
                      <a:pt x="19254" y="16083"/>
                    </a:cubicBezTo>
                    <a:lnTo>
                      <a:pt x="18082" y="14326"/>
                    </a:lnTo>
                    <a:cubicBezTo>
                      <a:pt x="18219" y="14045"/>
                      <a:pt x="18341" y="13755"/>
                      <a:pt x="18445" y="13456"/>
                    </a:cubicBezTo>
                    <a:lnTo>
                      <a:pt x="20513" y="13042"/>
                    </a:lnTo>
                    <a:cubicBezTo>
                      <a:pt x="21145" y="12916"/>
                      <a:pt x="21599" y="12361"/>
                      <a:pt x="21599" y="11718"/>
                    </a:cubicBezTo>
                    <a:lnTo>
                      <a:pt x="21599" y="9882"/>
                    </a:lnTo>
                    <a:cubicBezTo>
                      <a:pt x="21599" y="9238"/>
                      <a:pt x="21145" y="8684"/>
                      <a:pt x="20513" y="8558"/>
                    </a:cubicBezTo>
                  </a:path>
                </a:pathLst>
              </a:cu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7447" tIns="17447" rIns="17447" bIns="17447" anchor="ctr"/>
              <a:lstStyle/>
              <a:p>
                <a:pPr algn="just">
                  <a:lnSpc>
                    <a:spcPct val="120000"/>
                  </a:lnSpc>
                </a:pPr>
                <a:endParaRPr lang="zh-CN" altLang="zh-CN" sz="900">
                  <a:solidFill>
                    <a:schemeClr val="bg1"/>
                  </a:solidFill>
                  <a:latin typeface="Arial" panose="020B0604020202020204" pitchFamily="34" charset="0"/>
                  <a:ea typeface="微软雅黑" panose="020B0503020204020204" pitchFamily="34" charset="-122"/>
                  <a:sym typeface="Calibri" panose="020F0502020204030204" pitchFamily="34" charset="0"/>
                </a:endParaRPr>
              </a:p>
            </p:txBody>
          </p:sp>
          <p:sp>
            <p:nvSpPr>
              <p:cNvPr id="24604" name="AutoShape 124"/>
              <p:cNvSpPr>
                <a:spLocks noChangeArrowheads="1"/>
              </p:cNvSpPr>
              <p:nvPr/>
            </p:nvSpPr>
            <p:spPr bwMode="auto">
              <a:xfrm>
                <a:off x="130969" y="130175"/>
                <a:ext cx="203200" cy="203200"/>
              </a:xfrm>
              <a:custGeom>
                <a:avLst/>
                <a:gdLst>
                  <a:gd name="T0" fmla="*/ 10800 w 21600"/>
                  <a:gd name="T1" fmla="*/ 10800 h 21600"/>
                  <a:gd name="T2" fmla="*/ 10800 w 21600"/>
                  <a:gd name="T3" fmla="*/ 10800 h 21600"/>
                  <a:gd name="T4" fmla="*/ 10800 w 21600"/>
                  <a:gd name="T5" fmla="*/ 10800 h 21600"/>
                  <a:gd name="T6" fmla="*/ 10800 w 21600"/>
                  <a:gd name="T7" fmla="*/ 1080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10800" y="20250"/>
                    </a:moveTo>
                    <a:cubicBezTo>
                      <a:pt x="5580" y="20250"/>
                      <a:pt x="1350" y="16017"/>
                      <a:pt x="1350" y="10800"/>
                    </a:cubicBezTo>
                    <a:cubicBezTo>
                      <a:pt x="1350" y="5582"/>
                      <a:pt x="5580" y="1349"/>
                      <a:pt x="10800" y="1349"/>
                    </a:cubicBezTo>
                    <a:cubicBezTo>
                      <a:pt x="16016" y="1349"/>
                      <a:pt x="20250" y="5582"/>
                      <a:pt x="20250" y="10800"/>
                    </a:cubicBezTo>
                    <a:cubicBezTo>
                      <a:pt x="20250" y="16017"/>
                      <a:pt x="16016" y="20250"/>
                      <a:pt x="10800" y="20250"/>
                    </a:cubicBezTo>
                    <a:moveTo>
                      <a:pt x="10800" y="0"/>
                    </a:moveTo>
                    <a:cubicBezTo>
                      <a:pt x="4836" y="0"/>
                      <a:pt x="0" y="4836"/>
                      <a:pt x="0" y="10800"/>
                    </a:cubicBezTo>
                    <a:cubicBezTo>
                      <a:pt x="0" y="16763"/>
                      <a:pt x="4836" y="21600"/>
                      <a:pt x="10800" y="21600"/>
                    </a:cubicBezTo>
                    <a:cubicBezTo>
                      <a:pt x="16763" y="21600"/>
                      <a:pt x="21599" y="16763"/>
                      <a:pt x="21599" y="10800"/>
                    </a:cubicBezTo>
                    <a:cubicBezTo>
                      <a:pt x="21599" y="4836"/>
                      <a:pt x="16763" y="0"/>
                      <a:pt x="10800" y="0"/>
                    </a:cubicBezTo>
                  </a:path>
                </a:pathLst>
              </a:cu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7447" tIns="17447" rIns="17447" bIns="17447" anchor="ctr"/>
              <a:lstStyle/>
              <a:p>
                <a:pPr algn="just">
                  <a:lnSpc>
                    <a:spcPct val="120000"/>
                  </a:lnSpc>
                </a:pPr>
                <a:endParaRPr lang="zh-CN" altLang="zh-CN" sz="900">
                  <a:solidFill>
                    <a:schemeClr val="bg1"/>
                  </a:solidFill>
                  <a:latin typeface="Arial" panose="020B0604020202020204" pitchFamily="34" charset="0"/>
                  <a:ea typeface="微软雅黑" panose="020B0503020204020204" pitchFamily="34" charset="-122"/>
                  <a:sym typeface="Calibri" panose="020F0502020204030204" pitchFamily="34" charset="0"/>
                </a:endParaRPr>
              </a:p>
            </p:txBody>
          </p:sp>
          <p:sp>
            <p:nvSpPr>
              <p:cNvPr id="24605" name="AutoShape 125"/>
              <p:cNvSpPr>
                <a:spLocks noChangeArrowheads="1"/>
              </p:cNvSpPr>
              <p:nvPr/>
            </p:nvSpPr>
            <p:spPr bwMode="auto">
              <a:xfrm>
                <a:off x="173831" y="173831"/>
                <a:ext cx="116682" cy="116682"/>
              </a:xfrm>
              <a:custGeom>
                <a:avLst/>
                <a:gdLst>
                  <a:gd name="T0" fmla="*/ 10800 w 21600"/>
                  <a:gd name="T1" fmla="*/ 10800 h 21600"/>
                  <a:gd name="T2" fmla="*/ 10800 w 21600"/>
                  <a:gd name="T3" fmla="*/ 10800 h 21600"/>
                  <a:gd name="T4" fmla="*/ 10800 w 21600"/>
                  <a:gd name="T5" fmla="*/ 10800 h 21600"/>
                  <a:gd name="T6" fmla="*/ 10800 w 21600"/>
                  <a:gd name="T7" fmla="*/ 1080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10800" y="18900"/>
                    </a:moveTo>
                    <a:cubicBezTo>
                      <a:pt x="6328" y="18900"/>
                      <a:pt x="2699" y="15271"/>
                      <a:pt x="2699" y="10800"/>
                    </a:cubicBezTo>
                    <a:cubicBezTo>
                      <a:pt x="2699" y="6329"/>
                      <a:pt x="6328" y="2700"/>
                      <a:pt x="10800" y="2700"/>
                    </a:cubicBezTo>
                    <a:cubicBezTo>
                      <a:pt x="15271" y="2700"/>
                      <a:pt x="18899" y="6329"/>
                      <a:pt x="18899" y="10800"/>
                    </a:cubicBezTo>
                    <a:cubicBezTo>
                      <a:pt x="18899" y="15271"/>
                      <a:pt x="15271" y="18900"/>
                      <a:pt x="10800" y="18900"/>
                    </a:cubicBezTo>
                    <a:moveTo>
                      <a:pt x="10800" y="0"/>
                    </a:moveTo>
                    <a:cubicBezTo>
                      <a:pt x="4830" y="0"/>
                      <a:pt x="0" y="4833"/>
                      <a:pt x="0" y="10800"/>
                    </a:cubicBezTo>
                    <a:cubicBezTo>
                      <a:pt x="0" y="16766"/>
                      <a:pt x="4830" y="21599"/>
                      <a:pt x="10800" y="21599"/>
                    </a:cubicBezTo>
                    <a:cubicBezTo>
                      <a:pt x="16764" y="21599"/>
                      <a:pt x="21600" y="16766"/>
                      <a:pt x="21600" y="10800"/>
                    </a:cubicBezTo>
                    <a:cubicBezTo>
                      <a:pt x="21600" y="4833"/>
                      <a:pt x="16764" y="0"/>
                      <a:pt x="10800" y="0"/>
                    </a:cubicBezTo>
                  </a:path>
                </a:pathLst>
              </a:cu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7447" tIns="17447" rIns="17447" bIns="17447" anchor="ctr"/>
              <a:lstStyle/>
              <a:p>
                <a:pPr algn="just">
                  <a:lnSpc>
                    <a:spcPct val="120000"/>
                  </a:lnSpc>
                </a:pPr>
                <a:endParaRPr lang="zh-CN" altLang="zh-CN" sz="900">
                  <a:solidFill>
                    <a:schemeClr val="bg1"/>
                  </a:solidFill>
                  <a:latin typeface="Arial" panose="020B0604020202020204" pitchFamily="34" charset="0"/>
                  <a:ea typeface="微软雅黑" panose="020B0503020204020204" pitchFamily="34" charset="-122"/>
                  <a:sym typeface="Calibri" panose="020F0502020204030204" pitchFamily="34" charset="0"/>
                </a:endParaRPr>
              </a:p>
            </p:txBody>
          </p:sp>
        </p:grpSp>
        <p:sp>
          <p:nvSpPr>
            <p:cNvPr id="24606" name="Rectangle 140"/>
            <p:cNvSpPr>
              <a:spLocks noChangeArrowheads="1"/>
            </p:cNvSpPr>
            <p:nvPr/>
          </p:nvSpPr>
          <p:spPr bwMode="auto">
            <a:xfrm>
              <a:off x="223407" y="2333112"/>
              <a:ext cx="1799288" cy="42344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just">
                <a:lnSpc>
                  <a:spcPct val="120000"/>
                </a:lnSpc>
              </a:pPr>
              <a:r>
                <a:rPr lang="zh-CN" altLang="en-US" sz="20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企业文化</a:t>
              </a:r>
              <a:endParaRPr lang="zh-CN" altLang="en-US" sz="20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4607" name="Rectangle 141"/>
            <p:cNvSpPr>
              <a:spLocks noChangeArrowheads="1"/>
            </p:cNvSpPr>
            <p:nvPr/>
          </p:nvSpPr>
          <p:spPr bwMode="auto">
            <a:xfrm>
              <a:off x="1172631" y="831029"/>
              <a:ext cx="1446923" cy="58475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marL="3025775" indent="-73977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3482975" indent="-73977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940175" indent="-73977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4397375" indent="-73977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just">
                <a:lnSpc>
                  <a:spcPct val="120000"/>
                </a:lnSpc>
              </a:pPr>
              <a:r>
                <a:rPr lang="zh-CN" altLang="en-US" sz="20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企业使命</a:t>
              </a:r>
              <a:endParaRPr lang="zh-CN" altLang="en-US" sz="20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4608" name="Rectangle 142"/>
            <p:cNvSpPr>
              <a:spLocks noChangeArrowheads="1"/>
            </p:cNvSpPr>
            <p:nvPr/>
          </p:nvSpPr>
          <p:spPr bwMode="auto">
            <a:xfrm>
              <a:off x="3071710" y="972708"/>
              <a:ext cx="1390289" cy="58475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just">
                <a:lnSpc>
                  <a:spcPct val="120000"/>
                </a:lnSpc>
              </a:pPr>
              <a:r>
                <a:rPr lang="zh-CN" altLang="en-US" sz="20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企业宗旨</a:t>
              </a:r>
              <a:endParaRPr lang="zh-CN" altLang="en-US" sz="20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gn="just">
                <a:lnSpc>
                  <a:spcPct val="120000"/>
                </a:lnSpc>
              </a:pPr>
              <a:endParaRPr lang="zh-CN" altLang="en-US" sz="800" b="1">
                <a:solidFill>
                  <a:srgbClr val="034868"/>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4609" name="Rectangle 143"/>
            <p:cNvSpPr>
              <a:spLocks noChangeArrowheads="1"/>
            </p:cNvSpPr>
            <p:nvPr/>
          </p:nvSpPr>
          <p:spPr bwMode="auto">
            <a:xfrm>
              <a:off x="3700983" y="2275426"/>
              <a:ext cx="1736992" cy="58475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marL="3025775" indent="-73977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3482975" indent="-73977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940175" indent="-73977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4397375" indent="-73977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just">
                <a:lnSpc>
                  <a:spcPct val="120000"/>
                </a:lnSpc>
              </a:pPr>
              <a:r>
                <a:rPr lang="zh-CN" altLang="en-US" sz="20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经营理念</a:t>
              </a:r>
              <a:endParaRPr lang="zh-CN" altLang="en-US" sz="20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600" advTm="6000">
        <p14:gallery dir="l"/>
      </p:transition>
    </mc:Choice>
    <mc:Fallback>
      <p:transition spd="slow" advTm="6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4582">
                                            <p:txEl>
                                              <p:pRg st="0" end="0"/>
                                            </p:txEl>
                                          </p:spTgt>
                                        </p:tgtEl>
                                        <p:attrNameLst>
                                          <p:attrName>style.visibility</p:attrName>
                                        </p:attrNameLst>
                                      </p:cBhvr>
                                      <p:to>
                                        <p:strVal val="visible"/>
                                      </p:to>
                                    </p:set>
                                    <p:animEffect>
                                      <p:cBhvr>
                                        <p:cTn id="7" dur="500"/>
                                        <p:tgtEl>
                                          <p:spTgt spid="24582">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4583"/>
                                        </p:tgtEl>
                                        <p:attrNameLst>
                                          <p:attrName>style.visibility</p:attrName>
                                        </p:attrNameLst>
                                      </p:cBhvr>
                                      <p:to>
                                        <p:strVal val="visible"/>
                                      </p:to>
                                    </p:set>
                                    <p:animEffect>
                                      <p:cBhvr>
                                        <p:cTn id="11" dur="500"/>
                                        <p:tgtEl>
                                          <p:spTgt spid="24583"/>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24578"/>
                                        </p:tgtEl>
                                        <p:attrNameLst>
                                          <p:attrName>style.visibility</p:attrName>
                                        </p:attrNameLst>
                                      </p:cBhvr>
                                      <p:to>
                                        <p:strVal val="visible"/>
                                      </p:to>
                                    </p:set>
                                    <p:animEffect>
                                      <p:cBhvr>
                                        <p:cTn id="15" dur="500"/>
                                        <p:tgtEl>
                                          <p:spTgt spid="24578"/>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24580"/>
                                        </p:tgtEl>
                                        <p:attrNameLst>
                                          <p:attrName>style.visibility</p:attrName>
                                        </p:attrNameLst>
                                      </p:cBhvr>
                                      <p:to>
                                        <p:strVal val="visible"/>
                                      </p:to>
                                    </p:set>
                                    <p:animEffect>
                                      <p:cBhvr>
                                        <p:cTn id="19" dur="500"/>
                                        <p:tgtEl>
                                          <p:spTgt spid="24580"/>
                                        </p:tgtEl>
                                      </p:cBhvr>
                                    </p:animEffect>
                                  </p:childTnLst>
                                </p:cTn>
                              </p:par>
                            </p:childTnLst>
                          </p:cTn>
                        </p:par>
                        <p:par>
                          <p:cTn id="20" fill="hold">
                            <p:stCondLst>
                              <p:cond delay="2000"/>
                            </p:stCondLst>
                            <p:childTnLst>
                              <p:par>
                                <p:cTn id="21" presetID="22" presetClass="entr" presetSubtype="2" fill="hold" grpId="0" nodeType="afterEffect">
                                  <p:stCondLst>
                                    <p:cond delay="0"/>
                                  </p:stCondLst>
                                  <p:childTnLst>
                                    <p:set>
                                      <p:cBhvr>
                                        <p:cTn id="22" dur="1" fill="hold">
                                          <p:stCondLst>
                                            <p:cond delay="0"/>
                                          </p:stCondLst>
                                        </p:cTn>
                                        <p:tgtEl>
                                          <p:spTgt spid="24579"/>
                                        </p:tgtEl>
                                        <p:attrNameLst>
                                          <p:attrName>style.visibility</p:attrName>
                                        </p:attrNameLst>
                                      </p:cBhvr>
                                      <p:to>
                                        <p:strVal val="visible"/>
                                      </p:to>
                                    </p:set>
                                    <p:animEffect>
                                      <p:cBhvr>
                                        <p:cTn id="23" dur="500"/>
                                        <p:tgtEl>
                                          <p:spTgt spid="24579"/>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24581"/>
                                        </p:tgtEl>
                                        <p:attrNameLst>
                                          <p:attrName>style.visibility</p:attrName>
                                        </p:attrNameLst>
                                      </p:cBhvr>
                                      <p:to>
                                        <p:strVal val="visible"/>
                                      </p:to>
                                    </p:set>
                                    <p:animEffect>
                                      <p:cBhvr>
                                        <p:cTn id="27" dur="500"/>
                                        <p:tgtEl>
                                          <p:spTgt spid="24581"/>
                                        </p:tgtEl>
                                      </p:cBhvr>
                                    </p:animEffect>
                                  </p:childTnLst>
                                </p:cTn>
                              </p:par>
                            </p:childTnLst>
                          </p:cTn>
                        </p:par>
                        <p:par>
                          <p:cTn id="28" fill="hold">
                            <p:stCondLst>
                              <p:cond delay="3000"/>
                            </p:stCondLst>
                            <p:childTnLst>
                              <p:par>
                                <p:cTn id="29" presetID="42" presetClass="entr" presetSubtype="0" fill="hold" nodeType="afterEffect">
                                  <p:stCondLst>
                                    <p:cond delay="0"/>
                                  </p:stCondLst>
                                  <p:childTnLst>
                                    <p:set>
                                      <p:cBhvr>
                                        <p:cTn id="30" dur="1" fill="hold">
                                          <p:stCondLst>
                                            <p:cond delay="0"/>
                                          </p:stCondLst>
                                        </p:cTn>
                                        <p:tgtEl>
                                          <p:spTgt spid="24584"/>
                                        </p:tgtEl>
                                        <p:attrNameLst>
                                          <p:attrName>style.visibility</p:attrName>
                                        </p:attrNameLst>
                                      </p:cBhvr>
                                      <p:to>
                                        <p:strVal val="visible"/>
                                      </p:to>
                                    </p:set>
                                    <p:animEffect>
                                      <p:cBhvr>
                                        <p:cTn id="31" dur="1000"/>
                                        <p:tgtEl>
                                          <p:spTgt spid="24584"/>
                                        </p:tgtEl>
                                      </p:cBhvr>
                                    </p:animEffect>
                                    <p:anim calcmode="lin" valueType="num">
                                      <p:cBhvr>
                                        <p:cTn id="32" dur="1000" fill="hold"/>
                                        <p:tgtEl>
                                          <p:spTgt spid="24584"/>
                                        </p:tgtEl>
                                        <p:attrNameLst>
                                          <p:attrName>ppt_x</p:attrName>
                                        </p:attrNameLst>
                                      </p:cBhvr>
                                      <p:tavLst>
                                        <p:tav tm="0">
                                          <p:val>
                                            <p:strVal val="#ppt_x"/>
                                          </p:val>
                                        </p:tav>
                                        <p:tav tm="100000">
                                          <p:val>
                                            <p:strVal val="#ppt_x"/>
                                          </p:val>
                                        </p:tav>
                                      </p:tavLst>
                                    </p:anim>
                                    <p:anim calcmode="lin" valueType="num">
                                      <p:cBhvr>
                                        <p:cTn id="33" dur="1000" fill="hold"/>
                                        <p:tgtEl>
                                          <p:spTgt spid="245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bldLvl="0" autoUpdateAnimBg="0"/>
      <p:bldP spid="24579" grpId="0" bldLvl="0" autoUpdateAnimBg="0"/>
      <p:bldP spid="24580" grpId="0" bldLvl="0" autoUpdateAnimBg="0"/>
      <p:bldP spid="24581" grpId="0" bldLvl="0" autoUpdateAnimBg="0"/>
      <p:bldP spid="24582" grpId="0" bldLvl="0" autoUpdateAnimBg="0" build="p"/>
      <p:bldP spid="2458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矩形 44"/>
          <p:cNvSpPr/>
          <p:nvPr/>
        </p:nvSpPr>
        <p:spPr>
          <a:xfrm>
            <a:off x="4917207" y="238969"/>
            <a:ext cx="3262433" cy="707886"/>
          </a:xfrm>
          <a:prstGeom prst="rect">
            <a:avLst/>
          </a:prstGeom>
          <a:effectLst/>
        </p:spPr>
        <p:txBody>
          <a:bodyPr vert="horz" wrap="none">
            <a:spAutoFit/>
          </a:bodyPr>
          <a:lstStyle/>
          <a:p>
            <a:pPr algn="r"/>
            <a:r>
              <a:rPr lang="zh-CN" altLang="en-US" sz="4000" b="1" dirty="0">
                <a:solidFill>
                  <a:schemeClr val="accent1">
                    <a:lumMod val="50000"/>
                  </a:schemeClr>
                </a:solidFill>
                <a:effectLst>
                  <a:outerShdw blurRad="38100" dist="38100" dir="2700000" algn="tl">
                    <a:srgbClr val="000000">
                      <a:alpha val="43137"/>
                    </a:srgbClr>
                  </a:outerShdw>
                </a:effectLst>
                <a:latin typeface="+mj-ea"/>
                <a:ea typeface="+mj-ea"/>
              </a:rPr>
              <a:t>五年发展规划</a:t>
            </a:r>
            <a:endParaRPr lang="zh-CN" altLang="en-US" sz="4000" b="1" dirty="0">
              <a:solidFill>
                <a:schemeClr val="accent1">
                  <a:lumMod val="50000"/>
                </a:schemeClr>
              </a:solidFill>
              <a:effectLst>
                <a:outerShdw blurRad="38100" dist="38100" dir="2700000" algn="tl">
                  <a:srgbClr val="000000">
                    <a:alpha val="43137"/>
                  </a:srgbClr>
                </a:outerShdw>
              </a:effectLst>
              <a:latin typeface="+mj-ea"/>
              <a:ea typeface="+mj-ea"/>
            </a:endParaRPr>
          </a:p>
        </p:txBody>
      </p:sp>
      <p:cxnSp>
        <p:nvCxnSpPr>
          <p:cNvPr id="46" name="直接连接符 45"/>
          <p:cNvCxnSpPr/>
          <p:nvPr/>
        </p:nvCxnSpPr>
        <p:spPr>
          <a:xfrm>
            <a:off x="4413151" y="952029"/>
            <a:ext cx="4176464" cy="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47" name="对角圆角矩形 46"/>
          <p:cNvSpPr/>
          <p:nvPr/>
        </p:nvSpPr>
        <p:spPr>
          <a:xfrm>
            <a:off x="2879812" y="2112522"/>
            <a:ext cx="3240360" cy="2110298"/>
          </a:xfrm>
          <a:prstGeom prst="round2DiagRect">
            <a:avLst>
              <a:gd name="adj1" fmla="val 7640"/>
              <a:gd name="adj2" fmla="val 0"/>
            </a:avLst>
          </a:prstGeom>
          <a:blipFill dpi="0" rotWithShape="1">
            <a:blip r:embed="rId1">
              <a:extLst>
                <a:ext uri="{28A0092B-C50C-407E-A947-70E740481C1C}">
                  <a14:useLocalDpi xmlns:a14="http://schemas.microsoft.com/office/drawing/2010/main" val="0"/>
                </a:ext>
              </a:extLst>
            </a:blip>
            <a:srcRect/>
            <a:stretch>
              <a:fillRect/>
            </a:stretch>
          </a:blipFill>
          <a:ln w="19050">
            <a:solidFill>
              <a:srgbClr val="EAEA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8" name="组合 47"/>
          <p:cNvGrpSpPr/>
          <p:nvPr/>
        </p:nvGrpSpPr>
        <p:grpSpPr>
          <a:xfrm>
            <a:off x="4427984" y="4366836"/>
            <a:ext cx="17461940" cy="228565"/>
            <a:chOff x="-2448780" y="7829329"/>
            <a:chExt cx="17461940" cy="228565"/>
          </a:xfrm>
        </p:grpSpPr>
        <p:sp>
          <p:nvSpPr>
            <p:cNvPr id="49" name="椭圆 48"/>
            <p:cNvSpPr/>
            <p:nvPr/>
          </p:nvSpPr>
          <p:spPr>
            <a:xfrm>
              <a:off x="-2448780" y="7829329"/>
              <a:ext cx="216024" cy="216024"/>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0" name="直接连接符 49"/>
            <p:cNvCxnSpPr>
              <a:stCxn id="49" idx="6"/>
              <a:endCxn id="54" idx="2"/>
            </p:cNvCxnSpPr>
            <p:nvPr/>
          </p:nvCxnSpPr>
          <p:spPr>
            <a:xfrm>
              <a:off x="-2232756" y="7937341"/>
              <a:ext cx="17029892" cy="12541"/>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51" name="椭圆 50"/>
            <p:cNvSpPr/>
            <p:nvPr/>
          </p:nvSpPr>
          <p:spPr>
            <a:xfrm>
              <a:off x="1871700" y="7839459"/>
              <a:ext cx="216024" cy="216024"/>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椭圆 51"/>
            <p:cNvSpPr/>
            <p:nvPr/>
          </p:nvSpPr>
          <p:spPr>
            <a:xfrm>
              <a:off x="6048164" y="7839459"/>
              <a:ext cx="216024" cy="216024"/>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椭圆 52"/>
            <p:cNvSpPr/>
            <p:nvPr/>
          </p:nvSpPr>
          <p:spPr>
            <a:xfrm>
              <a:off x="10458087" y="7841870"/>
              <a:ext cx="216024" cy="216024"/>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椭圆 53"/>
            <p:cNvSpPr/>
            <p:nvPr/>
          </p:nvSpPr>
          <p:spPr>
            <a:xfrm>
              <a:off x="14797136" y="7841870"/>
              <a:ext cx="216024" cy="216024"/>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5" name="对角圆角矩形 54"/>
          <p:cNvSpPr/>
          <p:nvPr/>
        </p:nvSpPr>
        <p:spPr>
          <a:xfrm>
            <a:off x="7236296" y="2106370"/>
            <a:ext cx="3240360" cy="2110298"/>
          </a:xfrm>
          <a:prstGeom prst="round2DiagRect">
            <a:avLst>
              <a:gd name="adj1" fmla="val 6737"/>
              <a:gd name="adj2" fmla="val 0"/>
            </a:avLst>
          </a:prstGeom>
          <a:blipFill dpi="0" rotWithShape="1">
            <a:blip r:embed="rId2" cstate="print">
              <a:extLst>
                <a:ext uri="{28A0092B-C50C-407E-A947-70E740481C1C}">
                  <a14:useLocalDpi xmlns:a14="http://schemas.microsoft.com/office/drawing/2010/main" val="0"/>
                </a:ext>
              </a:extLst>
            </a:blip>
            <a:srcRect/>
            <a:stretch>
              <a:fillRect/>
            </a:stretch>
          </a:blipFill>
          <a:ln w="12700">
            <a:solidFill>
              <a:srgbClr val="EAEA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对角圆角矩形 55"/>
          <p:cNvSpPr/>
          <p:nvPr/>
        </p:nvSpPr>
        <p:spPr>
          <a:xfrm>
            <a:off x="11412760" y="2106370"/>
            <a:ext cx="3240360" cy="2110298"/>
          </a:xfrm>
          <a:prstGeom prst="round2DiagRect">
            <a:avLst>
              <a:gd name="adj1" fmla="val 8843"/>
              <a:gd name="adj2" fmla="val 0"/>
            </a:avLst>
          </a:prstGeom>
          <a:blipFill dpi="0" rotWithShape="1">
            <a:blip r:embed="rId3" cstate="print">
              <a:extLst>
                <a:ext uri="{28A0092B-C50C-407E-A947-70E740481C1C}">
                  <a14:useLocalDpi xmlns:a14="http://schemas.microsoft.com/office/drawing/2010/main" val="0"/>
                </a:ext>
              </a:extLst>
            </a:blip>
            <a:srcRect/>
            <a:stretch>
              <a:fillRect/>
            </a:stretch>
          </a:blipFill>
          <a:ln w="12700">
            <a:solidFill>
              <a:srgbClr val="EAEA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对角圆角矩形 56"/>
          <p:cNvSpPr/>
          <p:nvPr/>
        </p:nvSpPr>
        <p:spPr>
          <a:xfrm>
            <a:off x="15805248" y="2106370"/>
            <a:ext cx="3240360" cy="2110298"/>
          </a:xfrm>
          <a:prstGeom prst="round2DiagRect">
            <a:avLst>
              <a:gd name="adj1" fmla="val 7640"/>
              <a:gd name="adj2" fmla="val 0"/>
            </a:avLst>
          </a:prstGeom>
          <a:blipFill dpi="0" rotWithShape="1">
            <a:blip r:embed="rId4" cstate="print">
              <a:extLst>
                <a:ext uri="{28A0092B-C50C-407E-A947-70E740481C1C}">
                  <a14:useLocalDpi xmlns:a14="http://schemas.microsoft.com/office/drawing/2010/main" val="0"/>
                </a:ext>
              </a:extLst>
            </a:blip>
            <a:srcRect/>
            <a:stretch>
              <a:fillRect/>
            </a:stretch>
          </a:blipFill>
          <a:ln w="12700">
            <a:solidFill>
              <a:srgbClr val="EAEA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对角圆角矩形 57"/>
          <p:cNvSpPr/>
          <p:nvPr/>
        </p:nvSpPr>
        <p:spPr>
          <a:xfrm>
            <a:off x="20125728" y="2106370"/>
            <a:ext cx="3240360" cy="2110298"/>
          </a:xfrm>
          <a:prstGeom prst="round2DiagRect">
            <a:avLst>
              <a:gd name="adj1" fmla="val 8242"/>
              <a:gd name="adj2" fmla="val 0"/>
            </a:avLst>
          </a:prstGeom>
          <a:blipFill dpi="0" rotWithShape="1">
            <a:blip r:embed="rId5">
              <a:extLst>
                <a:ext uri="{28A0092B-C50C-407E-A947-70E740481C1C}">
                  <a14:useLocalDpi xmlns:a14="http://schemas.microsoft.com/office/drawing/2010/main" val="0"/>
                </a:ext>
              </a:extLst>
            </a:blip>
            <a:srcRect/>
            <a:stretch>
              <a:fillRect/>
            </a:stretch>
          </a:blipFill>
          <a:ln w="12700">
            <a:solidFill>
              <a:srgbClr val="EAEA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TextBox 13"/>
          <p:cNvSpPr txBox="1"/>
          <p:nvPr/>
        </p:nvSpPr>
        <p:spPr>
          <a:xfrm>
            <a:off x="3707904" y="4654868"/>
            <a:ext cx="1800200" cy="830997"/>
          </a:xfrm>
          <a:prstGeom prst="rect">
            <a:avLst/>
          </a:prstGeom>
          <a:noFill/>
        </p:spPr>
        <p:txBody>
          <a:bodyPr wrap="square" rtlCol="0">
            <a:spAutoFit/>
          </a:bodyPr>
          <a:lstStyle/>
          <a:p>
            <a:pPr algn="ctr"/>
            <a:r>
              <a:rPr lang="en-US" altLang="zh-CN" sz="2400" b="1" dirty="0" smtClean="0">
                <a:solidFill>
                  <a:schemeClr val="accent1">
                    <a:lumMod val="75000"/>
                  </a:schemeClr>
                </a:solidFill>
                <a:latin typeface="微软雅黑" panose="020B0503020204020204" pitchFamily="34" charset="-122"/>
                <a:ea typeface="微软雅黑" panose="020B0503020204020204" pitchFamily="34" charset="-122"/>
              </a:rPr>
              <a:t>2018</a:t>
            </a:r>
            <a:r>
              <a:rPr lang="zh-CN" altLang="en-US" sz="2400" b="1" dirty="0" smtClean="0">
                <a:solidFill>
                  <a:schemeClr val="accent1">
                    <a:lumMod val="75000"/>
                  </a:schemeClr>
                </a:solidFill>
                <a:latin typeface="微软雅黑" panose="020B0503020204020204" pitchFamily="34" charset="-122"/>
                <a:ea typeface="微软雅黑" panose="020B0503020204020204" pitchFamily="34" charset="-122"/>
              </a:rPr>
              <a:t>年</a:t>
            </a:r>
            <a:endParaRPr lang="en-US" altLang="zh-CN" sz="2400" b="1" dirty="0" smtClean="0">
              <a:solidFill>
                <a:schemeClr val="accent1">
                  <a:lumMod val="75000"/>
                </a:schemeClr>
              </a:solidFill>
              <a:latin typeface="微软雅黑" panose="020B0503020204020204" pitchFamily="34" charset="-122"/>
              <a:ea typeface="微软雅黑" panose="020B0503020204020204" pitchFamily="34" charset="-122"/>
            </a:endParaRPr>
          </a:p>
          <a:p>
            <a:pPr algn="ctr"/>
            <a:r>
              <a:rPr lang="zh-CN" altLang="en-US" sz="1200" dirty="0" smtClean="0">
                <a:latin typeface="微软雅黑" panose="020B0503020204020204" pitchFamily="34" charset="-122"/>
                <a:ea typeface="微软雅黑" panose="020B0503020204020204" pitchFamily="34" charset="-122"/>
              </a:rPr>
              <a:t>单</a:t>
            </a:r>
            <a:r>
              <a:rPr lang="zh-CN" altLang="en-US" sz="1200" dirty="0">
                <a:latin typeface="微软雅黑" panose="020B0503020204020204" pitchFamily="34" charset="-122"/>
                <a:ea typeface="微软雅黑" panose="020B0503020204020204" pitchFamily="34" charset="-122"/>
              </a:rPr>
              <a:t>击此</a:t>
            </a:r>
            <a:r>
              <a:rPr lang="zh-CN" altLang="en-US" sz="1200" dirty="0" smtClean="0">
                <a:latin typeface="微软雅黑" panose="020B0503020204020204" pitchFamily="34" charset="-122"/>
                <a:ea typeface="微软雅黑" panose="020B0503020204020204" pitchFamily="34" charset="-122"/>
              </a:rPr>
              <a:t>处添加文字说明</a:t>
            </a:r>
            <a:endParaRPr lang="en-US" altLang="zh-CN" sz="1200" dirty="0" smtClean="0">
              <a:latin typeface="微软雅黑" panose="020B0503020204020204" pitchFamily="34" charset="-122"/>
              <a:ea typeface="微软雅黑" panose="020B0503020204020204" pitchFamily="34" charset="-122"/>
            </a:endParaRPr>
          </a:p>
          <a:p>
            <a:pPr algn="ctr"/>
            <a:r>
              <a:rPr lang="zh-CN" altLang="en-US" sz="1200" dirty="0" smtClean="0">
                <a:latin typeface="微软雅黑" panose="020B0503020204020204" pitchFamily="34" charset="-122"/>
                <a:ea typeface="微软雅黑" panose="020B0503020204020204" pitchFamily="34" charset="-122"/>
              </a:rPr>
              <a:t>单</a:t>
            </a:r>
            <a:r>
              <a:rPr lang="zh-CN" altLang="en-US" sz="1200" dirty="0">
                <a:latin typeface="微软雅黑" panose="020B0503020204020204" pitchFamily="34" charset="-122"/>
                <a:ea typeface="微软雅黑" panose="020B0503020204020204" pitchFamily="34" charset="-122"/>
              </a:rPr>
              <a:t>击此处添加文字说</a:t>
            </a:r>
            <a:r>
              <a:rPr lang="zh-CN" altLang="en-US" sz="1200" dirty="0" smtClean="0">
                <a:latin typeface="微软雅黑" panose="020B0503020204020204" pitchFamily="34" charset="-122"/>
                <a:ea typeface="微软雅黑" panose="020B0503020204020204" pitchFamily="34" charset="-122"/>
              </a:rPr>
              <a:t>明</a:t>
            </a:r>
            <a:endParaRPr lang="en-US" altLang="zh-CN" sz="1200" dirty="0" smtClean="0">
              <a:latin typeface="微软雅黑" panose="020B0503020204020204" pitchFamily="34" charset="-122"/>
              <a:ea typeface="微软雅黑" panose="020B0503020204020204" pitchFamily="34" charset="-122"/>
            </a:endParaRPr>
          </a:p>
        </p:txBody>
      </p:sp>
      <p:sp>
        <p:nvSpPr>
          <p:cNvPr id="60" name="TextBox 14"/>
          <p:cNvSpPr txBox="1"/>
          <p:nvPr/>
        </p:nvSpPr>
        <p:spPr>
          <a:xfrm>
            <a:off x="8028383" y="4664998"/>
            <a:ext cx="1785367" cy="830997"/>
          </a:xfrm>
          <a:prstGeom prst="rect">
            <a:avLst/>
          </a:prstGeom>
          <a:noFill/>
        </p:spPr>
        <p:txBody>
          <a:bodyPr wrap="square" rtlCol="0">
            <a:spAutoFit/>
          </a:bodyPr>
          <a:lstStyle/>
          <a:p>
            <a:pPr algn="ctr"/>
            <a:r>
              <a:rPr lang="en-US" altLang="zh-CN" sz="2400" b="1" dirty="0">
                <a:solidFill>
                  <a:schemeClr val="accent1">
                    <a:lumMod val="75000"/>
                  </a:schemeClr>
                </a:solidFill>
                <a:latin typeface="微软雅黑" panose="020B0503020204020204" pitchFamily="34" charset="-122"/>
                <a:ea typeface="微软雅黑" panose="020B0503020204020204" pitchFamily="34" charset="-122"/>
              </a:rPr>
              <a:t>2018</a:t>
            </a:r>
            <a:r>
              <a:rPr lang="zh-CN" altLang="en-US" sz="2400" b="1" dirty="0">
                <a:solidFill>
                  <a:schemeClr val="accent1">
                    <a:lumMod val="75000"/>
                  </a:schemeClr>
                </a:solidFill>
                <a:latin typeface="微软雅黑" panose="020B0503020204020204" pitchFamily="34" charset="-122"/>
                <a:ea typeface="微软雅黑" panose="020B0503020204020204" pitchFamily="34" charset="-122"/>
              </a:rPr>
              <a:t>年</a:t>
            </a:r>
            <a:endParaRPr lang="en-US" altLang="zh-CN" sz="2400" b="1" dirty="0">
              <a:solidFill>
                <a:schemeClr val="accent1">
                  <a:lumMod val="75000"/>
                </a:schemeClr>
              </a:solidFill>
              <a:latin typeface="微软雅黑" panose="020B0503020204020204" pitchFamily="34" charset="-122"/>
              <a:ea typeface="微软雅黑" panose="020B0503020204020204" pitchFamily="34" charset="-122"/>
            </a:endParaRPr>
          </a:p>
          <a:p>
            <a:pPr algn="ctr"/>
            <a:r>
              <a:rPr lang="zh-CN" altLang="en-US" sz="1200" dirty="0">
                <a:latin typeface="微软雅黑" panose="020B0503020204020204" pitchFamily="34" charset="-122"/>
                <a:ea typeface="微软雅黑" panose="020B0503020204020204" pitchFamily="34" charset="-122"/>
              </a:rPr>
              <a:t>单击此处添加文字说明</a:t>
            </a:r>
            <a:endParaRPr lang="en-US" altLang="zh-CN" sz="1200" dirty="0">
              <a:latin typeface="微软雅黑" panose="020B0503020204020204" pitchFamily="34" charset="-122"/>
              <a:ea typeface="微软雅黑" panose="020B0503020204020204" pitchFamily="34" charset="-122"/>
            </a:endParaRPr>
          </a:p>
          <a:p>
            <a:pPr algn="ctr"/>
            <a:r>
              <a:rPr lang="zh-CN" altLang="en-US" sz="1200" dirty="0">
                <a:latin typeface="微软雅黑" panose="020B0503020204020204" pitchFamily="34" charset="-122"/>
                <a:ea typeface="微软雅黑" panose="020B0503020204020204" pitchFamily="34" charset="-122"/>
              </a:rPr>
              <a:t>单击此处添加文字说明</a:t>
            </a:r>
            <a:endParaRPr lang="en-US" altLang="zh-CN" sz="1200" dirty="0">
              <a:latin typeface="微软雅黑" panose="020B0503020204020204" pitchFamily="34" charset="-122"/>
              <a:ea typeface="微软雅黑" panose="020B0503020204020204" pitchFamily="34" charset="-122"/>
            </a:endParaRPr>
          </a:p>
        </p:txBody>
      </p:sp>
      <p:sp>
        <p:nvSpPr>
          <p:cNvPr id="61" name="TextBox 15"/>
          <p:cNvSpPr txBox="1"/>
          <p:nvPr/>
        </p:nvSpPr>
        <p:spPr>
          <a:xfrm>
            <a:off x="12204847" y="4664998"/>
            <a:ext cx="1874811" cy="830997"/>
          </a:xfrm>
          <a:prstGeom prst="rect">
            <a:avLst/>
          </a:prstGeom>
          <a:noFill/>
        </p:spPr>
        <p:txBody>
          <a:bodyPr wrap="square" rtlCol="0">
            <a:spAutoFit/>
          </a:bodyPr>
          <a:lstStyle/>
          <a:p>
            <a:pPr algn="ctr"/>
            <a:r>
              <a:rPr lang="en-US" altLang="zh-CN" sz="2400" b="1" dirty="0">
                <a:solidFill>
                  <a:schemeClr val="accent1">
                    <a:lumMod val="75000"/>
                  </a:schemeClr>
                </a:solidFill>
                <a:latin typeface="微软雅黑" panose="020B0503020204020204" pitchFamily="34" charset="-122"/>
                <a:ea typeface="微软雅黑" panose="020B0503020204020204" pitchFamily="34" charset="-122"/>
              </a:rPr>
              <a:t>2018</a:t>
            </a:r>
            <a:r>
              <a:rPr lang="zh-CN" altLang="en-US" sz="2400" b="1" dirty="0">
                <a:solidFill>
                  <a:schemeClr val="accent1">
                    <a:lumMod val="75000"/>
                  </a:schemeClr>
                </a:solidFill>
                <a:latin typeface="微软雅黑" panose="020B0503020204020204" pitchFamily="34" charset="-122"/>
                <a:ea typeface="微软雅黑" panose="020B0503020204020204" pitchFamily="34" charset="-122"/>
              </a:rPr>
              <a:t>年</a:t>
            </a:r>
            <a:endParaRPr lang="en-US" altLang="zh-CN" sz="2400" b="1" dirty="0">
              <a:solidFill>
                <a:schemeClr val="accent1">
                  <a:lumMod val="75000"/>
                </a:schemeClr>
              </a:solidFill>
              <a:latin typeface="微软雅黑" panose="020B0503020204020204" pitchFamily="34" charset="-122"/>
              <a:ea typeface="微软雅黑" panose="020B0503020204020204" pitchFamily="34" charset="-122"/>
            </a:endParaRPr>
          </a:p>
          <a:p>
            <a:pPr algn="ctr"/>
            <a:r>
              <a:rPr lang="zh-CN" altLang="en-US" sz="1200" dirty="0">
                <a:latin typeface="微软雅黑" panose="020B0503020204020204" pitchFamily="34" charset="-122"/>
                <a:ea typeface="微软雅黑" panose="020B0503020204020204" pitchFamily="34" charset="-122"/>
              </a:rPr>
              <a:t>单击此处添加文字说明</a:t>
            </a:r>
            <a:endParaRPr lang="en-US" altLang="zh-CN" sz="1200" dirty="0">
              <a:latin typeface="微软雅黑" panose="020B0503020204020204" pitchFamily="34" charset="-122"/>
              <a:ea typeface="微软雅黑" panose="020B0503020204020204" pitchFamily="34" charset="-122"/>
            </a:endParaRPr>
          </a:p>
          <a:p>
            <a:pPr algn="ctr"/>
            <a:r>
              <a:rPr lang="zh-CN" altLang="en-US" sz="1200" dirty="0">
                <a:latin typeface="微软雅黑" panose="020B0503020204020204" pitchFamily="34" charset="-122"/>
                <a:ea typeface="微软雅黑" panose="020B0503020204020204" pitchFamily="34" charset="-122"/>
              </a:rPr>
              <a:t>单击此处添加文字说明</a:t>
            </a:r>
            <a:endParaRPr lang="en-US" altLang="zh-CN" sz="1200" dirty="0">
              <a:latin typeface="微软雅黑" panose="020B0503020204020204" pitchFamily="34" charset="-122"/>
              <a:ea typeface="微软雅黑" panose="020B0503020204020204" pitchFamily="34" charset="-122"/>
            </a:endParaRPr>
          </a:p>
        </p:txBody>
      </p:sp>
      <p:sp>
        <p:nvSpPr>
          <p:cNvPr id="62" name="TextBox 16"/>
          <p:cNvSpPr txBox="1"/>
          <p:nvPr/>
        </p:nvSpPr>
        <p:spPr>
          <a:xfrm>
            <a:off x="16614771" y="4667409"/>
            <a:ext cx="1839940" cy="830997"/>
          </a:xfrm>
          <a:prstGeom prst="rect">
            <a:avLst/>
          </a:prstGeom>
          <a:noFill/>
        </p:spPr>
        <p:txBody>
          <a:bodyPr wrap="square" rtlCol="0">
            <a:spAutoFit/>
          </a:bodyPr>
          <a:lstStyle/>
          <a:p>
            <a:pPr algn="ctr"/>
            <a:r>
              <a:rPr lang="en-US" altLang="zh-CN" sz="2400" b="1" dirty="0">
                <a:solidFill>
                  <a:schemeClr val="accent1">
                    <a:lumMod val="75000"/>
                  </a:schemeClr>
                </a:solidFill>
                <a:latin typeface="微软雅黑" panose="020B0503020204020204" pitchFamily="34" charset="-122"/>
                <a:ea typeface="微软雅黑" panose="020B0503020204020204" pitchFamily="34" charset="-122"/>
              </a:rPr>
              <a:t>2018</a:t>
            </a:r>
            <a:r>
              <a:rPr lang="zh-CN" altLang="en-US" sz="2400" b="1" dirty="0">
                <a:solidFill>
                  <a:schemeClr val="accent1">
                    <a:lumMod val="75000"/>
                  </a:schemeClr>
                </a:solidFill>
                <a:latin typeface="微软雅黑" panose="020B0503020204020204" pitchFamily="34" charset="-122"/>
                <a:ea typeface="微软雅黑" panose="020B0503020204020204" pitchFamily="34" charset="-122"/>
              </a:rPr>
              <a:t>年</a:t>
            </a:r>
            <a:endParaRPr lang="en-US" altLang="zh-CN" sz="2400" b="1" dirty="0">
              <a:solidFill>
                <a:schemeClr val="accent1">
                  <a:lumMod val="75000"/>
                </a:schemeClr>
              </a:solidFill>
              <a:latin typeface="微软雅黑" panose="020B0503020204020204" pitchFamily="34" charset="-122"/>
              <a:ea typeface="微软雅黑" panose="020B0503020204020204" pitchFamily="34" charset="-122"/>
            </a:endParaRPr>
          </a:p>
          <a:p>
            <a:pPr algn="ctr"/>
            <a:r>
              <a:rPr lang="zh-CN" altLang="en-US" sz="1200" dirty="0">
                <a:latin typeface="微软雅黑" panose="020B0503020204020204" pitchFamily="34" charset="-122"/>
                <a:ea typeface="微软雅黑" panose="020B0503020204020204" pitchFamily="34" charset="-122"/>
              </a:rPr>
              <a:t>单击此处添加文字说明</a:t>
            </a:r>
            <a:endParaRPr lang="en-US" altLang="zh-CN" sz="1200" dirty="0">
              <a:latin typeface="微软雅黑" panose="020B0503020204020204" pitchFamily="34" charset="-122"/>
              <a:ea typeface="微软雅黑" panose="020B0503020204020204" pitchFamily="34" charset="-122"/>
            </a:endParaRPr>
          </a:p>
          <a:p>
            <a:pPr algn="ctr"/>
            <a:r>
              <a:rPr lang="zh-CN" altLang="en-US" sz="1200" dirty="0">
                <a:latin typeface="微软雅黑" panose="020B0503020204020204" pitchFamily="34" charset="-122"/>
                <a:ea typeface="微软雅黑" panose="020B0503020204020204" pitchFamily="34" charset="-122"/>
              </a:rPr>
              <a:t>单击此处添加文字说明</a:t>
            </a:r>
            <a:endParaRPr lang="en-US" altLang="zh-CN" sz="1200" dirty="0">
              <a:latin typeface="微软雅黑" panose="020B0503020204020204" pitchFamily="34" charset="-122"/>
              <a:ea typeface="微软雅黑" panose="020B0503020204020204" pitchFamily="34" charset="-122"/>
            </a:endParaRPr>
          </a:p>
        </p:txBody>
      </p:sp>
      <p:sp>
        <p:nvSpPr>
          <p:cNvPr id="63" name="TextBox 17"/>
          <p:cNvSpPr txBox="1"/>
          <p:nvPr/>
        </p:nvSpPr>
        <p:spPr>
          <a:xfrm>
            <a:off x="20989823" y="4667409"/>
            <a:ext cx="1857375" cy="830997"/>
          </a:xfrm>
          <a:prstGeom prst="rect">
            <a:avLst/>
          </a:prstGeom>
          <a:noFill/>
        </p:spPr>
        <p:txBody>
          <a:bodyPr wrap="square" rtlCol="0">
            <a:spAutoFit/>
          </a:bodyPr>
          <a:lstStyle/>
          <a:p>
            <a:pPr algn="ctr"/>
            <a:r>
              <a:rPr lang="en-US" altLang="zh-CN" sz="2400" b="1" dirty="0">
                <a:solidFill>
                  <a:schemeClr val="accent1">
                    <a:lumMod val="75000"/>
                  </a:schemeClr>
                </a:solidFill>
                <a:latin typeface="微软雅黑" panose="020B0503020204020204" pitchFamily="34" charset="-122"/>
                <a:ea typeface="微软雅黑" panose="020B0503020204020204" pitchFamily="34" charset="-122"/>
              </a:rPr>
              <a:t>2019</a:t>
            </a:r>
            <a:r>
              <a:rPr lang="zh-CN" altLang="en-US" sz="2400" b="1" dirty="0">
                <a:solidFill>
                  <a:schemeClr val="accent1">
                    <a:lumMod val="75000"/>
                  </a:schemeClr>
                </a:solidFill>
                <a:latin typeface="微软雅黑" panose="020B0503020204020204" pitchFamily="34" charset="-122"/>
                <a:ea typeface="微软雅黑" panose="020B0503020204020204" pitchFamily="34" charset="-122"/>
              </a:rPr>
              <a:t>年</a:t>
            </a:r>
            <a:endParaRPr lang="en-US" altLang="zh-CN" sz="2400" b="1" dirty="0">
              <a:solidFill>
                <a:schemeClr val="accent1">
                  <a:lumMod val="75000"/>
                </a:schemeClr>
              </a:solidFill>
              <a:latin typeface="微软雅黑" panose="020B0503020204020204" pitchFamily="34" charset="-122"/>
              <a:ea typeface="微软雅黑" panose="020B0503020204020204" pitchFamily="34" charset="-122"/>
            </a:endParaRPr>
          </a:p>
          <a:p>
            <a:pPr algn="ctr"/>
            <a:r>
              <a:rPr lang="zh-CN" altLang="en-US" sz="1200" dirty="0">
                <a:latin typeface="微软雅黑" panose="020B0503020204020204" pitchFamily="34" charset="-122"/>
                <a:ea typeface="微软雅黑" panose="020B0503020204020204" pitchFamily="34" charset="-122"/>
              </a:rPr>
              <a:t>单击此处添加文字说明</a:t>
            </a:r>
            <a:endParaRPr lang="en-US" altLang="zh-CN" sz="1200" dirty="0">
              <a:latin typeface="微软雅黑" panose="020B0503020204020204" pitchFamily="34" charset="-122"/>
              <a:ea typeface="微软雅黑" panose="020B0503020204020204" pitchFamily="34" charset="-122"/>
            </a:endParaRPr>
          </a:p>
          <a:p>
            <a:pPr algn="ctr"/>
            <a:r>
              <a:rPr lang="zh-CN" altLang="en-US" sz="1200" dirty="0">
                <a:latin typeface="微软雅黑" panose="020B0503020204020204" pitchFamily="34" charset="-122"/>
                <a:ea typeface="微软雅黑" panose="020B0503020204020204" pitchFamily="34" charset="-122"/>
              </a:rPr>
              <a:t>单击此处添加文字说明</a:t>
            </a:r>
            <a:endParaRPr lang="en-US" altLang="zh-CN" sz="1200"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Tm="6000">
        <p14:gallery dir="l"/>
      </p:transition>
    </mc:Choice>
    <mc:Fallback>
      <p:transition spd="slow" advTm="6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45">
                                            <p:txEl>
                                              <p:pRg st="0" end="0"/>
                                            </p:txEl>
                                          </p:spTgt>
                                        </p:tgtEl>
                                        <p:attrNameLst>
                                          <p:attrName>style.visibility</p:attrName>
                                        </p:attrNameLst>
                                      </p:cBhvr>
                                      <p:to>
                                        <p:strVal val="visible"/>
                                      </p:to>
                                    </p:set>
                                    <p:animEffect transition="in" filter="dissolve">
                                      <p:cBhvr>
                                        <p:cTn id="7" dur="500"/>
                                        <p:tgtEl>
                                          <p:spTgt spid="45">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8" fill="hold" nodeType="withEffect">
                                  <p:stCondLst>
                                    <p:cond delay="1000"/>
                                  </p:stCondLst>
                                  <p:childTnLst>
                                    <p:set>
                                      <p:cBhvr>
                                        <p:cTn id="13" dur="1" fill="hold">
                                          <p:stCondLst>
                                            <p:cond delay="0"/>
                                          </p:stCondLst>
                                        </p:cTn>
                                        <p:tgtEl>
                                          <p:spTgt spid="48"/>
                                        </p:tgtEl>
                                        <p:attrNameLst>
                                          <p:attrName>style.visibility</p:attrName>
                                        </p:attrNameLst>
                                      </p:cBhvr>
                                      <p:to>
                                        <p:strVal val="visible"/>
                                      </p:to>
                                    </p:set>
                                    <p:animEffect transition="in" filter="wipe(left)">
                                      <p:cBhvr>
                                        <p:cTn id="14" dur="30000"/>
                                        <p:tgtEl>
                                          <p:spTgt spid="48"/>
                                        </p:tgtEl>
                                      </p:cBhvr>
                                    </p:animEffect>
                                  </p:childTnLst>
                                </p:cTn>
                              </p:par>
                              <p:par>
                                <p:cTn id="15" presetID="35" presetClass="path" presetSubtype="0" fill="hold" nodeType="withEffect">
                                  <p:stCondLst>
                                    <p:cond delay="1000"/>
                                  </p:stCondLst>
                                  <p:childTnLst>
                                    <p:animMotion origin="layout" path="M -3.33333E-6 -2.47586E-6 L -1.88407 -2.47586E-6 " pathEditMode="relative" rAng="0" ptsTypes="AA">
                                      <p:cBhvr>
                                        <p:cTn id="16" dur="30000" fill="hold"/>
                                        <p:tgtEl>
                                          <p:spTgt spid="48"/>
                                        </p:tgtEl>
                                        <p:attrNameLst>
                                          <p:attrName>ppt_x</p:attrName>
                                          <p:attrName>ppt_y</p:attrName>
                                        </p:attrNameLst>
                                      </p:cBhvr>
                                      <p:rCtr x="-94210" y="0"/>
                                    </p:animMotion>
                                  </p:childTnLst>
                                </p:cTn>
                              </p:par>
                              <p:par>
                                <p:cTn id="17" presetID="12" presetClass="entr" presetSubtype="4" fill="hold" grpId="0" nodeType="withEffect">
                                  <p:stCondLst>
                                    <p:cond delay="1000"/>
                                  </p:stCondLst>
                                  <p:childTnLst>
                                    <p:set>
                                      <p:cBhvr>
                                        <p:cTn id="18" dur="1" fill="hold">
                                          <p:stCondLst>
                                            <p:cond delay="0"/>
                                          </p:stCondLst>
                                        </p:cTn>
                                        <p:tgtEl>
                                          <p:spTgt spid="47"/>
                                        </p:tgtEl>
                                        <p:attrNameLst>
                                          <p:attrName>style.visibility</p:attrName>
                                        </p:attrNameLst>
                                      </p:cBhvr>
                                      <p:to>
                                        <p:strVal val="visible"/>
                                      </p:to>
                                    </p:set>
                                    <p:anim calcmode="lin" valueType="num">
                                      <p:cBhvr additive="base">
                                        <p:cTn id="19" dur="500"/>
                                        <p:tgtEl>
                                          <p:spTgt spid="47"/>
                                        </p:tgtEl>
                                        <p:attrNameLst>
                                          <p:attrName>ppt_y</p:attrName>
                                        </p:attrNameLst>
                                      </p:cBhvr>
                                      <p:tavLst>
                                        <p:tav tm="0">
                                          <p:val>
                                            <p:strVal val="#ppt_y+#ppt_h*1.125000"/>
                                          </p:val>
                                        </p:tav>
                                        <p:tav tm="100000">
                                          <p:val>
                                            <p:strVal val="#ppt_y"/>
                                          </p:val>
                                        </p:tav>
                                      </p:tavLst>
                                    </p:anim>
                                    <p:animEffect transition="in" filter="wipe(up)">
                                      <p:cBhvr>
                                        <p:cTn id="20" dur="500"/>
                                        <p:tgtEl>
                                          <p:spTgt spid="47"/>
                                        </p:tgtEl>
                                      </p:cBhvr>
                                    </p:animEffect>
                                  </p:childTnLst>
                                  <p:subTnLst>
                                    <p:audio>
                                      <p:cMediaNode>
                                        <p:cTn display="0" masterRel="sameClick">
                                          <p:stCondLst>
                                            <p:cond evt="begin" delay="0">
                                              <p:tn val="17"/>
                                            </p:cond>
                                          </p:stCondLst>
                                          <p:endCondLst>
                                            <p:cond evt="onStopAudio" delay="0">
                                              <p:tgtEl>
                                                <p:sldTgt/>
                                              </p:tgtEl>
                                            </p:cond>
                                          </p:endCondLst>
                                        </p:cTn>
                                        <p:tgtEl>
                                          <p:sndTgt r:embed="rId6" name="dou.wav"/>
                                        </p:tgtEl>
                                      </p:cMediaNode>
                                    </p:audio>
                                  </p:subTnLst>
                                </p:cTn>
                              </p:par>
                              <p:par>
                                <p:cTn id="21" presetID="35" presetClass="path" presetSubtype="0" fill="hold" grpId="1" nodeType="withEffect">
                                  <p:stCondLst>
                                    <p:cond delay="1000"/>
                                  </p:stCondLst>
                                  <p:childTnLst>
                                    <p:animMotion origin="layout" path="M 3.45679E-6 -4.10887E-6 L -1.88408 -4.10887E-6 " pathEditMode="relative" rAng="0" ptsTypes="AA">
                                      <p:cBhvr>
                                        <p:cTn id="22" dur="30000" fill="hold"/>
                                        <p:tgtEl>
                                          <p:spTgt spid="47"/>
                                        </p:tgtEl>
                                        <p:attrNameLst>
                                          <p:attrName>ppt_x</p:attrName>
                                          <p:attrName>ppt_y</p:attrName>
                                        </p:attrNameLst>
                                      </p:cBhvr>
                                      <p:rCtr x="-94198" y="0"/>
                                    </p:animMotion>
                                  </p:childTnLst>
                                </p:cTn>
                              </p:par>
                              <p:par>
                                <p:cTn id="23" presetID="12" presetClass="entr" presetSubtype="1" fill="hold" grpId="0" nodeType="withEffect">
                                  <p:stCondLst>
                                    <p:cond delay="1000"/>
                                  </p:stCondLst>
                                  <p:childTnLst>
                                    <p:set>
                                      <p:cBhvr>
                                        <p:cTn id="24" dur="1" fill="hold">
                                          <p:stCondLst>
                                            <p:cond delay="0"/>
                                          </p:stCondLst>
                                        </p:cTn>
                                        <p:tgtEl>
                                          <p:spTgt spid="59"/>
                                        </p:tgtEl>
                                        <p:attrNameLst>
                                          <p:attrName>style.visibility</p:attrName>
                                        </p:attrNameLst>
                                      </p:cBhvr>
                                      <p:to>
                                        <p:strVal val="visible"/>
                                      </p:to>
                                    </p:set>
                                    <p:anim calcmode="lin" valueType="num">
                                      <p:cBhvr additive="base">
                                        <p:cTn id="25" dur="500"/>
                                        <p:tgtEl>
                                          <p:spTgt spid="59"/>
                                        </p:tgtEl>
                                        <p:attrNameLst>
                                          <p:attrName>ppt_y</p:attrName>
                                        </p:attrNameLst>
                                      </p:cBhvr>
                                      <p:tavLst>
                                        <p:tav tm="0">
                                          <p:val>
                                            <p:strVal val="#ppt_y-#ppt_h*1.125000"/>
                                          </p:val>
                                        </p:tav>
                                        <p:tav tm="100000">
                                          <p:val>
                                            <p:strVal val="#ppt_y"/>
                                          </p:val>
                                        </p:tav>
                                      </p:tavLst>
                                    </p:anim>
                                    <p:animEffect transition="in" filter="wipe(down)">
                                      <p:cBhvr>
                                        <p:cTn id="26" dur="500"/>
                                        <p:tgtEl>
                                          <p:spTgt spid="59"/>
                                        </p:tgtEl>
                                      </p:cBhvr>
                                    </p:animEffect>
                                  </p:childTnLst>
                                </p:cTn>
                              </p:par>
                              <p:par>
                                <p:cTn id="27" presetID="35" presetClass="path" presetSubtype="0" fill="hold" grpId="1" nodeType="withEffect">
                                  <p:stCondLst>
                                    <p:cond delay="1000"/>
                                  </p:stCondLst>
                                  <p:childTnLst>
                                    <p:animMotion origin="layout" path="M 4.93827E-6 -4.48639E-6 L -1.88408 -4.48639E-6 " pathEditMode="relative" rAng="0" ptsTypes="AA">
                                      <p:cBhvr>
                                        <p:cTn id="28" dur="30000" fill="hold"/>
                                        <p:tgtEl>
                                          <p:spTgt spid="59"/>
                                        </p:tgtEl>
                                        <p:attrNameLst>
                                          <p:attrName>ppt_x</p:attrName>
                                          <p:attrName>ppt_y</p:attrName>
                                        </p:attrNameLst>
                                      </p:cBhvr>
                                      <p:rCtr x="-94198" y="0"/>
                                    </p:animMotion>
                                  </p:childTnLst>
                                </p:cTn>
                              </p:par>
                              <p:par>
                                <p:cTn id="29" presetID="12" presetClass="entr" presetSubtype="4" fill="hold" grpId="0" nodeType="withEffect">
                                  <p:stCondLst>
                                    <p:cond delay="9000"/>
                                  </p:stCondLst>
                                  <p:childTnLst>
                                    <p:set>
                                      <p:cBhvr>
                                        <p:cTn id="30" dur="1" fill="hold">
                                          <p:stCondLst>
                                            <p:cond delay="0"/>
                                          </p:stCondLst>
                                        </p:cTn>
                                        <p:tgtEl>
                                          <p:spTgt spid="55"/>
                                        </p:tgtEl>
                                        <p:attrNameLst>
                                          <p:attrName>style.visibility</p:attrName>
                                        </p:attrNameLst>
                                      </p:cBhvr>
                                      <p:to>
                                        <p:strVal val="visible"/>
                                      </p:to>
                                    </p:set>
                                    <p:anim calcmode="lin" valueType="num">
                                      <p:cBhvr additive="base">
                                        <p:cTn id="31" dur="500"/>
                                        <p:tgtEl>
                                          <p:spTgt spid="55"/>
                                        </p:tgtEl>
                                        <p:attrNameLst>
                                          <p:attrName>ppt_y</p:attrName>
                                        </p:attrNameLst>
                                      </p:cBhvr>
                                      <p:tavLst>
                                        <p:tav tm="0">
                                          <p:val>
                                            <p:strVal val="#ppt_y+#ppt_h*1.125000"/>
                                          </p:val>
                                        </p:tav>
                                        <p:tav tm="100000">
                                          <p:val>
                                            <p:strVal val="#ppt_y"/>
                                          </p:val>
                                        </p:tav>
                                      </p:tavLst>
                                    </p:anim>
                                    <p:animEffect transition="in" filter="wipe(up)">
                                      <p:cBhvr>
                                        <p:cTn id="32" dur="500"/>
                                        <p:tgtEl>
                                          <p:spTgt spid="55"/>
                                        </p:tgtEl>
                                      </p:cBhvr>
                                    </p:animEffect>
                                  </p:childTnLst>
                                  <p:subTnLst>
                                    <p:audio>
                                      <p:cMediaNode>
                                        <p:cTn display="0" masterRel="sameClick">
                                          <p:stCondLst>
                                            <p:cond evt="begin" delay="0">
                                              <p:tn val="29"/>
                                            </p:cond>
                                          </p:stCondLst>
                                          <p:endCondLst>
                                            <p:cond evt="onStopAudio" delay="0">
                                              <p:tgtEl>
                                                <p:sldTgt/>
                                              </p:tgtEl>
                                            </p:cond>
                                          </p:endCondLst>
                                        </p:cTn>
                                        <p:tgtEl>
                                          <p:sndTgt r:embed="rId6" name="dou.wav"/>
                                        </p:tgtEl>
                                      </p:cMediaNode>
                                    </p:audio>
                                  </p:subTnLst>
                                </p:cTn>
                              </p:par>
                              <p:par>
                                <p:cTn id="33" presetID="35" presetClass="path" presetSubtype="0" fill="hold" grpId="1" nodeType="withEffect">
                                  <p:stCondLst>
                                    <p:cond delay="1000"/>
                                  </p:stCondLst>
                                  <p:childTnLst>
                                    <p:animMotion origin="layout" path="M -1.97531E-6 3.85426E-6 L -1.88407 3.85426E-6 " pathEditMode="relative" rAng="0" ptsTypes="AA">
                                      <p:cBhvr>
                                        <p:cTn id="34" dur="30000" fill="hold"/>
                                        <p:tgtEl>
                                          <p:spTgt spid="55"/>
                                        </p:tgtEl>
                                        <p:attrNameLst>
                                          <p:attrName>ppt_x</p:attrName>
                                          <p:attrName>ppt_y</p:attrName>
                                        </p:attrNameLst>
                                      </p:cBhvr>
                                      <p:rCtr x="-94198" y="0"/>
                                    </p:animMotion>
                                  </p:childTnLst>
                                  <p:subTnLst>
                                    <p:audio>
                                      <p:cMediaNode>
                                        <p:cTn display="0" masterRel="sameClick">
                                          <p:stCondLst>
                                            <p:cond evt="begin" delay="0">
                                              <p:tn val="33"/>
                                            </p:cond>
                                          </p:stCondLst>
                                          <p:endCondLst>
                                            <p:cond evt="onStopAudio" delay="0">
                                              <p:tgtEl>
                                                <p:sldTgt/>
                                              </p:tgtEl>
                                            </p:cond>
                                          </p:endCondLst>
                                        </p:cTn>
                                        <p:tgtEl>
                                          <p:sndTgt r:embed="rId6" name="dou.wav"/>
                                        </p:tgtEl>
                                      </p:cMediaNode>
                                    </p:audio>
                                  </p:subTnLst>
                                </p:cTn>
                              </p:par>
                              <p:par>
                                <p:cTn id="35" presetID="12" presetClass="entr" presetSubtype="1" fill="hold" grpId="0" nodeType="withEffect">
                                  <p:stCondLst>
                                    <p:cond delay="9000"/>
                                  </p:stCondLst>
                                  <p:childTnLst>
                                    <p:set>
                                      <p:cBhvr>
                                        <p:cTn id="36" dur="1" fill="hold">
                                          <p:stCondLst>
                                            <p:cond delay="0"/>
                                          </p:stCondLst>
                                        </p:cTn>
                                        <p:tgtEl>
                                          <p:spTgt spid="60"/>
                                        </p:tgtEl>
                                        <p:attrNameLst>
                                          <p:attrName>style.visibility</p:attrName>
                                        </p:attrNameLst>
                                      </p:cBhvr>
                                      <p:to>
                                        <p:strVal val="visible"/>
                                      </p:to>
                                    </p:set>
                                    <p:anim calcmode="lin" valueType="num">
                                      <p:cBhvr additive="base">
                                        <p:cTn id="37" dur="500"/>
                                        <p:tgtEl>
                                          <p:spTgt spid="60"/>
                                        </p:tgtEl>
                                        <p:attrNameLst>
                                          <p:attrName>ppt_y</p:attrName>
                                        </p:attrNameLst>
                                      </p:cBhvr>
                                      <p:tavLst>
                                        <p:tav tm="0">
                                          <p:val>
                                            <p:strVal val="#ppt_y-#ppt_h*1.125000"/>
                                          </p:val>
                                        </p:tav>
                                        <p:tav tm="100000">
                                          <p:val>
                                            <p:strVal val="#ppt_y"/>
                                          </p:val>
                                        </p:tav>
                                      </p:tavLst>
                                    </p:anim>
                                    <p:animEffect transition="in" filter="wipe(down)">
                                      <p:cBhvr>
                                        <p:cTn id="38" dur="500"/>
                                        <p:tgtEl>
                                          <p:spTgt spid="60"/>
                                        </p:tgtEl>
                                      </p:cBhvr>
                                    </p:animEffect>
                                  </p:childTnLst>
                                </p:cTn>
                              </p:par>
                              <p:par>
                                <p:cTn id="39" presetID="35" presetClass="path" presetSubtype="0" fill="hold" grpId="1" nodeType="withEffect">
                                  <p:stCondLst>
                                    <p:cond delay="1000"/>
                                  </p:stCondLst>
                                  <p:childTnLst>
                                    <p:animMotion origin="layout" path="M -3.7037E-6 -9.21861E-7 L -1.88407 -9.21861E-7 " pathEditMode="relative" rAng="0" ptsTypes="AA">
                                      <p:cBhvr>
                                        <p:cTn id="40" dur="30000" fill="hold"/>
                                        <p:tgtEl>
                                          <p:spTgt spid="60"/>
                                        </p:tgtEl>
                                        <p:attrNameLst>
                                          <p:attrName>ppt_x</p:attrName>
                                          <p:attrName>ppt_y</p:attrName>
                                        </p:attrNameLst>
                                      </p:cBhvr>
                                      <p:rCtr x="-94198" y="0"/>
                                    </p:animMotion>
                                  </p:childTnLst>
                                </p:cTn>
                              </p:par>
                              <p:par>
                                <p:cTn id="41" presetID="12" presetClass="entr" presetSubtype="4" fill="hold" grpId="0" nodeType="withEffect">
                                  <p:stCondLst>
                                    <p:cond delay="15000"/>
                                  </p:stCondLst>
                                  <p:childTnLst>
                                    <p:set>
                                      <p:cBhvr>
                                        <p:cTn id="42" dur="1" fill="hold">
                                          <p:stCondLst>
                                            <p:cond delay="0"/>
                                          </p:stCondLst>
                                        </p:cTn>
                                        <p:tgtEl>
                                          <p:spTgt spid="56"/>
                                        </p:tgtEl>
                                        <p:attrNameLst>
                                          <p:attrName>style.visibility</p:attrName>
                                        </p:attrNameLst>
                                      </p:cBhvr>
                                      <p:to>
                                        <p:strVal val="visible"/>
                                      </p:to>
                                    </p:set>
                                    <p:anim calcmode="lin" valueType="num">
                                      <p:cBhvr additive="base">
                                        <p:cTn id="43" dur="500"/>
                                        <p:tgtEl>
                                          <p:spTgt spid="56"/>
                                        </p:tgtEl>
                                        <p:attrNameLst>
                                          <p:attrName>ppt_y</p:attrName>
                                        </p:attrNameLst>
                                      </p:cBhvr>
                                      <p:tavLst>
                                        <p:tav tm="0">
                                          <p:val>
                                            <p:strVal val="#ppt_y+#ppt_h*1.125000"/>
                                          </p:val>
                                        </p:tav>
                                        <p:tav tm="100000">
                                          <p:val>
                                            <p:strVal val="#ppt_y"/>
                                          </p:val>
                                        </p:tav>
                                      </p:tavLst>
                                    </p:anim>
                                    <p:animEffect transition="in" filter="wipe(up)">
                                      <p:cBhvr>
                                        <p:cTn id="44" dur="500"/>
                                        <p:tgtEl>
                                          <p:spTgt spid="56"/>
                                        </p:tgtEl>
                                      </p:cBhvr>
                                    </p:animEffect>
                                  </p:childTnLst>
                                  <p:subTnLst>
                                    <p:audio>
                                      <p:cMediaNode>
                                        <p:cTn display="0" masterRel="sameClick">
                                          <p:stCondLst>
                                            <p:cond evt="begin" delay="0">
                                              <p:tn val="41"/>
                                            </p:cond>
                                          </p:stCondLst>
                                          <p:endCondLst>
                                            <p:cond evt="onStopAudio" delay="0">
                                              <p:tgtEl>
                                                <p:sldTgt/>
                                              </p:tgtEl>
                                            </p:cond>
                                          </p:endCondLst>
                                        </p:cTn>
                                        <p:tgtEl>
                                          <p:sndTgt r:embed="rId6" name="dou.wav"/>
                                        </p:tgtEl>
                                      </p:cMediaNode>
                                    </p:audio>
                                  </p:subTnLst>
                                </p:cTn>
                              </p:par>
                              <p:par>
                                <p:cTn id="45" presetID="35" presetClass="path" presetSubtype="0" fill="hold" grpId="1" nodeType="withEffect">
                                  <p:stCondLst>
                                    <p:cond delay="1000"/>
                                  </p:stCondLst>
                                  <p:childTnLst>
                                    <p:animMotion origin="layout" path="M 3.20988E-6 3.85426E-6 L -1.88408 3.85426E-6 " pathEditMode="relative" rAng="0" ptsTypes="AA">
                                      <p:cBhvr>
                                        <p:cTn id="46" dur="30000" fill="hold"/>
                                        <p:tgtEl>
                                          <p:spTgt spid="56"/>
                                        </p:tgtEl>
                                        <p:attrNameLst>
                                          <p:attrName>ppt_x</p:attrName>
                                          <p:attrName>ppt_y</p:attrName>
                                        </p:attrNameLst>
                                      </p:cBhvr>
                                      <p:rCtr x="-94210" y="0"/>
                                    </p:animMotion>
                                  </p:childTnLst>
                                </p:cTn>
                              </p:par>
                              <p:par>
                                <p:cTn id="47" presetID="12" presetClass="entr" presetSubtype="1" fill="hold" grpId="0" nodeType="withEffect">
                                  <p:stCondLst>
                                    <p:cond delay="15000"/>
                                  </p:stCondLst>
                                  <p:childTnLst>
                                    <p:set>
                                      <p:cBhvr>
                                        <p:cTn id="48" dur="1" fill="hold">
                                          <p:stCondLst>
                                            <p:cond delay="0"/>
                                          </p:stCondLst>
                                        </p:cTn>
                                        <p:tgtEl>
                                          <p:spTgt spid="61"/>
                                        </p:tgtEl>
                                        <p:attrNameLst>
                                          <p:attrName>style.visibility</p:attrName>
                                        </p:attrNameLst>
                                      </p:cBhvr>
                                      <p:to>
                                        <p:strVal val="visible"/>
                                      </p:to>
                                    </p:set>
                                    <p:anim calcmode="lin" valueType="num">
                                      <p:cBhvr additive="base">
                                        <p:cTn id="49" dur="500"/>
                                        <p:tgtEl>
                                          <p:spTgt spid="61"/>
                                        </p:tgtEl>
                                        <p:attrNameLst>
                                          <p:attrName>ppt_y</p:attrName>
                                        </p:attrNameLst>
                                      </p:cBhvr>
                                      <p:tavLst>
                                        <p:tav tm="0">
                                          <p:val>
                                            <p:strVal val="#ppt_y-#ppt_h*1.125000"/>
                                          </p:val>
                                        </p:tav>
                                        <p:tav tm="100000">
                                          <p:val>
                                            <p:strVal val="#ppt_y"/>
                                          </p:val>
                                        </p:tav>
                                      </p:tavLst>
                                    </p:anim>
                                    <p:animEffect transition="in" filter="wipe(down)">
                                      <p:cBhvr>
                                        <p:cTn id="50" dur="500"/>
                                        <p:tgtEl>
                                          <p:spTgt spid="61"/>
                                        </p:tgtEl>
                                      </p:cBhvr>
                                    </p:animEffect>
                                  </p:childTnLst>
                                </p:cTn>
                              </p:par>
                              <p:par>
                                <p:cTn id="51" presetID="35" presetClass="path" presetSubtype="0" fill="hold" grpId="1" nodeType="withEffect">
                                  <p:stCondLst>
                                    <p:cond delay="1000"/>
                                  </p:stCondLst>
                                  <p:childTnLst>
                                    <p:animMotion origin="layout" path="M 4.69136E-6 -9.21861E-7 L -1.88408 -9.21861E-7 " pathEditMode="relative" rAng="0" ptsTypes="AA">
                                      <p:cBhvr>
                                        <p:cTn id="52" dur="30000" fill="hold"/>
                                        <p:tgtEl>
                                          <p:spTgt spid="61"/>
                                        </p:tgtEl>
                                        <p:attrNameLst>
                                          <p:attrName>ppt_x</p:attrName>
                                          <p:attrName>ppt_y</p:attrName>
                                        </p:attrNameLst>
                                      </p:cBhvr>
                                      <p:rCtr x="-94210" y="0"/>
                                    </p:animMotion>
                                  </p:childTnLst>
                                </p:cTn>
                              </p:par>
                              <p:par>
                                <p:cTn id="53" presetID="12" presetClass="entr" presetSubtype="4" fill="hold" grpId="0" nodeType="withEffect">
                                  <p:stCondLst>
                                    <p:cond delay="2100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500"/>
                                        <p:tgtEl>
                                          <p:spTgt spid="57"/>
                                        </p:tgtEl>
                                        <p:attrNameLst>
                                          <p:attrName>ppt_y</p:attrName>
                                        </p:attrNameLst>
                                      </p:cBhvr>
                                      <p:tavLst>
                                        <p:tav tm="0">
                                          <p:val>
                                            <p:strVal val="#ppt_y+#ppt_h*1.125000"/>
                                          </p:val>
                                        </p:tav>
                                        <p:tav tm="100000">
                                          <p:val>
                                            <p:strVal val="#ppt_y"/>
                                          </p:val>
                                        </p:tav>
                                      </p:tavLst>
                                    </p:anim>
                                    <p:animEffect transition="in" filter="wipe(up)">
                                      <p:cBhvr>
                                        <p:cTn id="56" dur="500"/>
                                        <p:tgtEl>
                                          <p:spTgt spid="57"/>
                                        </p:tgtEl>
                                      </p:cBhvr>
                                    </p:animEffect>
                                  </p:childTnLst>
                                  <p:subTnLst>
                                    <p:audio>
                                      <p:cMediaNode>
                                        <p:cTn display="0" masterRel="sameClick">
                                          <p:stCondLst>
                                            <p:cond evt="begin" delay="0">
                                              <p:tn val="53"/>
                                            </p:cond>
                                          </p:stCondLst>
                                          <p:endCondLst>
                                            <p:cond evt="onStopAudio" delay="0">
                                              <p:tgtEl>
                                                <p:sldTgt/>
                                              </p:tgtEl>
                                            </p:cond>
                                          </p:endCondLst>
                                        </p:cTn>
                                        <p:tgtEl>
                                          <p:sndTgt r:embed="rId6" name="dou.wav"/>
                                        </p:tgtEl>
                                      </p:cMediaNode>
                                    </p:audio>
                                  </p:subTnLst>
                                </p:cTn>
                              </p:par>
                              <p:par>
                                <p:cTn id="57" presetID="35" presetClass="path" presetSubtype="0" fill="hold" grpId="1" nodeType="withEffect">
                                  <p:stCondLst>
                                    <p:cond delay="1000"/>
                                  </p:stCondLst>
                                  <p:childTnLst>
                                    <p:animMotion origin="layout" path="M -1.7284E-6 3.85426E-6 L -1.88407 3.85426E-6 " pathEditMode="relative" rAng="0" ptsTypes="AA">
                                      <p:cBhvr>
                                        <p:cTn id="58" dur="30000" fill="hold"/>
                                        <p:tgtEl>
                                          <p:spTgt spid="57"/>
                                        </p:tgtEl>
                                        <p:attrNameLst>
                                          <p:attrName>ppt_x</p:attrName>
                                          <p:attrName>ppt_y</p:attrName>
                                        </p:attrNameLst>
                                      </p:cBhvr>
                                      <p:rCtr x="-94210" y="0"/>
                                    </p:animMotion>
                                  </p:childTnLst>
                                </p:cTn>
                              </p:par>
                              <p:par>
                                <p:cTn id="59" presetID="12" presetClass="entr" presetSubtype="1" fill="hold" grpId="0" nodeType="withEffect">
                                  <p:stCondLst>
                                    <p:cond delay="21000"/>
                                  </p:stCondLst>
                                  <p:childTnLst>
                                    <p:set>
                                      <p:cBhvr>
                                        <p:cTn id="60" dur="1" fill="hold">
                                          <p:stCondLst>
                                            <p:cond delay="0"/>
                                          </p:stCondLst>
                                        </p:cTn>
                                        <p:tgtEl>
                                          <p:spTgt spid="62"/>
                                        </p:tgtEl>
                                        <p:attrNameLst>
                                          <p:attrName>style.visibility</p:attrName>
                                        </p:attrNameLst>
                                      </p:cBhvr>
                                      <p:to>
                                        <p:strVal val="visible"/>
                                      </p:to>
                                    </p:set>
                                    <p:anim calcmode="lin" valueType="num">
                                      <p:cBhvr additive="base">
                                        <p:cTn id="61" dur="500"/>
                                        <p:tgtEl>
                                          <p:spTgt spid="62"/>
                                        </p:tgtEl>
                                        <p:attrNameLst>
                                          <p:attrName>ppt_y</p:attrName>
                                        </p:attrNameLst>
                                      </p:cBhvr>
                                      <p:tavLst>
                                        <p:tav tm="0">
                                          <p:val>
                                            <p:strVal val="#ppt_y-#ppt_h*1.125000"/>
                                          </p:val>
                                        </p:tav>
                                        <p:tav tm="100000">
                                          <p:val>
                                            <p:strVal val="#ppt_y"/>
                                          </p:val>
                                        </p:tav>
                                      </p:tavLst>
                                    </p:anim>
                                    <p:animEffect transition="in" filter="wipe(down)">
                                      <p:cBhvr>
                                        <p:cTn id="62" dur="500"/>
                                        <p:tgtEl>
                                          <p:spTgt spid="62"/>
                                        </p:tgtEl>
                                      </p:cBhvr>
                                    </p:animEffect>
                                  </p:childTnLst>
                                </p:cTn>
                              </p:par>
                              <p:par>
                                <p:cTn id="63" presetID="35" presetClass="path" presetSubtype="0" fill="hold" grpId="1" nodeType="withEffect">
                                  <p:stCondLst>
                                    <p:cond delay="1000"/>
                                  </p:stCondLst>
                                  <p:childTnLst>
                                    <p:animMotion origin="layout" path="M -2.46914E-7 -4.12643E-7 L -1.88407 -4.12643E-7 " pathEditMode="relative" rAng="0" ptsTypes="AA">
                                      <p:cBhvr>
                                        <p:cTn id="64" dur="30000" fill="hold"/>
                                        <p:tgtEl>
                                          <p:spTgt spid="62"/>
                                        </p:tgtEl>
                                        <p:attrNameLst>
                                          <p:attrName>ppt_x</p:attrName>
                                          <p:attrName>ppt_y</p:attrName>
                                        </p:attrNameLst>
                                      </p:cBhvr>
                                      <p:rCtr x="-94210" y="0"/>
                                    </p:animMotion>
                                  </p:childTnLst>
                                </p:cTn>
                              </p:par>
                              <p:par>
                                <p:cTn id="65" presetID="12" presetClass="entr" presetSubtype="4" fill="hold" grpId="0" nodeType="withEffect">
                                  <p:stCondLst>
                                    <p:cond delay="27000"/>
                                  </p:stCondLst>
                                  <p:childTnLst>
                                    <p:set>
                                      <p:cBhvr>
                                        <p:cTn id="66" dur="1" fill="hold">
                                          <p:stCondLst>
                                            <p:cond delay="0"/>
                                          </p:stCondLst>
                                        </p:cTn>
                                        <p:tgtEl>
                                          <p:spTgt spid="58"/>
                                        </p:tgtEl>
                                        <p:attrNameLst>
                                          <p:attrName>style.visibility</p:attrName>
                                        </p:attrNameLst>
                                      </p:cBhvr>
                                      <p:to>
                                        <p:strVal val="visible"/>
                                      </p:to>
                                    </p:set>
                                    <p:anim calcmode="lin" valueType="num">
                                      <p:cBhvr additive="base">
                                        <p:cTn id="67" dur="500"/>
                                        <p:tgtEl>
                                          <p:spTgt spid="58"/>
                                        </p:tgtEl>
                                        <p:attrNameLst>
                                          <p:attrName>ppt_y</p:attrName>
                                        </p:attrNameLst>
                                      </p:cBhvr>
                                      <p:tavLst>
                                        <p:tav tm="0">
                                          <p:val>
                                            <p:strVal val="#ppt_y+#ppt_h*1.125000"/>
                                          </p:val>
                                        </p:tav>
                                        <p:tav tm="100000">
                                          <p:val>
                                            <p:strVal val="#ppt_y"/>
                                          </p:val>
                                        </p:tav>
                                      </p:tavLst>
                                    </p:anim>
                                    <p:animEffect transition="in" filter="wipe(up)">
                                      <p:cBhvr>
                                        <p:cTn id="68" dur="500"/>
                                        <p:tgtEl>
                                          <p:spTgt spid="58"/>
                                        </p:tgtEl>
                                      </p:cBhvr>
                                    </p:animEffect>
                                  </p:childTnLst>
                                  <p:subTnLst>
                                    <p:audio>
                                      <p:cMediaNode>
                                        <p:cTn display="0" masterRel="sameClick">
                                          <p:stCondLst>
                                            <p:cond evt="begin" delay="0">
                                              <p:tn val="65"/>
                                            </p:cond>
                                          </p:stCondLst>
                                          <p:endCondLst>
                                            <p:cond evt="onStopAudio" delay="0">
                                              <p:tgtEl>
                                                <p:sldTgt/>
                                              </p:tgtEl>
                                            </p:cond>
                                          </p:endCondLst>
                                        </p:cTn>
                                        <p:tgtEl>
                                          <p:sndTgt r:embed="rId6" name="dou.wav"/>
                                        </p:tgtEl>
                                      </p:cMediaNode>
                                    </p:audio>
                                  </p:subTnLst>
                                </p:cTn>
                              </p:par>
                              <p:par>
                                <p:cTn id="69" presetID="35" presetClass="path" presetSubtype="0" fill="hold" grpId="1" nodeType="withEffect">
                                  <p:stCondLst>
                                    <p:cond delay="1000"/>
                                  </p:stCondLst>
                                  <p:childTnLst>
                                    <p:animMotion origin="layout" path="M -1.11111E-6 3.85426E-6 L -1.88407 3.85426E-6 " pathEditMode="relative" rAng="0" ptsTypes="AA">
                                      <p:cBhvr>
                                        <p:cTn id="70" dur="30000" fill="hold"/>
                                        <p:tgtEl>
                                          <p:spTgt spid="58"/>
                                        </p:tgtEl>
                                        <p:attrNameLst>
                                          <p:attrName>ppt_x</p:attrName>
                                          <p:attrName>ppt_y</p:attrName>
                                        </p:attrNameLst>
                                      </p:cBhvr>
                                      <p:rCtr x="-94210" y="0"/>
                                    </p:animMotion>
                                  </p:childTnLst>
                                </p:cTn>
                              </p:par>
                              <p:par>
                                <p:cTn id="71" presetID="12" presetClass="entr" presetSubtype="1" fill="hold" grpId="0" nodeType="withEffect">
                                  <p:stCondLst>
                                    <p:cond delay="27000"/>
                                  </p:stCondLst>
                                  <p:childTnLst>
                                    <p:set>
                                      <p:cBhvr>
                                        <p:cTn id="72" dur="1" fill="hold">
                                          <p:stCondLst>
                                            <p:cond delay="0"/>
                                          </p:stCondLst>
                                        </p:cTn>
                                        <p:tgtEl>
                                          <p:spTgt spid="63"/>
                                        </p:tgtEl>
                                        <p:attrNameLst>
                                          <p:attrName>style.visibility</p:attrName>
                                        </p:attrNameLst>
                                      </p:cBhvr>
                                      <p:to>
                                        <p:strVal val="visible"/>
                                      </p:to>
                                    </p:set>
                                    <p:anim calcmode="lin" valueType="num">
                                      <p:cBhvr additive="base">
                                        <p:cTn id="73" dur="500"/>
                                        <p:tgtEl>
                                          <p:spTgt spid="63"/>
                                        </p:tgtEl>
                                        <p:attrNameLst>
                                          <p:attrName>ppt_y</p:attrName>
                                        </p:attrNameLst>
                                      </p:cBhvr>
                                      <p:tavLst>
                                        <p:tav tm="0">
                                          <p:val>
                                            <p:strVal val="#ppt_y-#ppt_h*1.125000"/>
                                          </p:val>
                                        </p:tav>
                                        <p:tav tm="100000">
                                          <p:val>
                                            <p:strVal val="#ppt_y"/>
                                          </p:val>
                                        </p:tav>
                                      </p:tavLst>
                                    </p:anim>
                                    <p:animEffect transition="in" filter="wipe(down)">
                                      <p:cBhvr>
                                        <p:cTn id="74" dur="500"/>
                                        <p:tgtEl>
                                          <p:spTgt spid="63"/>
                                        </p:tgtEl>
                                      </p:cBhvr>
                                    </p:animEffect>
                                  </p:childTnLst>
                                </p:cTn>
                              </p:par>
                              <p:par>
                                <p:cTn id="75" presetID="35" presetClass="path" presetSubtype="0" fill="hold" grpId="1" nodeType="withEffect">
                                  <p:stCondLst>
                                    <p:cond delay="1000"/>
                                  </p:stCondLst>
                                  <p:childTnLst>
                                    <p:animMotion origin="layout" path="M 2.09877E-6 -4.12643E-7 L -1.88408 -4.12643E-7 " pathEditMode="relative" rAng="0" ptsTypes="AA">
                                      <p:cBhvr>
                                        <p:cTn id="76" dur="30000" fill="hold"/>
                                        <p:tgtEl>
                                          <p:spTgt spid="63"/>
                                        </p:tgtEl>
                                        <p:attrNameLst>
                                          <p:attrName>ppt_x</p:attrName>
                                          <p:attrName>ppt_y</p:attrName>
                                        </p:attrNameLst>
                                      </p:cBhvr>
                                      <p:rCtr x="-9421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build="p"/>
      <p:bldP spid="47" grpId="0" animBg="1"/>
      <p:bldP spid="47" grpId="1" animBg="1"/>
      <p:bldP spid="55" grpId="0" animBg="1"/>
      <p:bldP spid="55" grpId="1" animBg="1"/>
      <p:bldP spid="56" grpId="0" animBg="1"/>
      <p:bldP spid="56" grpId="1" animBg="1"/>
      <p:bldP spid="57" grpId="0" animBg="1"/>
      <p:bldP spid="57" grpId="1" animBg="1"/>
      <p:bldP spid="58" grpId="0" animBg="1"/>
      <p:bldP spid="58" grpId="1" animBg="1"/>
      <p:bldP spid="59" grpId="0"/>
      <p:bldP spid="59" grpId="1"/>
      <p:bldP spid="60" grpId="0"/>
      <p:bldP spid="60" grpId="1"/>
      <p:bldP spid="61" grpId="0"/>
      <p:bldP spid="61" grpId="1"/>
      <p:bldP spid="62" grpId="0"/>
      <p:bldP spid="62" grpId="1"/>
      <p:bldP spid="63" grpId="0"/>
      <p:bldP spid="63" grpId="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灯片编号占位符 4"/>
          <p:cNvSpPr>
            <a:spLocks noGrp="1"/>
          </p:cNvSpPr>
          <p:nvPr>
            <p:ph type="sldNum" sz="quarter" idx="12"/>
          </p:nvPr>
        </p:nvSpPr>
        <p:spPr/>
        <p:txBody>
          <a:bodyPr/>
          <a:lstStyle/>
          <a:p>
            <a:fld id="{4B5BC831-1153-4A7C-AAF9-F199D839881C}" type="slidenum">
              <a:rPr lang="zh-CN" altLang="en-US"/>
            </a:fld>
            <a:endParaRPr lang="zh-CN" altLang="en-US" sz="1800">
              <a:solidFill>
                <a:schemeClr val="tx1"/>
              </a:solidFill>
            </a:endParaRPr>
          </a:p>
        </p:txBody>
      </p:sp>
      <p:sp>
        <p:nvSpPr>
          <p:cNvPr id="26627" name="矩形 1"/>
          <p:cNvSpPr>
            <a:spLocks noChangeArrowheads="1"/>
          </p:cNvSpPr>
          <p:nvPr/>
        </p:nvSpPr>
        <p:spPr bwMode="auto">
          <a:xfrm>
            <a:off x="0" y="0"/>
            <a:ext cx="12858750" cy="3687763"/>
          </a:xfrm>
          <a:prstGeom prst="rect">
            <a:avLst/>
          </a:prstGeom>
          <a:blipFill dpi="0" rotWithShape="1">
            <a:blip r:embed="rId1"/>
            <a:srcRect/>
            <a:stretch>
              <a:fillRect/>
            </a:stretch>
          </a:blipFill>
          <a:ln>
            <a:noFill/>
          </a:ln>
          <a:extLst>
            <a:ext uri="{91240B29-F687-4F45-9708-019B960494DF}">
              <a14:hiddenLine xmlns:a14="http://schemas.microsoft.com/office/drawing/2010/main" w="9525">
                <a:solidFill>
                  <a:srgbClr val="000000"/>
                </a:solidFill>
                <a:bevel/>
              </a14:hiddenLine>
            </a:ext>
          </a:extLst>
        </p:spPr>
        <p:txBody>
          <a:bodyPr anchor="ctr"/>
          <a:lstStyle/>
          <a:p>
            <a:pPr algn="ctr"/>
            <a:endParaRPr lang="zh-CN" altLang="zh-CN">
              <a:solidFill>
                <a:srgbClr val="FFFFFF"/>
              </a:solidFill>
              <a:sym typeface="Calibri" panose="020F0502020204030204" pitchFamily="34" charset="0"/>
            </a:endParaRPr>
          </a:p>
        </p:txBody>
      </p:sp>
      <p:sp>
        <p:nvSpPr>
          <p:cNvPr id="26628" name="椭圆 52"/>
          <p:cNvSpPr>
            <a:spLocks noChangeArrowheads="1"/>
          </p:cNvSpPr>
          <p:nvPr/>
        </p:nvSpPr>
        <p:spPr bwMode="auto">
          <a:xfrm>
            <a:off x="5116513" y="2090738"/>
            <a:ext cx="2624137" cy="2624137"/>
          </a:xfrm>
          <a:prstGeom prst="ellipse">
            <a:avLst/>
          </a:prstGeom>
          <a:gradFill rotWithShape="1">
            <a:gsLst>
              <a:gs pos="0">
                <a:srgbClr val="EFFAFF"/>
              </a:gs>
              <a:gs pos="73999">
                <a:srgbClr val="7DD2FA"/>
              </a:gs>
              <a:gs pos="82999">
                <a:srgbClr val="7DD2FA"/>
              </a:gs>
              <a:gs pos="100000">
                <a:srgbClr val="A8E1FC"/>
              </a:gs>
            </a:gsLst>
            <a:lin ang="5400000" scaled="1"/>
          </a:gradFill>
          <a:ln w="12700" cap="flat" cmpd="sng">
            <a:noFill/>
            <a:miter lim="800000"/>
          </a:ln>
        </p:spPr>
        <p:txBody>
          <a:bodyPr lIns="96435" tIns="48218" rIns="96435" bIns="48218" anchor="ctr"/>
          <a:lstStyle/>
          <a:p>
            <a:pPr algn="ctr"/>
            <a:r>
              <a:rPr lang="en-US" sz="13800" b="1" dirty="0">
                <a:solidFill>
                  <a:srgbClr val="969696"/>
                </a:solidFill>
                <a:latin typeface="Agency FB" panose="020B0503020202020204" pitchFamily="34" charset="0"/>
                <a:ea typeface="微软雅黑" panose="020B0503020204020204" pitchFamily="34" charset="-122"/>
                <a:sym typeface="Agency FB" panose="020B0503020202020204" pitchFamily="34" charset="0"/>
              </a:rPr>
              <a:t>05</a:t>
            </a:r>
            <a:endParaRPr lang="zh-CN" altLang="en-US" sz="13800" b="1" dirty="0">
              <a:solidFill>
                <a:srgbClr val="969696"/>
              </a:solidFill>
              <a:latin typeface="Agency FB" panose="020B0503020202020204" pitchFamily="34" charset="0"/>
              <a:ea typeface="微软雅黑" panose="020B0503020204020204" pitchFamily="34" charset="-122"/>
              <a:sym typeface="Agency FB" panose="020B0503020202020204" pitchFamily="34" charset="0"/>
            </a:endParaRPr>
          </a:p>
        </p:txBody>
      </p:sp>
      <p:sp>
        <p:nvSpPr>
          <p:cNvPr id="26629" name="TextBox 2"/>
          <p:cNvSpPr>
            <a:spLocks noChangeArrowheads="1"/>
          </p:cNvSpPr>
          <p:nvPr/>
        </p:nvSpPr>
        <p:spPr bwMode="auto">
          <a:xfrm>
            <a:off x="3949700" y="4854575"/>
            <a:ext cx="4691063"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62" tIns="34281" rIns="68562" bIns="34281">
            <a:spAutoFit/>
          </a:bodyPr>
          <a:lstStyle/>
          <a:p>
            <a:pPr algn="ctr"/>
            <a:r>
              <a:rPr lang="zh-CN" altLang="en-US" sz="4400" b="1">
                <a:solidFill>
                  <a:srgbClr val="034868"/>
                </a:solidFill>
                <a:latin typeface="微软雅黑" panose="020B0503020204020204" pitchFamily="34" charset="-122"/>
                <a:ea typeface="微软雅黑" panose="020B0503020204020204" pitchFamily="34" charset="-122"/>
                <a:sym typeface="微软雅黑" panose="020B0503020204020204" pitchFamily="34" charset="-122"/>
              </a:rPr>
              <a:t>财务与融资</a:t>
            </a:r>
            <a:endParaRPr lang="zh-CN" altLang="en-US"/>
          </a:p>
        </p:txBody>
      </p:sp>
      <p:sp>
        <p:nvSpPr>
          <p:cNvPr id="26630" name="直接连接符 26"/>
          <p:cNvSpPr>
            <a:spLocks noChangeShapeType="1"/>
          </p:cNvSpPr>
          <p:nvPr/>
        </p:nvSpPr>
        <p:spPr bwMode="auto">
          <a:xfrm>
            <a:off x="4083050" y="5670550"/>
            <a:ext cx="4392613" cy="0"/>
          </a:xfrm>
          <a:prstGeom prst="line">
            <a:avLst/>
          </a:prstGeom>
          <a:noFill/>
          <a:ln w="9525" cap="flat" cmpd="sng">
            <a:solidFill>
              <a:srgbClr val="767676"/>
            </a:solidFill>
            <a:miter lim="800000"/>
          </a:ln>
          <a:extLst>
            <a:ext uri="{909E8E84-426E-40DD-AFC4-6F175D3DCCD1}">
              <a14:hiddenFill xmlns:a14="http://schemas.microsoft.com/office/drawing/2010/main">
                <a:noFill/>
              </a14:hiddenFill>
            </a:ext>
          </a:extLst>
        </p:spPr>
        <p:txBody>
          <a:bodyPr/>
          <a:lstStyle/>
          <a:p>
            <a:endParaRPr lang="zh-CN" altLang="zh-CN">
              <a:solidFill>
                <a:srgbClr val="5F5F5F"/>
              </a:solidFill>
              <a:sym typeface="Calibri" panose="020F0502020204030204" pitchFamily="34" charset="0"/>
            </a:endParaRPr>
          </a:p>
        </p:txBody>
      </p:sp>
      <p:sp>
        <p:nvSpPr>
          <p:cNvPr id="26631" name="Oval 39"/>
          <p:cNvSpPr>
            <a:spLocks noChangeAspect="1" noChangeArrowheads="1"/>
          </p:cNvSpPr>
          <p:nvPr/>
        </p:nvSpPr>
        <p:spPr bwMode="auto">
          <a:xfrm>
            <a:off x="4329113" y="5927725"/>
            <a:ext cx="161925" cy="161925"/>
          </a:xfrm>
          <a:prstGeom prst="ellipse">
            <a:avLst/>
          </a:prstGeom>
          <a:solidFill>
            <a:schemeClr val="tx1"/>
          </a:solidFill>
          <a:ln>
            <a:noFill/>
          </a:ln>
          <a:extLst>
            <a:ext uri="{91240B29-F687-4F45-9708-019B960494DF}">
              <a14:hiddenLine xmlns:a14="http://schemas.microsoft.com/office/drawing/2010/main" w="9525">
                <a:solidFill>
                  <a:srgbClr val="000000"/>
                </a:solidFill>
                <a:bevel/>
              </a14:hiddenLine>
            </a:ext>
          </a:extLst>
        </p:spPr>
        <p:txBody>
          <a:bodyPr lIns="68562" tIns="34281" rIns="68562" bIns="34281"/>
          <a:lstStyle/>
          <a:p>
            <a:endParaRPr lang="zh-CN" altLang="zh-CN" sz="1500">
              <a:solidFill>
                <a:schemeClr val="accent1"/>
              </a:solidFill>
              <a:sym typeface="Calibri" panose="020F0502020204030204" pitchFamily="34" charset="0"/>
            </a:endParaRPr>
          </a:p>
        </p:txBody>
      </p:sp>
      <p:sp>
        <p:nvSpPr>
          <p:cNvPr id="26632" name="Oval 40"/>
          <p:cNvSpPr>
            <a:spLocks noChangeAspect="1" noChangeArrowheads="1"/>
          </p:cNvSpPr>
          <p:nvPr/>
        </p:nvSpPr>
        <p:spPr bwMode="auto">
          <a:xfrm>
            <a:off x="4329113" y="6299200"/>
            <a:ext cx="161925" cy="163513"/>
          </a:xfrm>
          <a:prstGeom prst="ellipse">
            <a:avLst/>
          </a:prstGeom>
          <a:solidFill>
            <a:schemeClr val="tx1"/>
          </a:solidFill>
          <a:ln>
            <a:noFill/>
          </a:ln>
          <a:extLst>
            <a:ext uri="{91240B29-F687-4F45-9708-019B960494DF}">
              <a14:hiddenLine xmlns:a14="http://schemas.microsoft.com/office/drawing/2010/main" w="9525">
                <a:solidFill>
                  <a:srgbClr val="000000"/>
                </a:solidFill>
                <a:bevel/>
              </a14:hiddenLine>
            </a:ext>
          </a:extLst>
        </p:spPr>
        <p:txBody>
          <a:bodyPr lIns="68562" tIns="34281" rIns="68562" bIns="34281"/>
          <a:lstStyle/>
          <a:p>
            <a:endParaRPr lang="zh-CN" altLang="zh-CN" sz="1500">
              <a:solidFill>
                <a:schemeClr val="accent1"/>
              </a:solidFill>
              <a:sym typeface="Calibri" panose="020F0502020204030204" pitchFamily="34" charset="0"/>
            </a:endParaRPr>
          </a:p>
        </p:txBody>
      </p:sp>
      <p:sp>
        <p:nvSpPr>
          <p:cNvPr id="26633" name="Oval 42"/>
          <p:cNvSpPr>
            <a:spLocks noChangeAspect="1" noChangeArrowheads="1"/>
          </p:cNvSpPr>
          <p:nvPr/>
        </p:nvSpPr>
        <p:spPr bwMode="auto">
          <a:xfrm>
            <a:off x="6318250" y="5927725"/>
            <a:ext cx="161925" cy="161925"/>
          </a:xfrm>
          <a:prstGeom prst="ellipse">
            <a:avLst/>
          </a:prstGeom>
          <a:solidFill>
            <a:schemeClr val="tx1"/>
          </a:solidFill>
          <a:ln>
            <a:noFill/>
          </a:ln>
          <a:extLst>
            <a:ext uri="{91240B29-F687-4F45-9708-019B960494DF}">
              <a14:hiddenLine xmlns:a14="http://schemas.microsoft.com/office/drawing/2010/main" w="9525">
                <a:solidFill>
                  <a:srgbClr val="000000"/>
                </a:solidFill>
                <a:bevel/>
              </a14:hiddenLine>
            </a:ext>
          </a:extLst>
        </p:spPr>
        <p:txBody>
          <a:bodyPr lIns="68562" tIns="34281" rIns="68562" bIns="34281"/>
          <a:lstStyle/>
          <a:p>
            <a:endParaRPr lang="zh-CN" altLang="zh-CN" sz="1500">
              <a:solidFill>
                <a:schemeClr val="accent1"/>
              </a:solidFill>
              <a:sym typeface="Calibri" panose="020F0502020204030204" pitchFamily="34" charset="0"/>
            </a:endParaRPr>
          </a:p>
        </p:txBody>
      </p:sp>
      <p:sp>
        <p:nvSpPr>
          <p:cNvPr id="26634" name="TextBox 7"/>
          <p:cNvSpPr>
            <a:spLocks noChangeArrowheads="1"/>
          </p:cNvSpPr>
          <p:nvPr/>
        </p:nvSpPr>
        <p:spPr bwMode="auto">
          <a:xfrm>
            <a:off x="4602163" y="5857875"/>
            <a:ext cx="1697037"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62" tIns="34281" rIns="68562" bIns="34281">
            <a:spAutoFit/>
          </a:bodyPr>
          <a:lstStyle/>
          <a:p>
            <a:r>
              <a:rPr lang="zh-CN" altLang="en-US" sz="1500">
                <a:solidFill>
                  <a:srgbClr val="5F5F5F"/>
                </a:solidFill>
                <a:latin typeface="幼圆" panose="02010509060101010101" pitchFamily="49" charset="-122"/>
                <a:ea typeface="幼圆" panose="02010509060101010101" pitchFamily="49" charset="-122"/>
                <a:sym typeface="幼圆" panose="02010509060101010101" pitchFamily="49" charset="-122"/>
              </a:rPr>
              <a:t>各项成本预算</a:t>
            </a:r>
            <a:endParaRPr lang="zh-CN" altLang="en-US">
              <a:solidFill>
                <a:srgbClr val="5F5F5F"/>
              </a:solidFill>
              <a:sym typeface="Calibri" panose="020F0502020204030204" pitchFamily="34" charset="0"/>
            </a:endParaRPr>
          </a:p>
        </p:txBody>
      </p:sp>
      <p:sp>
        <p:nvSpPr>
          <p:cNvPr id="26635" name="TextBox 8"/>
          <p:cNvSpPr>
            <a:spLocks noChangeArrowheads="1"/>
          </p:cNvSpPr>
          <p:nvPr/>
        </p:nvSpPr>
        <p:spPr bwMode="auto">
          <a:xfrm>
            <a:off x="4602163" y="6230938"/>
            <a:ext cx="1697037"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62" tIns="34281" rIns="68562" bIns="34281">
            <a:spAutoFit/>
          </a:bodyPr>
          <a:lstStyle/>
          <a:p>
            <a:r>
              <a:rPr lang="zh-CN" altLang="en-US" sz="1500">
                <a:solidFill>
                  <a:srgbClr val="5F5F5F"/>
                </a:solidFill>
                <a:latin typeface="幼圆" panose="02010509060101010101" pitchFamily="49" charset="-122"/>
                <a:sym typeface="幼圆" panose="02010509060101010101" pitchFamily="49" charset="-122"/>
              </a:rPr>
              <a:t>融资主要用途</a:t>
            </a:r>
            <a:endParaRPr lang="zh-CN" altLang="en-US"/>
          </a:p>
        </p:txBody>
      </p:sp>
      <p:sp>
        <p:nvSpPr>
          <p:cNvPr id="26636" name="TextBox 10"/>
          <p:cNvSpPr>
            <a:spLocks noChangeArrowheads="1"/>
          </p:cNvSpPr>
          <p:nvPr/>
        </p:nvSpPr>
        <p:spPr bwMode="auto">
          <a:xfrm>
            <a:off x="6591300" y="5857875"/>
            <a:ext cx="1698625"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62" tIns="34281" rIns="68562" bIns="34281">
            <a:spAutoFit/>
          </a:bodyPr>
          <a:lstStyle/>
          <a:p>
            <a:r>
              <a:rPr lang="zh-CN" altLang="en-US" sz="1500">
                <a:solidFill>
                  <a:srgbClr val="5F5F5F"/>
                </a:solidFill>
                <a:latin typeface="幼圆" panose="02010509060101010101" pitchFamily="49" charset="-122"/>
                <a:ea typeface="幼圆" panose="02010509060101010101" pitchFamily="49" charset="-122"/>
                <a:sym typeface="幼圆" panose="02010509060101010101" pitchFamily="49" charset="-122"/>
              </a:rPr>
              <a:t>资金缺口</a:t>
            </a:r>
            <a:endParaRPr lang="zh-CN" altLang="en-US">
              <a:solidFill>
                <a:srgbClr val="5F5F5F"/>
              </a:solidFill>
              <a:sym typeface="Calibri" panose="020F050202020403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600" advTm="6000">
        <p14:gallery dir="l"/>
      </p:transition>
    </mc:Choice>
    <mc:Fallback>
      <p:transition spd="slow" advTm="6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6628"/>
                                        </p:tgtEl>
                                        <p:attrNameLst>
                                          <p:attrName>style.visibility</p:attrName>
                                        </p:attrNameLst>
                                      </p:cBhvr>
                                      <p:to>
                                        <p:strVal val="visible"/>
                                      </p:to>
                                    </p:set>
                                    <p:anim calcmode="lin" valueType="num">
                                      <p:cBhvr>
                                        <p:cTn id="7" dur="500" fill="hold"/>
                                        <p:tgtEl>
                                          <p:spTgt spid="26628"/>
                                        </p:tgtEl>
                                        <p:attrNameLst>
                                          <p:attrName>ppt_w</p:attrName>
                                        </p:attrNameLst>
                                      </p:cBhvr>
                                      <p:tavLst>
                                        <p:tav tm="0">
                                          <p:val>
                                            <p:fltVal val="0"/>
                                          </p:val>
                                        </p:tav>
                                        <p:tav tm="100000">
                                          <p:val>
                                            <p:strVal val="#ppt_w"/>
                                          </p:val>
                                        </p:tav>
                                      </p:tavLst>
                                    </p:anim>
                                    <p:anim calcmode="lin" valueType="num">
                                      <p:cBhvr>
                                        <p:cTn id="8" dur="500" fill="hold"/>
                                        <p:tgtEl>
                                          <p:spTgt spid="26628"/>
                                        </p:tgtEl>
                                        <p:attrNameLst>
                                          <p:attrName>ppt_h</p:attrName>
                                        </p:attrNameLst>
                                      </p:cBhvr>
                                      <p:tavLst>
                                        <p:tav tm="0">
                                          <p:val>
                                            <p:fltVal val="0"/>
                                          </p:val>
                                        </p:tav>
                                        <p:tav tm="100000">
                                          <p:val>
                                            <p:strVal val="#ppt_h"/>
                                          </p:val>
                                        </p:tav>
                                      </p:tavLst>
                                    </p:anim>
                                    <p:animEffect>
                                      <p:cBhvr>
                                        <p:cTn id="9" dur="500"/>
                                        <p:tgtEl>
                                          <p:spTgt spid="26628"/>
                                        </p:tgtEl>
                                      </p:cBhvr>
                                    </p:animEffect>
                                  </p:childTnLst>
                                </p:cTn>
                              </p:par>
                            </p:childTnLst>
                          </p:cTn>
                        </p:par>
                        <p:par>
                          <p:cTn id="10" fill="hold">
                            <p:stCondLst>
                              <p:cond delay="5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26629"/>
                                        </p:tgtEl>
                                        <p:attrNameLst>
                                          <p:attrName>style.visibility</p:attrName>
                                        </p:attrNameLst>
                                      </p:cBhvr>
                                      <p:to>
                                        <p:strVal val="visible"/>
                                      </p:to>
                                    </p:set>
                                    <p:anim calcmode="lin" valueType="num">
                                      <p:cBhvr>
                                        <p:cTn id="13" dur="500" fill="hold"/>
                                        <p:tgtEl>
                                          <p:spTgt spid="26629"/>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26629"/>
                                        </p:tgtEl>
                                        <p:attrNameLst>
                                          <p:attrName>ppt_y</p:attrName>
                                        </p:attrNameLst>
                                      </p:cBhvr>
                                      <p:tavLst>
                                        <p:tav tm="0">
                                          <p:val>
                                            <p:strVal val="#ppt_y"/>
                                          </p:val>
                                        </p:tav>
                                        <p:tav tm="100000">
                                          <p:val>
                                            <p:strVal val="#ppt_y"/>
                                          </p:val>
                                        </p:tav>
                                      </p:tavLst>
                                    </p:anim>
                                    <p:anim calcmode="lin" valueType="num">
                                      <p:cBhvr>
                                        <p:cTn id="15" dur="500" fill="hold"/>
                                        <p:tgtEl>
                                          <p:spTgt spid="26629"/>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26629"/>
                                        </p:tgtEl>
                                        <p:attrNameLst>
                                          <p:attrName>ppt_w</p:attrName>
                                        </p:attrNameLst>
                                      </p:cBhvr>
                                      <p:tavLst>
                                        <p:tav tm="0">
                                          <p:val>
                                            <p:strVal val="#ppt_w/10"/>
                                          </p:val>
                                        </p:tav>
                                        <p:tav tm="50000">
                                          <p:val>
                                            <p:strVal val="#ppt_w+.01"/>
                                          </p:val>
                                        </p:tav>
                                        <p:tav tm="100000">
                                          <p:val>
                                            <p:strVal val="#ppt_w"/>
                                          </p:val>
                                        </p:tav>
                                      </p:tavLst>
                                    </p:anim>
                                    <p:animEffect>
                                      <p:cBhvr>
                                        <p:cTn id="17" dur="500" tmFilter="0,0; .5, 1; 1, 1"/>
                                        <p:tgtEl>
                                          <p:spTgt spid="26629"/>
                                        </p:tgtEl>
                                      </p:cBhvr>
                                    </p:animEffect>
                                  </p:childTnLst>
                                </p:cTn>
                              </p:par>
                            </p:childTnLst>
                          </p:cTn>
                        </p:par>
                        <p:par>
                          <p:cTn id="18" fill="hold">
                            <p:stCondLst>
                              <p:cond delay="1200"/>
                            </p:stCondLst>
                            <p:childTnLst>
                              <p:par>
                                <p:cTn id="19" presetID="16" presetClass="entr" presetSubtype="21" fill="hold" grpId="0" nodeType="afterEffect">
                                  <p:stCondLst>
                                    <p:cond delay="0"/>
                                  </p:stCondLst>
                                  <p:childTnLst>
                                    <p:set>
                                      <p:cBhvr>
                                        <p:cTn id="20" dur="1" fill="hold">
                                          <p:stCondLst>
                                            <p:cond delay="0"/>
                                          </p:stCondLst>
                                        </p:cTn>
                                        <p:tgtEl>
                                          <p:spTgt spid="26630"/>
                                        </p:tgtEl>
                                        <p:attrNameLst>
                                          <p:attrName>style.visibility</p:attrName>
                                        </p:attrNameLst>
                                      </p:cBhvr>
                                      <p:to>
                                        <p:strVal val="visible"/>
                                      </p:to>
                                    </p:set>
                                    <p:animEffect>
                                      <p:cBhvr>
                                        <p:cTn id="21" dur="500"/>
                                        <p:tgtEl>
                                          <p:spTgt spid="26630"/>
                                        </p:tgtEl>
                                      </p:cBhvr>
                                    </p:animEffect>
                                  </p:childTnLst>
                                </p:cTn>
                              </p:par>
                            </p:childTnLst>
                          </p:cTn>
                        </p:par>
                        <p:par>
                          <p:cTn id="22" fill="hold">
                            <p:stCondLst>
                              <p:cond delay="1700"/>
                            </p:stCondLst>
                            <p:childTnLst>
                              <p:par>
                                <p:cTn id="23" presetID="2" presetClass="entr" presetSubtype="12" fill="hold" grpId="0" nodeType="afterEffect">
                                  <p:stCondLst>
                                    <p:cond delay="0"/>
                                  </p:stCondLst>
                                  <p:childTnLst>
                                    <p:set>
                                      <p:cBhvr>
                                        <p:cTn id="24" dur="1" fill="hold">
                                          <p:stCondLst>
                                            <p:cond delay="0"/>
                                          </p:stCondLst>
                                        </p:cTn>
                                        <p:tgtEl>
                                          <p:spTgt spid="26631"/>
                                        </p:tgtEl>
                                        <p:attrNameLst>
                                          <p:attrName>style.visibility</p:attrName>
                                        </p:attrNameLst>
                                      </p:cBhvr>
                                      <p:to>
                                        <p:strVal val="visible"/>
                                      </p:to>
                                    </p:set>
                                    <p:anim calcmode="lin" valueType="num">
                                      <p:cBhvr>
                                        <p:cTn id="25" dur="500" fill="hold"/>
                                        <p:tgtEl>
                                          <p:spTgt spid="26631"/>
                                        </p:tgtEl>
                                        <p:attrNameLst>
                                          <p:attrName>ppt_x</p:attrName>
                                        </p:attrNameLst>
                                      </p:cBhvr>
                                      <p:tavLst>
                                        <p:tav tm="0">
                                          <p:val>
                                            <p:strVal val="0-#ppt_w/2"/>
                                          </p:val>
                                        </p:tav>
                                        <p:tav tm="100000">
                                          <p:val>
                                            <p:strVal val="#ppt_x"/>
                                          </p:val>
                                        </p:tav>
                                      </p:tavLst>
                                    </p:anim>
                                    <p:anim calcmode="lin" valueType="num">
                                      <p:cBhvr>
                                        <p:cTn id="26" dur="500" fill="hold"/>
                                        <p:tgtEl>
                                          <p:spTgt spid="26631"/>
                                        </p:tgtEl>
                                        <p:attrNameLst>
                                          <p:attrName>ppt_y</p:attrName>
                                        </p:attrNameLst>
                                      </p:cBhvr>
                                      <p:tavLst>
                                        <p:tav tm="0">
                                          <p:val>
                                            <p:strVal val="1+#ppt_h/2"/>
                                          </p:val>
                                        </p:tav>
                                        <p:tav tm="100000">
                                          <p:val>
                                            <p:strVal val="#ppt_y"/>
                                          </p:val>
                                        </p:tav>
                                      </p:tavLst>
                                    </p:anim>
                                  </p:childTnLst>
                                </p:cTn>
                              </p:par>
                              <p:par>
                                <p:cTn id="27" presetID="2" presetClass="entr" presetSubtype="12" fill="hold" grpId="0" nodeType="withEffect">
                                  <p:stCondLst>
                                    <p:cond delay="100"/>
                                  </p:stCondLst>
                                  <p:childTnLst>
                                    <p:set>
                                      <p:cBhvr>
                                        <p:cTn id="28" dur="1" fill="hold">
                                          <p:stCondLst>
                                            <p:cond delay="0"/>
                                          </p:stCondLst>
                                        </p:cTn>
                                        <p:tgtEl>
                                          <p:spTgt spid="26632"/>
                                        </p:tgtEl>
                                        <p:attrNameLst>
                                          <p:attrName>style.visibility</p:attrName>
                                        </p:attrNameLst>
                                      </p:cBhvr>
                                      <p:to>
                                        <p:strVal val="visible"/>
                                      </p:to>
                                    </p:set>
                                    <p:anim calcmode="lin" valueType="num">
                                      <p:cBhvr>
                                        <p:cTn id="29" dur="500" fill="hold"/>
                                        <p:tgtEl>
                                          <p:spTgt spid="26632"/>
                                        </p:tgtEl>
                                        <p:attrNameLst>
                                          <p:attrName>ppt_x</p:attrName>
                                        </p:attrNameLst>
                                      </p:cBhvr>
                                      <p:tavLst>
                                        <p:tav tm="0">
                                          <p:val>
                                            <p:strVal val="0-#ppt_w/2"/>
                                          </p:val>
                                        </p:tav>
                                        <p:tav tm="100000">
                                          <p:val>
                                            <p:strVal val="#ppt_x"/>
                                          </p:val>
                                        </p:tav>
                                      </p:tavLst>
                                    </p:anim>
                                    <p:anim calcmode="lin" valueType="num">
                                      <p:cBhvr>
                                        <p:cTn id="30" dur="500" fill="hold"/>
                                        <p:tgtEl>
                                          <p:spTgt spid="26632"/>
                                        </p:tgtEl>
                                        <p:attrNameLst>
                                          <p:attrName>ppt_y</p:attrName>
                                        </p:attrNameLst>
                                      </p:cBhvr>
                                      <p:tavLst>
                                        <p:tav tm="0">
                                          <p:val>
                                            <p:strVal val="1+#ppt_h/2"/>
                                          </p:val>
                                        </p:tav>
                                        <p:tav tm="100000">
                                          <p:val>
                                            <p:strVal val="#ppt_y"/>
                                          </p:val>
                                        </p:tav>
                                      </p:tavLst>
                                    </p:anim>
                                  </p:childTnLst>
                                </p:cTn>
                              </p:par>
                              <p:par>
                                <p:cTn id="31" presetID="2" presetClass="entr" presetSubtype="12" fill="hold" grpId="0" nodeType="withEffect">
                                  <p:stCondLst>
                                    <p:cond delay="300"/>
                                  </p:stCondLst>
                                  <p:childTnLst>
                                    <p:set>
                                      <p:cBhvr>
                                        <p:cTn id="32" dur="1" fill="hold">
                                          <p:stCondLst>
                                            <p:cond delay="0"/>
                                          </p:stCondLst>
                                        </p:cTn>
                                        <p:tgtEl>
                                          <p:spTgt spid="26633"/>
                                        </p:tgtEl>
                                        <p:attrNameLst>
                                          <p:attrName>style.visibility</p:attrName>
                                        </p:attrNameLst>
                                      </p:cBhvr>
                                      <p:to>
                                        <p:strVal val="visible"/>
                                      </p:to>
                                    </p:set>
                                    <p:anim calcmode="lin" valueType="num">
                                      <p:cBhvr>
                                        <p:cTn id="33" dur="500" fill="hold"/>
                                        <p:tgtEl>
                                          <p:spTgt spid="26633"/>
                                        </p:tgtEl>
                                        <p:attrNameLst>
                                          <p:attrName>ppt_x</p:attrName>
                                        </p:attrNameLst>
                                      </p:cBhvr>
                                      <p:tavLst>
                                        <p:tav tm="0">
                                          <p:val>
                                            <p:strVal val="0-#ppt_w/2"/>
                                          </p:val>
                                        </p:tav>
                                        <p:tav tm="100000">
                                          <p:val>
                                            <p:strVal val="#ppt_x"/>
                                          </p:val>
                                        </p:tav>
                                      </p:tavLst>
                                    </p:anim>
                                    <p:anim calcmode="lin" valueType="num">
                                      <p:cBhvr>
                                        <p:cTn id="34" dur="500" fill="hold"/>
                                        <p:tgtEl>
                                          <p:spTgt spid="26633"/>
                                        </p:tgtEl>
                                        <p:attrNameLst>
                                          <p:attrName>ppt_y</p:attrName>
                                        </p:attrNameLst>
                                      </p:cBhvr>
                                      <p:tavLst>
                                        <p:tav tm="0">
                                          <p:val>
                                            <p:strVal val="1+#ppt_h/2"/>
                                          </p:val>
                                        </p:tav>
                                        <p:tav tm="100000">
                                          <p:val>
                                            <p:strVal val="#ppt_y"/>
                                          </p:val>
                                        </p:tav>
                                      </p:tavLst>
                                    </p:anim>
                                  </p:childTnLst>
                                </p:cTn>
                              </p:par>
                            </p:childTnLst>
                          </p:cTn>
                        </p:par>
                        <p:par>
                          <p:cTn id="35" fill="hold">
                            <p:stCondLst>
                              <p:cond delay="2200"/>
                            </p:stCondLst>
                            <p:childTnLst>
                              <p:par>
                                <p:cTn id="36" presetID="22" presetClass="entr" presetSubtype="8" fill="hold" grpId="0" nodeType="afterEffect">
                                  <p:stCondLst>
                                    <p:cond delay="0"/>
                                  </p:stCondLst>
                                  <p:childTnLst>
                                    <p:set>
                                      <p:cBhvr>
                                        <p:cTn id="37" dur="1" fill="hold">
                                          <p:stCondLst>
                                            <p:cond delay="0"/>
                                          </p:stCondLst>
                                        </p:cTn>
                                        <p:tgtEl>
                                          <p:spTgt spid="26634"/>
                                        </p:tgtEl>
                                        <p:attrNameLst>
                                          <p:attrName>style.visibility</p:attrName>
                                        </p:attrNameLst>
                                      </p:cBhvr>
                                      <p:to>
                                        <p:strVal val="visible"/>
                                      </p:to>
                                    </p:set>
                                    <p:animEffect>
                                      <p:cBhvr>
                                        <p:cTn id="38" dur="500"/>
                                        <p:tgtEl>
                                          <p:spTgt spid="26634"/>
                                        </p:tgtEl>
                                      </p:cBhvr>
                                    </p:animEffect>
                                  </p:childTnLst>
                                </p:cTn>
                              </p:par>
                              <p:par>
                                <p:cTn id="39" presetID="22" presetClass="entr" presetSubtype="8" fill="hold" grpId="0" nodeType="withEffect">
                                  <p:stCondLst>
                                    <p:cond delay="100"/>
                                  </p:stCondLst>
                                  <p:childTnLst>
                                    <p:set>
                                      <p:cBhvr>
                                        <p:cTn id="40" dur="1" fill="hold">
                                          <p:stCondLst>
                                            <p:cond delay="0"/>
                                          </p:stCondLst>
                                        </p:cTn>
                                        <p:tgtEl>
                                          <p:spTgt spid="26635"/>
                                        </p:tgtEl>
                                        <p:attrNameLst>
                                          <p:attrName>style.visibility</p:attrName>
                                        </p:attrNameLst>
                                      </p:cBhvr>
                                      <p:to>
                                        <p:strVal val="visible"/>
                                      </p:to>
                                    </p:set>
                                    <p:animEffect>
                                      <p:cBhvr>
                                        <p:cTn id="41" dur="500"/>
                                        <p:tgtEl>
                                          <p:spTgt spid="26635"/>
                                        </p:tgtEl>
                                      </p:cBhvr>
                                    </p:animEffect>
                                  </p:childTnLst>
                                </p:cTn>
                              </p:par>
                              <p:par>
                                <p:cTn id="42" presetID="22" presetClass="entr" presetSubtype="8" fill="hold" grpId="0" nodeType="withEffect">
                                  <p:stCondLst>
                                    <p:cond delay="300"/>
                                  </p:stCondLst>
                                  <p:childTnLst>
                                    <p:set>
                                      <p:cBhvr>
                                        <p:cTn id="43" dur="1" fill="hold">
                                          <p:stCondLst>
                                            <p:cond delay="0"/>
                                          </p:stCondLst>
                                        </p:cTn>
                                        <p:tgtEl>
                                          <p:spTgt spid="26636"/>
                                        </p:tgtEl>
                                        <p:attrNameLst>
                                          <p:attrName>style.visibility</p:attrName>
                                        </p:attrNameLst>
                                      </p:cBhvr>
                                      <p:to>
                                        <p:strVal val="visible"/>
                                      </p:to>
                                    </p:set>
                                    <p:animEffect>
                                      <p:cBhvr>
                                        <p:cTn id="44" dur="500"/>
                                        <p:tgtEl>
                                          <p:spTgt spid="26636"/>
                                        </p:tgtEl>
                                      </p:cBhvr>
                                    </p:animEffect>
                                  </p:childTnLst>
                                </p:cTn>
                              </p:par>
                            </p:childTnLst>
                          </p:cTn>
                        </p:par>
                        <p:par>
                          <p:cTn id="45" fill="hold">
                            <p:stCondLst>
                              <p:cond delay="2700"/>
                            </p:stCondLst>
                            <p:childTnLst>
                              <p:par>
                                <p:cTn id="46" presetID="23" presetClass="entr" presetSubtype="32" fill="hold" grpId="0" nodeType="afterEffect">
                                  <p:stCondLst>
                                    <p:cond delay="0"/>
                                  </p:stCondLst>
                                  <p:childTnLst>
                                    <p:set>
                                      <p:cBhvr>
                                        <p:cTn id="47" dur="1" fill="hold">
                                          <p:stCondLst>
                                            <p:cond delay="0"/>
                                          </p:stCondLst>
                                        </p:cTn>
                                        <p:tgtEl>
                                          <p:spTgt spid="26627"/>
                                        </p:tgtEl>
                                        <p:attrNameLst>
                                          <p:attrName>style.visibility</p:attrName>
                                        </p:attrNameLst>
                                      </p:cBhvr>
                                      <p:to>
                                        <p:strVal val="visible"/>
                                      </p:to>
                                    </p:set>
                                    <p:anim calcmode="lin" valueType="num">
                                      <p:cBhvr>
                                        <p:cTn id="48" dur="500" fill="hold"/>
                                        <p:tgtEl>
                                          <p:spTgt spid="26627"/>
                                        </p:tgtEl>
                                        <p:attrNameLst>
                                          <p:attrName>ppt_w</p:attrName>
                                        </p:attrNameLst>
                                      </p:cBhvr>
                                      <p:tavLst>
                                        <p:tav tm="0">
                                          <p:val>
                                            <p:strVal val="4*#ppt_w"/>
                                          </p:val>
                                        </p:tav>
                                        <p:tav tm="100000">
                                          <p:val>
                                            <p:strVal val="#ppt_w"/>
                                          </p:val>
                                        </p:tav>
                                      </p:tavLst>
                                    </p:anim>
                                    <p:anim calcmode="lin" valueType="num">
                                      <p:cBhvr>
                                        <p:cTn id="49" dur="500" fill="hold"/>
                                        <p:tgtEl>
                                          <p:spTgt spid="26627"/>
                                        </p:tgtEl>
                                        <p:attrNameLst>
                                          <p:attrName>ppt_h</p:attrName>
                                        </p:attrNameLst>
                                      </p:cBhvr>
                                      <p:tavLst>
                                        <p:tav tm="0">
                                          <p:val>
                                            <p:strVal val="4*#ppt_h"/>
                                          </p:val>
                                        </p:tav>
                                        <p:tav tm="100000">
                                          <p:val>
                                            <p:strVal val="#ppt_h"/>
                                          </p:val>
                                        </p:tav>
                                      </p:tavLst>
                                    </p:anim>
                                  </p:childTnLst>
                                </p:cTn>
                              </p:par>
                            </p:childTnLst>
                          </p:cTn>
                        </p:par>
                        <p:par>
                          <p:cTn id="50" fill="hold">
                            <p:stCondLst>
                              <p:cond delay="3200"/>
                            </p:stCondLst>
                            <p:childTnLst>
                              <p:par>
                                <p:cTn id="51" presetID="26" presetClass="emph" presetSubtype="0" fill="hold" grpId="1" nodeType="afterEffect">
                                  <p:stCondLst>
                                    <p:cond delay="0"/>
                                  </p:stCondLst>
                                  <p:childTnLst>
                                    <p:animEffect>
                                      <p:cBhvr>
                                        <p:cTn id="52" dur="500" tmFilter="0, 0; .2, .5; .8, .5; 1, 0"/>
                                        <p:tgtEl>
                                          <p:spTgt spid="26627"/>
                                        </p:tgtEl>
                                      </p:cBhvr>
                                    </p:animEffect>
                                    <p:animScale>
                                      <p:cBhvr>
                                        <p:cTn id="53" dur="250" autoRev="1" fill="hold"/>
                                        <p:tgtEl>
                                          <p:spTgt spid="2662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ldLvl="0" animBg="1" autoUpdateAnimBg="0"/>
      <p:bldP spid="26627" grpId="1" bldLvl="0" animBg="1" autoUpdateAnimBg="0"/>
      <p:bldP spid="26628" grpId="0" bldLvl="0" animBg="1" autoUpdateAnimBg="0"/>
      <p:bldP spid="26629" grpId="0" bldLvl="0" autoUpdateAnimBg="0"/>
      <p:bldP spid="26630" grpId="0" bldLvl="0" animBg="1" autoUpdateAnimBg="0"/>
      <p:bldP spid="26631" grpId="0" bldLvl="0" animBg="1" autoUpdateAnimBg="0"/>
      <p:bldP spid="26632" grpId="0" bldLvl="0" animBg="1" autoUpdateAnimBg="0"/>
      <p:bldP spid="26633" grpId="0" bldLvl="0" animBg="1" autoUpdateAnimBg="0"/>
      <p:bldP spid="26634" grpId="0" bldLvl="0" autoUpdateAnimBg="0"/>
      <p:bldP spid="26635" grpId="0" bldLvl="0" autoUpdateAnimBg="0"/>
      <p:bldP spid="26636" grpId="0" bldLvl="0"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Straight Connector 3"/>
          <p:cNvSpPr>
            <a:spLocks noChangeShapeType="1"/>
          </p:cNvSpPr>
          <p:nvPr/>
        </p:nvSpPr>
        <p:spPr bwMode="auto">
          <a:xfrm>
            <a:off x="4286250" y="2574925"/>
            <a:ext cx="3489325" cy="0"/>
          </a:xfrm>
          <a:prstGeom prst="line">
            <a:avLst/>
          </a:prstGeom>
          <a:noFill/>
          <a:ln w="9525" cap="flat" cmpd="sng">
            <a:solidFill>
              <a:srgbClr val="969696"/>
            </a:solidFill>
            <a:prstDash val="sysDash"/>
            <a:miter lim="800000"/>
            <a:tailEnd type="oval" w="lg" len="lg"/>
          </a:ln>
          <a:extLst>
            <a:ext uri="{909E8E84-426E-40DD-AFC4-6F175D3DCCD1}">
              <a14:hiddenFill xmlns:a14="http://schemas.microsoft.com/office/drawing/2010/main">
                <a:noFill/>
              </a14:hiddenFill>
            </a:ext>
          </a:extLst>
        </p:spPr>
        <p:txBody>
          <a:bodyPr/>
          <a:lstStyle/>
          <a:p>
            <a:endParaRPr lang="zh-CN" altLang="zh-CN">
              <a:solidFill>
                <a:srgbClr val="5F5F5F"/>
              </a:solidFill>
              <a:sym typeface="Calibri" panose="020F0502020204030204" pitchFamily="34" charset="0"/>
            </a:endParaRPr>
          </a:p>
        </p:txBody>
      </p:sp>
      <p:sp>
        <p:nvSpPr>
          <p:cNvPr id="27652" name="Straight Connector 4"/>
          <p:cNvSpPr>
            <a:spLocks noChangeShapeType="1"/>
          </p:cNvSpPr>
          <p:nvPr/>
        </p:nvSpPr>
        <p:spPr bwMode="auto">
          <a:xfrm>
            <a:off x="4518025" y="3530600"/>
            <a:ext cx="3257550" cy="1588"/>
          </a:xfrm>
          <a:prstGeom prst="line">
            <a:avLst/>
          </a:prstGeom>
          <a:noFill/>
          <a:ln w="9525" cap="flat" cmpd="sng">
            <a:solidFill>
              <a:srgbClr val="969696"/>
            </a:solidFill>
            <a:prstDash val="sysDash"/>
            <a:miter lim="800000"/>
            <a:tailEnd type="oval" w="lg" len="lg"/>
          </a:ln>
          <a:extLst>
            <a:ext uri="{909E8E84-426E-40DD-AFC4-6F175D3DCCD1}">
              <a14:hiddenFill xmlns:a14="http://schemas.microsoft.com/office/drawing/2010/main">
                <a:noFill/>
              </a14:hiddenFill>
            </a:ext>
          </a:extLst>
        </p:spPr>
        <p:txBody>
          <a:bodyPr/>
          <a:lstStyle/>
          <a:p>
            <a:endParaRPr lang="zh-CN" altLang="zh-CN">
              <a:solidFill>
                <a:srgbClr val="5F5F5F"/>
              </a:solidFill>
              <a:sym typeface="Calibri" panose="020F0502020204030204" pitchFamily="34" charset="0"/>
            </a:endParaRPr>
          </a:p>
        </p:txBody>
      </p:sp>
      <p:sp>
        <p:nvSpPr>
          <p:cNvPr id="27653" name="Straight Connector 5"/>
          <p:cNvSpPr>
            <a:spLocks noChangeShapeType="1"/>
          </p:cNvSpPr>
          <p:nvPr/>
        </p:nvSpPr>
        <p:spPr bwMode="auto">
          <a:xfrm>
            <a:off x="4286250" y="4487863"/>
            <a:ext cx="3489325" cy="1587"/>
          </a:xfrm>
          <a:prstGeom prst="line">
            <a:avLst/>
          </a:prstGeom>
          <a:noFill/>
          <a:ln w="9525" cap="flat" cmpd="sng">
            <a:solidFill>
              <a:srgbClr val="969696"/>
            </a:solidFill>
            <a:prstDash val="sysDash"/>
            <a:miter lim="800000"/>
            <a:tailEnd type="oval" w="lg" len="lg"/>
          </a:ln>
          <a:extLst>
            <a:ext uri="{909E8E84-426E-40DD-AFC4-6F175D3DCCD1}">
              <a14:hiddenFill xmlns:a14="http://schemas.microsoft.com/office/drawing/2010/main">
                <a:noFill/>
              </a14:hiddenFill>
            </a:ext>
          </a:extLst>
        </p:spPr>
        <p:txBody>
          <a:bodyPr/>
          <a:lstStyle/>
          <a:p>
            <a:endParaRPr lang="zh-CN" altLang="zh-CN">
              <a:solidFill>
                <a:srgbClr val="5F5F5F"/>
              </a:solidFill>
              <a:sym typeface="Calibri" panose="020F0502020204030204" pitchFamily="34" charset="0"/>
            </a:endParaRPr>
          </a:p>
        </p:txBody>
      </p:sp>
      <p:sp>
        <p:nvSpPr>
          <p:cNvPr id="27654" name="Straight Connector 6"/>
          <p:cNvSpPr>
            <a:spLocks noChangeShapeType="1"/>
          </p:cNvSpPr>
          <p:nvPr/>
        </p:nvSpPr>
        <p:spPr bwMode="auto">
          <a:xfrm>
            <a:off x="3803650" y="5413375"/>
            <a:ext cx="3971925" cy="31750"/>
          </a:xfrm>
          <a:prstGeom prst="line">
            <a:avLst/>
          </a:prstGeom>
          <a:noFill/>
          <a:ln w="9525" cap="flat" cmpd="sng">
            <a:solidFill>
              <a:srgbClr val="969696"/>
            </a:solidFill>
            <a:prstDash val="sysDash"/>
            <a:miter lim="800000"/>
            <a:tailEnd type="oval" w="lg" len="lg"/>
          </a:ln>
          <a:extLst>
            <a:ext uri="{909E8E84-426E-40DD-AFC4-6F175D3DCCD1}">
              <a14:hiddenFill xmlns:a14="http://schemas.microsoft.com/office/drawing/2010/main">
                <a:noFill/>
              </a14:hiddenFill>
            </a:ext>
          </a:extLst>
        </p:spPr>
        <p:txBody>
          <a:bodyPr/>
          <a:lstStyle/>
          <a:p>
            <a:endParaRPr lang="zh-CN" altLang="zh-CN">
              <a:solidFill>
                <a:srgbClr val="5F5F5F"/>
              </a:solidFill>
              <a:sym typeface="Calibri" panose="020F0502020204030204" pitchFamily="34" charset="0"/>
            </a:endParaRPr>
          </a:p>
        </p:txBody>
      </p:sp>
      <p:grpSp>
        <p:nvGrpSpPr>
          <p:cNvPr id="27655" name="그룹 50"/>
          <p:cNvGrpSpPr/>
          <p:nvPr/>
        </p:nvGrpSpPr>
        <p:grpSpPr bwMode="auto">
          <a:xfrm>
            <a:off x="3324225" y="3221038"/>
            <a:ext cx="2257425" cy="2112962"/>
            <a:chOff x="0" y="0"/>
            <a:chExt cx="1249407" cy="1247184"/>
          </a:xfrm>
        </p:grpSpPr>
        <p:sp>
          <p:nvSpPr>
            <p:cNvPr id="27656" name="Freeform 6"/>
            <p:cNvSpPr>
              <a:spLocks noChangeArrowheads="1"/>
            </p:cNvSpPr>
            <p:nvPr/>
          </p:nvSpPr>
          <p:spPr bwMode="auto">
            <a:xfrm rot="18900000">
              <a:off x="0" y="0"/>
              <a:ext cx="1249407" cy="1247184"/>
            </a:xfrm>
            <a:custGeom>
              <a:avLst/>
              <a:gdLst>
                <a:gd name="T0" fmla="*/ 720 w 721"/>
                <a:gd name="T1" fmla="*/ 356 h 720"/>
                <a:gd name="T2" fmla="*/ 721 w 721"/>
                <a:gd name="T3" fmla="*/ 542 h 720"/>
                <a:gd name="T4" fmla="*/ 535 w 721"/>
                <a:gd name="T5" fmla="*/ 542 h 720"/>
                <a:gd name="T6" fmla="*/ 526 w 721"/>
                <a:gd name="T7" fmla="*/ 543 h 720"/>
                <a:gd name="T8" fmla="*/ 506 w 721"/>
                <a:gd name="T9" fmla="*/ 603 h 720"/>
                <a:gd name="T10" fmla="*/ 522 w 721"/>
                <a:gd name="T11" fmla="*/ 643 h 720"/>
                <a:gd name="T12" fmla="*/ 445 w 721"/>
                <a:gd name="T13" fmla="*/ 720 h 720"/>
                <a:gd name="T14" fmla="*/ 369 w 721"/>
                <a:gd name="T15" fmla="*/ 643 h 720"/>
                <a:gd name="T16" fmla="*/ 385 w 721"/>
                <a:gd name="T17" fmla="*/ 603 h 720"/>
                <a:gd name="T18" fmla="*/ 365 w 721"/>
                <a:gd name="T19" fmla="*/ 543 h 720"/>
                <a:gd name="T20" fmla="*/ 356 w 721"/>
                <a:gd name="T21" fmla="*/ 542 h 720"/>
                <a:gd name="T22" fmla="*/ 179 w 721"/>
                <a:gd name="T23" fmla="*/ 542 h 720"/>
                <a:gd name="T24" fmla="*/ 179 w 721"/>
                <a:gd name="T25" fmla="*/ 356 h 720"/>
                <a:gd name="T26" fmla="*/ 177 w 721"/>
                <a:gd name="T27" fmla="*/ 346 h 720"/>
                <a:gd name="T28" fmla="*/ 143 w 721"/>
                <a:gd name="T29" fmla="*/ 296 h 720"/>
                <a:gd name="T30" fmla="*/ 110 w 721"/>
                <a:gd name="T31" fmla="*/ 314 h 720"/>
                <a:gd name="T32" fmla="*/ 104 w 721"/>
                <a:gd name="T33" fmla="*/ 321 h 720"/>
                <a:gd name="T34" fmla="*/ 69 w 721"/>
                <a:gd name="T35" fmla="*/ 335 h 720"/>
                <a:gd name="T36" fmla="*/ 68 w 721"/>
                <a:gd name="T37" fmla="*/ 335 h 720"/>
                <a:gd name="T38" fmla="*/ 0 w 721"/>
                <a:gd name="T39" fmla="*/ 267 h 720"/>
                <a:gd name="T40" fmla="*/ 68 w 721"/>
                <a:gd name="T41" fmla="*/ 198 h 720"/>
                <a:gd name="T42" fmla="*/ 69 w 721"/>
                <a:gd name="T43" fmla="*/ 198 h 720"/>
                <a:gd name="T44" fmla="*/ 82 w 721"/>
                <a:gd name="T45" fmla="*/ 200 h 720"/>
                <a:gd name="T46" fmla="*/ 104 w 721"/>
                <a:gd name="T47" fmla="*/ 213 h 720"/>
                <a:gd name="T48" fmla="*/ 110 w 721"/>
                <a:gd name="T49" fmla="*/ 219 h 720"/>
                <a:gd name="T50" fmla="*/ 143 w 721"/>
                <a:gd name="T51" fmla="*/ 238 h 720"/>
                <a:gd name="T52" fmla="*/ 177 w 721"/>
                <a:gd name="T53" fmla="*/ 188 h 720"/>
                <a:gd name="T54" fmla="*/ 179 w 721"/>
                <a:gd name="T55" fmla="*/ 177 h 720"/>
                <a:gd name="T56" fmla="*/ 179 w 721"/>
                <a:gd name="T57" fmla="*/ 0 h 720"/>
                <a:gd name="T58" fmla="*/ 179 w 721"/>
                <a:gd name="T59" fmla="*/ 0 h 720"/>
                <a:gd name="T60" fmla="*/ 179 w 721"/>
                <a:gd name="T61" fmla="*/ 0 h 720"/>
                <a:gd name="T62" fmla="*/ 356 w 721"/>
                <a:gd name="T63" fmla="*/ 0 h 720"/>
                <a:gd name="T64" fmla="*/ 363 w 721"/>
                <a:gd name="T65" fmla="*/ 1 h 720"/>
                <a:gd name="T66" fmla="*/ 400 w 721"/>
                <a:gd name="T67" fmla="*/ 18 h 720"/>
                <a:gd name="T68" fmla="*/ 386 w 721"/>
                <a:gd name="T69" fmla="*/ 40 h 720"/>
                <a:gd name="T70" fmla="*/ 379 w 721"/>
                <a:gd name="T71" fmla="*/ 47 h 720"/>
                <a:gd name="T72" fmla="*/ 360 w 721"/>
                <a:gd name="T73" fmla="*/ 93 h 720"/>
                <a:gd name="T74" fmla="*/ 445 w 721"/>
                <a:gd name="T75" fmla="*/ 178 h 720"/>
                <a:gd name="T76" fmla="*/ 530 w 721"/>
                <a:gd name="T77" fmla="*/ 93 h 720"/>
                <a:gd name="T78" fmla="*/ 512 w 721"/>
                <a:gd name="T79" fmla="*/ 47 h 720"/>
                <a:gd name="T80" fmla="*/ 505 w 721"/>
                <a:gd name="T81" fmla="*/ 40 h 720"/>
                <a:gd name="T82" fmla="*/ 491 w 721"/>
                <a:gd name="T83" fmla="*/ 18 h 720"/>
                <a:gd name="T84" fmla="*/ 528 w 721"/>
                <a:gd name="T85" fmla="*/ 1 h 720"/>
                <a:gd name="T86" fmla="*/ 535 w 721"/>
                <a:gd name="T87" fmla="*/ 0 h 720"/>
                <a:gd name="T88" fmla="*/ 721 w 721"/>
                <a:gd name="T89" fmla="*/ 0 h 720"/>
                <a:gd name="T90" fmla="*/ 720 w 721"/>
                <a:gd name="T91" fmla="*/ 177 h 720"/>
                <a:gd name="T92" fmla="*/ 719 w 721"/>
                <a:gd name="T93" fmla="*/ 186 h 720"/>
                <a:gd name="T94" fmla="*/ 693 w 721"/>
                <a:gd name="T95" fmla="*/ 229 h 720"/>
                <a:gd name="T96" fmla="*/ 659 w 721"/>
                <a:gd name="T97" fmla="*/ 206 h 720"/>
                <a:gd name="T98" fmla="*/ 620 w 721"/>
                <a:gd name="T99" fmla="*/ 190 h 720"/>
                <a:gd name="T100" fmla="*/ 619 w 721"/>
                <a:gd name="T101" fmla="*/ 190 h 720"/>
                <a:gd name="T102" fmla="*/ 542 w 721"/>
                <a:gd name="T103" fmla="*/ 267 h 720"/>
                <a:gd name="T104" fmla="*/ 619 w 721"/>
                <a:gd name="T105" fmla="*/ 343 h 720"/>
                <a:gd name="T106" fmla="*/ 620 w 721"/>
                <a:gd name="T107" fmla="*/ 343 h 720"/>
                <a:gd name="T108" fmla="*/ 659 w 721"/>
                <a:gd name="T109" fmla="*/ 327 h 720"/>
                <a:gd name="T110" fmla="*/ 693 w 721"/>
                <a:gd name="T111" fmla="*/ 304 h 720"/>
                <a:gd name="T112" fmla="*/ 719 w 721"/>
                <a:gd name="T113" fmla="*/ 348 h 720"/>
                <a:gd name="T114" fmla="*/ 720 w 721"/>
                <a:gd name="T115" fmla="*/ 356 h 72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721"/>
                <a:gd name="T175" fmla="*/ 0 h 720"/>
                <a:gd name="T176" fmla="*/ 721 w 721"/>
                <a:gd name="T177" fmla="*/ 720 h 72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721" h="720">
                  <a:moveTo>
                    <a:pt x="720" y="356"/>
                  </a:moveTo>
                  <a:cubicBezTo>
                    <a:pt x="721" y="542"/>
                    <a:pt x="721" y="542"/>
                    <a:pt x="721" y="542"/>
                  </a:cubicBezTo>
                  <a:cubicBezTo>
                    <a:pt x="535" y="542"/>
                    <a:pt x="535" y="542"/>
                    <a:pt x="535" y="542"/>
                  </a:cubicBezTo>
                  <a:cubicBezTo>
                    <a:pt x="532" y="542"/>
                    <a:pt x="529" y="542"/>
                    <a:pt x="526" y="543"/>
                  </a:cubicBezTo>
                  <a:cubicBezTo>
                    <a:pt x="455" y="559"/>
                    <a:pt x="489" y="583"/>
                    <a:pt x="506" y="603"/>
                  </a:cubicBezTo>
                  <a:cubicBezTo>
                    <a:pt x="523" y="623"/>
                    <a:pt x="522" y="643"/>
                    <a:pt x="522" y="643"/>
                  </a:cubicBezTo>
                  <a:cubicBezTo>
                    <a:pt x="522" y="686"/>
                    <a:pt x="488" y="720"/>
                    <a:pt x="445" y="720"/>
                  </a:cubicBezTo>
                  <a:cubicBezTo>
                    <a:pt x="403" y="720"/>
                    <a:pt x="369" y="686"/>
                    <a:pt x="369" y="643"/>
                  </a:cubicBezTo>
                  <a:cubicBezTo>
                    <a:pt x="369" y="643"/>
                    <a:pt x="368" y="623"/>
                    <a:pt x="385" y="603"/>
                  </a:cubicBezTo>
                  <a:cubicBezTo>
                    <a:pt x="402" y="583"/>
                    <a:pt x="436" y="559"/>
                    <a:pt x="365" y="543"/>
                  </a:cubicBezTo>
                  <a:cubicBezTo>
                    <a:pt x="362" y="542"/>
                    <a:pt x="359" y="542"/>
                    <a:pt x="356" y="542"/>
                  </a:cubicBezTo>
                  <a:cubicBezTo>
                    <a:pt x="179" y="542"/>
                    <a:pt x="179" y="542"/>
                    <a:pt x="179" y="542"/>
                  </a:cubicBezTo>
                  <a:cubicBezTo>
                    <a:pt x="179" y="356"/>
                    <a:pt x="179" y="356"/>
                    <a:pt x="179" y="356"/>
                  </a:cubicBezTo>
                  <a:cubicBezTo>
                    <a:pt x="179" y="353"/>
                    <a:pt x="178" y="349"/>
                    <a:pt x="177" y="346"/>
                  </a:cubicBezTo>
                  <a:cubicBezTo>
                    <a:pt x="172" y="322"/>
                    <a:pt x="163" y="296"/>
                    <a:pt x="143" y="296"/>
                  </a:cubicBezTo>
                  <a:cubicBezTo>
                    <a:pt x="131" y="296"/>
                    <a:pt x="120" y="305"/>
                    <a:pt x="110" y="314"/>
                  </a:cubicBezTo>
                  <a:cubicBezTo>
                    <a:pt x="108" y="317"/>
                    <a:pt x="106" y="319"/>
                    <a:pt x="104" y="321"/>
                  </a:cubicBezTo>
                  <a:cubicBezTo>
                    <a:pt x="88" y="334"/>
                    <a:pt x="72" y="335"/>
                    <a:pt x="69" y="335"/>
                  </a:cubicBezTo>
                  <a:cubicBezTo>
                    <a:pt x="68" y="335"/>
                    <a:pt x="68" y="335"/>
                    <a:pt x="68" y="335"/>
                  </a:cubicBezTo>
                  <a:cubicBezTo>
                    <a:pt x="31" y="335"/>
                    <a:pt x="0" y="304"/>
                    <a:pt x="0" y="267"/>
                  </a:cubicBezTo>
                  <a:cubicBezTo>
                    <a:pt x="0" y="229"/>
                    <a:pt x="31" y="198"/>
                    <a:pt x="68" y="198"/>
                  </a:cubicBezTo>
                  <a:cubicBezTo>
                    <a:pt x="69" y="198"/>
                    <a:pt x="69" y="198"/>
                    <a:pt x="69" y="198"/>
                  </a:cubicBezTo>
                  <a:cubicBezTo>
                    <a:pt x="71" y="198"/>
                    <a:pt x="75" y="199"/>
                    <a:pt x="82" y="200"/>
                  </a:cubicBezTo>
                  <a:cubicBezTo>
                    <a:pt x="88" y="202"/>
                    <a:pt x="96" y="206"/>
                    <a:pt x="104" y="213"/>
                  </a:cubicBezTo>
                  <a:cubicBezTo>
                    <a:pt x="106" y="215"/>
                    <a:pt x="108" y="217"/>
                    <a:pt x="110" y="219"/>
                  </a:cubicBezTo>
                  <a:cubicBezTo>
                    <a:pt x="120" y="228"/>
                    <a:pt x="131" y="238"/>
                    <a:pt x="143" y="238"/>
                  </a:cubicBezTo>
                  <a:cubicBezTo>
                    <a:pt x="163" y="238"/>
                    <a:pt x="172" y="211"/>
                    <a:pt x="177" y="188"/>
                  </a:cubicBezTo>
                  <a:cubicBezTo>
                    <a:pt x="178" y="184"/>
                    <a:pt x="179" y="181"/>
                    <a:pt x="179" y="177"/>
                  </a:cubicBezTo>
                  <a:cubicBezTo>
                    <a:pt x="179" y="0"/>
                    <a:pt x="179" y="0"/>
                    <a:pt x="179" y="0"/>
                  </a:cubicBezTo>
                  <a:cubicBezTo>
                    <a:pt x="179" y="0"/>
                    <a:pt x="179" y="0"/>
                    <a:pt x="179" y="0"/>
                  </a:cubicBezTo>
                  <a:cubicBezTo>
                    <a:pt x="179" y="0"/>
                    <a:pt x="179" y="0"/>
                    <a:pt x="179" y="0"/>
                  </a:cubicBezTo>
                  <a:cubicBezTo>
                    <a:pt x="356" y="0"/>
                    <a:pt x="356" y="0"/>
                    <a:pt x="356" y="0"/>
                  </a:cubicBezTo>
                  <a:cubicBezTo>
                    <a:pt x="358" y="0"/>
                    <a:pt x="360" y="0"/>
                    <a:pt x="363" y="1"/>
                  </a:cubicBezTo>
                  <a:cubicBezTo>
                    <a:pt x="394" y="8"/>
                    <a:pt x="399" y="16"/>
                    <a:pt x="400" y="18"/>
                  </a:cubicBezTo>
                  <a:cubicBezTo>
                    <a:pt x="401" y="23"/>
                    <a:pt x="392" y="33"/>
                    <a:pt x="386" y="40"/>
                  </a:cubicBezTo>
                  <a:cubicBezTo>
                    <a:pt x="383" y="42"/>
                    <a:pt x="381" y="45"/>
                    <a:pt x="379" y="47"/>
                  </a:cubicBezTo>
                  <a:cubicBezTo>
                    <a:pt x="360" y="69"/>
                    <a:pt x="360" y="90"/>
                    <a:pt x="360" y="93"/>
                  </a:cubicBezTo>
                  <a:cubicBezTo>
                    <a:pt x="360" y="140"/>
                    <a:pt x="399" y="178"/>
                    <a:pt x="445" y="178"/>
                  </a:cubicBezTo>
                  <a:cubicBezTo>
                    <a:pt x="492" y="178"/>
                    <a:pt x="530" y="140"/>
                    <a:pt x="530" y="93"/>
                  </a:cubicBezTo>
                  <a:cubicBezTo>
                    <a:pt x="530" y="90"/>
                    <a:pt x="531" y="68"/>
                    <a:pt x="512" y="47"/>
                  </a:cubicBezTo>
                  <a:cubicBezTo>
                    <a:pt x="510" y="45"/>
                    <a:pt x="508" y="42"/>
                    <a:pt x="505" y="40"/>
                  </a:cubicBezTo>
                  <a:cubicBezTo>
                    <a:pt x="499" y="33"/>
                    <a:pt x="490" y="23"/>
                    <a:pt x="491" y="18"/>
                  </a:cubicBezTo>
                  <a:cubicBezTo>
                    <a:pt x="492" y="16"/>
                    <a:pt x="497" y="8"/>
                    <a:pt x="528" y="1"/>
                  </a:cubicBezTo>
                  <a:cubicBezTo>
                    <a:pt x="530" y="0"/>
                    <a:pt x="533" y="0"/>
                    <a:pt x="535" y="0"/>
                  </a:cubicBezTo>
                  <a:cubicBezTo>
                    <a:pt x="721" y="0"/>
                    <a:pt x="721" y="0"/>
                    <a:pt x="721" y="0"/>
                  </a:cubicBezTo>
                  <a:cubicBezTo>
                    <a:pt x="720" y="177"/>
                    <a:pt x="720" y="177"/>
                    <a:pt x="720" y="177"/>
                  </a:cubicBezTo>
                  <a:cubicBezTo>
                    <a:pt x="720" y="180"/>
                    <a:pt x="720" y="183"/>
                    <a:pt x="719" y="186"/>
                  </a:cubicBezTo>
                  <a:cubicBezTo>
                    <a:pt x="712" y="219"/>
                    <a:pt x="703" y="229"/>
                    <a:pt x="693" y="229"/>
                  </a:cubicBezTo>
                  <a:cubicBezTo>
                    <a:pt x="682" y="229"/>
                    <a:pt x="670" y="215"/>
                    <a:pt x="659" y="206"/>
                  </a:cubicBezTo>
                  <a:cubicBezTo>
                    <a:pt x="642" y="191"/>
                    <a:pt x="624" y="190"/>
                    <a:pt x="620" y="190"/>
                  </a:cubicBezTo>
                  <a:cubicBezTo>
                    <a:pt x="619" y="190"/>
                    <a:pt x="619" y="190"/>
                    <a:pt x="619" y="190"/>
                  </a:cubicBezTo>
                  <a:cubicBezTo>
                    <a:pt x="576" y="190"/>
                    <a:pt x="542" y="224"/>
                    <a:pt x="542" y="267"/>
                  </a:cubicBezTo>
                  <a:cubicBezTo>
                    <a:pt x="542" y="309"/>
                    <a:pt x="576" y="343"/>
                    <a:pt x="619" y="343"/>
                  </a:cubicBezTo>
                  <a:cubicBezTo>
                    <a:pt x="619" y="343"/>
                    <a:pt x="619" y="343"/>
                    <a:pt x="620" y="343"/>
                  </a:cubicBezTo>
                  <a:cubicBezTo>
                    <a:pt x="623" y="343"/>
                    <a:pt x="641" y="342"/>
                    <a:pt x="659" y="327"/>
                  </a:cubicBezTo>
                  <a:cubicBezTo>
                    <a:pt x="670" y="318"/>
                    <a:pt x="682" y="304"/>
                    <a:pt x="693" y="304"/>
                  </a:cubicBezTo>
                  <a:cubicBezTo>
                    <a:pt x="703" y="304"/>
                    <a:pt x="712" y="314"/>
                    <a:pt x="719" y="348"/>
                  </a:cubicBezTo>
                  <a:cubicBezTo>
                    <a:pt x="720" y="350"/>
                    <a:pt x="720" y="353"/>
                    <a:pt x="720" y="356"/>
                  </a:cubicBezTo>
                  <a:close/>
                </a:path>
              </a:pathLst>
            </a:custGeom>
            <a:solidFill>
              <a:srgbClr val="056C9C"/>
            </a:solidFill>
            <a:ln>
              <a:noFill/>
            </a:ln>
            <a:extLst>
              <a:ext uri="{91240B29-F687-4F45-9708-019B960494DF}">
                <a14:hiddenLine xmlns:a14="http://schemas.microsoft.com/office/drawing/2010/main" w="9525">
                  <a:solidFill>
                    <a:srgbClr val="000000"/>
                  </a:solidFill>
                  <a:bevel/>
                </a14:hiddenLine>
              </a:ext>
            </a:extLst>
          </p:spPr>
          <p:txBody>
            <a:bodyPr lIns="48214" tIns="24107" rIns="48214" bIns="24107"/>
            <a:lstStyle/>
            <a:p>
              <a:endParaRPr lang="zh-CN" altLang="zh-CN" sz="2400">
                <a:solidFill>
                  <a:schemeClr val="bg1"/>
                </a:solidFill>
                <a:latin typeface="Arial" panose="020B0604020202020204" pitchFamily="34" charset="0"/>
                <a:sym typeface="Arial" panose="020B0604020202020204" pitchFamily="34" charset="0"/>
              </a:endParaRPr>
            </a:p>
          </p:txBody>
        </p:sp>
        <p:sp>
          <p:nvSpPr>
            <p:cNvPr id="27657" name="TextBox 9"/>
            <p:cNvSpPr>
              <a:spLocks noChangeArrowheads="1"/>
            </p:cNvSpPr>
            <p:nvPr/>
          </p:nvSpPr>
          <p:spPr bwMode="auto">
            <a:xfrm>
              <a:off x="107438" y="366865"/>
              <a:ext cx="1034530" cy="380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0" tIns="0" rIns="0" bIns="0"/>
            <a:lstStyle/>
            <a:p>
              <a:pPr algn="ctr"/>
              <a:r>
                <a:rPr lang="en-US" sz="2400">
                  <a:solidFill>
                    <a:schemeClr val="bg1"/>
                  </a:solidFill>
                  <a:latin typeface="Arial" panose="020B0604020202020204" pitchFamily="34" charset="0"/>
                  <a:sym typeface="Arial" panose="020B0604020202020204" pitchFamily="34" charset="0"/>
                </a:rPr>
                <a:t>02</a:t>
              </a:r>
              <a:endParaRPr lang="zh-CN" altLang="en-US" sz="2400">
                <a:solidFill>
                  <a:schemeClr val="bg1"/>
                </a:solidFill>
                <a:latin typeface="Arial" panose="020B0604020202020204" pitchFamily="34" charset="0"/>
                <a:sym typeface="Arial" panose="020B0604020202020204" pitchFamily="34" charset="0"/>
              </a:endParaRPr>
            </a:p>
          </p:txBody>
        </p:sp>
      </p:grpSp>
      <p:grpSp>
        <p:nvGrpSpPr>
          <p:cNvPr id="27658" name="그룹 51"/>
          <p:cNvGrpSpPr/>
          <p:nvPr/>
        </p:nvGrpSpPr>
        <p:grpSpPr bwMode="auto">
          <a:xfrm>
            <a:off x="1717675" y="4073525"/>
            <a:ext cx="2252663" cy="2112963"/>
            <a:chOff x="0" y="0"/>
            <a:chExt cx="1247184" cy="1247184"/>
          </a:xfrm>
        </p:grpSpPr>
        <p:sp>
          <p:nvSpPr>
            <p:cNvPr id="27659" name="Freeform 11"/>
            <p:cNvSpPr>
              <a:spLocks noChangeArrowheads="1"/>
            </p:cNvSpPr>
            <p:nvPr/>
          </p:nvSpPr>
          <p:spPr bwMode="auto">
            <a:xfrm rot="18900000">
              <a:off x="0" y="0"/>
              <a:ext cx="1247184" cy="1247184"/>
            </a:xfrm>
            <a:custGeom>
              <a:avLst/>
              <a:gdLst>
                <a:gd name="T0" fmla="*/ 720 w 720"/>
                <a:gd name="T1" fmla="*/ 534 h 720"/>
                <a:gd name="T2" fmla="*/ 720 w 720"/>
                <a:gd name="T3" fmla="*/ 720 h 720"/>
                <a:gd name="T4" fmla="*/ 720 w 720"/>
                <a:gd name="T5" fmla="*/ 720 h 720"/>
                <a:gd name="T6" fmla="*/ 543 w 720"/>
                <a:gd name="T7" fmla="*/ 720 h 720"/>
                <a:gd name="T8" fmla="*/ 534 w 720"/>
                <a:gd name="T9" fmla="*/ 719 h 720"/>
                <a:gd name="T10" fmla="*/ 513 w 720"/>
                <a:gd name="T11" fmla="*/ 659 h 720"/>
                <a:gd name="T12" fmla="*/ 530 w 720"/>
                <a:gd name="T13" fmla="*/ 618 h 720"/>
                <a:gd name="T14" fmla="*/ 453 w 720"/>
                <a:gd name="T15" fmla="*/ 541 h 720"/>
                <a:gd name="T16" fmla="*/ 376 w 720"/>
                <a:gd name="T17" fmla="*/ 618 h 720"/>
                <a:gd name="T18" fmla="*/ 393 w 720"/>
                <a:gd name="T19" fmla="*/ 659 h 720"/>
                <a:gd name="T20" fmla="*/ 372 w 720"/>
                <a:gd name="T21" fmla="*/ 719 h 720"/>
                <a:gd name="T22" fmla="*/ 363 w 720"/>
                <a:gd name="T23" fmla="*/ 720 h 720"/>
                <a:gd name="T24" fmla="*/ 178 w 720"/>
                <a:gd name="T25" fmla="*/ 720 h 720"/>
                <a:gd name="T26" fmla="*/ 178 w 720"/>
                <a:gd name="T27" fmla="*/ 534 h 720"/>
                <a:gd name="T28" fmla="*/ 177 w 720"/>
                <a:gd name="T29" fmla="*/ 526 h 720"/>
                <a:gd name="T30" fmla="*/ 150 w 720"/>
                <a:gd name="T31" fmla="*/ 482 h 720"/>
                <a:gd name="T32" fmla="*/ 117 w 720"/>
                <a:gd name="T33" fmla="*/ 505 h 720"/>
                <a:gd name="T34" fmla="*/ 77 w 720"/>
                <a:gd name="T35" fmla="*/ 521 h 720"/>
                <a:gd name="T36" fmla="*/ 76 w 720"/>
                <a:gd name="T37" fmla="*/ 521 h 720"/>
                <a:gd name="T38" fmla="*/ 0 w 720"/>
                <a:gd name="T39" fmla="*/ 445 h 720"/>
                <a:gd name="T40" fmla="*/ 76 w 720"/>
                <a:gd name="T41" fmla="*/ 368 h 720"/>
                <a:gd name="T42" fmla="*/ 77 w 720"/>
                <a:gd name="T43" fmla="*/ 368 h 720"/>
                <a:gd name="T44" fmla="*/ 117 w 720"/>
                <a:gd name="T45" fmla="*/ 384 h 720"/>
                <a:gd name="T46" fmla="*/ 150 w 720"/>
                <a:gd name="T47" fmla="*/ 407 h 720"/>
                <a:gd name="T48" fmla="*/ 177 w 720"/>
                <a:gd name="T49" fmla="*/ 364 h 720"/>
                <a:gd name="T50" fmla="*/ 178 w 720"/>
                <a:gd name="T51" fmla="*/ 355 h 720"/>
                <a:gd name="T52" fmla="*/ 178 w 720"/>
                <a:gd name="T53" fmla="*/ 178 h 720"/>
                <a:gd name="T54" fmla="*/ 363 w 720"/>
                <a:gd name="T55" fmla="*/ 178 h 720"/>
                <a:gd name="T56" fmla="*/ 374 w 720"/>
                <a:gd name="T57" fmla="*/ 177 h 720"/>
                <a:gd name="T58" fmla="*/ 423 w 720"/>
                <a:gd name="T59" fmla="*/ 148 h 720"/>
                <a:gd name="T60" fmla="*/ 405 w 720"/>
                <a:gd name="T61" fmla="*/ 110 h 720"/>
                <a:gd name="T62" fmla="*/ 399 w 720"/>
                <a:gd name="T63" fmla="*/ 103 h 720"/>
                <a:gd name="T64" fmla="*/ 385 w 720"/>
                <a:gd name="T65" fmla="*/ 68 h 720"/>
                <a:gd name="T66" fmla="*/ 453 w 720"/>
                <a:gd name="T67" fmla="*/ 0 h 720"/>
                <a:gd name="T68" fmla="*/ 521 w 720"/>
                <a:gd name="T69" fmla="*/ 68 h 720"/>
                <a:gd name="T70" fmla="*/ 521 w 720"/>
                <a:gd name="T71" fmla="*/ 68 h 720"/>
                <a:gd name="T72" fmla="*/ 507 w 720"/>
                <a:gd name="T73" fmla="*/ 103 h 720"/>
                <a:gd name="T74" fmla="*/ 501 w 720"/>
                <a:gd name="T75" fmla="*/ 110 h 720"/>
                <a:gd name="T76" fmla="*/ 483 w 720"/>
                <a:gd name="T77" fmla="*/ 148 h 720"/>
                <a:gd name="T78" fmla="*/ 532 w 720"/>
                <a:gd name="T79" fmla="*/ 177 h 720"/>
                <a:gd name="T80" fmla="*/ 543 w 720"/>
                <a:gd name="T81" fmla="*/ 178 h 720"/>
                <a:gd name="T82" fmla="*/ 720 w 720"/>
                <a:gd name="T83" fmla="*/ 178 h 720"/>
                <a:gd name="T84" fmla="*/ 720 w 720"/>
                <a:gd name="T85" fmla="*/ 355 h 720"/>
                <a:gd name="T86" fmla="*/ 719 w 720"/>
                <a:gd name="T87" fmla="*/ 362 h 720"/>
                <a:gd name="T88" fmla="*/ 701 w 720"/>
                <a:gd name="T89" fmla="*/ 399 h 720"/>
                <a:gd name="T90" fmla="*/ 680 w 720"/>
                <a:gd name="T91" fmla="*/ 385 h 720"/>
                <a:gd name="T92" fmla="*/ 672 w 720"/>
                <a:gd name="T93" fmla="*/ 378 h 720"/>
                <a:gd name="T94" fmla="*/ 627 w 720"/>
                <a:gd name="T95" fmla="*/ 360 h 720"/>
                <a:gd name="T96" fmla="*/ 626 w 720"/>
                <a:gd name="T97" fmla="*/ 360 h 720"/>
                <a:gd name="T98" fmla="*/ 541 w 720"/>
                <a:gd name="T99" fmla="*/ 445 h 720"/>
                <a:gd name="T100" fmla="*/ 626 w 720"/>
                <a:gd name="T101" fmla="*/ 530 h 720"/>
                <a:gd name="T102" fmla="*/ 627 w 720"/>
                <a:gd name="T103" fmla="*/ 530 h 720"/>
                <a:gd name="T104" fmla="*/ 673 w 720"/>
                <a:gd name="T105" fmla="*/ 511 h 720"/>
                <a:gd name="T106" fmla="*/ 680 w 720"/>
                <a:gd name="T107" fmla="*/ 505 h 720"/>
                <a:gd name="T108" fmla="*/ 701 w 720"/>
                <a:gd name="T109" fmla="*/ 490 h 720"/>
                <a:gd name="T110" fmla="*/ 719 w 720"/>
                <a:gd name="T111" fmla="*/ 527 h 720"/>
                <a:gd name="T112" fmla="*/ 720 w 720"/>
                <a:gd name="T113" fmla="*/ 534 h 72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20"/>
                <a:gd name="T172" fmla="*/ 0 h 720"/>
                <a:gd name="T173" fmla="*/ 720 w 720"/>
                <a:gd name="T174" fmla="*/ 720 h 72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20" h="720">
                  <a:moveTo>
                    <a:pt x="720" y="534"/>
                  </a:moveTo>
                  <a:cubicBezTo>
                    <a:pt x="720" y="720"/>
                    <a:pt x="720" y="720"/>
                    <a:pt x="720" y="720"/>
                  </a:cubicBezTo>
                  <a:cubicBezTo>
                    <a:pt x="720" y="720"/>
                    <a:pt x="720" y="720"/>
                    <a:pt x="720" y="720"/>
                  </a:cubicBezTo>
                  <a:cubicBezTo>
                    <a:pt x="543" y="720"/>
                    <a:pt x="543" y="720"/>
                    <a:pt x="543" y="720"/>
                  </a:cubicBezTo>
                  <a:cubicBezTo>
                    <a:pt x="540" y="720"/>
                    <a:pt x="537" y="719"/>
                    <a:pt x="534" y="719"/>
                  </a:cubicBezTo>
                  <a:cubicBezTo>
                    <a:pt x="463" y="702"/>
                    <a:pt x="496" y="678"/>
                    <a:pt x="513" y="659"/>
                  </a:cubicBezTo>
                  <a:cubicBezTo>
                    <a:pt x="531" y="639"/>
                    <a:pt x="530" y="618"/>
                    <a:pt x="530" y="618"/>
                  </a:cubicBezTo>
                  <a:cubicBezTo>
                    <a:pt x="530" y="576"/>
                    <a:pt x="495" y="541"/>
                    <a:pt x="453" y="541"/>
                  </a:cubicBezTo>
                  <a:cubicBezTo>
                    <a:pt x="411" y="541"/>
                    <a:pt x="376" y="576"/>
                    <a:pt x="376" y="618"/>
                  </a:cubicBezTo>
                  <a:cubicBezTo>
                    <a:pt x="376" y="618"/>
                    <a:pt x="375" y="639"/>
                    <a:pt x="393" y="659"/>
                  </a:cubicBezTo>
                  <a:cubicBezTo>
                    <a:pt x="410" y="678"/>
                    <a:pt x="444" y="702"/>
                    <a:pt x="372" y="719"/>
                  </a:cubicBezTo>
                  <a:cubicBezTo>
                    <a:pt x="369" y="719"/>
                    <a:pt x="366" y="720"/>
                    <a:pt x="363" y="720"/>
                  </a:cubicBezTo>
                  <a:cubicBezTo>
                    <a:pt x="178" y="720"/>
                    <a:pt x="178" y="720"/>
                    <a:pt x="178" y="720"/>
                  </a:cubicBezTo>
                  <a:cubicBezTo>
                    <a:pt x="178" y="534"/>
                    <a:pt x="178" y="534"/>
                    <a:pt x="178" y="534"/>
                  </a:cubicBezTo>
                  <a:cubicBezTo>
                    <a:pt x="178" y="531"/>
                    <a:pt x="178" y="528"/>
                    <a:pt x="177" y="526"/>
                  </a:cubicBezTo>
                  <a:cubicBezTo>
                    <a:pt x="169" y="492"/>
                    <a:pt x="160" y="482"/>
                    <a:pt x="150" y="482"/>
                  </a:cubicBezTo>
                  <a:cubicBezTo>
                    <a:pt x="139" y="482"/>
                    <a:pt x="127" y="496"/>
                    <a:pt x="117" y="505"/>
                  </a:cubicBezTo>
                  <a:cubicBezTo>
                    <a:pt x="99" y="520"/>
                    <a:pt x="81" y="521"/>
                    <a:pt x="77" y="521"/>
                  </a:cubicBezTo>
                  <a:cubicBezTo>
                    <a:pt x="77" y="521"/>
                    <a:pt x="76" y="521"/>
                    <a:pt x="76" y="521"/>
                  </a:cubicBezTo>
                  <a:cubicBezTo>
                    <a:pt x="34" y="521"/>
                    <a:pt x="0" y="487"/>
                    <a:pt x="0" y="445"/>
                  </a:cubicBezTo>
                  <a:cubicBezTo>
                    <a:pt x="0" y="402"/>
                    <a:pt x="34" y="368"/>
                    <a:pt x="76" y="368"/>
                  </a:cubicBezTo>
                  <a:cubicBezTo>
                    <a:pt x="76" y="368"/>
                    <a:pt x="76" y="368"/>
                    <a:pt x="77" y="368"/>
                  </a:cubicBezTo>
                  <a:cubicBezTo>
                    <a:pt x="81" y="368"/>
                    <a:pt x="99" y="369"/>
                    <a:pt x="117" y="384"/>
                  </a:cubicBezTo>
                  <a:cubicBezTo>
                    <a:pt x="127" y="393"/>
                    <a:pt x="139" y="407"/>
                    <a:pt x="150" y="407"/>
                  </a:cubicBezTo>
                  <a:cubicBezTo>
                    <a:pt x="160" y="407"/>
                    <a:pt x="169" y="397"/>
                    <a:pt x="177" y="364"/>
                  </a:cubicBezTo>
                  <a:cubicBezTo>
                    <a:pt x="178" y="361"/>
                    <a:pt x="178" y="358"/>
                    <a:pt x="178" y="355"/>
                  </a:cubicBezTo>
                  <a:cubicBezTo>
                    <a:pt x="178" y="178"/>
                    <a:pt x="178" y="178"/>
                    <a:pt x="178" y="178"/>
                  </a:cubicBezTo>
                  <a:cubicBezTo>
                    <a:pt x="363" y="178"/>
                    <a:pt x="363" y="178"/>
                    <a:pt x="363" y="178"/>
                  </a:cubicBezTo>
                  <a:cubicBezTo>
                    <a:pt x="367" y="178"/>
                    <a:pt x="371" y="177"/>
                    <a:pt x="374" y="177"/>
                  </a:cubicBezTo>
                  <a:cubicBezTo>
                    <a:pt x="404" y="170"/>
                    <a:pt x="419" y="161"/>
                    <a:pt x="423" y="148"/>
                  </a:cubicBezTo>
                  <a:cubicBezTo>
                    <a:pt x="428" y="134"/>
                    <a:pt x="416" y="121"/>
                    <a:pt x="405" y="110"/>
                  </a:cubicBezTo>
                  <a:cubicBezTo>
                    <a:pt x="403" y="107"/>
                    <a:pt x="401" y="105"/>
                    <a:pt x="399" y="103"/>
                  </a:cubicBezTo>
                  <a:cubicBezTo>
                    <a:pt x="384" y="86"/>
                    <a:pt x="385" y="69"/>
                    <a:pt x="385" y="68"/>
                  </a:cubicBezTo>
                  <a:cubicBezTo>
                    <a:pt x="385" y="30"/>
                    <a:pt x="415" y="0"/>
                    <a:pt x="453" y="0"/>
                  </a:cubicBezTo>
                  <a:cubicBezTo>
                    <a:pt x="491" y="0"/>
                    <a:pt x="521" y="30"/>
                    <a:pt x="521" y="68"/>
                  </a:cubicBezTo>
                  <a:cubicBezTo>
                    <a:pt x="521" y="68"/>
                    <a:pt x="521" y="68"/>
                    <a:pt x="521" y="68"/>
                  </a:cubicBezTo>
                  <a:cubicBezTo>
                    <a:pt x="521" y="69"/>
                    <a:pt x="522" y="86"/>
                    <a:pt x="507" y="103"/>
                  </a:cubicBezTo>
                  <a:cubicBezTo>
                    <a:pt x="505" y="105"/>
                    <a:pt x="503" y="107"/>
                    <a:pt x="501" y="110"/>
                  </a:cubicBezTo>
                  <a:cubicBezTo>
                    <a:pt x="490" y="121"/>
                    <a:pt x="479" y="134"/>
                    <a:pt x="483" y="148"/>
                  </a:cubicBezTo>
                  <a:cubicBezTo>
                    <a:pt x="487" y="161"/>
                    <a:pt x="502" y="170"/>
                    <a:pt x="532" y="177"/>
                  </a:cubicBezTo>
                  <a:cubicBezTo>
                    <a:pt x="536" y="177"/>
                    <a:pt x="539" y="178"/>
                    <a:pt x="543" y="178"/>
                  </a:cubicBezTo>
                  <a:cubicBezTo>
                    <a:pt x="720" y="178"/>
                    <a:pt x="720" y="178"/>
                    <a:pt x="720" y="178"/>
                  </a:cubicBezTo>
                  <a:cubicBezTo>
                    <a:pt x="720" y="355"/>
                    <a:pt x="720" y="355"/>
                    <a:pt x="720" y="355"/>
                  </a:cubicBezTo>
                  <a:cubicBezTo>
                    <a:pt x="720" y="357"/>
                    <a:pt x="720" y="360"/>
                    <a:pt x="719" y="362"/>
                  </a:cubicBezTo>
                  <a:cubicBezTo>
                    <a:pt x="711" y="396"/>
                    <a:pt x="703" y="399"/>
                    <a:pt x="701" y="399"/>
                  </a:cubicBezTo>
                  <a:cubicBezTo>
                    <a:pt x="695" y="399"/>
                    <a:pt x="687" y="391"/>
                    <a:pt x="680" y="385"/>
                  </a:cubicBezTo>
                  <a:cubicBezTo>
                    <a:pt x="677" y="382"/>
                    <a:pt x="675" y="380"/>
                    <a:pt x="672" y="378"/>
                  </a:cubicBezTo>
                  <a:cubicBezTo>
                    <a:pt x="653" y="361"/>
                    <a:pt x="633" y="360"/>
                    <a:pt x="627" y="360"/>
                  </a:cubicBezTo>
                  <a:cubicBezTo>
                    <a:pt x="626" y="360"/>
                    <a:pt x="626" y="360"/>
                    <a:pt x="626" y="360"/>
                  </a:cubicBezTo>
                  <a:cubicBezTo>
                    <a:pt x="580" y="360"/>
                    <a:pt x="541" y="398"/>
                    <a:pt x="541" y="445"/>
                  </a:cubicBezTo>
                  <a:cubicBezTo>
                    <a:pt x="541" y="491"/>
                    <a:pt x="580" y="530"/>
                    <a:pt x="626" y="530"/>
                  </a:cubicBezTo>
                  <a:cubicBezTo>
                    <a:pt x="627" y="530"/>
                    <a:pt x="627" y="530"/>
                    <a:pt x="627" y="530"/>
                  </a:cubicBezTo>
                  <a:cubicBezTo>
                    <a:pt x="633" y="530"/>
                    <a:pt x="653" y="528"/>
                    <a:pt x="673" y="511"/>
                  </a:cubicBezTo>
                  <a:cubicBezTo>
                    <a:pt x="675" y="509"/>
                    <a:pt x="677" y="507"/>
                    <a:pt x="680" y="505"/>
                  </a:cubicBezTo>
                  <a:cubicBezTo>
                    <a:pt x="687" y="498"/>
                    <a:pt x="695" y="490"/>
                    <a:pt x="701" y="490"/>
                  </a:cubicBezTo>
                  <a:cubicBezTo>
                    <a:pt x="703" y="490"/>
                    <a:pt x="711" y="493"/>
                    <a:pt x="719" y="527"/>
                  </a:cubicBezTo>
                  <a:cubicBezTo>
                    <a:pt x="720" y="530"/>
                    <a:pt x="720" y="532"/>
                    <a:pt x="720" y="534"/>
                  </a:cubicBezTo>
                  <a:close/>
                </a:path>
              </a:pathLst>
            </a:custGeom>
            <a:solidFill>
              <a:srgbClr val="8DD7FA"/>
            </a:solidFill>
            <a:ln>
              <a:noFill/>
            </a:ln>
            <a:extLst>
              <a:ext uri="{91240B29-F687-4F45-9708-019B960494DF}">
                <a14:hiddenLine xmlns:a14="http://schemas.microsoft.com/office/drawing/2010/main" w="9525">
                  <a:solidFill>
                    <a:srgbClr val="000000"/>
                  </a:solidFill>
                  <a:bevel/>
                </a14:hiddenLine>
              </a:ext>
            </a:extLst>
          </p:spPr>
          <p:txBody>
            <a:bodyPr lIns="48214" tIns="24107" rIns="48214" bIns="24107"/>
            <a:lstStyle/>
            <a:p>
              <a:endParaRPr lang="zh-CN" altLang="zh-CN" sz="2400">
                <a:solidFill>
                  <a:schemeClr val="bg1"/>
                </a:solidFill>
                <a:latin typeface="Arial" panose="020B0604020202020204" pitchFamily="34" charset="0"/>
                <a:sym typeface="Arial" panose="020B0604020202020204" pitchFamily="34" charset="0"/>
              </a:endParaRPr>
            </a:p>
          </p:txBody>
        </p:sp>
        <p:sp>
          <p:nvSpPr>
            <p:cNvPr id="27660" name="TextBox 12"/>
            <p:cNvSpPr>
              <a:spLocks noChangeArrowheads="1"/>
            </p:cNvSpPr>
            <p:nvPr/>
          </p:nvSpPr>
          <p:spPr bwMode="auto">
            <a:xfrm>
              <a:off x="154027" y="369199"/>
              <a:ext cx="1034530" cy="380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0" tIns="0" rIns="0" bIns="0"/>
            <a:lstStyle/>
            <a:p>
              <a:pPr algn="ctr"/>
              <a:r>
                <a:rPr lang="en-US" sz="2400">
                  <a:solidFill>
                    <a:schemeClr val="bg1"/>
                  </a:solidFill>
                  <a:latin typeface="Arial" panose="020B0604020202020204" pitchFamily="34" charset="0"/>
                  <a:sym typeface="Arial" panose="020B0604020202020204" pitchFamily="34" charset="0"/>
                </a:rPr>
                <a:t>04</a:t>
              </a:r>
              <a:endParaRPr lang="zh-CN" altLang="en-US" sz="2400">
                <a:solidFill>
                  <a:schemeClr val="bg1"/>
                </a:solidFill>
                <a:latin typeface="Arial" panose="020B0604020202020204" pitchFamily="34" charset="0"/>
                <a:sym typeface="Arial" panose="020B0604020202020204" pitchFamily="34" charset="0"/>
              </a:endParaRPr>
            </a:p>
          </p:txBody>
        </p:sp>
      </p:grpSp>
      <p:grpSp>
        <p:nvGrpSpPr>
          <p:cNvPr id="27661" name="그룹 52"/>
          <p:cNvGrpSpPr/>
          <p:nvPr/>
        </p:nvGrpSpPr>
        <p:grpSpPr bwMode="auto">
          <a:xfrm>
            <a:off x="2565400" y="1670050"/>
            <a:ext cx="2252663" cy="2114550"/>
            <a:chOff x="0" y="0"/>
            <a:chExt cx="1247184" cy="1247184"/>
          </a:xfrm>
        </p:grpSpPr>
        <p:sp>
          <p:nvSpPr>
            <p:cNvPr id="27662" name="Freeform 7"/>
            <p:cNvSpPr>
              <a:spLocks noChangeArrowheads="1"/>
            </p:cNvSpPr>
            <p:nvPr/>
          </p:nvSpPr>
          <p:spPr bwMode="auto">
            <a:xfrm rot="18900000">
              <a:off x="0" y="0"/>
              <a:ext cx="1247184" cy="1247184"/>
            </a:xfrm>
            <a:custGeom>
              <a:avLst/>
              <a:gdLst>
                <a:gd name="T0" fmla="*/ 720 w 720"/>
                <a:gd name="T1" fmla="*/ 275 h 720"/>
                <a:gd name="T2" fmla="*/ 643 w 720"/>
                <a:gd name="T3" fmla="*/ 352 h 720"/>
                <a:gd name="T4" fmla="*/ 643 w 720"/>
                <a:gd name="T5" fmla="*/ 352 h 720"/>
                <a:gd name="T6" fmla="*/ 603 w 720"/>
                <a:gd name="T7" fmla="*/ 336 h 720"/>
                <a:gd name="T8" fmla="*/ 569 w 720"/>
                <a:gd name="T9" fmla="*/ 313 h 720"/>
                <a:gd name="T10" fmla="*/ 543 w 720"/>
                <a:gd name="T11" fmla="*/ 356 h 720"/>
                <a:gd name="T12" fmla="*/ 542 w 720"/>
                <a:gd name="T13" fmla="*/ 365 h 720"/>
                <a:gd name="T14" fmla="*/ 542 w 720"/>
                <a:gd name="T15" fmla="*/ 542 h 720"/>
                <a:gd name="T16" fmla="*/ 542 w 720"/>
                <a:gd name="T17" fmla="*/ 542 h 720"/>
                <a:gd name="T18" fmla="*/ 356 w 720"/>
                <a:gd name="T19" fmla="*/ 542 h 720"/>
                <a:gd name="T20" fmla="*/ 345 w 720"/>
                <a:gd name="T21" fmla="*/ 543 h 720"/>
                <a:gd name="T22" fmla="*/ 296 w 720"/>
                <a:gd name="T23" fmla="*/ 572 h 720"/>
                <a:gd name="T24" fmla="*/ 314 w 720"/>
                <a:gd name="T25" fmla="*/ 610 h 720"/>
                <a:gd name="T26" fmla="*/ 320 w 720"/>
                <a:gd name="T27" fmla="*/ 617 h 720"/>
                <a:gd name="T28" fmla="*/ 335 w 720"/>
                <a:gd name="T29" fmla="*/ 652 h 720"/>
                <a:gd name="T30" fmla="*/ 266 w 720"/>
                <a:gd name="T31" fmla="*/ 720 h 720"/>
                <a:gd name="T32" fmla="*/ 198 w 720"/>
                <a:gd name="T33" fmla="*/ 652 h 720"/>
                <a:gd name="T34" fmla="*/ 198 w 720"/>
                <a:gd name="T35" fmla="*/ 652 h 720"/>
                <a:gd name="T36" fmla="*/ 212 w 720"/>
                <a:gd name="T37" fmla="*/ 617 h 720"/>
                <a:gd name="T38" fmla="*/ 219 w 720"/>
                <a:gd name="T39" fmla="*/ 610 h 720"/>
                <a:gd name="T40" fmla="*/ 237 w 720"/>
                <a:gd name="T41" fmla="*/ 572 h 720"/>
                <a:gd name="T42" fmla="*/ 187 w 720"/>
                <a:gd name="T43" fmla="*/ 543 h 720"/>
                <a:gd name="T44" fmla="*/ 177 w 720"/>
                <a:gd name="T45" fmla="*/ 542 h 720"/>
                <a:gd name="T46" fmla="*/ 0 w 720"/>
                <a:gd name="T47" fmla="*/ 542 h 720"/>
                <a:gd name="T48" fmla="*/ 0 w 720"/>
                <a:gd name="T49" fmla="*/ 365 h 720"/>
                <a:gd name="T50" fmla="*/ 1 w 720"/>
                <a:gd name="T51" fmla="*/ 358 h 720"/>
                <a:gd name="T52" fmla="*/ 19 w 720"/>
                <a:gd name="T53" fmla="*/ 321 h 720"/>
                <a:gd name="T54" fmla="*/ 40 w 720"/>
                <a:gd name="T55" fmla="*/ 335 h 720"/>
                <a:gd name="T56" fmla="*/ 47 w 720"/>
                <a:gd name="T57" fmla="*/ 342 h 720"/>
                <a:gd name="T58" fmla="*/ 92 w 720"/>
                <a:gd name="T59" fmla="*/ 360 h 720"/>
                <a:gd name="T60" fmla="*/ 93 w 720"/>
                <a:gd name="T61" fmla="*/ 360 h 720"/>
                <a:gd name="T62" fmla="*/ 178 w 720"/>
                <a:gd name="T63" fmla="*/ 275 h 720"/>
                <a:gd name="T64" fmla="*/ 93 w 720"/>
                <a:gd name="T65" fmla="*/ 190 h 720"/>
                <a:gd name="T66" fmla="*/ 92 w 720"/>
                <a:gd name="T67" fmla="*/ 190 h 720"/>
                <a:gd name="T68" fmla="*/ 47 w 720"/>
                <a:gd name="T69" fmla="*/ 209 h 720"/>
                <a:gd name="T70" fmla="*/ 40 w 720"/>
                <a:gd name="T71" fmla="*/ 215 h 720"/>
                <a:gd name="T72" fmla="*/ 19 w 720"/>
                <a:gd name="T73" fmla="*/ 230 h 720"/>
                <a:gd name="T74" fmla="*/ 1 w 720"/>
                <a:gd name="T75" fmla="*/ 193 h 720"/>
                <a:gd name="T76" fmla="*/ 0 w 720"/>
                <a:gd name="T77" fmla="*/ 186 h 720"/>
                <a:gd name="T78" fmla="*/ 0 w 720"/>
                <a:gd name="T79" fmla="*/ 0 h 720"/>
                <a:gd name="T80" fmla="*/ 177 w 720"/>
                <a:gd name="T81" fmla="*/ 0 h 720"/>
                <a:gd name="T82" fmla="*/ 186 w 720"/>
                <a:gd name="T83" fmla="*/ 1 h 720"/>
                <a:gd name="T84" fmla="*/ 206 w 720"/>
                <a:gd name="T85" fmla="*/ 61 h 720"/>
                <a:gd name="T86" fmla="*/ 190 w 720"/>
                <a:gd name="T87" fmla="*/ 102 h 720"/>
                <a:gd name="T88" fmla="*/ 266 w 720"/>
                <a:gd name="T89" fmla="*/ 179 h 720"/>
                <a:gd name="T90" fmla="*/ 343 w 720"/>
                <a:gd name="T91" fmla="*/ 102 h 720"/>
                <a:gd name="T92" fmla="*/ 327 w 720"/>
                <a:gd name="T93" fmla="*/ 61 h 720"/>
                <a:gd name="T94" fmla="*/ 347 w 720"/>
                <a:gd name="T95" fmla="*/ 1 h 720"/>
                <a:gd name="T96" fmla="*/ 356 w 720"/>
                <a:gd name="T97" fmla="*/ 0 h 720"/>
                <a:gd name="T98" fmla="*/ 542 w 720"/>
                <a:gd name="T99" fmla="*/ 0 h 720"/>
                <a:gd name="T100" fmla="*/ 542 w 720"/>
                <a:gd name="T101" fmla="*/ 186 h 720"/>
                <a:gd name="T102" fmla="*/ 543 w 720"/>
                <a:gd name="T103" fmla="*/ 194 h 720"/>
                <a:gd name="T104" fmla="*/ 569 w 720"/>
                <a:gd name="T105" fmla="*/ 238 h 720"/>
                <a:gd name="T106" fmla="*/ 603 w 720"/>
                <a:gd name="T107" fmla="*/ 215 h 720"/>
                <a:gd name="T108" fmla="*/ 642 w 720"/>
                <a:gd name="T109" fmla="*/ 199 h 720"/>
                <a:gd name="T110" fmla="*/ 643 w 720"/>
                <a:gd name="T111" fmla="*/ 199 h 720"/>
                <a:gd name="T112" fmla="*/ 720 w 720"/>
                <a:gd name="T113" fmla="*/ 275 h 72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20"/>
                <a:gd name="T172" fmla="*/ 0 h 720"/>
                <a:gd name="T173" fmla="*/ 720 w 720"/>
                <a:gd name="T174" fmla="*/ 720 h 72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20" h="720">
                  <a:moveTo>
                    <a:pt x="720" y="275"/>
                  </a:moveTo>
                  <a:cubicBezTo>
                    <a:pt x="720" y="318"/>
                    <a:pt x="686" y="352"/>
                    <a:pt x="643" y="352"/>
                  </a:cubicBezTo>
                  <a:cubicBezTo>
                    <a:pt x="643" y="352"/>
                    <a:pt x="643" y="352"/>
                    <a:pt x="643" y="352"/>
                  </a:cubicBezTo>
                  <a:cubicBezTo>
                    <a:pt x="639" y="352"/>
                    <a:pt x="621" y="351"/>
                    <a:pt x="603" y="336"/>
                  </a:cubicBezTo>
                  <a:cubicBezTo>
                    <a:pt x="592" y="327"/>
                    <a:pt x="580" y="313"/>
                    <a:pt x="569" y="313"/>
                  </a:cubicBezTo>
                  <a:cubicBezTo>
                    <a:pt x="559" y="313"/>
                    <a:pt x="550" y="323"/>
                    <a:pt x="543" y="356"/>
                  </a:cubicBezTo>
                  <a:cubicBezTo>
                    <a:pt x="542" y="359"/>
                    <a:pt x="542" y="362"/>
                    <a:pt x="542" y="365"/>
                  </a:cubicBezTo>
                  <a:cubicBezTo>
                    <a:pt x="542" y="542"/>
                    <a:pt x="542" y="542"/>
                    <a:pt x="542" y="542"/>
                  </a:cubicBezTo>
                  <a:cubicBezTo>
                    <a:pt x="542" y="542"/>
                    <a:pt x="542" y="542"/>
                    <a:pt x="542" y="542"/>
                  </a:cubicBezTo>
                  <a:cubicBezTo>
                    <a:pt x="356" y="542"/>
                    <a:pt x="356" y="542"/>
                    <a:pt x="356" y="542"/>
                  </a:cubicBezTo>
                  <a:cubicBezTo>
                    <a:pt x="352" y="542"/>
                    <a:pt x="349" y="543"/>
                    <a:pt x="345" y="543"/>
                  </a:cubicBezTo>
                  <a:cubicBezTo>
                    <a:pt x="315" y="550"/>
                    <a:pt x="300" y="559"/>
                    <a:pt x="296" y="572"/>
                  </a:cubicBezTo>
                  <a:cubicBezTo>
                    <a:pt x="292" y="586"/>
                    <a:pt x="304" y="599"/>
                    <a:pt x="314" y="610"/>
                  </a:cubicBezTo>
                  <a:cubicBezTo>
                    <a:pt x="316" y="613"/>
                    <a:pt x="318" y="615"/>
                    <a:pt x="320" y="617"/>
                  </a:cubicBezTo>
                  <a:cubicBezTo>
                    <a:pt x="335" y="634"/>
                    <a:pt x="335" y="651"/>
                    <a:pt x="335" y="652"/>
                  </a:cubicBezTo>
                  <a:cubicBezTo>
                    <a:pt x="335" y="690"/>
                    <a:pt x="304" y="720"/>
                    <a:pt x="266" y="720"/>
                  </a:cubicBezTo>
                  <a:cubicBezTo>
                    <a:pt x="229" y="720"/>
                    <a:pt x="198" y="690"/>
                    <a:pt x="198" y="652"/>
                  </a:cubicBezTo>
                  <a:cubicBezTo>
                    <a:pt x="198" y="652"/>
                    <a:pt x="198" y="652"/>
                    <a:pt x="198" y="652"/>
                  </a:cubicBezTo>
                  <a:cubicBezTo>
                    <a:pt x="198" y="651"/>
                    <a:pt x="197" y="634"/>
                    <a:pt x="212" y="617"/>
                  </a:cubicBezTo>
                  <a:cubicBezTo>
                    <a:pt x="214" y="615"/>
                    <a:pt x="216" y="613"/>
                    <a:pt x="219" y="610"/>
                  </a:cubicBezTo>
                  <a:cubicBezTo>
                    <a:pt x="229" y="599"/>
                    <a:pt x="241" y="586"/>
                    <a:pt x="237" y="572"/>
                  </a:cubicBezTo>
                  <a:cubicBezTo>
                    <a:pt x="233" y="559"/>
                    <a:pt x="217" y="550"/>
                    <a:pt x="187" y="543"/>
                  </a:cubicBezTo>
                  <a:cubicBezTo>
                    <a:pt x="184" y="543"/>
                    <a:pt x="180" y="542"/>
                    <a:pt x="177" y="542"/>
                  </a:cubicBezTo>
                  <a:cubicBezTo>
                    <a:pt x="0" y="542"/>
                    <a:pt x="0" y="542"/>
                    <a:pt x="0" y="542"/>
                  </a:cubicBezTo>
                  <a:cubicBezTo>
                    <a:pt x="0" y="365"/>
                    <a:pt x="0" y="365"/>
                    <a:pt x="0" y="365"/>
                  </a:cubicBezTo>
                  <a:cubicBezTo>
                    <a:pt x="0" y="363"/>
                    <a:pt x="0" y="360"/>
                    <a:pt x="1" y="358"/>
                  </a:cubicBezTo>
                  <a:cubicBezTo>
                    <a:pt x="8" y="324"/>
                    <a:pt x="17" y="321"/>
                    <a:pt x="19" y="321"/>
                  </a:cubicBezTo>
                  <a:cubicBezTo>
                    <a:pt x="24" y="321"/>
                    <a:pt x="33" y="329"/>
                    <a:pt x="40" y="335"/>
                  </a:cubicBezTo>
                  <a:cubicBezTo>
                    <a:pt x="42" y="338"/>
                    <a:pt x="45" y="340"/>
                    <a:pt x="47" y="342"/>
                  </a:cubicBezTo>
                  <a:cubicBezTo>
                    <a:pt x="67" y="359"/>
                    <a:pt x="87" y="360"/>
                    <a:pt x="92" y="360"/>
                  </a:cubicBezTo>
                  <a:cubicBezTo>
                    <a:pt x="93" y="360"/>
                    <a:pt x="93" y="360"/>
                    <a:pt x="93" y="360"/>
                  </a:cubicBezTo>
                  <a:cubicBezTo>
                    <a:pt x="140" y="360"/>
                    <a:pt x="178" y="322"/>
                    <a:pt x="178" y="275"/>
                  </a:cubicBezTo>
                  <a:cubicBezTo>
                    <a:pt x="178" y="229"/>
                    <a:pt x="140" y="190"/>
                    <a:pt x="93" y="190"/>
                  </a:cubicBezTo>
                  <a:cubicBezTo>
                    <a:pt x="92" y="190"/>
                    <a:pt x="92" y="190"/>
                    <a:pt x="92" y="190"/>
                  </a:cubicBezTo>
                  <a:cubicBezTo>
                    <a:pt x="87" y="190"/>
                    <a:pt x="67" y="192"/>
                    <a:pt x="47" y="209"/>
                  </a:cubicBezTo>
                  <a:cubicBezTo>
                    <a:pt x="45" y="211"/>
                    <a:pt x="42" y="213"/>
                    <a:pt x="40" y="215"/>
                  </a:cubicBezTo>
                  <a:cubicBezTo>
                    <a:pt x="33" y="222"/>
                    <a:pt x="24" y="230"/>
                    <a:pt x="19" y="230"/>
                  </a:cubicBezTo>
                  <a:cubicBezTo>
                    <a:pt x="17" y="230"/>
                    <a:pt x="8" y="227"/>
                    <a:pt x="1" y="193"/>
                  </a:cubicBezTo>
                  <a:cubicBezTo>
                    <a:pt x="0" y="190"/>
                    <a:pt x="0" y="188"/>
                    <a:pt x="0" y="186"/>
                  </a:cubicBezTo>
                  <a:cubicBezTo>
                    <a:pt x="0" y="0"/>
                    <a:pt x="0" y="0"/>
                    <a:pt x="0" y="0"/>
                  </a:cubicBezTo>
                  <a:cubicBezTo>
                    <a:pt x="177" y="0"/>
                    <a:pt x="177" y="0"/>
                    <a:pt x="177" y="0"/>
                  </a:cubicBezTo>
                  <a:cubicBezTo>
                    <a:pt x="180" y="0"/>
                    <a:pt x="183" y="1"/>
                    <a:pt x="186" y="1"/>
                  </a:cubicBezTo>
                  <a:cubicBezTo>
                    <a:pt x="257" y="18"/>
                    <a:pt x="223" y="42"/>
                    <a:pt x="206" y="61"/>
                  </a:cubicBezTo>
                  <a:cubicBezTo>
                    <a:pt x="189" y="82"/>
                    <a:pt x="190" y="102"/>
                    <a:pt x="190" y="102"/>
                  </a:cubicBezTo>
                  <a:cubicBezTo>
                    <a:pt x="190" y="144"/>
                    <a:pt x="224" y="179"/>
                    <a:pt x="266" y="179"/>
                  </a:cubicBezTo>
                  <a:cubicBezTo>
                    <a:pt x="309" y="179"/>
                    <a:pt x="343" y="144"/>
                    <a:pt x="343" y="102"/>
                  </a:cubicBezTo>
                  <a:cubicBezTo>
                    <a:pt x="343" y="102"/>
                    <a:pt x="344" y="82"/>
                    <a:pt x="327" y="61"/>
                  </a:cubicBezTo>
                  <a:cubicBezTo>
                    <a:pt x="310" y="42"/>
                    <a:pt x="276" y="18"/>
                    <a:pt x="347" y="1"/>
                  </a:cubicBezTo>
                  <a:cubicBezTo>
                    <a:pt x="350" y="1"/>
                    <a:pt x="353" y="0"/>
                    <a:pt x="356" y="0"/>
                  </a:cubicBezTo>
                  <a:cubicBezTo>
                    <a:pt x="542" y="0"/>
                    <a:pt x="542" y="0"/>
                    <a:pt x="542" y="0"/>
                  </a:cubicBezTo>
                  <a:cubicBezTo>
                    <a:pt x="542" y="186"/>
                    <a:pt x="542" y="186"/>
                    <a:pt x="542" y="186"/>
                  </a:cubicBezTo>
                  <a:cubicBezTo>
                    <a:pt x="542" y="189"/>
                    <a:pt x="542" y="192"/>
                    <a:pt x="543" y="194"/>
                  </a:cubicBezTo>
                  <a:cubicBezTo>
                    <a:pt x="550" y="228"/>
                    <a:pt x="559" y="238"/>
                    <a:pt x="569" y="238"/>
                  </a:cubicBezTo>
                  <a:cubicBezTo>
                    <a:pt x="580" y="238"/>
                    <a:pt x="592" y="224"/>
                    <a:pt x="603" y="215"/>
                  </a:cubicBezTo>
                  <a:cubicBezTo>
                    <a:pt x="620" y="200"/>
                    <a:pt x="638" y="199"/>
                    <a:pt x="642" y="199"/>
                  </a:cubicBezTo>
                  <a:cubicBezTo>
                    <a:pt x="643" y="199"/>
                    <a:pt x="643" y="199"/>
                    <a:pt x="643" y="199"/>
                  </a:cubicBezTo>
                  <a:cubicBezTo>
                    <a:pt x="686" y="199"/>
                    <a:pt x="720" y="233"/>
                    <a:pt x="720" y="275"/>
                  </a:cubicBezTo>
                  <a:close/>
                </a:path>
              </a:pathLst>
            </a:custGeom>
            <a:solidFill>
              <a:srgbClr val="52C4F9"/>
            </a:solidFill>
            <a:ln>
              <a:noFill/>
            </a:ln>
            <a:extLst>
              <a:ext uri="{91240B29-F687-4F45-9708-019B960494DF}">
                <a14:hiddenLine xmlns:a14="http://schemas.microsoft.com/office/drawing/2010/main" w="9525">
                  <a:solidFill>
                    <a:srgbClr val="000000"/>
                  </a:solidFill>
                  <a:bevel/>
                </a14:hiddenLine>
              </a:ext>
            </a:extLst>
          </p:spPr>
          <p:txBody>
            <a:bodyPr lIns="48214" tIns="24107" rIns="48214" bIns="24107"/>
            <a:lstStyle/>
            <a:p>
              <a:endParaRPr lang="zh-CN" altLang="zh-CN" sz="2400">
                <a:solidFill>
                  <a:schemeClr val="bg1"/>
                </a:solidFill>
                <a:latin typeface="Arial" panose="020B0604020202020204" pitchFamily="34" charset="0"/>
                <a:sym typeface="Arial" panose="020B0604020202020204" pitchFamily="34" charset="0"/>
              </a:endParaRPr>
            </a:p>
          </p:txBody>
        </p:sp>
        <p:sp>
          <p:nvSpPr>
            <p:cNvPr id="27663" name="TextBox 15"/>
            <p:cNvSpPr>
              <a:spLocks noChangeArrowheads="1"/>
            </p:cNvSpPr>
            <p:nvPr/>
          </p:nvSpPr>
          <p:spPr bwMode="auto">
            <a:xfrm>
              <a:off x="30822" y="402634"/>
              <a:ext cx="1034530" cy="380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0" tIns="0" rIns="0" bIns="0"/>
            <a:lstStyle/>
            <a:p>
              <a:pPr algn="ctr"/>
              <a:r>
                <a:rPr lang="en-US" sz="2400">
                  <a:solidFill>
                    <a:schemeClr val="bg1"/>
                  </a:solidFill>
                  <a:latin typeface="Arial" panose="020B0604020202020204" pitchFamily="34" charset="0"/>
                  <a:sym typeface="Arial" panose="020B0604020202020204" pitchFamily="34" charset="0"/>
                </a:rPr>
                <a:t>01</a:t>
              </a:r>
              <a:endParaRPr lang="zh-CN" altLang="en-US" sz="2400">
                <a:solidFill>
                  <a:schemeClr val="bg1"/>
                </a:solidFill>
                <a:latin typeface="Arial" panose="020B0604020202020204" pitchFamily="34" charset="0"/>
                <a:sym typeface="Arial" panose="020B0604020202020204" pitchFamily="34" charset="0"/>
              </a:endParaRPr>
            </a:p>
          </p:txBody>
        </p:sp>
      </p:grpSp>
      <p:grpSp>
        <p:nvGrpSpPr>
          <p:cNvPr id="27664" name="그룹 32"/>
          <p:cNvGrpSpPr/>
          <p:nvPr/>
        </p:nvGrpSpPr>
        <p:grpSpPr bwMode="auto">
          <a:xfrm>
            <a:off x="957263" y="2522538"/>
            <a:ext cx="2252662" cy="2112962"/>
            <a:chOff x="0" y="0"/>
            <a:chExt cx="1247184" cy="1247184"/>
          </a:xfrm>
        </p:grpSpPr>
        <p:sp>
          <p:nvSpPr>
            <p:cNvPr id="27665" name="Freeform 8"/>
            <p:cNvSpPr>
              <a:spLocks noChangeArrowheads="1"/>
            </p:cNvSpPr>
            <p:nvPr/>
          </p:nvSpPr>
          <p:spPr bwMode="auto">
            <a:xfrm rot="18900000">
              <a:off x="0" y="0"/>
              <a:ext cx="1247184" cy="1247184"/>
            </a:xfrm>
            <a:custGeom>
              <a:avLst/>
              <a:gdLst>
                <a:gd name="T0" fmla="*/ 720 w 720"/>
                <a:gd name="T1" fmla="*/ 453 h 720"/>
                <a:gd name="T2" fmla="*/ 652 w 720"/>
                <a:gd name="T3" fmla="*/ 522 h 720"/>
                <a:gd name="T4" fmla="*/ 652 w 720"/>
                <a:gd name="T5" fmla="*/ 522 h 720"/>
                <a:gd name="T6" fmla="*/ 639 w 720"/>
                <a:gd name="T7" fmla="*/ 520 h 720"/>
                <a:gd name="T8" fmla="*/ 617 w 720"/>
                <a:gd name="T9" fmla="*/ 507 h 720"/>
                <a:gd name="T10" fmla="*/ 610 w 720"/>
                <a:gd name="T11" fmla="*/ 501 h 720"/>
                <a:gd name="T12" fmla="*/ 578 w 720"/>
                <a:gd name="T13" fmla="*/ 482 h 720"/>
                <a:gd name="T14" fmla="*/ 543 w 720"/>
                <a:gd name="T15" fmla="*/ 532 h 720"/>
                <a:gd name="T16" fmla="*/ 542 w 720"/>
                <a:gd name="T17" fmla="*/ 543 h 720"/>
                <a:gd name="T18" fmla="*/ 542 w 720"/>
                <a:gd name="T19" fmla="*/ 720 h 720"/>
                <a:gd name="T20" fmla="*/ 542 w 720"/>
                <a:gd name="T21" fmla="*/ 720 h 720"/>
                <a:gd name="T22" fmla="*/ 542 w 720"/>
                <a:gd name="T23" fmla="*/ 720 h 720"/>
                <a:gd name="T24" fmla="*/ 365 w 720"/>
                <a:gd name="T25" fmla="*/ 720 h 720"/>
                <a:gd name="T26" fmla="*/ 358 w 720"/>
                <a:gd name="T27" fmla="*/ 719 h 720"/>
                <a:gd name="T28" fmla="*/ 321 w 720"/>
                <a:gd name="T29" fmla="*/ 702 h 720"/>
                <a:gd name="T30" fmla="*/ 335 w 720"/>
                <a:gd name="T31" fmla="*/ 680 h 720"/>
                <a:gd name="T32" fmla="*/ 342 w 720"/>
                <a:gd name="T33" fmla="*/ 673 h 720"/>
                <a:gd name="T34" fmla="*/ 360 w 720"/>
                <a:gd name="T35" fmla="*/ 627 h 720"/>
                <a:gd name="T36" fmla="*/ 275 w 720"/>
                <a:gd name="T37" fmla="*/ 542 h 720"/>
                <a:gd name="T38" fmla="*/ 190 w 720"/>
                <a:gd name="T39" fmla="*/ 627 h 720"/>
                <a:gd name="T40" fmla="*/ 208 w 720"/>
                <a:gd name="T41" fmla="*/ 673 h 720"/>
                <a:gd name="T42" fmla="*/ 215 w 720"/>
                <a:gd name="T43" fmla="*/ 680 h 720"/>
                <a:gd name="T44" fmla="*/ 229 w 720"/>
                <a:gd name="T45" fmla="*/ 702 h 720"/>
                <a:gd name="T46" fmla="*/ 192 w 720"/>
                <a:gd name="T47" fmla="*/ 719 h 720"/>
                <a:gd name="T48" fmla="*/ 185 w 720"/>
                <a:gd name="T49" fmla="*/ 720 h 720"/>
                <a:gd name="T50" fmla="*/ 0 w 720"/>
                <a:gd name="T51" fmla="*/ 720 h 720"/>
                <a:gd name="T52" fmla="*/ 0 w 720"/>
                <a:gd name="T53" fmla="*/ 543 h 720"/>
                <a:gd name="T54" fmla="*/ 1 w 720"/>
                <a:gd name="T55" fmla="*/ 534 h 720"/>
                <a:gd name="T56" fmla="*/ 28 w 720"/>
                <a:gd name="T57" fmla="*/ 491 h 720"/>
                <a:gd name="T58" fmla="*/ 61 w 720"/>
                <a:gd name="T59" fmla="*/ 514 h 720"/>
                <a:gd name="T60" fmla="*/ 101 w 720"/>
                <a:gd name="T61" fmla="*/ 530 h 720"/>
                <a:gd name="T62" fmla="*/ 102 w 720"/>
                <a:gd name="T63" fmla="*/ 530 h 720"/>
                <a:gd name="T64" fmla="*/ 178 w 720"/>
                <a:gd name="T65" fmla="*/ 453 h 720"/>
                <a:gd name="T66" fmla="*/ 102 w 720"/>
                <a:gd name="T67" fmla="*/ 377 h 720"/>
                <a:gd name="T68" fmla="*/ 101 w 720"/>
                <a:gd name="T69" fmla="*/ 377 h 720"/>
                <a:gd name="T70" fmla="*/ 61 w 720"/>
                <a:gd name="T71" fmla="*/ 393 h 720"/>
                <a:gd name="T72" fmla="*/ 28 w 720"/>
                <a:gd name="T73" fmla="*/ 416 h 720"/>
                <a:gd name="T74" fmla="*/ 1 w 720"/>
                <a:gd name="T75" fmla="*/ 373 h 720"/>
                <a:gd name="T76" fmla="*/ 0 w 720"/>
                <a:gd name="T77" fmla="*/ 364 h 720"/>
                <a:gd name="T78" fmla="*/ 0 w 720"/>
                <a:gd name="T79" fmla="*/ 178 h 720"/>
                <a:gd name="T80" fmla="*/ 185 w 720"/>
                <a:gd name="T81" fmla="*/ 178 h 720"/>
                <a:gd name="T82" fmla="*/ 194 w 720"/>
                <a:gd name="T83" fmla="*/ 177 h 720"/>
                <a:gd name="T84" fmla="*/ 215 w 720"/>
                <a:gd name="T85" fmla="*/ 117 h 720"/>
                <a:gd name="T86" fmla="*/ 198 w 720"/>
                <a:gd name="T87" fmla="*/ 77 h 720"/>
                <a:gd name="T88" fmla="*/ 275 w 720"/>
                <a:gd name="T89" fmla="*/ 0 h 720"/>
                <a:gd name="T90" fmla="*/ 352 w 720"/>
                <a:gd name="T91" fmla="*/ 77 h 720"/>
                <a:gd name="T92" fmla="*/ 335 w 720"/>
                <a:gd name="T93" fmla="*/ 117 h 720"/>
                <a:gd name="T94" fmla="*/ 356 w 720"/>
                <a:gd name="T95" fmla="*/ 177 h 720"/>
                <a:gd name="T96" fmla="*/ 365 w 720"/>
                <a:gd name="T97" fmla="*/ 178 h 720"/>
                <a:gd name="T98" fmla="*/ 542 w 720"/>
                <a:gd name="T99" fmla="*/ 178 h 720"/>
                <a:gd name="T100" fmla="*/ 542 w 720"/>
                <a:gd name="T101" fmla="*/ 364 h 720"/>
                <a:gd name="T102" fmla="*/ 543 w 720"/>
                <a:gd name="T103" fmla="*/ 374 h 720"/>
                <a:gd name="T104" fmla="*/ 578 w 720"/>
                <a:gd name="T105" fmla="*/ 424 h 720"/>
                <a:gd name="T106" fmla="*/ 610 w 720"/>
                <a:gd name="T107" fmla="*/ 406 h 720"/>
                <a:gd name="T108" fmla="*/ 617 w 720"/>
                <a:gd name="T109" fmla="*/ 399 h 720"/>
                <a:gd name="T110" fmla="*/ 651 w 720"/>
                <a:gd name="T111" fmla="*/ 385 h 720"/>
                <a:gd name="T112" fmla="*/ 652 w 720"/>
                <a:gd name="T113" fmla="*/ 385 h 720"/>
                <a:gd name="T114" fmla="*/ 720 w 720"/>
                <a:gd name="T115" fmla="*/ 453 h 72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720"/>
                <a:gd name="T175" fmla="*/ 0 h 720"/>
                <a:gd name="T176" fmla="*/ 720 w 720"/>
                <a:gd name="T177" fmla="*/ 720 h 72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720" h="720">
                  <a:moveTo>
                    <a:pt x="720" y="453"/>
                  </a:moveTo>
                  <a:cubicBezTo>
                    <a:pt x="720" y="491"/>
                    <a:pt x="690" y="522"/>
                    <a:pt x="652" y="522"/>
                  </a:cubicBezTo>
                  <a:cubicBezTo>
                    <a:pt x="652" y="522"/>
                    <a:pt x="652" y="522"/>
                    <a:pt x="652" y="522"/>
                  </a:cubicBezTo>
                  <a:cubicBezTo>
                    <a:pt x="650" y="522"/>
                    <a:pt x="645" y="522"/>
                    <a:pt x="639" y="520"/>
                  </a:cubicBezTo>
                  <a:cubicBezTo>
                    <a:pt x="633" y="518"/>
                    <a:pt x="625" y="514"/>
                    <a:pt x="617" y="507"/>
                  </a:cubicBezTo>
                  <a:cubicBezTo>
                    <a:pt x="615" y="505"/>
                    <a:pt x="612" y="503"/>
                    <a:pt x="610" y="501"/>
                  </a:cubicBezTo>
                  <a:cubicBezTo>
                    <a:pt x="600" y="492"/>
                    <a:pt x="590" y="482"/>
                    <a:pt x="578" y="482"/>
                  </a:cubicBezTo>
                  <a:cubicBezTo>
                    <a:pt x="557" y="482"/>
                    <a:pt x="549" y="509"/>
                    <a:pt x="543" y="532"/>
                  </a:cubicBezTo>
                  <a:cubicBezTo>
                    <a:pt x="542" y="536"/>
                    <a:pt x="542" y="539"/>
                    <a:pt x="542" y="543"/>
                  </a:cubicBezTo>
                  <a:cubicBezTo>
                    <a:pt x="542" y="720"/>
                    <a:pt x="542" y="720"/>
                    <a:pt x="542" y="720"/>
                  </a:cubicBezTo>
                  <a:cubicBezTo>
                    <a:pt x="542" y="720"/>
                    <a:pt x="542" y="720"/>
                    <a:pt x="542" y="720"/>
                  </a:cubicBezTo>
                  <a:cubicBezTo>
                    <a:pt x="542" y="720"/>
                    <a:pt x="542" y="720"/>
                    <a:pt x="542" y="720"/>
                  </a:cubicBezTo>
                  <a:cubicBezTo>
                    <a:pt x="365" y="720"/>
                    <a:pt x="365" y="720"/>
                    <a:pt x="365" y="720"/>
                  </a:cubicBezTo>
                  <a:cubicBezTo>
                    <a:pt x="362" y="720"/>
                    <a:pt x="360" y="720"/>
                    <a:pt x="358" y="719"/>
                  </a:cubicBezTo>
                  <a:cubicBezTo>
                    <a:pt x="326" y="712"/>
                    <a:pt x="322" y="704"/>
                    <a:pt x="321" y="702"/>
                  </a:cubicBezTo>
                  <a:cubicBezTo>
                    <a:pt x="319" y="697"/>
                    <a:pt x="328" y="687"/>
                    <a:pt x="335" y="680"/>
                  </a:cubicBezTo>
                  <a:cubicBezTo>
                    <a:pt x="337" y="678"/>
                    <a:pt x="340" y="675"/>
                    <a:pt x="342" y="673"/>
                  </a:cubicBezTo>
                  <a:cubicBezTo>
                    <a:pt x="360" y="652"/>
                    <a:pt x="360" y="630"/>
                    <a:pt x="360" y="627"/>
                  </a:cubicBezTo>
                  <a:cubicBezTo>
                    <a:pt x="360" y="580"/>
                    <a:pt x="322" y="542"/>
                    <a:pt x="275" y="542"/>
                  </a:cubicBezTo>
                  <a:cubicBezTo>
                    <a:pt x="228" y="542"/>
                    <a:pt x="190" y="580"/>
                    <a:pt x="190" y="627"/>
                  </a:cubicBezTo>
                  <a:cubicBezTo>
                    <a:pt x="190" y="630"/>
                    <a:pt x="190" y="652"/>
                    <a:pt x="208" y="673"/>
                  </a:cubicBezTo>
                  <a:cubicBezTo>
                    <a:pt x="210" y="675"/>
                    <a:pt x="213" y="678"/>
                    <a:pt x="215" y="680"/>
                  </a:cubicBezTo>
                  <a:cubicBezTo>
                    <a:pt x="222" y="687"/>
                    <a:pt x="231" y="697"/>
                    <a:pt x="229" y="702"/>
                  </a:cubicBezTo>
                  <a:cubicBezTo>
                    <a:pt x="229" y="704"/>
                    <a:pt x="224" y="712"/>
                    <a:pt x="192" y="719"/>
                  </a:cubicBezTo>
                  <a:cubicBezTo>
                    <a:pt x="190" y="720"/>
                    <a:pt x="188" y="720"/>
                    <a:pt x="185" y="720"/>
                  </a:cubicBezTo>
                  <a:cubicBezTo>
                    <a:pt x="0" y="720"/>
                    <a:pt x="0" y="720"/>
                    <a:pt x="0" y="720"/>
                  </a:cubicBezTo>
                  <a:cubicBezTo>
                    <a:pt x="0" y="543"/>
                    <a:pt x="0" y="543"/>
                    <a:pt x="0" y="543"/>
                  </a:cubicBezTo>
                  <a:cubicBezTo>
                    <a:pt x="0" y="540"/>
                    <a:pt x="0" y="537"/>
                    <a:pt x="1" y="534"/>
                  </a:cubicBezTo>
                  <a:cubicBezTo>
                    <a:pt x="9" y="501"/>
                    <a:pt x="18" y="491"/>
                    <a:pt x="28" y="491"/>
                  </a:cubicBezTo>
                  <a:cubicBezTo>
                    <a:pt x="39" y="491"/>
                    <a:pt x="51" y="505"/>
                    <a:pt x="61" y="514"/>
                  </a:cubicBezTo>
                  <a:cubicBezTo>
                    <a:pt x="79" y="529"/>
                    <a:pt x="97" y="530"/>
                    <a:pt x="101" y="530"/>
                  </a:cubicBezTo>
                  <a:cubicBezTo>
                    <a:pt x="101" y="530"/>
                    <a:pt x="102" y="530"/>
                    <a:pt x="102" y="530"/>
                  </a:cubicBezTo>
                  <a:cubicBezTo>
                    <a:pt x="144" y="530"/>
                    <a:pt x="178" y="496"/>
                    <a:pt x="178" y="453"/>
                  </a:cubicBezTo>
                  <a:cubicBezTo>
                    <a:pt x="178" y="411"/>
                    <a:pt x="144" y="377"/>
                    <a:pt x="102" y="377"/>
                  </a:cubicBezTo>
                  <a:cubicBezTo>
                    <a:pt x="102" y="377"/>
                    <a:pt x="101" y="377"/>
                    <a:pt x="101" y="377"/>
                  </a:cubicBezTo>
                  <a:cubicBezTo>
                    <a:pt x="97" y="377"/>
                    <a:pt x="79" y="378"/>
                    <a:pt x="61" y="393"/>
                  </a:cubicBezTo>
                  <a:cubicBezTo>
                    <a:pt x="51" y="402"/>
                    <a:pt x="39" y="416"/>
                    <a:pt x="28" y="416"/>
                  </a:cubicBezTo>
                  <a:cubicBezTo>
                    <a:pt x="18" y="416"/>
                    <a:pt x="9" y="406"/>
                    <a:pt x="1" y="373"/>
                  </a:cubicBezTo>
                  <a:cubicBezTo>
                    <a:pt x="0" y="370"/>
                    <a:pt x="0" y="367"/>
                    <a:pt x="0" y="364"/>
                  </a:cubicBezTo>
                  <a:cubicBezTo>
                    <a:pt x="0" y="178"/>
                    <a:pt x="0" y="178"/>
                    <a:pt x="0" y="178"/>
                  </a:cubicBezTo>
                  <a:cubicBezTo>
                    <a:pt x="185" y="178"/>
                    <a:pt x="185" y="178"/>
                    <a:pt x="185" y="178"/>
                  </a:cubicBezTo>
                  <a:cubicBezTo>
                    <a:pt x="188" y="178"/>
                    <a:pt x="191" y="178"/>
                    <a:pt x="194" y="177"/>
                  </a:cubicBezTo>
                  <a:cubicBezTo>
                    <a:pt x="266" y="161"/>
                    <a:pt x="232" y="137"/>
                    <a:pt x="215" y="117"/>
                  </a:cubicBezTo>
                  <a:cubicBezTo>
                    <a:pt x="197" y="97"/>
                    <a:pt x="198" y="77"/>
                    <a:pt x="198" y="77"/>
                  </a:cubicBezTo>
                  <a:cubicBezTo>
                    <a:pt x="198" y="34"/>
                    <a:pt x="233" y="0"/>
                    <a:pt x="275" y="0"/>
                  </a:cubicBezTo>
                  <a:cubicBezTo>
                    <a:pt x="317" y="0"/>
                    <a:pt x="352" y="34"/>
                    <a:pt x="352" y="77"/>
                  </a:cubicBezTo>
                  <a:cubicBezTo>
                    <a:pt x="352" y="77"/>
                    <a:pt x="353" y="97"/>
                    <a:pt x="335" y="117"/>
                  </a:cubicBezTo>
                  <a:cubicBezTo>
                    <a:pt x="318" y="137"/>
                    <a:pt x="285" y="161"/>
                    <a:pt x="356" y="177"/>
                  </a:cubicBezTo>
                  <a:cubicBezTo>
                    <a:pt x="359" y="178"/>
                    <a:pt x="362" y="178"/>
                    <a:pt x="365" y="178"/>
                  </a:cubicBezTo>
                  <a:cubicBezTo>
                    <a:pt x="542" y="178"/>
                    <a:pt x="542" y="178"/>
                    <a:pt x="542" y="178"/>
                  </a:cubicBezTo>
                  <a:cubicBezTo>
                    <a:pt x="542" y="364"/>
                    <a:pt x="542" y="364"/>
                    <a:pt x="542" y="364"/>
                  </a:cubicBezTo>
                  <a:cubicBezTo>
                    <a:pt x="542" y="367"/>
                    <a:pt x="542" y="371"/>
                    <a:pt x="543" y="374"/>
                  </a:cubicBezTo>
                  <a:cubicBezTo>
                    <a:pt x="549" y="398"/>
                    <a:pt x="557" y="424"/>
                    <a:pt x="578" y="424"/>
                  </a:cubicBezTo>
                  <a:cubicBezTo>
                    <a:pt x="590" y="424"/>
                    <a:pt x="600" y="415"/>
                    <a:pt x="610" y="406"/>
                  </a:cubicBezTo>
                  <a:cubicBezTo>
                    <a:pt x="612" y="403"/>
                    <a:pt x="615" y="401"/>
                    <a:pt x="617" y="399"/>
                  </a:cubicBezTo>
                  <a:cubicBezTo>
                    <a:pt x="633" y="386"/>
                    <a:pt x="648" y="385"/>
                    <a:pt x="651" y="385"/>
                  </a:cubicBezTo>
                  <a:cubicBezTo>
                    <a:pt x="652" y="385"/>
                    <a:pt x="652" y="385"/>
                    <a:pt x="652" y="385"/>
                  </a:cubicBezTo>
                  <a:cubicBezTo>
                    <a:pt x="690" y="385"/>
                    <a:pt x="720" y="416"/>
                    <a:pt x="720" y="453"/>
                  </a:cubicBezTo>
                  <a:close/>
                </a:path>
              </a:pathLst>
            </a:custGeom>
            <a:solidFill>
              <a:srgbClr val="089CDE"/>
            </a:solidFill>
            <a:ln>
              <a:noFill/>
            </a:ln>
            <a:extLst>
              <a:ext uri="{91240B29-F687-4F45-9708-019B960494DF}">
                <a14:hiddenLine xmlns:a14="http://schemas.microsoft.com/office/drawing/2010/main" w="9525">
                  <a:solidFill>
                    <a:srgbClr val="000000"/>
                  </a:solidFill>
                  <a:bevel/>
                </a14:hiddenLine>
              </a:ext>
            </a:extLst>
          </p:spPr>
          <p:txBody>
            <a:bodyPr lIns="48214" tIns="24107" rIns="48214" bIns="24107"/>
            <a:lstStyle/>
            <a:p>
              <a:endParaRPr lang="zh-CN" altLang="zh-CN" sz="2400">
                <a:solidFill>
                  <a:schemeClr val="bg1"/>
                </a:solidFill>
                <a:latin typeface="Arial" panose="020B0604020202020204" pitchFamily="34" charset="0"/>
                <a:sym typeface="Arial" panose="020B0604020202020204" pitchFamily="34" charset="0"/>
              </a:endParaRPr>
            </a:p>
          </p:txBody>
        </p:sp>
        <p:sp>
          <p:nvSpPr>
            <p:cNvPr id="27666" name="TextBox 18"/>
            <p:cNvSpPr>
              <a:spLocks noChangeArrowheads="1"/>
            </p:cNvSpPr>
            <p:nvPr/>
          </p:nvSpPr>
          <p:spPr bwMode="auto">
            <a:xfrm>
              <a:off x="59346" y="411743"/>
              <a:ext cx="1034530" cy="380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0" tIns="0" rIns="0" bIns="0"/>
            <a:lstStyle/>
            <a:p>
              <a:pPr algn="ctr"/>
              <a:r>
                <a:rPr lang="en-US" sz="2400">
                  <a:solidFill>
                    <a:schemeClr val="bg1"/>
                  </a:solidFill>
                  <a:latin typeface="Arial" panose="020B0604020202020204" pitchFamily="34" charset="0"/>
                  <a:sym typeface="Arial" panose="020B0604020202020204" pitchFamily="34" charset="0"/>
                </a:rPr>
                <a:t>03</a:t>
              </a:r>
              <a:endParaRPr lang="zh-CN" altLang="en-US" sz="2400">
                <a:solidFill>
                  <a:schemeClr val="bg1"/>
                </a:solidFill>
                <a:latin typeface="Arial" panose="020B0604020202020204" pitchFamily="34" charset="0"/>
                <a:sym typeface="Arial" panose="020B0604020202020204" pitchFamily="34" charset="0"/>
              </a:endParaRPr>
            </a:p>
          </p:txBody>
        </p:sp>
      </p:grpSp>
      <p:sp>
        <p:nvSpPr>
          <p:cNvPr id="27667" name="TextBox 20"/>
          <p:cNvSpPr>
            <a:spLocks noChangeArrowheads="1"/>
          </p:cNvSpPr>
          <p:nvPr/>
        </p:nvSpPr>
        <p:spPr bwMode="auto">
          <a:xfrm>
            <a:off x="7989888" y="2339975"/>
            <a:ext cx="5270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a:spAutoFit/>
          </a:bodyPr>
          <a:lstStyle/>
          <a:p>
            <a:pPr algn="ctr"/>
            <a:r>
              <a:rPr lang="en-US" sz="2400">
                <a:solidFill>
                  <a:srgbClr val="056C9C"/>
                </a:solidFill>
                <a:latin typeface="Arial" panose="020B0604020202020204" pitchFamily="34" charset="0"/>
                <a:sym typeface="Arial" panose="020B0604020202020204" pitchFamily="34" charset="0"/>
              </a:rPr>
              <a:t>01</a:t>
            </a:r>
            <a:endParaRPr lang="zh-CN" altLang="en-US"/>
          </a:p>
        </p:txBody>
      </p:sp>
      <p:sp>
        <p:nvSpPr>
          <p:cNvPr id="27668" name="TextBox 22"/>
          <p:cNvSpPr>
            <a:spLocks noChangeArrowheads="1"/>
          </p:cNvSpPr>
          <p:nvPr/>
        </p:nvSpPr>
        <p:spPr bwMode="auto">
          <a:xfrm>
            <a:off x="8002588" y="3300413"/>
            <a:ext cx="5270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a:spAutoFit/>
          </a:bodyPr>
          <a:lstStyle/>
          <a:p>
            <a:pPr algn="ctr"/>
            <a:r>
              <a:rPr lang="en-US" sz="2400">
                <a:solidFill>
                  <a:srgbClr val="056C9C"/>
                </a:solidFill>
                <a:latin typeface="Arial" panose="020B0604020202020204" pitchFamily="34" charset="0"/>
                <a:sym typeface="Arial" panose="020B0604020202020204" pitchFamily="34" charset="0"/>
              </a:rPr>
              <a:t>02</a:t>
            </a:r>
            <a:endParaRPr lang="zh-CN" altLang="en-US"/>
          </a:p>
        </p:txBody>
      </p:sp>
      <p:sp>
        <p:nvSpPr>
          <p:cNvPr id="27669" name="TextBox 24"/>
          <p:cNvSpPr>
            <a:spLocks noChangeArrowheads="1"/>
          </p:cNvSpPr>
          <p:nvPr/>
        </p:nvSpPr>
        <p:spPr bwMode="auto">
          <a:xfrm>
            <a:off x="7988300" y="4260850"/>
            <a:ext cx="5270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a:spAutoFit/>
          </a:bodyPr>
          <a:lstStyle/>
          <a:p>
            <a:pPr algn="ctr"/>
            <a:r>
              <a:rPr lang="en-US" sz="2400">
                <a:solidFill>
                  <a:srgbClr val="056C9C"/>
                </a:solidFill>
                <a:latin typeface="Arial" panose="020B0604020202020204" pitchFamily="34" charset="0"/>
                <a:sym typeface="Arial" panose="020B0604020202020204" pitchFamily="34" charset="0"/>
              </a:rPr>
              <a:t>03</a:t>
            </a:r>
            <a:endParaRPr lang="zh-CN" altLang="en-US"/>
          </a:p>
        </p:txBody>
      </p:sp>
      <p:sp>
        <p:nvSpPr>
          <p:cNvPr id="27670" name="TextBox 26"/>
          <p:cNvSpPr>
            <a:spLocks noChangeArrowheads="1"/>
          </p:cNvSpPr>
          <p:nvPr/>
        </p:nvSpPr>
        <p:spPr bwMode="auto">
          <a:xfrm>
            <a:off x="7996238" y="5219700"/>
            <a:ext cx="5270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a:spAutoFit/>
          </a:bodyPr>
          <a:lstStyle/>
          <a:p>
            <a:pPr algn="ctr"/>
            <a:r>
              <a:rPr lang="en-US" sz="2400">
                <a:solidFill>
                  <a:srgbClr val="056C9C"/>
                </a:solidFill>
                <a:latin typeface="Arial" panose="020B0604020202020204" pitchFamily="34" charset="0"/>
                <a:sym typeface="Arial" panose="020B0604020202020204" pitchFamily="34" charset="0"/>
              </a:rPr>
              <a:t>04</a:t>
            </a:r>
            <a:endParaRPr lang="zh-CN" altLang="en-US"/>
          </a:p>
        </p:txBody>
      </p:sp>
      <p:sp>
        <p:nvSpPr>
          <p:cNvPr id="27671" name="TextBox 23"/>
          <p:cNvSpPr>
            <a:spLocks noChangeArrowheads="1"/>
          </p:cNvSpPr>
          <p:nvPr/>
        </p:nvSpPr>
        <p:spPr bwMode="auto">
          <a:xfrm>
            <a:off x="8759825" y="2187575"/>
            <a:ext cx="23066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p>
            <a:pPr algn="ctr"/>
            <a:r>
              <a:rPr lang="zh-CN" altLang="en-US" sz="3200" b="1">
                <a:solidFill>
                  <a:srgbClr val="034868"/>
                </a:solidFill>
                <a:latin typeface="微软雅黑" panose="020B0503020204020204" pitchFamily="34" charset="-122"/>
                <a:ea typeface="微软雅黑" panose="020B0503020204020204" pitchFamily="34" charset="-122"/>
                <a:sym typeface="微软雅黑" panose="020B0503020204020204" pitchFamily="34" charset="-122"/>
              </a:rPr>
              <a:t>人力成本</a:t>
            </a:r>
            <a:endParaRPr lang="zh-CN" altLang="en-US" sz="3200" b="1">
              <a:solidFill>
                <a:srgbClr val="034868"/>
              </a:solidFill>
              <a:sym typeface="Calibri" panose="020F0502020204030204" pitchFamily="34" charset="0"/>
            </a:endParaRPr>
          </a:p>
        </p:txBody>
      </p:sp>
      <p:sp>
        <p:nvSpPr>
          <p:cNvPr id="27672" name="TextBox 23"/>
          <p:cNvSpPr>
            <a:spLocks noChangeArrowheads="1"/>
          </p:cNvSpPr>
          <p:nvPr/>
        </p:nvSpPr>
        <p:spPr bwMode="auto">
          <a:xfrm>
            <a:off x="8759825" y="3159125"/>
            <a:ext cx="23066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p>
            <a:pPr algn="ctr"/>
            <a:r>
              <a:rPr lang="zh-CN" altLang="en-US" sz="3200" b="1">
                <a:solidFill>
                  <a:srgbClr val="034868"/>
                </a:solidFill>
                <a:latin typeface="微软雅黑" panose="020B0503020204020204" pitchFamily="34" charset="-122"/>
                <a:ea typeface="微软雅黑" panose="020B0503020204020204" pitchFamily="34" charset="-122"/>
                <a:sym typeface="微软雅黑" panose="020B0503020204020204" pitchFamily="34" charset="-122"/>
              </a:rPr>
              <a:t>办公成本</a:t>
            </a:r>
            <a:endParaRPr lang="zh-CN" altLang="en-US"/>
          </a:p>
        </p:txBody>
      </p:sp>
      <p:sp>
        <p:nvSpPr>
          <p:cNvPr id="27673" name="TextBox 23"/>
          <p:cNvSpPr>
            <a:spLocks noChangeArrowheads="1"/>
          </p:cNvSpPr>
          <p:nvPr/>
        </p:nvSpPr>
        <p:spPr bwMode="auto">
          <a:xfrm>
            <a:off x="8759825" y="4111625"/>
            <a:ext cx="23066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p>
            <a:pPr algn="ctr"/>
            <a:r>
              <a:rPr lang="zh-CN" altLang="en-US" sz="3200" b="1">
                <a:solidFill>
                  <a:srgbClr val="034868"/>
                </a:solidFill>
                <a:latin typeface="微软雅黑" panose="020B0503020204020204" pitchFamily="34" charset="-122"/>
                <a:ea typeface="微软雅黑" panose="020B0503020204020204" pitchFamily="34" charset="-122"/>
                <a:sym typeface="微软雅黑" panose="020B0503020204020204" pitchFamily="34" charset="-122"/>
              </a:rPr>
              <a:t>推广费用</a:t>
            </a:r>
            <a:endParaRPr lang="zh-CN" altLang="en-US"/>
          </a:p>
        </p:txBody>
      </p:sp>
      <p:sp>
        <p:nvSpPr>
          <p:cNvPr id="27674" name="TextBox 23"/>
          <p:cNvSpPr>
            <a:spLocks noChangeArrowheads="1"/>
          </p:cNvSpPr>
          <p:nvPr/>
        </p:nvSpPr>
        <p:spPr bwMode="auto">
          <a:xfrm>
            <a:off x="8759825" y="5064125"/>
            <a:ext cx="23066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p>
            <a:pPr algn="ctr"/>
            <a:r>
              <a:rPr lang="zh-CN" altLang="en-US" sz="3200" b="1">
                <a:solidFill>
                  <a:srgbClr val="034868"/>
                </a:solidFill>
                <a:latin typeface="微软雅黑" panose="020B0503020204020204" pitchFamily="34" charset="-122"/>
                <a:ea typeface="微软雅黑" panose="020B0503020204020204" pitchFamily="34" charset="-122"/>
                <a:sym typeface="微软雅黑" panose="020B0503020204020204" pitchFamily="34" charset="-122"/>
              </a:rPr>
              <a:t>其他费用</a:t>
            </a:r>
            <a:endParaRPr lang="zh-CN" altLang="en-US"/>
          </a:p>
        </p:txBody>
      </p:sp>
      <p:sp>
        <p:nvSpPr>
          <p:cNvPr id="27675" name="矩形 30"/>
          <p:cNvSpPr>
            <a:spLocks noChangeArrowheads="1"/>
          </p:cNvSpPr>
          <p:nvPr/>
        </p:nvSpPr>
        <p:spPr bwMode="auto">
          <a:xfrm>
            <a:off x="4773613" y="238125"/>
            <a:ext cx="32623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a:spAutoFit/>
          </a:bodyPr>
          <a:lstStyle/>
          <a:p>
            <a:pPr algn="r"/>
            <a:r>
              <a:rPr lang="zh-CN" altLang="en-US" sz="4000" b="1">
                <a:solidFill>
                  <a:srgbClr val="034868"/>
                </a:solidFill>
                <a:latin typeface="微软雅黑" panose="020B0503020204020204" pitchFamily="34" charset="-122"/>
                <a:ea typeface="微软雅黑" panose="020B0503020204020204" pitchFamily="34" charset="-122"/>
                <a:sym typeface="微软雅黑" panose="020B0503020204020204" pitchFamily="34" charset="-122"/>
              </a:rPr>
              <a:t>各项成本预算</a:t>
            </a:r>
            <a:endParaRPr lang="zh-CN" altLang="en-US"/>
          </a:p>
        </p:txBody>
      </p:sp>
      <p:sp>
        <p:nvSpPr>
          <p:cNvPr id="27676" name="直接连接符 34"/>
          <p:cNvSpPr>
            <a:spLocks noChangeShapeType="1"/>
          </p:cNvSpPr>
          <p:nvPr/>
        </p:nvSpPr>
        <p:spPr bwMode="auto">
          <a:xfrm>
            <a:off x="4413250" y="952500"/>
            <a:ext cx="4176713" cy="0"/>
          </a:xfrm>
          <a:prstGeom prst="line">
            <a:avLst/>
          </a:prstGeom>
          <a:noFill/>
          <a:ln w="9525" cap="flat" cmpd="sng">
            <a:solidFill>
              <a:srgbClr val="969696"/>
            </a:solidFill>
            <a:miter lim="800000"/>
          </a:ln>
          <a:extLst>
            <a:ext uri="{909E8E84-426E-40DD-AFC4-6F175D3DCCD1}">
              <a14:hiddenFill xmlns:a14="http://schemas.microsoft.com/office/drawing/2010/main">
                <a:noFill/>
              </a14:hiddenFill>
            </a:ext>
          </a:extLst>
        </p:spPr>
        <p:txBody>
          <a:bodyPr/>
          <a:lstStyle/>
          <a:p>
            <a:endParaRPr lang="zh-CN" altLang="zh-CN">
              <a:solidFill>
                <a:srgbClr val="5F5F5F"/>
              </a:solidFill>
              <a:sym typeface="Calibri" panose="020F0502020204030204" pitchFamily="34" charset="0"/>
            </a:endParaRPr>
          </a:p>
        </p:txBody>
      </p:sp>
      <p:sp>
        <p:nvSpPr>
          <p:cNvPr id="27677" name="Freeform 5"/>
          <p:cNvSpPr>
            <a:spLocks noChangeArrowheads="1"/>
          </p:cNvSpPr>
          <p:nvPr/>
        </p:nvSpPr>
        <p:spPr bwMode="auto">
          <a:xfrm>
            <a:off x="10445750" y="4721225"/>
            <a:ext cx="1425575" cy="1568450"/>
          </a:xfrm>
          <a:custGeom>
            <a:avLst/>
            <a:gdLst>
              <a:gd name="T0" fmla="*/ 387 w 396"/>
              <a:gd name="T1" fmla="*/ 304 h 435"/>
              <a:gd name="T2" fmla="*/ 349 w 396"/>
              <a:gd name="T3" fmla="*/ 262 h 435"/>
              <a:gd name="T4" fmla="*/ 256 w 396"/>
              <a:gd name="T5" fmla="*/ 250 h 435"/>
              <a:gd name="T6" fmla="*/ 256 w 396"/>
              <a:gd name="T7" fmla="*/ 225 h 435"/>
              <a:gd name="T8" fmla="*/ 270 w 396"/>
              <a:gd name="T9" fmla="*/ 176 h 435"/>
              <a:gd name="T10" fmla="*/ 277 w 396"/>
              <a:gd name="T11" fmla="*/ 163 h 435"/>
              <a:gd name="T12" fmla="*/ 280 w 396"/>
              <a:gd name="T13" fmla="*/ 154 h 435"/>
              <a:gd name="T14" fmla="*/ 286 w 396"/>
              <a:gd name="T15" fmla="*/ 138 h 435"/>
              <a:gd name="T16" fmla="*/ 282 w 396"/>
              <a:gd name="T17" fmla="*/ 124 h 435"/>
              <a:gd name="T18" fmla="*/ 292 w 396"/>
              <a:gd name="T19" fmla="*/ 86 h 435"/>
              <a:gd name="T20" fmla="*/ 265 w 396"/>
              <a:gd name="T21" fmla="*/ 22 h 435"/>
              <a:gd name="T22" fmla="*/ 223 w 396"/>
              <a:gd name="T23" fmla="*/ 11 h 435"/>
              <a:gd name="T24" fmla="*/ 213 w 396"/>
              <a:gd name="T25" fmla="*/ 6 h 435"/>
              <a:gd name="T26" fmla="*/ 194 w 396"/>
              <a:gd name="T27" fmla="*/ 0 h 435"/>
              <a:gd name="T28" fmla="*/ 164 w 396"/>
              <a:gd name="T29" fmla="*/ 5 h 435"/>
              <a:gd name="T30" fmla="*/ 144 w 396"/>
              <a:gd name="T31" fmla="*/ 16 h 435"/>
              <a:gd name="T32" fmla="*/ 125 w 396"/>
              <a:gd name="T33" fmla="*/ 34 h 435"/>
              <a:gd name="T34" fmla="*/ 111 w 396"/>
              <a:gd name="T35" fmla="*/ 53 h 435"/>
              <a:gd name="T36" fmla="*/ 114 w 396"/>
              <a:gd name="T37" fmla="*/ 125 h 435"/>
              <a:gd name="T38" fmla="*/ 114 w 396"/>
              <a:gd name="T39" fmla="*/ 146 h 435"/>
              <a:gd name="T40" fmla="*/ 119 w 396"/>
              <a:gd name="T41" fmla="*/ 162 h 435"/>
              <a:gd name="T42" fmla="*/ 123 w 396"/>
              <a:gd name="T43" fmla="*/ 173 h 435"/>
              <a:gd name="T44" fmla="*/ 130 w 396"/>
              <a:gd name="T45" fmla="*/ 178 h 435"/>
              <a:gd name="T46" fmla="*/ 133 w 396"/>
              <a:gd name="T47" fmla="*/ 182 h 435"/>
              <a:gd name="T48" fmla="*/ 143 w 396"/>
              <a:gd name="T49" fmla="*/ 218 h 435"/>
              <a:gd name="T50" fmla="*/ 145 w 396"/>
              <a:gd name="T51" fmla="*/ 249 h 435"/>
              <a:gd name="T52" fmla="*/ 48 w 396"/>
              <a:gd name="T53" fmla="*/ 262 h 435"/>
              <a:gd name="T54" fmla="*/ 10 w 396"/>
              <a:gd name="T55" fmla="*/ 304 h 435"/>
              <a:gd name="T56" fmla="*/ 0 w 396"/>
              <a:gd name="T57" fmla="*/ 435 h 435"/>
              <a:gd name="T58" fmla="*/ 175 w 396"/>
              <a:gd name="T59" fmla="*/ 435 h 435"/>
              <a:gd name="T60" fmla="*/ 221 w 396"/>
              <a:gd name="T61" fmla="*/ 435 h 435"/>
              <a:gd name="T62" fmla="*/ 396 w 396"/>
              <a:gd name="T63" fmla="*/ 435 h 435"/>
              <a:gd name="T64" fmla="*/ 387 w 396"/>
              <a:gd name="T65" fmla="*/ 304 h 43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96"/>
              <a:gd name="T100" fmla="*/ 0 h 435"/>
              <a:gd name="T101" fmla="*/ 396 w 396"/>
              <a:gd name="T102" fmla="*/ 435 h 43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96" h="435">
                <a:moveTo>
                  <a:pt x="387" y="304"/>
                </a:moveTo>
                <a:cubicBezTo>
                  <a:pt x="385" y="274"/>
                  <a:pt x="349" y="262"/>
                  <a:pt x="349" y="262"/>
                </a:cubicBezTo>
                <a:cubicBezTo>
                  <a:pt x="256" y="250"/>
                  <a:pt x="256" y="250"/>
                  <a:pt x="256" y="250"/>
                </a:cubicBezTo>
                <a:cubicBezTo>
                  <a:pt x="256" y="225"/>
                  <a:pt x="256" y="225"/>
                  <a:pt x="256" y="225"/>
                </a:cubicBezTo>
                <a:cubicBezTo>
                  <a:pt x="271" y="206"/>
                  <a:pt x="270" y="176"/>
                  <a:pt x="270" y="176"/>
                </a:cubicBezTo>
                <a:cubicBezTo>
                  <a:pt x="277" y="182"/>
                  <a:pt x="277" y="166"/>
                  <a:pt x="277" y="163"/>
                </a:cubicBezTo>
                <a:cubicBezTo>
                  <a:pt x="277" y="161"/>
                  <a:pt x="280" y="157"/>
                  <a:pt x="280" y="154"/>
                </a:cubicBezTo>
                <a:cubicBezTo>
                  <a:pt x="280" y="151"/>
                  <a:pt x="282" y="145"/>
                  <a:pt x="286" y="138"/>
                </a:cubicBezTo>
                <a:cubicBezTo>
                  <a:pt x="289" y="132"/>
                  <a:pt x="287" y="125"/>
                  <a:pt x="282" y="124"/>
                </a:cubicBezTo>
                <a:cubicBezTo>
                  <a:pt x="286" y="117"/>
                  <a:pt x="292" y="86"/>
                  <a:pt x="292" y="86"/>
                </a:cubicBezTo>
                <a:cubicBezTo>
                  <a:pt x="295" y="60"/>
                  <a:pt x="279" y="38"/>
                  <a:pt x="265" y="22"/>
                </a:cubicBezTo>
                <a:cubicBezTo>
                  <a:pt x="252" y="6"/>
                  <a:pt x="236" y="6"/>
                  <a:pt x="223" y="11"/>
                </a:cubicBezTo>
                <a:cubicBezTo>
                  <a:pt x="222" y="9"/>
                  <a:pt x="215" y="8"/>
                  <a:pt x="213" y="6"/>
                </a:cubicBezTo>
                <a:cubicBezTo>
                  <a:pt x="211" y="3"/>
                  <a:pt x="199" y="0"/>
                  <a:pt x="194" y="0"/>
                </a:cubicBezTo>
                <a:cubicBezTo>
                  <a:pt x="190" y="0"/>
                  <a:pt x="173" y="3"/>
                  <a:pt x="164" y="5"/>
                </a:cubicBezTo>
                <a:cubicBezTo>
                  <a:pt x="155" y="7"/>
                  <a:pt x="154" y="12"/>
                  <a:pt x="144" y="16"/>
                </a:cubicBezTo>
                <a:cubicBezTo>
                  <a:pt x="134" y="20"/>
                  <a:pt x="125" y="32"/>
                  <a:pt x="125" y="34"/>
                </a:cubicBezTo>
                <a:cubicBezTo>
                  <a:pt x="124" y="36"/>
                  <a:pt x="125" y="28"/>
                  <a:pt x="111" y="53"/>
                </a:cubicBezTo>
                <a:cubicBezTo>
                  <a:pt x="97" y="79"/>
                  <a:pt x="111" y="118"/>
                  <a:pt x="114" y="125"/>
                </a:cubicBezTo>
                <a:cubicBezTo>
                  <a:pt x="111" y="128"/>
                  <a:pt x="114" y="143"/>
                  <a:pt x="114" y="146"/>
                </a:cubicBezTo>
                <a:cubicBezTo>
                  <a:pt x="114" y="149"/>
                  <a:pt x="117" y="160"/>
                  <a:pt x="119" y="162"/>
                </a:cubicBezTo>
                <a:cubicBezTo>
                  <a:pt x="121" y="164"/>
                  <a:pt x="121" y="166"/>
                  <a:pt x="123" y="173"/>
                </a:cubicBezTo>
                <a:cubicBezTo>
                  <a:pt x="125" y="180"/>
                  <a:pt x="130" y="178"/>
                  <a:pt x="130" y="178"/>
                </a:cubicBezTo>
                <a:cubicBezTo>
                  <a:pt x="133" y="182"/>
                  <a:pt x="133" y="182"/>
                  <a:pt x="133" y="182"/>
                </a:cubicBezTo>
                <a:cubicBezTo>
                  <a:pt x="135" y="206"/>
                  <a:pt x="143" y="218"/>
                  <a:pt x="143" y="218"/>
                </a:cubicBezTo>
                <a:cubicBezTo>
                  <a:pt x="145" y="249"/>
                  <a:pt x="145" y="249"/>
                  <a:pt x="145" y="249"/>
                </a:cubicBezTo>
                <a:cubicBezTo>
                  <a:pt x="48" y="262"/>
                  <a:pt x="48" y="262"/>
                  <a:pt x="48" y="262"/>
                </a:cubicBezTo>
                <a:cubicBezTo>
                  <a:pt x="48" y="262"/>
                  <a:pt x="16" y="275"/>
                  <a:pt x="10" y="304"/>
                </a:cubicBezTo>
                <a:cubicBezTo>
                  <a:pt x="3" y="335"/>
                  <a:pt x="0" y="435"/>
                  <a:pt x="0" y="435"/>
                </a:cubicBezTo>
                <a:cubicBezTo>
                  <a:pt x="175" y="435"/>
                  <a:pt x="175" y="435"/>
                  <a:pt x="175" y="435"/>
                </a:cubicBezTo>
                <a:cubicBezTo>
                  <a:pt x="221" y="435"/>
                  <a:pt x="221" y="435"/>
                  <a:pt x="221" y="435"/>
                </a:cubicBezTo>
                <a:cubicBezTo>
                  <a:pt x="396" y="435"/>
                  <a:pt x="396" y="435"/>
                  <a:pt x="396" y="435"/>
                </a:cubicBezTo>
                <a:cubicBezTo>
                  <a:pt x="396" y="435"/>
                  <a:pt x="390" y="334"/>
                  <a:pt x="387" y="304"/>
                </a:cubicBezTo>
                <a:close/>
              </a:path>
            </a:pathLst>
          </a:custGeom>
          <a:solidFill>
            <a:srgbClr val="056C9C"/>
          </a:solidFill>
          <a:ln>
            <a:noFill/>
          </a:ln>
          <a:extLst>
            <a:ext uri="{91240B29-F687-4F45-9708-019B960494DF}">
              <a14:hiddenLine xmlns:a14="http://schemas.microsoft.com/office/drawing/2010/main" w="9525">
                <a:solidFill>
                  <a:srgbClr val="000000"/>
                </a:solidFill>
                <a:bevel/>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457200">
              <a:defRPr>
                <a:solidFill>
                  <a:schemeClr val="tx1"/>
                </a:solidFill>
                <a:latin typeface="Calibri" panose="020F0502020204030204" pitchFamily="34" charset="0"/>
                <a:ea typeface="宋体" panose="02010600030101010101" pitchFamily="2" charset="-122"/>
              </a:defRPr>
            </a:lvl2pPr>
            <a:lvl3pPr marL="914400">
              <a:defRPr>
                <a:solidFill>
                  <a:schemeClr val="tx1"/>
                </a:solidFill>
                <a:latin typeface="Calibri" panose="020F0502020204030204" pitchFamily="34" charset="0"/>
                <a:ea typeface="宋体" panose="02010600030101010101" pitchFamily="2" charset="-122"/>
              </a:defRPr>
            </a:lvl3pPr>
            <a:lvl4pPr marL="1371600">
              <a:defRPr>
                <a:solidFill>
                  <a:schemeClr val="tx1"/>
                </a:solidFill>
                <a:latin typeface="Calibri" panose="020F0502020204030204" pitchFamily="34" charset="0"/>
                <a:ea typeface="宋体" panose="02010600030101010101" pitchFamily="2" charset="-122"/>
              </a:defRPr>
            </a:lvl4pPr>
            <a:lvl5pPr marL="182880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zh-CN" b="1" i="1">
              <a:sym typeface="Calibri" panose="020F050202020403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600" advTm="6000">
        <p14:gallery dir="l"/>
      </p:transition>
    </mc:Choice>
    <mc:Fallback>
      <p:transition spd="slow" advTm="6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7664"/>
                                        </p:tgtEl>
                                        <p:attrNameLst>
                                          <p:attrName>style.visibility</p:attrName>
                                        </p:attrNameLst>
                                      </p:cBhvr>
                                      <p:to>
                                        <p:strVal val="visible"/>
                                      </p:to>
                                    </p:set>
                                    <p:anim calcmode="lin" valueType="num">
                                      <p:cBhvr>
                                        <p:cTn id="7" dur="500" fill="hold"/>
                                        <p:tgtEl>
                                          <p:spTgt spid="27664"/>
                                        </p:tgtEl>
                                        <p:attrNameLst>
                                          <p:attrName>ppt_w</p:attrName>
                                        </p:attrNameLst>
                                      </p:cBhvr>
                                      <p:tavLst>
                                        <p:tav tm="0">
                                          <p:val>
                                            <p:fltVal val="0"/>
                                          </p:val>
                                        </p:tav>
                                        <p:tav tm="100000">
                                          <p:val>
                                            <p:strVal val="#ppt_w"/>
                                          </p:val>
                                        </p:tav>
                                      </p:tavLst>
                                    </p:anim>
                                    <p:anim calcmode="lin" valueType="num">
                                      <p:cBhvr>
                                        <p:cTn id="8" dur="500" fill="hold"/>
                                        <p:tgtEl>
                                          <p:spTgt spid="27664"/>
                                        </p:tgtEl>
                                        <p:attrNameLst>
                                          <p:attrName>ppt_h</p:attrName>
                                        </p:attrNameLst>
                                      </p:cBhvr>
                                      <p:tavLst>
                                        <p:tav tm="0">
                                          <p:val>
                                            <p:fltVal val="0"/>
                                          </p:val>
                                        </p:tav>
                                        <p:tav tm="100000">
                                          <p:val>
                                            <p:strVal val="#ppt_h"/>
                                          </p:val>
                                        </p:tav>
                                      </p:tavLst>
                                    </p:anim>
                                    <p:animEffect>
                                      <p:cBhvr>
                                        <p:cTn id="9" dur="500"/>
                                        <p:tgtEl>
                                          <p:spTgt spid="27664"/>
                                        </p:tgtEl>
                                      </p:cBhvr>
                                    </p:animEffect>
                                  </p:childTnLst>
                                </p:cTn>
                              </p:par>
                            </p:childTnLst>
                          </p:cTn>
                        </p:par>
                        <p:par>
                          <p:cTn id="10" fill="hold">
                            <p:stCondLst>
                              <p:cond delay="500"/>
                            </p:stCondLst>
                            <p:childTnLst>
                              <p:par>
                                <p:cTn id="11" presetID="10" presetClass="entr" presetSubtype="0" fill="hold" nodeType="afterEffect">
                                  <p:stCondLst>
                                    <p:cond delay="0"/>
                                  </p:stCondLst>
                                  <p:childTnLst>
                                    <p:set>
                                      <p:cBhvr>
                                        <p:cTn id="12" dur="1" fill="hold">
                                          <p:stCondLst>
                                            <p:cond delay="0"/>
                                          </p:stCondLst>
                                        </p:cTn>
                                        <p:tgtEl>
                                          <p:spTgt spid="27661"/>
                                        </p:tgtEl>
                                        <p:attrNameLst>
                                          <p:attrName>style.visibility</p:attrName>
                                        </p:attrNameLst>
                                      </p:cBhvr>
                                      <p:to>
                                        <p:strVal val="visible"/>
                                      </p:to>
                                    </p:set>
                                    <p:anim calcmode="lin" valueType="num">
                                      <p:cBhvr>
                                        <p:cTn id="13" dur="500" fill="hold"/>
                                        <p:tgtEl>
                                          <p:spTgt spid="27661"/>
                                        </p:tgtEl>
                                        <p:attrNameLst>
                                          <p:attrName>ppt_w</p:attrName>
                                        </p:attrNameLst>
                                      </p:cBhvr>
                                      <p:tavLst>
                                        <p:tav tm="0">
                                          <p:val>
                                            <p:fltVal val="0"/>
                                          </p:val>
                                        </p:tav>
                                        <p:tav tm="100000">
                                          <p:val>
                                            <p:strVal val="#ppt_w"/>
                                          </p:val>
                                        </p:tav>
                                      </p:tavLst>
                                    </p:anim>
                                    <p:anim calcmode="lin" valueType="num">
                                      <p:cBhvr>
                                        <p:cTn id="14" dur="500" fill="hold"/>
                                        <p:tgtEl>
                                          <p:spTgt spid="27661"/>
                                        </p:tgtEl>
                                        <p:attrNameLst>
                                          <p:attrName>ppt_h</p:attrName>
                                        </p:attrNameLst>
                                      </p:cBhvr>
                                      <p:tavLst>
                                        <p:tav tm="0">
                                          <p:val>
                                            <p:fltVal val="0"/>
                                          </p:val>
                                        </p:tav>
                                        <p:tav tm="100000">
                                          <p:val>
                                            <p:strVal val="#ppt_h"/>
                                          </p:val>
                                        </p:tav>
                                      </p:tavLst>
                                    </p:anim>
                                    <p:animEffect>
                                      <p:cBhvr>
                                        <p:cTn id="15" dur="500"/>
                                        <p:tgtEl>
                                          <p:spTgt spid="27661"/>
                                        </p:tgtEl>
                                      </p:cBhvr>
                                    </p:animEffect>
                                  </p:childTnLst>
                                </p:cTn>
                              </p:par>
                            </p:childTnLst>
                          </p:cTn>
                        </p:par>
                        <p:par>
                          <p:cTn id="16" fill="hold">
                            <p:stCondLst>
                              <p:cond delay="1000"/>
                            </p:stCondLst>
                            <p:childTnLst>
                              <p:par>
                                <p:cTn id="17" presetID="10" presetClass="entr" presetSubtype="0" fill="hold" nodeType="afterEffect">
                                  <p:stCondLst>
                                    <p:cond delay="0"/>
                                  </p:stCondLst>
                                  <p:childTnLst>
                                    <p:set>
                                      <p:cBhvr>
                                        <p:cTn id="18" dur="1" fill="hold">
                                          <p:stCondLst>
                                            <p:cond delay="0"/>
                                          </p:stCondLst>
                                        </p:cTn>
                                        <p:tgtEl>
                                          <p:spTgt spid="27655"/>
                                        </p:tgtEl>
                                        <p:attrNameLst>
                                          <p:attrName>style.visibility</p:attrName>
                                        </p:attrNameLst>
                                      </p:cBhvr>
                                      <p:to>
                                        <p:strVal val="visible"/>
                                      </p:to>
                                    </p:set>
                                    <p:anim calcmode="lin" valueType="num">
                                      <p:cBhvr>
                                        <p:cTn id="19" dur="500" fill="hold"/>
                                        <p:tgtEl>
                                          <p:spTgt spid="27655"/>
                                        </p:tgtEl>
                                        <p:attrNameLst>
                                          <p:attrName>ppt_w</p:attrName>
                                        </p:attrNameLst>
                                      </p:cBhvr>
                                      <p:tavLst>
                                        <p:tav tm="0">
                                          <p:val>
                                            <p:fltVal val="0"/>
                                          </p:val>
                                        </p:tav>
                                        <p:tav tm="100000">
                                          <p:val>
                                            <p:strVal val="#ppt_w"/>
                                          </p:val>
                                        </p:tav>
                                      </p:tavLst>
                                    </p:anim>
                                    <p:anim calcmode="lin" valueType="num">
                                      <p:cBhvr>
                                        <p:cTn id="20" dur="500" fill="hold"/>
                                        <p:tgtEl>
                                          <p:spTgt spid="27655"/>
                                        </p:tgtEl>
                                        <p:attrNameLst>
                                          <p:attrName>ppt_h</p:attrName>
                                        </p:attrNameLst>
                                      </p:cBhvr>
                                      <p:tavLst>
                                        <p:tav tm="0">
                                          <p:val>
                                            <p:fltVal val="0"/>
                                          </p:val>
                                        </p:tav>
                                        <p:tav tm="100000">
                                          <p:val>
                                            <p:strVal val="#ppt_h"/>
                                          </p:val>
                                        </p:tav>
                                      </p:tavLst>
                                    </p:anim>
                                    <p:animEffect>
                                      <p:cBhvr>
                                        <p:cTn id="21" dur="500"/>
                                        <p:tgtEl>
                                          <p:spTgt spid="27655"/>
                                        </p:tgtEl>
                                      </p:cBhvr>
                                    </p:animEffect>
                                  </p:childTnLst>
                                </p:cTn>
                              </p:par>
                            </p:childTnLst>
                          </p:cTn>
                        </p:par>
                        <p:par>
                          <p:cTn id="22" fill="hold">
                            <p:stCondLst>
                              <p:cond delay="1500"/>
                            </p:stCondLst>
                            <p:childTnLst>
                              <p:par>
                                <p:cTn id="23" presetID="10" presetClass="entr" presetSubtype="0" fill="hold" nodeType="afterEffect">
                                  <p:stCondLst>
                                    <p:cond delay="0"/>
                                  </p:stCondLst>
                                  <p:childTnLst>
                                    <p:set>
                                      <p:cBhvr>
                                        <p:cTn id="24" dur="1" fill="hold">
                                          <p:stCondLst>
                                            <p:cond delay="0"/>
                                          </p:stCondLst>
                                        </p:cTn>
                                        <p:tgtEl>
                                          <p:spTgt spid="27658"/>
                                        </p:tgtEl>
                                        <p:attrNameLst>
                                          <p:attrName>style.visibility</p:attrName>
                                        </p:attrNameLst>
                                      </p:cBhvr>
                                      <p:to>
                                        <p:strVal val="visible"/>
                                      </p:to>
                                    </p:set>
                                    <p:anim calcmode="lin" valueType="num">
                                      <p:cBhvr>
                                        <p:cTn id="25" dur="500" fill="hold"/>
                                        <p:tgtEl>
                                          <p:spTgt spid="27658"/>
                                        </p:tgtEl>
                                        <p:attrNameLst>
                                          <p:attrName>ppt_w</p:attrName>
                                        </p:attrNameLst>
                                      </p:cBhvr>
                                      <p:tavLst>
                                        <p:tav tm="0">
                                          <p:val>
                                            <p:fltVal val="0"/>
                                          </p:val>
                                        </p:tav>
                                        <p:tav tm="100000">
                                          <p:val>
                                            <p:strVal val="#ppt_w"/>
                                          </p:val>
                                        </p:tav>
                                      </p:tavLst>
                                    </p:anim>
                                    <p:anim calcmode="lin" valueType="num">
                                      <p:cBhvr>
                                        <p:cTn id="26" dur="500" fill="hold"/>
                                        <p:tgtEl>
                                          <p:spTgt spid="27658"/>
                                        </p:tgtEl>
                                        <p:attrNameLst>
                                          <p:attrName>ppt_h</p:attrName>
                                        </p:attrNameLst>
                                      </p:cBhvr>
                                      <p:tavLst>
                                        <p:tav tm="0">
                                          <p:val>
                                            <p:fltVal val="0"/>
                                          </p:val>
                                        </p:tav>
                                        <p:tav tm="100000">
                                          <p:val>
                                            <p:strVal val="#ppt_h"/>
                                          </p:val>
                                        </p:tav>
                                      </p:tavLst>
                                    </p:anim>
                                    <p:animEffect>
                                      <p:cBhvr>
                                        <p:cTn id="27" dur="500"/>
                                        <p:tgtEl>
                                          <p:spTgt spid="27658"/>
                                        </p:tgtEl>
                                      </p:cBhvr>
                                    </p:animEffect>
                                  </p:childTnLst>
                                </p:cTn>
                              </p:par>
                            </p:childTnLst>
                          </p:cTn>
                        </p:par>
                        <p:par>
                          <p:cTn id="28" fill="hold">
                            <p:stCondLst>
                              <p:cond delay="2000"/>
                            </p:stCondLst>
                            <p:childTnLst>
                              <p:par>
                                <p:cTn id="29" presetID="22" presetClass="entr" presetSubtype="8" fill="hold" grpId="0" nodeType="afterEffect">
                                  <p:stCondLst>
                                    <p:cond delay="0"/>
                                  </p:stCondLst>
                                  <p:childTnLst>
                                    <p:set>
                                      <p:cBhvr>
                                        <p:cTn id="30" dur="1" fill="hold">
                                          <p:stCondLst>
                                            <p:cond delay="0"/>
                                          </p:stCondLst>
                                        </p:cTn>
                                        <p:tgtEl>
                                          <p:spTgt spid="27651"/>
                                        </p:tgtEl>
                                        <p:attrNameLst>
                                          <p:attrName>style.visibility</p:attrName>
                                        </p:attrNameLst>
                                      </p:cBhvr>
                                      <p:to>
                                        <p:strVal val="visible"/>
                                      </p:to>
                                    </p:set>
                                    <p:animEffect>
                                      <p:cBhvr>
                                        <p:cTn id="31" dur="500"/>
                                        <p:tgtEl>
                                          <p:spTgt spid="27651"/>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27652"/>
                                        </p:tgtEl>
                                        <p:attrNameLst>
                                          <p:attrName>style.visibility</p:attrName>
                                        </p:attrNameLst>
                                      </p:cBhvr>
                                      <p:to>
                                        <p:strVal val="visible"/>
                                      </p:to>
                                    </p:set>
                                    <p:animEffect>
                                      <p:cBhvr>
                                        <p:cTn id="35" dur="500"/>
                                        <p:tgtEl>
                                          <p:spTgt spid="27652"/>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27653"/>
                                        </p:tgtEl>
                                        <p:attrNameLst>
                                          <p:attrName>style.visibility</p:attrName>
                                        </p:attrNameLst>
                                      </p:cBhvr>
                                      <p:to>
                                        <p:strVal val="visible"/>
                                      </p:to>
                                    </p:set>
                                    <p:animEffect>
                                      <p:cBhvr>
                                        <p:cTn id="39" dur="500"/>
                                        <p:tgtEl>
                                          <p:spTgt spid="27653"/>
                                        </p:tgtEl>
                                      </p:cBhvr>
                                    </p:animEffect>
                                  </p:childTnLst>
                                </p:cTn>
                              </p:par>
                            </p:childTnLst>
                          </p:cTn>
                        </p:par>
                        <p:par>
                          <p:cTn id="40" fill="hold">
                            <p:stCondLst>
                              <p:cond delay="3500"/>
                            </p:stCondLst>
                            <p:childTnLst>
                              <p:par>
                                <p:cTn id="41" presetID="22" presetClass="entr" presetSubtype="8" fill="hold" grpId="0" nodeType="afterEffect">
                                  <p:stCondLst>
                                    <p:cond delay="0"/>
                                  </p:stCondLst>
                                  <p:childTnLst>
                                    <p:set>
                                      <p:cBhvr>
                                        <p:cTn id="42" dur="1" fill="hold">
                                          <p:stCondLst>
                                            <p:cond delay="0"/>
                                          </p:stCondLst>
                                        </p:cTn>
                                        <p:tgtEl>
                                          <p:spTgt spid="27654"/>
                                        </p:tgtEl>
                                        <p:attrNameLst>
                                          <p:attrName>style.visibility</p:attrName>
                                        </p:attrNameLst>
                                      </p:cBhvr>
                                      <p:to>
                                        <p:strVal val="visible"/>
                                      </p:to>
                                    </p:set>
                                    <p:animEffect>
                                      <p:cBhvr>
                                        <p:cTn id="43" dur="500"/>
                                        <p:tgtEl>
                                          <p:spTgt spid="27654"/>
                                        </p:tgtEl>
                                      </p:cBhvr>
                                    </p:animEffect>
                                  </p:childTnLst>
                                </p:cTn>
                              </p:par>
                            </p:childTnLst>
                          </p:cTn>
                        </p:par>
                        <p:par>
                          <p:cTn id="44" fill="hold">
                            <p:stCondLst>
                              <p:cond delay="4000"/>
                            </p:stCondLst>
                            <p:childTnLst>
                              <p:par>
                                <p:cTn id="45" presetID="23" presetClass="entr" presetSubtype="16" fill="hold" grpId="0" nodeType="afterEffect">
                                  <p:stCondLst>
                                    <p:cond delay="0"/>
                                  </p:stCondLst>
                                  <p:childTnLst>
                                    <p:set>
                                      <p:cBhvr>
                                        <p:cTn id="46" dur="1" fill="hold">
                                          <p:stCondLst>
                                            <p:cond delay="0"/>
                                          </p:stCondLst>
                                        </p:cTn>
                                        <p:tgtEl>
                                          <p:spTgt spid="27667"/>
                                        </p:tgtEl>
                                        <p:attrNameLst>
                                          <p:attrName>style.visibility</p:attrName>
                                        </p:attrNameLst>
                                      </p:cBhvr>
                                      <p:to>
                                        <p:strVal val="visible"/>
                                      </p:to>
                                    </p:set>
                                    <p:anim calcmode="lin" valueType="num">
                                      <p:cBhvr>
                                        <p:cTn id="47" dur="500" fill="hold"/>
                                        <p:tgtEl>
                                          <p:spTgt spid="27667"/>
                                        </p:tgtEl>
                                        <p:attrNameLst>
                                          <p:attrName>ppt_w</p:attrName>
                                        </p:attrNameLst>
                                      </p:cBhvr>
                                      <p:tavLst>
                                        <p:tav tm="0">
                                          <p:val>
                                            <p:fltVal val="0"/>
                                          </p:val>
                                        </p:tav>
                                        <p:tav tm="100000">
                                          <p:val>
                                            <p:strVal val="#ppt_w"/>
                                          </p:val>
                                        </p:tav>
                                      </p:tavLst>
                                    </p:anim>
                                    <p:anim calcmode="lin" valueType="num">
                                      <p:cBhvr>
                                        <p:cTn id="48" dur="500" fill="hold"/>
                                        <p:tgtEl>
                                          <p:spTgt spid="27667"/>
                                        </p:tgtEl>
                                        <p:attrNameLst>
                                          <p:attrName>ppt_h</p:attrName>
                                        </p:attrNameLst>
                                      </p:cBhvr>
                                      <p:tavLst>
                                        <p:tav tm="0">
                                          <p:val>
                                            <p:fltVal val="0"/>
                                          </p:val>
                                        </p:tav>
                                        <p:tav tm="100000">
                                          <p:val>
                                            <p:strVal val="#ppt_h"/>
                                          </p:val>
                                        </p:tav>
                                      </p:tavLst>
                                    </p:anim>
                                  </p:childTnLst>
                                </p:cTn>
                              </p:par>
                            </p:childTnLst>
                          </p:cTn>
                        </p:par>
                        <p:par>
                          <p:cTn id="49" fill="hold">
                            <p:stCondLst>
                              <p:cond delay="4500"/>
                            </p:stCondLst>
                            <p:childTnLst>
                              <p:par>
                                <p:cTn id="50" presetID="23" presetClass="entr" presetSubtype="16" fill="hold" grpId="0" nodeType="afterEffect">
                                  <p:stCondLst>
                                    <p:cond delay="0"/>
                                  </p:stCondLst>
                                  <p:childTnLst>
                                    <p:set>
                                      <p:cBhvr>
                                        <p:cTn id="51" dur="1" fill="hold">
                                          <p:stCondLst>
                                            <p:cond delay="0"/>
                                          </p:stCondLst>
                                        </p:cTn>
                                        <p:tgtEl>
                                          <p:spTgt spid="27668"/>
                                        </p:tgtEl>
                                        <p:attrNameLst>
                                          <p:attrName>style.visibility</p:attrName>
                                        </p:attrNameLst>
                                      </p:cBhvr>
                                      <p:to>
                                        <p:strVal val="visible"/>
                                      </p:to>
                                    </p:set>
                                    <p:anim calcmode="lin" valueType="num">
                                      <p:cBhvr>
                                        <p:cTn id="52" dur="500" fill="hold"/>
                                        <p:tgtEl>
                                          <p:spTgt spid="27668"/>
                                        </p:tgtEl>
                                        <p:attrNameLst>
                                          <p:attrName>ppt_w</p:attrName>
                                        </p:attrNameLst>
                                      </p:cBhvr>
                                      <p:tavLst>
                                        <p:tav tm="0">
                                          <p:val>
                                            <p:fltVal val="0"/>
                                          </p:val>
                                        </p:tav>
                                        <p:tav tm="100000">
                                          <p:val>
                                            <p:strVal val="#ppt_w"/>
                                          </p:val>
                                        </p:tav>
                                      </p:tavLst>
                                    </p:anim>
                                    <p:anim calcmode="lin" valueType="num">
                                      <p:cBhvr>
                                        <p:cTn id="53" dur="500" fill="hold"/>
                                        <p:tgtEl>
                                          <p:spTgt spid="27668"/>
                                        </p:tgtEl>
                                        <p:attrNameLst>
                                          <p:attrName>ppt_h</p:attrName>
                                        </p:attrNameLst>
                                      </p:cBhvr>
                                      <p:tavLst>
                                        <p:tav tm="0">
                                          <p:val>
                                            <p:fltVal val="0"/>
                                          </p:val>
                                        </p:tav>
                                        <p:tav tm="100000">
                                          <p:val>
                                            <p:strVal val="#ppt_h"/>
                                          </p:val>
                                        </p:tav>
                                      </p:tavLst>
                                    </p:anim>
                                  </p:childTnLst>
                                </p:cTn>
                              </p:par>
                            </p:childTnLst>
                          </p:cTn>
                        </p:par>
                        <p:par>
                          <p:cTn id="54" fill="hold">
                            <p:stCondLst>
                              <p:cond delay="5000"/>
                            </p:stCondLst>
                            <p:childTnLst>
                              <p:par>
                                <p:cTn id="55" presetID="23" presetClass="entr" presetSubtype="16" fill="hold" grpId="0" nodeType="afterEffect">
                                  <p:stCondLst>
                                    <p:cond delay="0"/>
                                  </p:stCondLst>
                                  <p:childTnLst>
                                    <p:set>
                                      <p:cBhvr>
                                        <p:cTn id="56" dur="1" fill="hold">
                                          <p:stCondLst>
                                            <p:cond delay="0"/>
                                          </p:stCondLst>
                                        </p:cTn>
                                        <p:tgtEl>
                                          <p:spTgt spid="27669"/>
                                        </p:tgtEl>
                                        <p:attrNameLst>
                                          <p:attrName>style.visibility</p:attrName>
                                        </p:attrNameLst>
                                      </p:cBhvr>
                                      <p:to>
                                        <p:strVal val="visible"/>
                                      </p:to>
                                    </p:set>
                                    <p:anim calcmode="lin" valueType="num">
                                      <p:cBhvr>
                                        <p:cTn id="57" dur="500" fill="hold"/>
                                        <p:tgtEl>
                                          <p:spTgt spid="27669"/>
                                        </p:tgtEl>
                                        <p:attrNameLst>
                                          <p:attrName>ppt_w</p:attrName>
                                        </p:attrNameLst>
                                      </p:cBhvr>
                                      <p:tavLst>
                                        <p:tav tm="0">
                                          <p:val>
                                            <p:fltVal val="0"/>
                                          </p:val>
                                        </p:tav>
                                        <p:tav tm="100000">
                                          <p:val>
                                            <p:strVal val="#ppt_w"/>
                                          </p:val>
                                        </p:tav>
                                      </p:tavLst>
                                    </p:anim>
                                    <p:anim calcmode="lin" valueType="num">
                                      <p:cBhvr>
                                        <p:cTn id="58" dur="500" fill="hold"/>
                                        <p:tgtEl>
                                          <p:spTgt spid="27669"/>
                                        </p:tgtEl>
                                        <p:attrNameLst>
                                          <p:attrName>ppt_h</p:attrName>
                                        </p:attrNameLst>
                                      </p:cBhvr>
                                      <p:tavLst>
                                        <p:tav tm="0">
                                          <p:val>
                                            <p:fltVal val="0"/>
                                          </p:val>
                                        </p:tav>
                                        <p:tav tm="100000">
                                          <p:val>
                                            <p:strVal val="#ppt_h"/>
                                          </p:val>
                                        </p:tav>
                                      </p:tavLst>
                                    </p:anim>
                                  </p:childTnLst>
                                </p:cTn>
                              </p:par>
                            </p:childTnLst>
                          </p:cTn>
                        </p:par>
                        <p:par>
                          <p:cTn id="59" fill="hold">
                            <p:stCondLst>
                              <p:cond delay="5500"/>
                            </p:stCondLst>
                            <p:childTnLst>
                              <p:par>
                                <p:cTn id="60" presetID="23" presetClass="entr" presetSubtype="16" fill="hold" grpId="0" nodeType="afterEffect">
                                  <p:stCondLst>
                                    <p:cond delay="0"/>
                                  </p:stCondLst>
                                  <p:childTnLst>
                                    <p:set>
                                      <p:cBhvr>
                                        <p:cTn id="61" dur="1" fill="hold">
                                          <p:stCondLst>
                                            <p:cond delay="0"/>
                                          </p:stCondLst>
                                        </p:cTn>
                                        <p:tgtEl>
                                          <p:spTgt spid="27670"/>
                                        </p:tgtEl>
                                        <p:attrNameLst>
                                          <p:attrName>style.visibility</p:attrName>
                                        </p:attrNameLst>
                                      </p:cBhvr>
                                      <p:to>
                                        <p:strVal val="visible"/>
                                      </p:to>
                                    </p:set>
                                    <p:anim calcmode="lin" valueType="num">
                                      <p:cBhvr>
                                        <p:cTn id="62" dur="500" fill="hold"/>
                                        <p:tgtEl>
                                          <p:spTgt spid="27670"/>
                                        </p:tgtEl>
                                        <p:attrNameLst>
                                          <p:attrName>ppt_w</p:attrName>
                                        </p:attrNameLst>
                                      </p:cBhvr>
                                      <p:tavLst>
                                        <p:tav tm="0">
                                          <p:val>
                                            <p:fltVal val="0"/>
                                          </p:val>
                                        </p:tav>
                                        <p:tav tm="100000">
                                          <p:val>
                                            <p:strVal val="#ppt_w"/>
                                          </p:val>
                                        </p:tav>
                                      </p:tavLst>
                                    </p:anim>
                                    <p:anim calcmode="lin" valueType="num">
                                      <p:cBhvr>
                                        <p:cTn id="63" dur="500" fill="hold"/>
                                        <p:tgtEl>
                                          <p:spTgt spid="27670"/>
                                        </p:tgtEl>
                                        <p:attrNameLst>
                                          <p:attrName>ppt_h</p:attrName>
                                        </p:attrNameLst>
                                      </p:cBhvr>
                                      <p:tavLst>
                                        <p:tav tm="0">
                                          <p:val>
                                            <p:fltVal val="0"/>
                                          </p:val>
                                        </p:tav>
                                        <p:tav tm="100000">
                                          <p:val>
                                            <p:strVal val="#ppt_h"/>
                                          </p:val>
                                        </p:tav>
                                      </p:tavLst>
                                    </p:anim>
                                  </p:childTnLst>
                                </p:cTn>
                              </p:par>
                            </p:childTnLst>
                          </p:cTn>
                        </p:par>
                        <p:par>
                          <p:cTn id="64" fill="hold">
                            <p:stCondLst>
                              <p:cond delay="6000"/>
                            </p:stCondLst>
                            <p:childTnLst>
                              <p:par>
                                <p:cTn id="65" presetID="12" presetClass="entr" presetSubtype="4" fill="hold" grpId="0" nodeType="afterEffect">
                                  <p:stCondLst>
                                    <p:cond delay="0"/>
                                  </p:stCondLst>
                                  <p:childTnLst>
                                    <p:set>
                                      <p:cBhvr>
                                        <p:cTn id="66" dur="1" fill="hold">
                                          <p:stCondLst>
                                            <p:cond delay="0"/>
                                          </p:stCondLst>
                                        </p:cTn>
                                        <p:tgtEl>
                                          <p:spTgt spid="27671"/>
                                        </p:tgtEl>
                                        <p:attrNameLst>
                                          <p:attrName>style.visibility</p:attrName>
                                        </p:attrNameLst>
                                      </p:cBhvr>
                                      <p:to>
                                        <p:strVal val="visible"/>
                                      </p:to>
                                    </p:set>
                                    <p:anim calcmode="lin" valueType="num">
                                      <p:cBhvr>
                                        <p:cTn id="67" dur="500"/>
                                        <p:tgtEl>
                                          <p:spTgt spid="27671"/>
                                        </p:tgtEl>
                                        <p:attrNameLst>
                                          <p:attrName>ppt_y</p:attrName>
                                        </p:attrNameLst>
                                      </p:cBhvr>
                                      <p:tavLst>
                                        <p:tav tm="0">
                                          <p:val>
                                            <p:strVal val="#ppt_y+#ppt_h*1.125000"/>
                                          </p:val>
                                        </p:tav>
                                        <p:tav tm="100000">
                                          <p:val>
                                            <p:strVal val="#ppt_y"/>
                                          </p:val>
                                        </p:tav>
                                      </p:tavLst>
                                    </p:anim>
                                    <p:animEffect>
                                      <p:cBhvr>
                                        <p:cTn id="68" dur="500"/>
                                        <p:tgtEl>
                                          <p:spTgt spid="27671"/>
                                        </p:tgtEl>
                                      </p:cBhvr>
                                    </p:animEffect>
                                  </p:childTnLst>
                                </p:cTn>
                              </p:par>
                            </p:childTnLst>
                          </p:cTn>
                        </p:par>
                        <p:par>
                          <p:cTn id="69" fill="hold">
                            <p:stCondLst>
                              <p:cond delay="6500"/>
                            </p:stCondLst>
                            <p:childTnLst>
                              <p:par>
                                <p:cTn id="70" presetID="12" presetClass="entr" presetSubtype="4" fill="hold" grpId="0" nodeType="afterEffect">
                                  <p:stCondLst>
                                    <p:cond delay="0"/>
                                  </p:stCondLst>
                                  <p:childTnLst>
                                    <p:set>
                                      <p:cBhvr>
                                        <p:cTn id="71" dur="1" fill="hold">
                                          <p:stCondLst>
                                            <p:cond delay="0"/>
                                          </p:stCondLst>
                                        </p:cTn>
                                        <p:tgtEl>
                                          <p:spTgt spid="27672"/>
                                        </p:tgtEl>
                                        <p:attrNameLst>
                                          <p:attrName>style.visibility</p:attrName>
                                        </p:attrNameLst>
                                      </p:cBhvr>
                                      <p:to>
                                        <p:strVal val="visible"/>
                                      </p:to>
                                    </p:set>
                                    <p:anim calcmode="lin" valueType="num">
                                      <p:cBhvr>
                                        <p:cTn id="72" dur="500"/>
                                        <p:tgtEl>
                                          <p:spTgt spid="27672"/>
                                        </p:tgtEl>
                                        <p:attrNameLst>
                                          <p:attrName>ppt_y</p:attrName>
                                        </p:attrNameLst>
                                      </p:cBhvr>
                                      <p:tavLst>
                                        <p:tav tm="0">
                                          <p:val>
                                            <p:strVal val="#ppt_y+#ppt_h*1.125000"/>
                                          </p:val>
                                        </p:tav>
                                        <p:tav tm="100000">
                                          <p:val>
                                            <p:strVal val="#ppt_y"/>
                                          </p:val>
                                        </p:tav>
                                      </p:tavLst>
                                    </p:anim>
                                    <p:animEffect>
                                      <p:cBhvr>
                                        <p:cTn id="73" dur="500"/>
                                        <p:tgtEl>
                                          <p:spTgt spid="27672"/>
                                        </p:tgtEl>
                                      </p:cBhvr>
                                    </p:animEffect>
                                  </p:childTnLst>
                                </p:cTn>
                              </p:par>
                            </p:childTnLst>
                          </p:cTn>
                        </p:par>
                        <p:par>
                          <p:cTn id="74" fill="hold">
                            <p:stCondLst>
                              <p:cond delay="7000"/>
                            </p:stCondLst>
                            <p:childTnLst>
                              <p:par>
                                <p:cTn id="75" presetID="12" presetClass="entr" presetSubtype="4" fill="hold" grpId="0" nodeType="afterEffect">
                                  <p:stCondLst>
                                    <p:cond delay="0"/>
                                  </p:stCondLst>
                                  <p:childTnLst>
                                    <p:set>
                                      <p:cBhvr>
                                        <p:cTn id="76" dur="1" fill="hold">
                                          <p:stCondLst>
                                            <p:cond delay="0"/>
                                          </p:stCondLst>
                                        </p:cTn>
                                        <p:tgtEl>
                                          <p:spTgt spid="27673"/>
                                        </p:tgtEl>
                                        <p:attrNameLst>
                                          <p:attrName>style.visibility</p:attrName>
                                        </p:attrNameLst>
                                      </p:cBhvr>
                                      <p:to>
                                        <p:strVal val="visible"/>
                                      </p:to>
                                    </p:set>
                                    <p:anim calcmode="lin" valueType="num">
                                      <p:cBhvr>
                                        <p:cTn id="77" dur="500"/>
                                        <p:tgtEl>
                                          <p:spTgt spid="27673"/>
                                        </p:tgtEl>
                                        <p:attrNameLst>
                                          <p:attrName>ppt_y</p:attrName>
                                        </p:attrNameLst>
                                      </p:cBhvr>
                                      <p:tavLst>
                                        <p:tav tm="0">
                                          <p:val>
                                            <p:strVal val="#ppt_y+#ppt_h*1.125000"/>
                                          </p:val>
                                        </p:tav>
                                        <p:tav tm="100000">
                                          <p:val>
                                            <p:strVal val="#ppt_y"/>
                                          </p:val>
                                        </p:tav>
                                      </p:tavLst>
                                    </p:anim>
                                    <p:animEffect>
                                      <p:cBhvr>
                                        <p:cTn id="78" dur="500"/>
                                        <p:tgtEl>
                                          <p:spTgt spid="27673"/>
                                        </p:tgtEl>
                                      </p:cBhvr>
                                    </p:animEffect>
                                  </p:childTnLst>
                                </p:cTn>
                              </p:par>
                            </p:childTnLst>
                          </p:cTn>
                        </p:par>
                        <p:par>
                          <p:cTn id="79" fill="hold">
                            <p:stCondLst>
                              <p:cond delay="7500"/>
                            </p:stCondLst>
                            <p:childTnLst>
                              <p:par>
                                <p:cTn id="80" presetID="12" presetClass="entr" presetSubtype="4" fill="hold" grpId="0" nodeType="afterEffect">
                                  <p:stCondLst>
                                    <p:cond delay="0"/>
                                  </p:stCondLst>
                                  <p:childTnLst>
                                    <p:set>
                                      <p:cBhvr>
                                        <p:cTn id="81" dur="1" fill="hold">
                                          <p:stCondLst>
                                            <p:cond delay="0"/>
                                          </p:stCondLst>
                                        </p:cTn>
                                        <p:tgtEl>
                                          <p:spTgt spid="27674"/>
                                        </p:tgtEl>
                                        <p:attrNameLst>
                                          <p:attrName>style.visibility</p:attrName>
                                        </p:attrNameLst>
                                      </p:cBhvr>
                                      <p:to>
                                        <p:strVal val="visible"/>
                                      </p:to>
                                    </p:set>
                                    <p:anim calcmode="lin" valueType="num">
                                      <p:cBhvr>
                                        <p:cTn id="82" dur="500"/>
                                        <p:tgtEl>
                                          <p:spTgt spid="27674"/>
                                        </p:tgtEl>
                                        <p:attrNameLst>
                                          <p:attrName>ppt_y</p:attrName>
                                        </p:attrNameLst>
                                      </p:cBhvr>
                                      <p:tavLst>
                                        <p:tav tm="0">
                                          <p:val>
                                            <p:strVal val="#ppt_y+#ppt_h*1.125000"/>
                                          </p:val>
                                        </p:tav>
                                        <p:tav tm="100000">
                                          <p:val>
                                            <p:strVal val="#ppt_y"/>
                                          </p:val>
                                        </p:tav>
                                      </p:tavLst>
                                    </p:anim>
                                    <p:animEffect>
                                      <p:cBhvr>
                                        <p:cTn id="83" dur="500"/>
                                        <p:tgtEl>
                                          <p:spTgt spid="27674"/>
                                        </p:tgtEl>
                                      </p:cBhvr>
                                    </p:animEffect>
                                  </p:childTnLst>
                                </p:cTn>
                              </p:par>
                            </p:childTnLst>
                          </p:cTn>
                        </p:par>
                        <p:par>
                          <p:cTn id="84" fill="hold">
                            <p:stCondLst>
                              <p:cond delay="8000"/>
                            </p:stCondLst>
                            <p:childTnLst>
                              <p:par>
                                <p:cTn id="85" presetID="9" presetClass="entr" presetSubtype="0" fill="hold" grpId="0" nodeType="afterEffect">
                                  <p:stCondLst>
                                    <p:cond delay="0"/>
                                  </p:stCondLst>
                                  <p:childTnLst>
                                    <p:set>
                                      <p:cBhvr>
                                        <p:cTn id="86" dur="1" fill="hold">
                                          <p:stCondLst>
                                            <p:cond delay="0"/>
                                          </p:stCondLst>
                                        </p:cTn>
                                        <p:tgtEl>
                                          <p:spTgt spid="27675">
                                            <p:txEl>
                                              <p:pRg st="0" end="0"/>
                                            </p:txEl>
                                          </p:spTgt>
                                        </p:tgtEl>
                                        <p:attrNameLst>
                                          <p:attrName>style.visibility</p:attrName>
                                        </p:attrNameLst>
                                      </p:cBhvr>
                                      <p:to>
                                        <p:strVal val="visible"/>
                                      </p:to>
                                    </p:set>
                                    <p:animEffect>
                                      <p:cBhvr>
                                        <p:cTn id="87" dur="500"/>
                                        <p:tgtEl>
                                          <p:spTgt spid="27675">
                                            <p:txEl>
                                              <p:pRg st="0" end="0"/>
                                            </p:txEl>
                                          </p:spTgt>
                                        </p:tgtEl>
                                      </p:cBhvr>
                                    </p:animEffect>
                                  </p:childTnLst>
                                </p:cTn>
                              </p:par>
                            </p:childTnLst>
                          </p:cTn>
                        </p:par>
                        <p:par>
                          <p:cTn id="88" fill="hold">
                            <p:stCondLst>
                              <p:cond delay="8500"/>
                            </p:stCondLst>
                            <p:childTnLst>
                              <p:par>
                                <p:cTn id="89" presetID="22" presetClass="entr" presetSubtype="8" fill="hold" grpId="0" nodeType="afterEffect">
                                  <p:stCondLst>
                                    <p:cond delay="0"/>
                                  </p:stCondLst>
                                  <p:childTnLst>
                                    <p:set>
                                      <p:cBhvr>
                                        <p:cTn id="90" dur="1" fill="hold">
                                          <p:stCondLst>
                                            <p:cond delay="0"/>
                                          </p:stCondLst>
                                        </p:cTn>
                                        <p:tgtEl>
                                          <p:spTgt spid="27676"/>
                                        </p:tgtEl>
                                        <p:attrNameLst>
                                          <p:attrName>style.visibility</p:attrName>
                                        </p:attrNameLst>
                                      </p:cBhvr>
                                      <p:to>
                                        <p:strVal val="visible"/>
                                      </p:to>
                                    </p:set>
                                    <p:animEffect>
                                      <p:cBhvr>
                                        <p:cTn id="91" dur="500"/>
                                        <p:tgtEl>
                                          <p:spTgt spid="27676"/>
                                        </p:tgtEl>
                                      </p:cBhvr>
                                    </p:animEffect>
                                  </p:childTnLst>
                                </p:cTn>
                              </p:par>
                            </p:childTnLst>
                          </p:cTn>
                        </p:par>
                        <p:par>
                          <p:cTn id="92" fill="hold">
                            <p:stCondLst>
                              <p:cond delay="9000"/>
                            </p:stCondLst>
                            <p:childTnLst>
                              <p:par>
                                <p:cTn id="93" presetID="10" presetClass="entr" presetSubtype="0" fill="hold" grpId="0" nodeType="afterEffect">
                                  <p:stCondLst>
                                    <p:cond delay="0"/>
                                  </p:stCondLst>
                                  <p:childTnLst>
                                    <p:set>
                                      <p:cBhvr>
                                        <p:cTn id="94" dur="1" fill="hold">
                                          <p:stCondLst>
                                            <p:cond delay="0"/>
                                          </p:stCondLst>
                                        </p:cTn>
                                        <p:tgtEl>
                                          <p:spTgt spid="27677"/>
                                        </p:tgtEl>
                                        <p:attrNameLst>
                                          <p:attrName>style.visibility</p:attrName>
                                        </p:attrNameLst>
                                      </p:cBhvr>
                                      <p:to>
                                        <p:strVal val="visible"/>
                                      </p:to>
                                    </p:set>
                                    <p:anim calcmode="lin" valueType="num">
                                      <p:cBhvr>
                                        <p:cTn id="95" dur="500" fill="hold"/>
                                        <p:tgtEl>
                                          <p:spTgt spid="27677"/>
                                        </p:tgtEl>
                                        <p:attrNameLst>
                                          <p:attrName>ppt_w</p:attrName>
                                        </p:attrNameLst>
                                      </p:cBhvr>
                                      <p:tavLst>
                                        <p:tav tm="0">
                                          <p:val>
                                            <p:fltVal val="0"/>
                                          </p:val>
                                        </p:tav>
                                        <p:tav tm="100000">
                                          <p:val>
                                            <p:strVal val="#ppt_w"/>
                                          </p:val>
                                        </p:tav>
                                      </p:tavLst>
                                    </p:anim>
                                    <p:anim calcmode="lin" valueType="num">
                                      <p:cBhvr>
                                        <p:cTn id="96" dur="500" fill="hold"/>
                                        <p:tgtEl>
                                          <p:spTgt spid="27677"/>
                                        </p:tgtEl>
                                        <p:attrNameLst>
                                          <p:attrName>ppt_h</p:attrName>
                                        </p:attrNameLst>
                                      </p:cBhvr>
                                      <p:tavLst>
                                        <p:tav tm="0">
                                          <p:val>
                                            <p:fltVal val="0"/>
                                          </p:val>
                                        </p:tav>
                                        <p:tav tm="100000">
                                          <p:val>
                                            <p:strVal val="#ppt_h"/>
                                          </p:val>
                                        </p:tav>
                                      </p:tavLst>
                                    </p:anim>
                                    <p:animEffect>
                                      <p:cBhvr>
                                        <p:cTn id="97" dur="500"/>
                                        <p:tgtEl>
                                          <p:spTgt spid="276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ldLvl="0" animBg="1" autoUpdateAnimBg="0"/>
      <p:bldP spid="27652" grpId="0" bldLvl="0" animBg="1" autoUpdateAnimBg="0"/>
      <p:bldP spid="27653" grpId="0" bldLvl="0" animBg="1" autoUpdateAnimBg="0"/>
      <p:bldP spid="27654" grpId="0" bldLvl="0" animBg="1" autoUpdateAnimBg="0"/>
      <p:bldP spid="27667" grpId="0" bldLvl="0" autoUpdateAnimBg="0"/>
      <p:bldP spid="27668" grpId="0" bldLvl="0" autoUpdateAnimBg="0"/>
      <p:bldP spid="27669" grpId="0" bldLvl="0" autoUpdateAnimBg="0"/>
      <p:bldP spid="27670" grpId="0" bldLvl="0" autoUpdateAnimBg="0"/>
      <p:bldP spid="27671" grpId="0" bldLvl="0" autoUpdateAnimBg="0"/>
      <p:bldP spid="27672" grpId="0" bldLvl="0" autoUpdateAnimBg="0"/>
      <p:bldP spid="27673" grpId="0" bldLvl="0" autoUpdateAnimBg="0"/>
      <p:bldP spid="27674" grpId="0" bldLvl="0" autoUpdateAnimBg="0"/>
      <p:bldP spid="27675" grpId="0" bldLvl="0" autoUpdateAnimBg="0" build="p"/>
      <p:bldP spid="27676" grpId="0" bldLvl="0" animBg="1" autoUpdateAnimBg="0"/>
      <p:bldP spid="27677" grpId="0" bldLvl="0" animBg="1"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Slide Number Placeholder 5"/>
          <p:cNvSpPr>
            <a:spLocks noChangeArrowheads="1"/>
          </p:cNvSpPr>
          <p:nvPr/>
        </p:nvSpPr>
        <p:spPr bwMode="auto">
          <a:xfrm>
            <a:off x="9242425" y="6864350"/>
            <a:ext cx="2892425"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40683" tIns="20343" rIns="40683" bIns="20343" anchor="ctr"/>
          <a:lstStyle/>
          <a:p>
            <a:pPr algn="r" eaLnBrk="1" hangingPunct="1"/>
            <a:r>
              <a:rPr lang="zh-CN" altLang="en-US" sz="500">
                <a:solidFill>
                  <a:srgbClr val="5F5F5F"/>
                </a:solidFill>
                <a:sym typeface="Calibri" panose="020F0502020204030204" pitchFamily="34" charset="0"/>
              </a:rPr>
              <a:t>*</a:t>
            </a:r>
            <a:endParaRPr lang="zh-CN" altLang="en-US" sz="500">
              <a:solidFill>
                <a:srgbClr val="A5A5A5"/>
              </a:solidFill>
              <a:ea typeface="幼圆" panose="02010509060101010101" pitchFamily="49" charset="-122"/>
              <a:sym typeface="Calibri" panose="020F0502020204030204" pitchFamily="34" charset="0"/>
            </a:endParaRPr>
          </a:p>
        </p:txBody>
      </p:sp>
      <p:sp>
        <p:nvSpPr>
          <p:cNvPr id="28676" name="直接连接符 87"/>
          <p:cNvSpPr>
            <a:spLocks noChangeShapeType="1"/>
          </p:cNvSpPr>
          <p:nvPr/>
        </p:nvSpPr>
        <p:spPr bwMode="auto">
          <a:xfrm>
            <a:off x="10821988" y="2679700"/>
            <a:ext cx="1587" cy="3290888"/>
          </a:xfrm>
          <a:prstGeom prst="line">
            <a:avLst/>
          </a:prstGeom>
          <a:noFill/>
          <a:ln w="9525" cmpd="sng">
            <a:solidFill>
              <a:srgbClr val="A5A5A5"/>
            </a:solidFill>
            <a:miter lim="800000"/>
          </a:ln>
          <a:extLst>
            <a:ext uri="{909E8E84-426E-40DD-AFC4-6F175D3DCCD1}">
              <a14:hiddenFill xmlns:a14="http://schemas.microsoft.com/office/drawing/2010/main">
                <a:noFill/>
              </a14:hiddenFill>
            </a:ext>
          </a:extLst>
        </p:spPr>
        <p:txBody>
          <a:bodyPr/>
          <a:lstStyle>
            <a:lvl1pPr>
              <a:defRPr>
                <a:solidFill>
                  <a:schemeClr val="tx1"/>
                </a:solidFill>
                <a:latin typeface="Calibri" panose="020F0502020204030204" pitchFamily="34" charset="0"/>
                <a:ea typeface="宋体" panose="02010600030101010101" pitchFamily="2" charset="-122"/>
              </a:defRPr>
            </a:lvl1pPr>
            <a:lvl2pPr marL="457200">
              <a:defRPr>
                <a:solidFill>
                  <a:schemeClr val="tx1"/>
                </a:solidFill>
                <a:latin typeface="Calibri" panose="020F0502020204030204" pitchFamily="34" charset="0"/>
                <a:ea typeface="宋体" panose="02010600030101010101" pitchFamily="2" charset="-122"/>
              </a:defRPr>
            </a:lvl2pPr>
            <a:lvl3pPr marL="914400">
              <a:defRPr>
                <a:solidFill>
                  <a:schemeClr val="tx1"/>
                </a:solidFill>
                <a:latin typeface="Calibri" panose="020F0502020204030204" pitchFamily="34" charset="0"/>
                <a:ea typeface="宋体" panose="02010600030101010101" pitchFamily="2" charset="-122"/>
              </a:defRPr>
            </a:lvl3pPr>
            <a:lvl4pPr marL="1371600">
              <a:defRPr>
                <a:solidFill>
                  <a:schemeClr val="tx1"/>
                </a:solidFill>
                <a:latin typeface="Calibri" panose="020F0502020204030204" pitchFamily="34" charset="0"/>
                <a:ea typeface="宋体" panose="02010600030101010101" pitchFamily="2" charset="-122"/>
              </a:defRPr>
            </a:lvl4pPr>
            <a:lvl5pPr marL="182880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zh-CN">
              <a:sym typeface="Calibri" panose="020F0502020204030204" pitchFamily="34" charset="0"/>
            </a:endParaRPr>
          </a:p>
        </p:txBody>
      </p:sp>
      <p:sp>
        <p:nvSpPr>
          <p:cNvPr id="28677" name="直接连接符 88"/>
          <p:cNvSpPr>
            <a:spLocks noChangeShapeType="1"/>
          </p:cNvSpPr>
          <p:nvPr/>
        </p:nvSpPr>
        <p:spPr bwMode="auto">
          <a:xfrm>
            <a:off x="11066463" y="2679700"/>
            <a:ext cx="1587" cy="3290888"/>
          </a:xfrm>
          <a:prstGeom prst="line">
            <a:avLst/>
          </a:prstGeom>
          <a:noFill/>
          <a:ln w="9525" cmpd="sng">
            <a:solidFill>
              <a:srgbClr val="A5A5A5"/>
            </a:solidFill>
            <a:miter lim="800000"/>
          </a:ln>
          <a:extLst>
            <a:ext uri="{909E8E84-426E-40DD-AFC4-6F175D3DCCD1}">
              <a14:hiddenFill xmlns:a14="http://schemas.microsoft.com/office/drawing/2010/main">
                <a:noFill/>
              </a14:hiddenFill>
            </a:ext>
          </a:extLst>
        </p:spPr>
        <p:txBody>
          <a:bodyPr/>
          <a:lstStyle>
            <a:lvl1pPr>
              <a:defRPr>
                <a:solidFill>
                  <a:schemeClr val="tx1"/>
                </a:solidFill>
                <a:latin typeface="Calibri" panose="020F0502020204030204" pitchFamily="34" charset="0"/>
                <a:ea typeface="宋体" panose="02010600030101010101" pitchFamily="2" charset="-122"/>
              </a:defRPr>
            </a:lvl1pPr>
            <a:lvl2pPr marL="457200">
              <a:defRPr>
                <a:solidFill>
                  <a:schemeClr val="tx1"/>
                </a:solidFill>
                <a:latin typeface="Calibri" panose="020F0502020204030204" pitchFamily="34" charset="0"/>
                <a:ea typeface="宋体" panose="02010600030101010101" pitchFamily="2" charset="-122"/>
              </a:defRPr>
            </a:lvl2pPr>
            <a:lvl3pPr marL="914400">
              <a:defRPr>
                <a:solidFill>
                  <a:schemeClr val="tx1"/>
                </a:solidFill>
                <a:latin typeface="Calibri" panose="020F0502020204030204" pitchFamily="34" charset="0"/>
                <a:ea typeface="宋体" panose="02010600030101010101" pitchFamily="2" charset="-122"/>
              </a:defRPr>
            </a:lvl3pPr>
            <a:lvl4pPr marL="1371600">
              <a:defRPr>
                <a:solidFill>
                  <a:schemeClr val="tx1"/>
                </a:solidFill>
                <a:latin typeface="Calibri" panose="020F0502020204030204" pitchFamily="34" charset="0"/>
                <a:ea typeface="宋体" panose="02010600030101010101" pitchFamily="2" charset="-122"/>
              </a:defRPr>
            </a:lvl4pPr>
            <a:lvl5pPr marL="182880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zh-CN">
              <a:sym typeface="Calibri" panose="020F0502020204030204" pitchFamily="34" charset="0"/>
            </a:endParaRPr>
          </a:p>
        </p:txBody>
      </p:sp>
      <p:sp>
        <p:nvSpPr>
          <p:cNvPr id="28678" name="直接连接符 89"/>
          <p:cNvSpPr>
            <a:spLocks noChangeShapeType="1"/>
          </p:cNvSpPr>
          <p:nvPr/>
        </p:nvSpPr>
        <p:spPr bwMode="auto">
          <a:xfrm>
            <a:off x="11312525" y="2679700"/>
            <a:ext cx="0" cy="3290888"/>
          </a:xfrm>
          <a:prstGeom prst="line">
            <a:avLst/>
          </a:prstGeom>
          <a:noFill/>
          <a:ln w="9525" cmpd="sng">
            <a:solidFill>
              <a:srgbClr val="A5A5A5"/>
            </a:solidFill>
            <a:miter lim="800000"/>
          </a:ln>
          <a:extLst>
            <a:ext uri="{909E8E84-426E-40DD-AFC4-6F175D3DCCD1}">
              <a14:hiddenFill xmlns:a14="http://schemas.microsoft.com/office/drawing/2010/main">
                <a:noFill/>
              </a14:hiddenFill>
            </a:ext>
          </a:extLst>
        </p:spPr>
        <p:txBody>
          <a:bodyPr/>
          <a:lstStyle>
            <a:lvl1pPr>
              <a:defRPr>
                <a:solidFill>
                  <a:schemeClr val="tx1"/>
                </a:solidFill>
                <a:latin typeface="Calibri" panose="020F0502020204030204" pitchFamily="34" charset="0"/>
                <a:ea typeface="宋体" panose="02010600030101010101" pitchFamily="2" charset="-122"/>
              </a:defRPr>
            </a:lvl1pPr>
            <a:lvl2pPr marL="457200">
              <a:defRPr>
                <a:solidFill>
                  <a:schemeClr val="tx1"/>
                </a:solidFill>
                <a:latin typeface="Calibri" panose="020F0502020204030204" pitchFamily="34" charset="0"/>
                <a:ea typeface="宋体" panose="02010600030101010101" pitchFamily="2" charset="-122"/>
              </a:defRPr>
            </a:lvl2pPr>
            <a:lvl3pPr marL="914400">
              <a:defRPr>
                <a:solidFill>
                  <a:schemeClr val="tx1"/>
                </a:solidFill>
                <a:latin typeface="Calibri" panose="020F0502020204030204" pitchFamily="34" charset="0"/>
                <a:ea typeface="宋体" panose="02010600030101010101" pitchFamily="2" charset="-122"/>
              </a:defRPr>
            </a:lvl3pPr>
            <a:lvl4pPr marL="1371600">
              <a:defRPr>
                <a:solidFill>
                  <a:schemeClr val="tx1"/>
                </a:solidFill>
                <a:latin typeface="Calibri" panose="020F0502020204030204" pitchFamily="34" charset="0"/>
                <a:ea typeface="宋体" panose="02010600030101010101" pitchFamily="2" charset="-122"/>
              </a:defRPr>
            </a:lvl4pPr>
            <a:lvl5pPr marL="182880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zh-CN">
              <a:sym typeface="Calibri" panose="020F0502020204030204" pitchFamily="34" charset="0"/>
            </a:endParaRPr>
          </a:p>
        </p:txBody>
      </p:sp>
      <p:sp>
        <p:nvSpPr>
          <p:cNvPr id="28679" name="直接连接符 93"/>
          <p:cNvSpPr>
            <a:spLocks noChangeShapeType="1"/>
          </p:cNvSpPr>
          <p:nvPr/>
        </p:nvSpPr>
        <p:spPr bwMode="auto">
          <a:xfrm>
            <a:off x="11558588" y="2679700"/>
            <a:ext cx="1587" cy="3290888"/>
          </a:xfrm>
          <a:prstGeom prst="line">
            <a:avLst/>
          </a:prstGeom>
          <a:noFill/>
          <a:ln w="9525" cmpd="sng">
            <a:solidFill>
              <a:srgbClr val="A5A5A5"/>
            </a:solidFill>
            <a:miter lim="800000"/>
          </a:ln>
          <a:extLst>
            <a:ext uri="{909E8E84-426E-40DD-AFC4-6F175D3DCCD1}">
              <a14:hiddenFill xmlns:a14="http://schemas.microsoft.com/office/drawing/2010/main">
                <a:noFill/>
              </a14:hiddenFill>
            </a:ext>
          </a:extLst>
        </p:spPr>
        <p:txBody>
          <a:bodyPr/>
          <a:lstStyle>
            <a:lvl1pPr>
              <a:defRPr>
                <a:solidFill>
                  <a:schemeClr val="tx1"/>
                </a:solidFill>
                <a:latin typeface="Calibri" panose="020F0502020204030204" pitchFamily="34" charset="0"/>
                <a:ea typeface="宋体" panose="02010600030101010101" pitchFamily="2" charset="-122"/>
              </a:defRPr>
            </a:lvl1pPr>
            <a:lvl2pPr marL="457200">
              <a:defRPr>
                <a:solidFill>
                  <a:schemeClr val="tx1"/>
                </a:solidFill>
                <a:latin typeface="Calibri" panose="020F0502020204030204" pitchFamily="34" charset="0"/>
                <a:ea typeface="宋体" panose="02010600030101010101" pitchFamily="2" charset="-122"/>
              </a:defRPr>
            </a:lvl2pPr>
            <a:lvl3pPr marL="914400">
              <a:defRPr>
                <a:solidFill>
                  <a:schemeClr val="tx1"/>
                </a:solidFill>
                <a:latin typeface="Calibri" panose="020F0502020204030204" pitchFamily="34" charset="0"/>
                <a:ea typeface="宋体" panose="02010600030101010101" pitchFamily="2" charset="-122"/>
              </a:defRPr>
            </a:lvl3pPr>
            <a:lvl4pPr marL="1371600">
              <a:defRPr>
                <a:solidFill>
                  <a:schemeClr val="tx1"/>
                </a:solidFill>
                <a:latin typeface="Calibri" panose="020F0502020204030204" pitchFamily="34" charset="0"/>
                <a:ea typeface="宋体" panose="02010600030101010101" pitchFamily="2" charset="-122"/>
              </a:defRPr>
            </a:lvl4pPr>
            <a:lvl5pPr marL="182880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zh-CN">
              <a:sym typeface="Calibri" panose="020F0502020204030204" pitchFamily="34" charset="0"/>
            </a:endParaRPr>
          </a:p>
        </p:txBody>
      </p:sp>
      <p:sp>
        <p:nvSpPr>
          <p:cNvPr id="28680" name="直接连接符 26"/>
          <p:cNvSpPr>
            <a:spLocks noChangeShapeType="1"/>
          </p:cNvSpPr>
          <p:nvPr/>
        </p:nvSpPr>
        <p:spPr bwMode="auto">
          <a:xfrm>
            <a:off x="6927850" y="2701925"/>
            <a:ext cx="1588" cy="3290888"/>
          </a:xfrm>
          <a:prstGeom prst="line">
            <a:avLst/>
          </a:prstGeom>
          <a:noFill/>
          <a:ln w="9525" cmpd="sng">
            <a:solidFill>
              <a:srgbClr val="A5A5A5"/>
            </a:solidFill>
            <a:miter lim="800000"/>
          </a:ln>
          <a:extLst>
            <a:ext uri="{909E8E84-426E-40DD-AFC4-6F175D3DCCD1}">
              <a14:hiddenFill xmlns:a14="http://schemas.microsoft.com/office/drawing/2010/main">
                <a:noFill/>
              </a14:hiddenFill>
            </a:ext>
          </a:extLst>
        </p:spPr>
        <p:txBody>
          <a:bodyPr/>
          <a:lstStyle>
            <a:lvl1pPr>
              <a:defRPr>
                <a:solidFill>
                  <a:schemeClr val="tx1"/>
                </a:solidFill>
                <a:latin typeface="Calibri" panose="020F0502020204030204" pitchFamily="34" charset="0"/>
                <a:ea typeface="宋体" panose="02010600030101010101" pitchFamily="2" charset="-122"/>
              </a:defRPr>
            </a:lvl1pPr>
            <a:lvl2pPr marL="457200">
              <a:defRPr>
                <a:solidFill>
                  <a:schemeClr val="tx1"/>
                </a:solidFill>
                <a:latin typeface="Calibri" panose="020F0502020204030204" pitchFamily="34" charset="0"/>
                <a:ea typeface="宋体" panose="02010600030101010101" pitchFamily="2" charset="-122"/>
              </a:defRPr>
            </a:lvl2pPr>
            <a:lvl3pPr marL="914400">
              <a:defRPr>
                <a:solidFill>
                  <a:schemeClr val="tx1"/>
                </a:solidFill>
                <a:latin typeface="Calibri" panose="020F0502020204030204" pitchFamily="34" charset="0"/>
                <a:ea typeface="宋体" panose="02010600030101010101" pitchFamily="2" charset="-122"/>
              </a:defRPr>
            </a:lvl3pPr>
            <a:lvl4pPr marL="1371600">
              <a:defRPr>
                <a:solidFill>
                  <a:schemeClr val="tx1"/>
                </a:solidFill>
                <a:latin typeface="Calibri" panose="020F0502020204030204" pitchFamily="34" charset="0"/>
                <a:ea typeface="宋体" panose="02010600030101010101" pitchFamily="2" charset="-122"/>
              </a:defRPr>
            </a:lvl4pPr>
            <a:lvl5pPr marL="182880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zh-CN">
              <a:sym typeface="Calibri" panose="020F0502020204030204" pitchFamily="34" charset="0"/>
            </a:endParaRPr>
          </a:p>
        </p:txBody>
      </p:sp>
      <p:sp>
        <p:nvSpPr>
          <p:cNvPr id="28681" name="直接连接符 27"/>
          <p:cNvSpPr>
            <a:spLocks noChangeShapeType="1"/>
          </p:cNvSpPr>
          <p:nvPr/>
        </p:nvSpPr>
        <p:spPr bwMode="auto">
          <a:xfrm>
            <a:off x="7175500" y="2701925"/>
            <a:ext cx="0" cy="3290888"/>
          </a:xfrm>
          <a:prstGeom prst="line">
            <a:avLst/>
          </a:prstGeom>
          <a:noFill/>
          <a:ln w="9525" cmpd="sng">
            <a:solidFill>
              <a:srgbClr val="A5A5A5"/>
            </a:solidFill>
            <a:miter lim="800000"/>
          </a:ln>
          <a:extLst>
            <a:ext uri="{909E8E84-426E-40DD-AFC4-6F175D3DCCD1}">
              <a14:hiddenFill xmlns:a14="http://schemas.microsoft.com/office/drawing/2010/main">
                <a:noFill/>
              </a14:hiddenFill>
            </a:ext>
          </a:extLst>
        </p:spPr>
        <p:txBody>
          <a:bodyPr/>
          <a:lstStyle>
            <a:lvl1pPr>
              <a:defRPr>
                <a:solidFill>
                  <a:schemeClr val="tx1"/>
                </a:solidFill>
                <a:latin typeface="Calibri" panose="020F0502020204030204" pitchFamily="34" charset="0"/>
                <a:ea typeface="宋体" panose="02010600030101010101" pitchFamily="2" charset="-122"/>
              </a:defRPr>
            </a:lvl1pPr>
            <a:lvl2pPr marL="457200">
              <a:defRPr>
                <a:solidFill>
                  <a:schemeClr val="tx1"/>
                </a:solidFill>
                <a:latin typeface="Calibri" panose="020F0502020204030204" pitchFamily="34" charset="0"/>
                <a:ea typeface="宋体" panose="02010600030101010101" pitchFamily="2" charset="-122"/>
              </a:defRPr>
            </a:lvl2pPr>
            <a:lvl3pPr marL="914400">
              <a:defRPr>
                <a:solidFill>
                  <a:schemeClr val="tx1"/>
                </a:solidFill>
                <a:latin typeface="Calibri" panose="020F0502020204030204" pitchFamily="34" charset="0"/>
                <a:ea typeface="宋体" panose="02010600030101010101" pitchFamily="2" charset="-122"/>
              </a:defRPr>
            </a:lvl3pPr>
            <a:lvl4pPr marL="1371600">
              <a:defRPr>
                <a:solidFill>
                  <a:schemeClr val="tx1"/>
                </a:solidFill>
                <a:latin typeface="Calibri" panose="020F0502020204030204" pitchFamily="34" charset="0"/>
                <a:ea typeface="宋体" panose="02010600030101010101" pitchFamily="2" charset="-122"/>
              </a:defRPr>
            </a:lvl4pPr>
            <a:lvl5pPr marL="182880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zh-CN">
              <a:sym typeface="Calibri" panose="020F0502020204030204" pitchFamily="34" charset="0"/>
            </a:endParaRPr>
          </a:p>
        </p:txBody>
      </p:sp>
      <p:sp>
        <p:nvSpPr>
          <p:cNvPr id="28682" name="直接连接符 28"/>
          <p:cNvSpPr>
            <a:spLocks noChangeShapeType="1"/>
          </p:cNvSpPr>
          <p:nvPr/>
        </p:nvSpPr>
        <p:spPr bwMode="auto">
          <a:xfrm>
            <a:off x="7664450" y="2701925"/>
            <a:ext cx="1588" cy="3290888"/>
          </a:xfrm>
          <a:prstGeom prst="line">
            <a:avLst/>
          </a:prstGeom>
          <a:noFill/>
          <a:ln w="9525" cmpd="sng">
            <a:solidFill>
              <a:srgbClr val="A5A5A5"/>
            </a:solidFill>
            <a:miter lim="800000"/>
          </a:ln>
          <a:extLst>
            <a:ext uri="{909E8E84-426E-40DD-AFC4-6F175D3DCCD1}">
              <a14:hiddenFill xmlns:a14="http://schemas.microsoft.com/office/drawing/2010/main">
                <a:noFill/>
              </a14:hiddenFill>
            </a:ext>
          </a:extLst>
        </p:spPr>
        <p:txBody>
          <a:bodyPr/>
          <a:lstStyle>
            <a:lvl1pPr>
              <a:defRPr>
                <a:solidFill>
                  <a:schemeClr val="tx1"/>
                </a:solidFill>
                <a:latin typeface="Calibri" panose="020F0502020204030204" pitchFamily="34" charset="0"/>
                <a:ea typeface="宋体" panose="02010600030101010101" pitchFamily="2" charset="-122"/>
              </a:defRPr>
            </a:lvl1pPr>
            <a:lvl2pPr marL="457200">
              <a:defRPr>
                <a:solidFill>
                  <a:schemeClr val="tx1"/>
                </a:solidFill>
                <a:latin typeface="Calibri" panose="020F0502020204030204" pitchFamily="34" charset="0"/>
                <a:ea typeface="宋体" panose="02010600030101010101" pitchFamily="2" charset="-122"/>
              </a:defRPr>
            </a:lvl2pPr>
            <a:lvl3pPr marL="914400">
              <a:defRPr>
                <a:solidFill>
                  <a:schemeClr val="tx1"/>
                </a:solidFill>
                <a:latin typeface="Calibri" panose="020F0502020204030204" pitchFamily="34" charset="0"/>
                <a:ea typeface="宋体" panose="02010600030101010101" pitchFamily="2" charset="-122"/>
              </a:defRPr>
            </a:lvl3pPr>
            <a:lvl4pPr marL="1371600">
              <a:defRPr>
                <a:solidFill>
                  <a:schemeClr val="tx1"/>
                </a:solidFill>
                <a:latin typeface="Calibri" panose="020F0502020204030204" pitchFamily="34" charset="0"/>
                <a:ea typeface="宋体" panose="02010600030101010101" pitchFamily="2" charset="-122"/>
              </a:defRPr>
            </a:lvl4pPr>
            <a:lvl5pPr marL="182880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zh-CN">
              <a:sym typeface="Calibri" panose="020F0502020204030204" pitchFamily="34" charset="0"/>
            </a:endParaRPr>
          </a:p>
        </p:txBody>
      </p:sp>
      <p:sp>
        <p:nvSpPr>
          <p:cNvPr id="28683" name="直接连接符 29"/>
          <p:cNvSpPr>
            <a:spLocks noChangeShapeType="1"/>
          </p:cNvSpPr>
          <p:nvPr/>
        </p:nvSpPr>
        <p:spPr bwMode="auto">
          <a:xfrm>
            <a:off x="7908925" y="2701925"/>
            <a:ext cx="1588" cy="3290888"/>
          </a:xfrm>
          <a:prstGeom prst="line">
            <a:avLst/>
          </a:prstGeom>
          <a:noFill/>
          <a:ln w="9525" cmpd="sng">
            <a:solidFill>
              <a:srgbClr val="A5A5A5"/>
            </a:solidFill>
            <a:miter lim="800000"/>
          </a:ln>
          <a:extLst>
            <a:ext uri="{909E8E84-426E-40DD-AFC4-6F175D3DCCD1}">
              <a14:hiddenFill xmlns:a14="http://schemas.microsoft.com/office/drawing/2010/main">
                <a:noFill/>
              </a14:hiddenFill>
            </a:ext>
          </a:extLst>
        </p:spPr>
        <p:txBody>
          <a:bodyPr/>
          <a:lstStyle>
            <a:lvl1pPr>
              <a:defRPr>
                <a:solidFill>
                  <a:schemeClr val="tx1"/>
                </a:solidFill>
                <a:latin typeface="Calibri" panose="020F0502020204030204" pitchFamily="34" charset="0"/>
                <a:ea typeface="宋体" panose="02010600030101010101" pitchFamily="2" charset="-122"/>
              </a:defRPr>
            </a:lvl1pPr>
            <a:lvl2pPr marL="457200">
              <a:defRPr>
                <a:solidFill>
                  <a:schemeClr val="tx1"/>
                </a:solidFill>
                <a:latin typeface="Calibri" panose="020F0502020204030204" pitchFamily="34" charset="0"/>
                <a:ea typeface="宋体" panose="02010600030101010101" pitchFamily="2" charset="-122"/>
              </a:defRPr>
            </a:lvl2pPr>
            <a:lvl3pPr marL="914400">
              <a:defRPr>
                <a:solidFill>
                  <a:schemeClr val="tx1"/>
                </a:solidFill>
                <a:latin typeface="Calibri" panose="020F0502020204030204" pitchFamily="34" charset="0"/>
                <a:ea typeface="宋体" panose="02010600030101010101" pitchFamily="2" charset="-122"/>
              </a:defRPr>
            </a:lvl3pPr>
            <a:lvl4pPr marL="1371600">
              <a:defRPr>
                <a:solidFill>
                  <a:schemeClr val="tx1"/>
                </a:solidFill>
                <a:latin typeface="Calibri" panose="020F0502020204030204" pitchFamily="34" charset="0"/>
                <a:ea typeface="宋体" panose="02010600030101010101" pitchFamily="2" charset="-122"/>
              </a:defRPr>
            </a:lvl4pPr>
            <a:lvl5pPr marL="182880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zh-CN">
              <a:sym typeface="Calibri" panose="020F0502020204030204" pitchFamily="34" charset="0"/>
            </a:endParaRPr>
          </a:p>
        </p:txBody>
      </p:sp>
      <p:sp>
        <p:nvSpPr>
          <p:cNvPr id="28684" name="直接连接符 30"/>
          <p:cNvSpPr>
            <a:spLocks noChangeShapeType="1"/>
          </p:cNvSpPr>
          <p:nvPr/>
        </p:nvSpPr>
        <p:spPr bwMode="auto">
          <a:xfrm>
            <a:off x="8156575" y="2701925"/>
            <a:ext cx="0" cy="3290888"/>
          </a:xfrm>
          <a:prstGeom prst="line">
            <a:avLst/>
          </a:prstGeom>
          <a:noFill/>
          <a:ln w="9525" cmpd="sng">
            <a:solidFill>
              <a:srgbClr val="A5A5A5"/>
            </a:solidFill>
            <a:miter lim="800000"/>
          </a:ln>
          <a:extLst>
            <a:ext uri="{909E8E84-426E-40DD-AFC4-6F175D3DCCD1}">
              <a14:hiddenFill xmlns:a14="http://schemas.microsoft.com/office/drawing/2010/main">
                <a:noFill/>
              </a14:hiddenFill>
            </a:ext>
          </a:extLst>
        </p:spPr>
        <p:txBody>
          <a:bodyPr/>
          <a:lstStyle>
            <a:lvl1pPr>
              <a:defRPr>
                <a:solidFill>
                  <a:schemeClr val="tx1"/>
                </a:solidFill>
                <a:latin typeface="Calibri" panose="020F0502020204030204" pitchFamily="34" charset="0"/>
                <a:ea typeface="宋体" panose="02010600030101010101" pitchFamily="2" charset="-122"/>
              </a:defRPr>
            </a:lvl1pPr>
            <a:lvl2pPr marL="457200">
              <a:defRPr>
                <a:solidFill>
                  <a:schemeClr val="tx1"/>
                </a:solidFill>
                <a:latin typeface="Calibri" panose="020F0502020204030204" pitchFamily="34" charset="0"/>
                <a:ea typeface="宋体" panose="02010600030101010101" pitchFamily="2" charset="-122"/>
              </a:defRPr>
            </a:lvl2pPr>
            <a:lvl3pPr marL="914400">
              <a:defRPr>
                <a:solidFill>
                  <a:schemeClr val="tx1"/>
                </a:solidFill>
                <a:latin typeface="Calibri" panose="020F0502020204030204" pitchFamily="34" charset="0"/>
                <a:ea typeface="宋体" panose="02010600030101010101" pitchFamily="2" charset="-122"/>
              </a:defRPr>
            </a:lvl3pPr>
            <a:lvl4pPr marL="1371600">
              <a:defRPr>
                <a:solidFill>
                  <a:schemeClr val="tx1"/>
                </a:solidFill>
                <a:latin typeface="Calibri" panose="020F0502020204030204" pitchFamily="34" charset="0"/>
                <a:ea typeface="宋体" panose="02010600030101010101" pitchFamily="2" charset="-122"/>
              </a:defRPr>
            </a:lvl4pPr>
            <a:lvl5pPr marL="182880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zh-CN">
              <a:sym typeface="Calibri" panose="020F0502020204030204" pitchFamily="34" charset="0"/>
            </a:endParaRPr>
          </a:p>
        </p:txBody>
      </p:sp>
      <p:sp>
        <p:nvSpPr>
          <p:cNvPr id="28685" name="直接连接符 31"/>
          <p:cNvSpPr>
            <a:spLocks noChangeShapeType="1"/>
          </p:cNvSpPr>
          <p:nvPr/>
        </p:nvSpPr>
        <p:spPr bwMode="auto">
          <a:xfrm>
            <a:off x="7419975" y="2701925"/>
            <a:ext cx="0" cy="3290888"/>
          </a:xfrm>
          <a:prstGeom prst="line">
            <a:avLst/>
          </a:prstGeom>
          <a:noFill/>
          <a:ln w="9525" cmpd="sng">
            <a:solidFill>
              <a:srgbClr val="A5A5A5"/>
            </a:solidFill>
            <a:miter lim="800000"/>
          </a:ln>
          <a:extLst>
            <a:ext uri="{909E8E84-426E-40DD-AFC4-6F175D3DCCD1}">
              <a14:hiddenFill xmlns:a14="http://schemas.microsoft.com/office/drawing/2010/main">
                <a:noFill/>
              </a14:hiddenFill>
            </a:ext>
          </a:extLst>
        </p:spPr>
        <p:txBody>
          <a:bodyPr/>
          <a:lstStyle>
            <a:lvl1pPr>
              <a:defRPr>
                <a:solidFill>
                  <a:schemeClr val="tx1"/>
                </a:solidFill>
                <a:latin typeface="Calibri" panose="020F0502020204030204" pitchFamily="34" charset="0"/>
                <a:ea typeface="宋体" panose="02010600030101010101" pitchFamily="2" charset="-122"/>
              </a:defRPr>
            </a:lvl1pPr>
            <a:lvl2pPr marL="457200">
              <a:defRPr>
                <a:solidFill>
                  <a:schemeClr val="tx1"/>
                </a:solidFill>
                <a:latin typeface="Calibri" panose="020F0502020204030204" pitchFamily="34" charset="0"/>
                <a:ea typeface="宋体" panose="02010600030101010101" pitchFamily="2" charset="-122"/>
              </a:defRPr>
            </a:lvl2pPr>
            <a:lvl3pPr marL="914400">
              <a:defRPr>
                <a:solidFill>
                  <a:schemeClr val="tx1"/>
                </a:solidFill>
                <a:latin typeface="Calibri" panose="020F0502020204030204" pitchFamily="34" charset="0"/>
                <a:ea typeface="宋体" panose="02010600030101010101" pitchFamily="2" charset="-122"/>
              </a:defRPr>
            </a:lvl3pPr>
            <a:lvl4pPr marL="1371600">
              <a:defRPr>
                <a:solidFill>
                  <a:schemeClr val="tx1"/>
                </a:solidFill>
                <a:latin typeface="Calibri" panose="020F0502020204030204" pitchFamily="34" charset="0"/>
                <a:ea typeface="宋体" panose="02010600030101010101" pitchFamily="2" charset="-122"/>
              </a:defRPr>
            </a:lvl4pPr>
            <a:lvl5pPr marL="182880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zh-CN">
              <a:sym typeface="Calibri" panose="020F0502020204030204" pitchFamily="34" charset="0"/>
            </a:endParaRPr>
          </a:p>
        </p:txBody>
      </p:sp>
      <p:sp>
        <p:nvSpPr>
          <p:cNvPr id="28686" name="直接连接符 32"/>
          <p:cNvSpPr>
            <a:spLocks noChangeShapeType="1"/>
          </p:cNvSpPr>
          <p:nvPr/>
        </p:nvSpPr>
        <p:spPr bwMode="auto">
          <a:xfrm>
            <a:off x="8401050" y="2701925"/>
            <a:ext cx="0" cy="3290888"/>
          </a:xfrm>
          <a:prstGeom prst="line">
            <a:avLst/>
          </a:prstGeom>
          <a:noFill/>
          <a:ln w="9525" cmpd="sng">
            <a:solidFill>
              <a:srgbClr val="A5A5A5"/>
            </a:solidFill>
            <a:miter lim="800000"/>
          </a:ln>
          <a:extLst>
            <a:ext uri="{909E8E84-426E-40DD-AFC4-6F175D3DCCD1}">
              <a14:hiddenFill xmlns:a14="http://schemas.microsoft.com/office/drawing/2010/main">
                <a:noFill/>
              </a14:hiddenFill>
            </a:ext>
          </a:extLst>
        </p:spPr>
        <p:txBody>
          <a:bodyPr/>
          <a:lstStyle>
            <a:lvl1pPr>
              <a:defRPr>
                <a:solidFill>
                  <a:schemeClr val="tx1"/>
                </a:solidFill>
                <a:latin typeface="Calibri" panose="020F0502020204030204" pitchFamily="34" charset="0"/>
                <a:ea typeface="宋体" panose="02010600030101010101" pitchFamily="2" charset="-122"/>
              </a:defRPr>
            </a:lvl1pPr>
            <a:lvl2pPr marL="457200">
              <a:defRPr>
                <a:solidFill>
                  <a:schemeClr val="tx1"/>
                </a:solidFill>
                <a:latin typeface="Calibri" panose="020F0502020204030204" pitchFamily="34" charset="0"/>
                <a:ea typeface="宋体" panose="02010600030101010101" pitchFamily="2" charset="-122"/>
              </a:defRPr>
            </a:lvl2pPr>
            <a:lvl3pPr marL="914400">
              <a:defRPr>
                <a:solidFill>
                  <a:schemeClr val="tx1"/>
                </a:solidFill>
                <a:latin typeface="Calibri" panose="020F0502020204030204" pitchFamily="34" charset="0"/>
                <a:ea typeface="宋体" panose="02010600030101010101" pitchFamily="2" charset="-122"/>
              </a:defRPr>
            </a:lvl3pPr>
            <a:lvl4pPr marL="1371600">
              <a:defRPr>
                <a:solidFill>
                  <a:schemeClr val="tx1"/>
                </a:solidFill>
                <a:latin typeface="Calibri" panose="020F0502020204030204" pitchFamily="34" charset="0"/>
                <a:ea typeface="宋体" panose="02010600030101010101" pitchFamily="2" charset="-122"/>
              </a:defRPr>
            </a:lvl4pPr>
            <a:lvl5pPr marL="182880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zh-CN">
              <a:sym typeface="Calibri" panose="020F0502020204030204" pitchFamily="34" charset="0"/>
            </a:endParaRPr>
          </a:p>
        </p:txBody>
      </p:sp>
      <p:sp>
        <p:nvSpPr>
          <p:cNvPr id="28687" name="直接连接符 33"/>
          <p:cNvSpPr>
            <a:spLocks noChangeShapeType="1"/>
          </p:cNvSpPr>
          <p:nvPr/>
        </p:nvSpPr>
        <p:spPr bwMode="auto">
          <a:xfrm>
            <a:off x="8645525" y="2701925"/>
            <a:ext cx="1588" cy="3290888"/>
          </a:xfrm>
          <a:prstGeom prst="line">
            <a:avLst/>
          </a:prstGeom>
          <a:noFill/>
          <a:ln w="9525" cmpd="sng">
            <a:solidFill>
              <a:srgbClr val="A5A5A5"/>
            </a:solidFill>
            <a:miter lim="800000"/>
          </a:ln>
          <a:extLst>
            <a:ext uri="{909E8E84-426E-40DD-AFC4-6F175D3DCCD1}">
              <a14:hiddenFill xmlns:a14="http://schemas.microsoft.com/office/drawing/2010/main">
                <a:noFill/>
              </a14:hiddenFill>
            </a:ext>
          </a:extLst>
        </p:spPr>
        <p:txBody>
          <a:bodyPr/>
          <a:lstStyle>
            <a:lvl1pPr>
              <a:defRPr>
                <a:solidFill>
                  <a:schemeClr val="tx1"/>
                </a:solidFill>
                <a:latin typeface="Calibri" panose="020F0502020204030204" pitchFamily="34" charset="0"/>
                <a:ea typeface="宋体" panose="02010600030101010101" pitchFamily="2" charset="-122"/>
              </a:defRPr>
            </a:lvl1pPr>
            <a:lvl2pPr marL="457200">
              <a:defRPr>
                <a:solidFill>
                  <a:schemeClr val="tx1"/>
                </a:solidFill>
                <a:latin typeface="Calibri" panose="020F0502020204030204" pitchFamily="34" charset="0"/>
                <a:ea typeface="宋体" panose="02010600030101010101" pitchFamily="2" charset="-122"/>
              </a:defRPr>
            </a:lvl2pPr>
            <a:lvl3pPr marL="914400">
              <a:defRPr>
                <a:solidFill>
                  <a:schemeClr val="tx1"/>
                </a:solidFill>
                <a:latin typeface="Calibri" panose="020F0502020204030204" pitchFamily="34" charset="0"/>
                <a:ea typeface="宋体" panose="02010600030101010101" pitchFamily="2" charset="-122"/>
              </a:defRPr>
            </a:lvl3pPr>
            <a:lvl4pPr marL="1371600">
              <a:defRPr>
                <a:solidFill>
                  <a:schemeClr val="tx1"/>
                </a:solidFill>
                <a:latin typeface="Calibri" panose="020F0502020204030204" pitchFamily="34" charset="0"/>
                <a:ea typeface="宋体" panose="02010600030101010101" pitchFamily="2" charset="-122"/>
              </a:defRPr>
            </a:lvl4pPr>
            <a:lvl5pPr marL="182880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zh-CN">
              <a:sym typeface="Calibri" panose="020F0502020204030204" pitchFamily="34" charset="0"/>
            </a:endParaRPr>
          </a:p>
        </p:txBody>
      </p:sp>
      <p:sp>
        <p:nvSpPr>
          <p:cNvPr id="28688" name="直接连接符 34"/>
          <p:cNvSpPr>
            <a:spLocks noChangeShapeType="1"/>
          </p:cNvSpPr>
          <p:nvPr/>
        </p:nvSpPr>
        <p:spPr bwMode="auto">
          <a:xfrm>
            <a:off x="9137650" y="2701925"/>
            <a:ext cx="0" cy="3290888"/>
          </a:xfrm>
          <a:prstGeom prst="line">
            <a:avLst/>
          </a:prstGeom>
          <a:noFill/>
          <a:ln w="9525" cmpd="sng">
            <a:solidFill>
              <a:srgbClr val="A5A5A5"/>
            </a:solidFill>
            <a:miter lim="800000"/>
          </a:ln>
          <a:extLst>
            <a:ext uri="{909E8E84-426E-40DD-AFC4-6F175D3DCCD1}">
              <a14:hiddenFill xmlns:a14="http://schemas.microsoft.com/office/drawing/2010/main">
                <a:noFill/>
              </a14:hiddenFill>
            </a:ext>
          </a:extLst>
        </p:spPr>
        <p:txBody>
          <a:bodyPr/>
          <a:lstStyle>
            <a:lvl1pPr>
              <a:defRPr>
                <a:solidFill>
                  <a:schemeClr val="tx1"/>
                </a:solidFill>
                <a:latin typeface="Calibri" panose="020F0502020204030204" pitchFamily="34" charset="0"/>
                <a:ea typeface="宋体" panose="02010600030101010101" pitchFamily="2" charset="-122"/>
              </a:defRPr>
            </a:lvl1pPr>
            <a:lvl2pPr marL="457200">
              <a:defRPr>
                <a:solidFill>
                  <a:schemeClr val="tx1"/>
                </a:solidFill>
                <a:latin typeface="Calibri" panose="020F0502020204030204" pitchFamily="34" charset="0"/>
                <a:ea typeface="宋体" panose="02010600030101010101" pitchFamily="2" charset="-122"/>
              </a:defRPr>
            </a:lvl2pPr>
            <a:lvl3pPr marL="914400">
              <a:defRPr>
                <a:solidFill>
                  <a:schemeClr val="tx1"/>
                </a:solidFill>
                <a:latin typeface="Calibri" panose="020F0502020204030204" pitchFamily="34" charset="0"/>
                <a:ea typeface="宋体" panose="02010600030101010101" pitchFamily="2" charset="-122"/>
              </a:defRPr>
            </a:lvl3pPr>
            <a:lvl4pPr marL="1371600">
              <a:defRPr>
                <a:solidFill>
                  <a:schemeClr val="tx1"/>
                </a:solidFill>
                <a:latin typeface="Calibri" panose="020F0502020204030204" pitchFamily="34" charset="0"/>
                <a:ea typeface="宋体" panose="02010600030101010101" pitchFamily="2" charset="-122"/>
              </a:defRPr>
            </a:lvl4pPr>
            <a:lvl5pPr marL="182880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zh-CN">
              <a:sym typeface="Calibri" panose="020F0502020204030204" pitchFamily="34" charset="0"/>
            </a:endParaRPr>
          </a:p>
        </p:txBody>
      </p:sp>
      <p:sp>
        <p:nvSpPr>
          <p:cNvPr id="28689" name="直接连接符 39"/>
          <p:cNvSpPr>
            <a:spLocks noChangeShapeType="1"/>
          </p:cNvSpPr>
          <p:nvPr/>
        </p:nvSpPr>
        <p:spPr bwMode="auto">
          <a:xfrm>
            <a:off x="9382125" y="2701925"/>
            <a:ext cx="1588" cy="3290888"/>
          </a:xfrm>
          <a:prstGeom prst="line">
            <a:avLst/>
          </a:prstGeom>
          <a:noFill/>
          <a:ln w="9525" cmpd="sng">
            <a:solidFill>
              <a:srgbClr val="A5A5A5"/>
            </a:solidFill>
            <a:miter lim="800000"/>
          </a:ln>
          <a:extLst>
            <a:ext uri="{909E8E84-426E-40DD-AFC4-6F175D3DCCD1}">
              <a14:hiddenFill xmlns:a14="http://schemas.microsoft.com/office/drawing/2010/main">
                <a:noFill/>
              </a14:hiddenFill>
            </a:ext>
          </a:extLst>
        </p:spPr>
        <p:txBody>
          <a:bodyPr/>
          <a:lstStyle>
            <a:lvl1pPr>
              <a:defRPr>
                <a:solidFill>
                  <a:schemeClr val="tx1"/>
                </a:solidFill>
                <a:latin typeface="Calibri" panose="020F0502020204030204" pitchFamily="34" charset="0"/>
                <a:ea typeface="宋体" panose="02010600030101010101" pitchFamily="2" charset="-122"/>
              </a:defRPr>
            </a:lvl1pPr>
            <a:lvl2pPr marL="457200">
              <a:defRPr>
                <a:solidFill>
                  <a:schemeClr val="tx1"/>
                </a:solidFill>
                <a:latin typeface="Calibri" panose="020F0502020204030204" pitchFamily="34" charset="0"/>
                <a:ea typeface="宋体" panose="02010600030101010101" pitchFamily="2" charset="-122"/>
              </a:defRPr>
            </a:lvl2pPr>
            <a:lvl3pPr marL="914400">
              <a:defRPr>
                <a:solidFill>
                  <a:schemeClr val="tx1"/>
                </a:solidFill>
                <a:latin typeface="Calibri" panose="020F0502020204030204" pitchFamily="34" charset="0"/>
                <a:ea typeface="宋体" panose="02010600030101010101" pitchFamily="2" charset="-122"/>
              </a:defRPr>
            </a:lvl3pPr>
            <a:lvl4pPr marL="1371600">
              <a:defRPr>
                <a:solidFill>
                  <a:schemeClr val="tx1"/>
                </a:solidFill>
                <a:latin typeface="Calibri" panose="020F0502020204030204" pitchFamily="34" charset="0"/>
                <a:ea typeface="宋体" panose="02010600030101010101" pitchFamily="2" charset="-122"/>
              </a:defRPr>
            </a:lvl4pPr>
            <a:lvl5pPr marL="182880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zh-CN">
              <a:sym typeface="Calibri" panose="020F0502020204030204" pitchFamily="34" charset="0"/>
            </a:endParaRPr>
          </a:p>
        </p:txBody>
      </p:sp>
      <p:sp>
        <p:nvSpPr>
          <p:cNvPr id="28690" name="直接连接符 44"/>
          <p:cNvSpPr>
            <a:spLocks noChangeShapeType="1"/>
          </p:cNvSpPr>
          <p:nvPr/>
        </p:nvSpPr>
        <p:spPr bwMode="auto">
          <a:xfrm>
            <a:off x="9629775" y="2701925"/>
            <a:ext cx="0" cy="3290888"/>
          </a:xfrm>
          <a:prstGeom prst="line">
            <a:avLst/>
          </a:prstGeom>
          <a:noFill/>
          <a:ln w="9525" cmpd="sng">
            <a:solidFill>
              <a:srgbClr val="A5A5A5"/>
            </a:solidFill>
            <a:miter lim="800000"/>
          </a:ln>
          <a:extLst>
            <a:ext uri="{909E8E84-426E-40DD-AFC4-6F175D3DCCD1}">
              <a14:hiddenFill xmlns:a14="http://schemas.microsoft.com/office/drawing/2010/main">
                <a:noFill/>
              </a14:hiddenFill>
            </a:ext>
          </a:extLst>
        </p:spPr>
        <p:txBody>
          <a:bodyPr/>
          <a:lstStyle>
            <a:lvl1pPr>
              <a:defRPr>
                <a:solidFill>
                  <a:schemeClr val="tx1"/>
                </a:solidFill>
                <a:latin typeface="Calibri" panose="020F0502020204030204" pitchFamily="34" charset="0"/>
                <a:ea typeface="宋体" panose="02010600030101010101" pitchFamily="2" charset="-122"/>
              </a:defRPr>
            </a:lvl1pPr>
            <a:lvl2pPr marL="457200">
              <a:defRPr>
                <a:solidFill>
                  <a:schemeClr val="tx1"/>
                </a:solidFill>
                <a:latin typeface="Calibri" panose="020F0502020204030204" pitchFamily="34" charset="0"/>
                <a:ea typeface="宋体" panose="02010600030101010101" pitchFamily="2" charset="-122"/>
              </a:defRPr>
            </a:lvl2pPr>
            <a:lvl3pPr marL="914400">
              <a:defRPr>
                <a:solidFill>
                  <a:schemeClr val="tx1"/>
                </a:solidFill>
                <a:latin typeface="Calibri" panose="020F0502020204030204" pitchFamily="34" charset="0"/>
                <a:ea typeface="宋体" panose="02010600030101010101" pitchFamily="2" charset="-122"/>
              </a:defRPr>
            </a:lvl3pPr>
            <a:lvl4pPr marL="1371600">
              <a:defRPr>
                <a:solidFill>
                  <a:schemeClr val="tx1"/>
                </a:solidFill>
                <a:latin typeface="Calibri" panose="020F0502020204030204" pitchFamily="34" charset="0"/>
                <a:ea typeface="宋体" panose="02010600030101010101" pitchFamily="2" charset="-122"/>
              </a:defRPr>
            </a:lvl4pPr>
            <a:lvl5pPr marL="182880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zh-CN">
              <a:sym typeface="Calibri" panose="020F0502020204030204" pitchFamily="34" charset="0"/>
            </a:endParaRPr>
          </a:p>
        </p:txBody>
      </p:sp>
      <p:sp>
        <p:nvSpPr>
          <p:cNvPr id="28691" name="直接连接符 45"/>
          <p:cNvSpPr>
            <a:spLocks noChangeShapeType="1"/>
          </p:cNvSpPr>
          <p:nvPr/>
        </p:nvSpPr>
        <p:spPr bwMode="auto">
          <a:xfrm>
            <a:off x="8893175" y="2701925"/>
            <a:ext cx="0" cy="3290888"/>
          </a:xfrm>
          <a:prstGeom prst="line">
            <a:avLst/>
          </a:prstGeom>
          <a:noFill/>
          <a:ln w="9525" cmpd="sng">
            <a:solidFill>
              <a:srgbClr val="A5A5A5"/>
            </a:solidFill>
            <a:miter lim="800000"/>
          </a:ln>
          <a:extLst>
            <a:ext uri="{909E8E84-426E-40DD-AFC4-6F175D3DCCD1}">
              <a14:hiddenFill xmlns:a14="http://schemas.microsoft.com/office/drawing/2010/main">
                <a:noFill/>
              </a14:hiddenFill>
            </a:ext>
          </a:extLst>
        </p:spPr>
        <p:txBody>
          <a:bodyPr/>
          <a:lstStyle>
            <a:lvl1pPr>
              <a:defRPr>
                <a:solidFill>
                  <a:schemeClr val="tx1"/>
                </a:solidFill>
                <a:latin typeface="Calibri" panose="020F0502020204030204" pitchFamily="34" charset="0"/>
                <a:ea typeface="宋体" panose="02010600030101010101" pitchFamily="2" charset="-122"/>
              </a:defRPr>
            </a:lvl1pPr>
            <a:lvl2pPr marL="457200">
              <a:defRPr>
                <a:solidFill>
                  <a:schemeClr val="tx1"/>
                </a:solidFill>
                <a:latin typeface="Calibri" panose="020F0502020204030204" pitchFamily="34" charset="0"/>
                <a:ea typeface="宋体" panose="02010600030101010101" pitchFamily="2" charset="-122"/>
              </a:defRPr>
            </a:lvl2pPr>
            <a:lvl3pPr marL="914400">
              <a:defRPr>
                <a:solidFill>
                  <a:schemeClr val="tx1"/>
                </a:solidFill>
                <a:latin typeface="Calibri" panose="020F0502020204030204" pitchFamily="34" charset="0"/>
                <a:ea typeface="宋体" panose="02010600030101010101" pitchFamily="2" charset="-122"/>
              </a:defRPr>
            </a:lvl3pPr>
            <a:lvl4pPr marL="1371600">
              <a:defRPr>
                <a:solidFill>
                  <a:schemeClr val="tx1"/>
                </a:solidFill>
                <a:latin typeface="Calibri" panose="020F0502020204030204" pitchFamily="34" charset="0"/>
                <a:ea typeface="宋体" panose="02010600030101010101" pitchFamily="2" charset="-122"/>
              </a:defRPr>
            </a:lvl4pPr>
            <a:lvl5pPr marL="182880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zh-CN">
              <a:sym typeface="Calibri" panose="020F0502020204030204" pitchFamily="34" charset="0"/>
            </a:endParaRPr>
          </a:p>
        </p:txBody>
      </p:sp>
      <p:sp>
        <p:nvSpPr>
          <p:cNvPr id="28692" name="直接连接符 46"/>
          <p:cNvSpPr>
            <a:spLocks noChangeShapeType="1"/>
          </p:cNvSpPr>
          <p:nvPr/>
        </p:nvSpPr>
        <p:spPr bwMode="auto">
          <a:xfrm>
            <a:off x="10118725" y="2701925"/>
            <a:ext cx="1588" cy="3290888"/>
          </a:xfrm>
          <a:prstGeom prst="line">
            <a:avLst/>
          </a:prstGeom>
          <a:noFill/>
          <a:ln w="9525" cmpd="sng">
            <a:solidFill>
              <a:srgbClr val="A5A5A5"/>
            </a:solidFill>
            <a:miter lim="800000"/>
          </a:ln>
          <a:extLst>
            <a:ext uri="{909E8E84-426E-40DD-AFC4-6F175D3DCCD1}">
              <a14:hiddenFill xmlns:a14="http://schemas.microsoft.com/office/drawing/2010/main">
                <a:noFill/>
              </a14:hiddenFill>
            </a:ext>
          </a:extLst>
        </p:spPr>
        <p:txBody>
          <a:bodyPr/>
          <a:lstStyle>
            <a:lvl1pPr>
              <a:defRPr>
                <a:solidFill>
                  <a:schemeClr val="tx1"/>
                </a:solidFill>
                <a:latin typeface="Calibri" panose="020F0502020204030204" pitchFamily="34" charset="0"/>
                <a:ea typeface="宋体" panose="02010600030101010101" pitchFamily="2" charset="-122"/>
              </a:defRPr>
            </a:lvl1pPr>
            <a:lvl2pPr marL="457200">
              <a:defRPr>
                <a:solidFill>
                  <a:schemeClr val="tx1"/>
                </a:solidFill>
                <a:latin typeface="Calibri" panose="020F0502020204030204" pitchFamily="34" charset="0"/>
                <a:ea typeface="宋体" panose="02010600030101010101" pitchFamily="2" charset="-122"/>
              </a:defRPr>
            </a:lvl2pPr>
            <a:lvl3pPr marL="914400">
              <a:defRPr>
                <a:solidFill>
                  <a:schemeClr val="tx1"/>
                </a:solidFill>
                <a:latin typeface="Calibri" panose="020F0502020204030204" pitchFamily="34" charset="0"/>
                <a:ea typeface="宋体" panose="02010600030101010101" pitchFamily="2" charset="-122"/>
              </a:defRPr>
            </a:lvl3pPr>
            <a:lvl4pPr marL="1371600">
              <a:defRPr>
                <a:solidFill>
                  <a:schemeClr val="tx1"/>
                </a:solidFill>
                <a:latin typeface="Calibri" panose="020F0502020204030204" pitchFamily="34" charset="0"/>
                <a:ea typeface="宋体" panose="02010600030101010101" pitchFamily="2" charset="-122"/>
              </a:defRPr>
            </a:lvl4pPr>
            <a:lvl5pPr marL="182880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zh-CN">
              <a:sym typeface="Calibri" panose="020F0502020204030204" pitchFamily="34" charset="0"/>
            </a:endParaRPr>
          </a:p>
        </p:txBody>
      </p:sp>
      <p:sp>
        <p:nvSpPr>
          <p:cNvPr id="28693" name="直接连接符 47"/>
          <p:cNvSpPr>
            <a:spLocks noChangeShapeType="1"/>
          </p:cNvSpPr>
          <p:nvPr/>
        </p:nvSpPr>
        <p:spPr bwMode="auto">
          <a:xfrm>
            <a:off x="10363200" y="2701925"/>
            <a:ext cx="1588" cy="3290888"/>
          </a:xfrm>
          <a:prstGeom prst="line">
            <a:avLst/>
          </a:prstGeom>
          <a:noFill/>
          <a:ln w="9525" cmpd="sng">
            <a:solidFill>
              <a:srgbClr val="A5A5A5"/>
            </a:solidFill>
            <a:miter lim="800000"/>
          </a:ln>
          <a:extLst>
            <a:ext uri="{909E8E84-426E-40DD-AFC4-6F175D3DCCD1}">
              <a14:hiddenFill xmlns:a14="http://schemas.microsoft.com/office/drawing/2010/main">
                <a:noFill/>
              </a14:hiddenFill>
            </a:ext>
          </a:extLst>
        </p:spPr>
        <p:txBody>
          <a:bodyPr/>
          <a:lstStyle>
            <a:lvl1pPr>
              <a:defRPr>
                <a:solidFill>
                  <a:schemeClr val="tx1"/>
                </a:solidFill>
                <a:latin typeface="Calibri" panose="020F0502020204030204" pitchFamily="34" charset="0"/>
                <a:ea typeface="宋体" panose="02010600030101010101" pitchFamily="2" charset="-122"/>
              </a:defRPr>
            </a:lvl1pPr>
            <a:lvl2pPr marL="457200">
              <a:defRPr>
                <a:solidFill>
                  <a:schemeClr val="tx1"/>
                </a:solidFill>
                <a:latin typeface="Calibri" panose="020F0502020204030204" pitchFamily="34" charset="0"/>
                <a:ea typeface="宋体" panose="02010600030101010101" pitchFamily="2" charset="-122"/>
              </a:defRPr>
            </a:lvl2pPr>
            <a:lvl3pPr marL="914400">
              <a:defRPr>
                <a:solidFill>
                  <a:schemeClr val="tx1"/>
                </a:solidFill>
                <a:latin typeface="Calibri" panose="020F0502020204030204" pitchFamily="34" charset="0"/>
                <a:ea typeface="宋体" panose="02010600030101010101" pitchFamily="2" charset="-122"/>
              </a:defRPr>
            </a:lvl3pPr>
            <a:lvl4pPr marL="1371600">
              <a:defRPr>
                <a:solidFill>
                  <a:schemeClr val="tx1"/>
                </a:solidFill>
                <a:latin typeface="Calibri" panose="020F0502020204030204" pitchFamily="34" charset="0"/>
                <a:ea typeface="宋体" panose="02010600030101010101" pitchFamily="2" charset="-122"/>
              </a:defRPr>
            </a:lvl4pPr>
            <a:lvl5pPr marL="182880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zh-CN">
              <a:sym typeface="Calibri" panose="020F0502020204030204" pitchFamily="34" charset="0"/>
            </a:endParaRPr>
          </a:p>
        </p:txBody>
      </p:sp>
      <p:sp>
        <p:nvSpPr>
          <p:cNvPr id="28694" name="直接连接符 48"/>
          <p:cNvSpPr>
            <a:spLocks noChangeShapeType="1"/>
          </p:cNvSpPr>
          <p:nvPr/>
        </p:nvSpPr>
        <p:spPr bwMode="auto">
          <a:xfrm>
            <a:off x="10610850" y="2701925"/>
            <a:ext cx="0" cy="3290888"/>
          </a:xfrm>
          <a:prstGeom prst="line">
            <a:avLst/>
          </a:prstGeom>
          <a:noFill/>
          <a:ln w="9525" cmpd="sng">
            <a:solidFill>
              <a:srgbClr val="A5A5A5"/>
            </a:solidFill>
            <a:miter lim="800000"/>
          </a:ln>
          <a:extLst>
            <a:ext uri="{909E8E84-426E-40DD-AFC4-6F175D3DCCD1}">
              <a14:hiddenFill xmlns:a14="http://schemas.microsoft.com/office/drawing/2010/main">
                <a:noFill/>
              </a14:hiddenFill>
            </a:ext>
          </a:extLst>
        </p:spPr>
        <p:txBody>
          <a:bodyPr/>
          <a:lstStyle>
            <a:lvl1pPr>
              <a:defRPr>
                <a:solidFill>
                  <a:schemeClr val="tx1"/>
                </a:solidFill>
                <a:latin typeface="Calibri" panose="020F0502020204030204" pitchFamily="34" charset="0"/>
                <a:ea typeface="宋体" panose="02010600030101010101" pitchFamily="2" charset="-122"/>
              </a:defRPr>
            </a:lvl1pPr>
            <a:lvl2pPr marL="457200">
              <a:defRPr>
                <a:solidFill>
                  <a:schemeClr val="tx1"/>
                </a:solidFill>
                <a:latin typeface="Calibri" panose="020F0502020204030204" pitchFamily="34" charset="0"/>
                <a:ea typeface="宋体" panose="02010600030101010101" pitchFamily="2" charset="-122"/>
              </a:defRPr>
            </a:lvl2pPr>
            <a:lvl3pPr marL="914400">
              <a:defRPr>
                <a:solidFill>
                  <a:schemeClr val="tx1"/>
                </a:solidFill>
                <a:latin typeface="Calibri" panose="020F0502020204030204" pitchFamily="34" charset="0"/>
                <a:ea typeface="宋体" panose="02010600030101010101" pitchFamily="2" charset="-122"/>
              </a:defRPr>
            </a:lvl3pPr>
            <a:lvl4pPr marL="1371600">
              <a:defRPr>
                <a:solidFill>
                  <a:schemeClr val="tx1"/>
                </a:solidFill>
                <a:latin typeface="Calibri" panose="020F0502020204030204" pitchFamily="34" charset="0"/>
                <a:ea typeface="宋体" panose="02010600030101010101" pitchFamily="2" charset="-122"/>
              </a:defRPr>
            </a:lvl4pPr>
            <a:lvl5pPr marL="182880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zh-CN">
              <a:sym typeface="Calibri" panose="020F0502020204030204" pitchFamily="34" charset="0"/>
            </a:endParaRPr>
          </a:p>
        </p:txBody>
      </p:sp>
      <p:sp>
        <p:nvSpPr>
          <p:cNvPr id="28695" name="直接连接符 49"/>
          <p:cNvSpPr>
            <a:spLocks noChangeShapeType="1"/>
          </p:cNvSpPr>
          <p:nvPr/>
        </p:nvSpPr>
        <p:spPr bwMode="auto">
          <a:xfrm>
            <a:off x="9874250" y="2701925"/>
            <a:ext cx="0" cy="3290888"/>
          </a:xfrm>
          <a:prstGeom prst="line">
            <a:avLst/>
          </a:prstGeom>
          <a:noFill/>
          <a:ln w="9525" cmpd="sng">
            <a:solidFill>
              <a:srgbClr val="A5A5A5"/>
            </a:solidFill>
            <a:miter lim="800000"/>
          </a:ln>
          <a:extLst>
            <a:ext uri="{909E8E84-426E-40DD-AFC4-6F175D3DCCD1}">
              <a14:hiddenFill xmlns:a14="http://schemas.microsoft.com/office/drawing/2010/main">
                <a:noFill/>
              </a14:hiddenFill>
            </a:ext>
          </a:extLst>
        </p:spPr>
        <p:txBody>
          <a:bodyPr/>
          <a:lstStyle>
            <a:lvl1pPr>
              <a:defRPr>
                <a:solidFill>
                  <a:schemeClr val="tx1"/>
                </a:solidFill>
                <a:latin typeface="Calibri" panose="020F0502020204030204" pitchFamily="34" charset="0"/>
                <a:ea typeface="宋体" panose="02010600030101010101" pitchFamily="2" charset="-122"/>
              </a:defRPr>
            </a:lvl1pPr>
            <a:lvl2pPr marL="457200">
              <a:defRPr>
                <a:solidFill>
                  <a:schemeClr val="tx1"/>
                </a:solidFill>
                <a:latin typeface="Calibri" panose="020F0502020204030204" pitchFamily="34" charset="0"/>
                <a:ea typeface="宋体" panose="02010600030101010101" pitchFamily="2" charset="-122"/>
              </a:defRPr>
            </a:lvl2pPr>
            <a:lvl3pPr marL="914400">
              <a:defRPr>
                <a:solidFill>
                  <a:schemeClr val="tx1"/>
                </a:solidFill>
                <a:latin typeface="Calibri" panose="020F0502020204030204" pitchFamily="34" charset="0"/>
                <a:ea typeface="宋体" panose="02010600030101010101" pitchFamily="2" charset="-122"/>
              </a:defRPr>
            </a:lvl3pPr>
            <a:lvl4pPr marL="1371600">
              <a:defRPr>
                <a:solidFill>
                  <a:schemeClr val="tx1"/>
                </a:solidFill>
                <a:latin typeface="Calibri" panose="020F0502020204030204" pitchFamily="34" charset="0"/>
                <a:ea typeface="宋体" panose="02010600030101010101" pitchFamily="2" charset="-122"/>
              </a:defRPr>
            </a:lvl4pPr>
            <a:lvl5pPr marL="182880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zh-CN">
              <a:sym typeface="Calibri" panose="020F0502020204030204" pitchFamily="34" charset="0"/>
            </a:endParaRPr>
          </a:p>
        </p:txBody>
      </p:sp>
      <p:sp>
        <p:nvSpPr>
          <p:cNvPr id="28696" name="Freeform 6"/>
          <p:cNvSpPr>
            <a:spLocks noChangeArrowheads="1"/>
          </p:cNvSpPr>
          <p:nvPr/>
        </p:nvSpPr>
        <p:spPr bwMode="auto">
          <a:xfrm>
            <a:off x="2087563" y="2149475"/>
            <a:ext cx="2873375" cy="1752600"/>
          </a:xfrm>
          <a:custGeom>
            <a:avLst/>
            <a:gdLst>
              <a:gd name="T0" fmla="*/ 1377 w 1377"/>
              <a:gd name="T1" fmla="*/ 181 h 840"/>
              <a:gd name="T2" fmla="*/ 1034 w 1377"/>
              <a:gd name="T3" fmla="*/ 90 h 840"/>
              <a:gd name="T4" fmla="*/ 691 w 1377"/>
              <a:gd name="T5" fmla="*/ 0 h 840"/>
              <a:gd name="T6" fmla="*/ 343 w 1377"/>
              <a:gd name="T7" fmla="*/ 90 h 840"/>
              <a:gd name="T8" fmla="*/ 0 w 1377"/>
              <a:gd name="T9" fmla="*/ 181 h 840"/>
              <a:gd name="T10" fmla="*/ 0 w 1377"/>
              <a:gd name="T11" fmla="*/ 181 h 840"/>
              <a:gd name="T12" fmla="*/ 0 w 1377"/>
              <a:gd name="T13" fmla="*/ 840 h 840"/>
              <a:gd name="T14" fmla="*/ 1377 w 1377"/>
              <a:gd name="T15" fmla="*/ 840 h 840"/>
              <a:gd name="T16" fmla="*/ 1377 w 1377"/>
              <a:gd name="T17" fmla="*/ 181 h 840"/>
              <a:gd name="T18" fmla="*/ 1377 w 1377"/>
              <a:gd name="T19" fmla="*/ 181 h 8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77"/>
              <a:gd name="T31" fmla="*/ 0 h 840"/>
              <a:gd name="T32" fmla="*/ 1377 w 1377"/>
              <a:gd name="T33" fmla="*/ 840 h 84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77" h="840">
                <a:moveTo>
                  <a:pt x="1377" y="181"/>
                </a:moveTo>
                <a:lnTo>
                  <a:pt x="1034" y="90"/>
                </a:lnTo>
                <a:lnTo>
                  <a:pt x="691" y="0"/>
                </a:lnTo>
                <a:lnTo>
                  <a:pt x="343" y="90"/>
                </a:lnTo>
                <a:lnTo>
                  <a:pt x="0" y="181"/>
                </a:lnTo>
                <a:lnTo>
                  <a:pt x="0" y="840"/>
                </a:lnTo>
                <a:lnTo>
                  <a:pt x="1377" y="840"/>
                </a:lnTo>
                <a:lnTo>
                  <a:pt x="1377" y="181"/>
                </a:lnTo>
                <a:close/>
              </a:path>
            </a:pathLst>
          </a:custGeom>
          <a:solidFill>
            <a:srgbClr val="8DD7FA"/>
          </a:solidFill>
          <a:ln>
            <a:noFill/>
          </a:ln>
          <a:extLst>
            <a:ext uri="{91240B29-F687-4F45-9708-019B960494DF}">
              <a14:hiddenLine xmlns:a14="http://schemas.microsoft.com/office/drawing/2010/main" w="9525">
                <a:solidFill>
                  <a:srgbClr val="000000"/>
                </a:solidFill>
                <a:bevel/>
              </a14:hiddenLine>
            </a:ext>
          </a:extLst>
        </p:spPr>
        <p:txBody>
          <a:bodyPr anchor="ctr"/>
          <a:lstStyle/>
          <a:p>
            <a:pPr algn="ctr"/>
            <a:endParaRPr lang="zh-CN" altLang="zh-CN" sz="1400">
              <a:solidFill>
                <a:srgbClr val="5F5F5F"/>
              </a:solidFill>
              <a:sym typeface="宋体" panose="02010600030101010101" pitchFamily="2" charset="-122"/>
            </a:endParaRPr>
          </a:p>
        </p:txBody>
      </p:sp>
      <p:sp>
        <p:nvSpPr>
          <p:cNvPr id="28697" name="Freeform 7"/>
          <p:cNvSpPr>
            <a:spLocks noChangeArrowheads="1"/>
          </p:cNvSpPr>
          <p:nvPr/>
        </p:nvSpPr>
        <p:spPr bwMode="auto">
          <a:xfrm>
            <a:off x="2087563" y="4346575"/>
            <a:ext cx="2868612" cy="1081088"/>
          </a:xfrm>
          <a:custGeom>
            <a:avLst/>
            <a:gdLst>
              <a:gd name="T0" fmla="*/ 0 w 1377"/>
              <a:gd name="T1" fmla="*/ 0 h 519"/>
              <a:gd name="T2" fmla="*/ 0 w 1377"/>
              <a:gd name="T3" fmla="*/ 334 h 519"/>
              <a:gd name="T4" fmla="*/ 0 w 1377"/>
              <a:gd name="T5" fmla="*/ 334 h 519"/>
              <a:gd name="T6" fmla="*/ 343 w 1377"/>
              <a:gd name="T7" fmla="*/ 424 h 519"/>
              <a:gd name="T8" fmla="*/ 691 w 1377"/>
              <a:gd name="T9" fmla="*/ 519 h 519"/>
              <a:gd name="T10" fmla="*/ 1034 w 1377"/>
              <a:gd name="T11" fmla="*/ 424 h 519"/>
              <a:gd name="T12" fmla="*/ 1377 w 1377"/>
              <a:gd name="T13" fmla="*/ 334 h 519"/>
              <a:gd name="T14" fmla="*/ 1377 w 1377"/>
              <a:gd name="T15" fmla="*/ 334 h 519"/>
              <a:gd name="T16" fmla="*/ 1377 w 1377"/>
              <a:gd name="T17" fmla="*/ 0 h 519"/>
              <a:gd name="T18" fmla="*/ 0 w 1377"/>
              <a:gd name="T19" fmla="*/ 0 h 5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77"/>
              <a:gd name="T31" fmla="*/ 0 h 519"/>
              <a:gd name="T32" fmla="*/ 1377 w 1377"/>
              <a:gd name="T33" fmla="*/ 519 h 51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77" h="519">
                <a:moveTo>
                  <a:pt x="0" y="0"/>
                </a:moveTo>
                <a:lnTo>
                  <a:pt x="0" y="334"/>
                </a:lnTo>
                <a:lnTo>
                  <a:pt x="343" y="424"/>
                </a:lnTo>
                <a:lnTo>
                  <a:pt x="691" y="519"/>
                </a:lnTo>
                <a:lnTo>
                  <a:pt x="1034" y="424"/>
                </a:lnTo>
                <a:lnTo>
                  <a:pt x="1377" y="334"/>
                </a:lnTo>
                <a:lnTo>
                  <a:pt x="1377" y="0"/>
                </a:lnTo>
                <a:lnTo>
                  <a:pt x="0" y="0"/>
                </a:lnTo>
                <a:close/>
              </a:path>
            </a:pathLst>
          </a:custGeom>
          <a:solidFill>
            <a:srgbClr val="056C9C"/>
          </a:solidFill>
          <a:ln>
            <a:noFill/>
          </a:ln>
          <a:extLst>
            <a:ext uri="{91240B29-F687-4F45-9708-019B960494DF}">
              <a14:hiddenLine xmlns:a14="http://schemas.microsoft.com/office/drawing/2010/main" w="9525">
                <a:solidFill>
                  <a:srgbClr val="000000"/>
                </a:solidFill>
                <a:bevel/>
              </a14:hiddenLine>
            </a:ext>
          </a:extLst>
        </p:spPr>
        <p:txBody>
          <a:bodyPr anchor="ctr"/>
          <a:lstStyle/>
          <a:p>
            <a:pPr algn="ctr"/>
            <a:endParaRPr lang="zh-CN" altLang="zh-CN" sz="1400">
              <a:solidFill>
                <a:srgbClr val="FFFFFF"/>
              </a:solidFill>
              <a:sym typeface="宋体" panose="02010600030101010101" pitchFamily="2" charset="-122"/>
            </a:endParaRPr>
          </a:p>
        </p:txBody>
      </p:sp>
      <p:sp>
        <p:nvSpPr>
          <p:cNvPr id="28698" name="Rectangle 144"/>
          <p:cNvSpPr>
            <a:spLocks noChangeArrowheads="1"/>
          </p:cNvSpPr>
          <p:nvPr/>
        </p:nvSpPr>
        <p:spPr bwMode="auto">
          <a:xfrm>
            <a:off x="8248650" y="1692275"/>
            <a:ext cx="620713" cy="268288"/>
          </a:xfrm>
          <a:prstGeom prst="rect">
            <a:avLst/>
          </a:prstGeom>
          <a:solidFill>
            <a:srgbClr val="8DD7FA"/>
          </a:solidFill>
          <a:ln>
            <a:noFill/>
          </a:ln>
          <a:extLst>
            <a:ext uri="{91240B29-F687-4F45-9708-019B960494DF}">
              <a14:hiddenLine xmlns:a14="http://schemas.microsoft.com/office/drawing/2010/main" w="9525">
                <a:solidFill>
                  <a:srgbClr val="000000"/>
                </a:solidFill>
                <a:bevel/>
              </a14:hiddenLine>
            </a:ext>
          </a:extLst>
        </p:spPr>
        <p:txBody>
          <a:bodyPr anchor="ctr"/>
          <a:lstStyle/>
          <a:p>
            <a:pPr algn="ctr"/>
            <a:endParaRPr lang="zh-CN" altLang="zh-CN" sz="1400">
              <a:solidFill>
                <a:srgbClr val="FFFFFF"/>
              </a:solidFill>
              <a:sym typeface="宋体" panose="02010600030101010101" pitchFamily="2" charset="-122"/>
            </a:endParaRPr>
          </a:p>
        </p:txBody>
      </p:sp>
      <p:sp>
        <p:nvSpPr>
          <p:cNvPr id="28699" name="Rectangle 145"/>
          <p:cNvSpPr>
            <a:spLocks noChangeArrowheads="1"/>
          </p:cNvSpPr>
          <p:nvPr/>
        </p:nvSpPr>
        <p:spPr bwMode="auto">
          <a:xfrm>
            <a:off x="10539413" y="1644650"/>
            <a:ext cx="784225" cy="269875"/>
          </a:xfrm>
          <a:prstGeom prst="rect">
            <a:avLst/>
          </a:prstGeom>
          <a:solidFill>
            <a:srgbClr val="056C9C"/>
          </a:solidFill>
          <a:ln>
            <a:noFill/>
          </a:ln>
          <a:extLst>
            <a:ext uri="{91240B29-F687-4F45-9708-019B960494DF}">
              <a14:hiddenLine xmlns:a14="http://schemas.microsoft.com/office/drawing/2010/main" w="9525">
                <a:solidFill>
                  <a:srgbClr val="000000"/>
                </a:solidFill>
                <a:bevel/>
              </a14:hiddenLine>
            </a:ext>
          </a:extLst>
        </p:spPr>
        <p:txBody>
          <a:bodyPr anchor="ctr"/>
          <a:lstStyle/>
          <a:p>
            <a:pPr algn="ctr"/>
            <a:endParaRPr lang="zh-CN" altLang="zh-CN" sz="1400">
              <a:solidFill>
                <a:srgbClr val="FFFFFF"/>
              </a:solidFill>
              <a:sym typeface="宋体" panose="02010600030101010101" pitchFamily="2" charset="-122"/>
            </a:endParaRPr>
          </a:p>
        </p:txBody>
      </p:sp>
      <p:sp>
        <p:nvSpPr>
          <p:cNvPr id="28700" name="Rectangle 177"/>
          <p:cNvSpPr>
            <a:spLocks noChangeArrowheads="1"/>
          </p:cNvSpPr>
          <p:nvPr/>
        </p:nvSpPr>
        <p:spPr bwMode="auto">
          <a:xfrm flipV="1">
            <a:off x="6680200" y="4008623"/>
            <a:ext cx="4878388" cy="61727"/>
          </a:xfrm>
          <a:prstGeom prst="rect">
            <a:avLst/>
          </a:prstGeom>
          <a:solidFill>
            <a:schemeClr val="tx1"/>
          </a:solidFill>
          <a:ln>
            <a:noFill/>
          </a:ln>
          <a:extLst>
            <a:ext uri="{91240B29-F687-4F45-9708-019B960494DF}">
              <a14:hiddenLine xmlns:a14="http://schemas.microsoft.com/office/drawing/2010/main" w="9525">
                <a:solidFill>
                  <a:srgbClr val="000000"/>
                </a:solidFill>
                <a:bevel/>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457200">
              <a:defRPr>
                <a:solidFill>
                  <a:schemeClr val="tx1"/>
                </a:solidFill>
                <a:latin typeface="Calibri" panose="020F0502020204030204" pitchFamily="34" charset="0"/>
                <a:ea typeface="宋体" panose="02010600030101010101" pitchFamily="2" charset="-122"/>
              </a:defRPr>
            </a:lvl2pPr>
            <a:lvl3pPr marL="914400">
              <a:defRPr>
                <a:solidFill>
                  <a:schemeClr val="tx1"/>
                </a:solidFill>
                <a:latin typeface="Calibri" panose="020F0502020204030204" pitchFamily="34" charset="0"/>
                <a:ea typeface="宋体" panose="02010600030101010101" pitchFamily="2" charset="-122"/>
              </a:defRPr>
            </a:lvl3pPr>
            <a:lvl4pPr marL="1371600">
              <a:defRPr>
                <a:solidFill>
                  <a:schemeClr val="tx1"/>
                </a:solidFill>
                <a:latin typeface="Calibri" panose="020F0502020204030204" pitchFamily="34" charset="0"/>
                <a:ea typeface="宋体" panose="02010600030101010101" pitchFamily="2" charset="-122"/>
              </a:defRPr>
            </a:lvl4pPr>
            <a:lvl5pPr marL="182880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zh-CN">
              <a:solidFill>
                <a:srgbClr val="000000"/>
              </a:solidFill>
              <a:sym typeface="宋体" panose="02010600030101010101" pitchFamily="2" charset="-122"/>
            </a:endParaRPr>
          </a:p>
        </p:txBody>
      </p:sp>
      <p:sp>
        <p:nvSpPr>
          <p:cNvPr id="28701" name="Freeform 191"/>
          <p:cNvSpPr>
            <a:spLocks noChangeArrowheads="1"/>
          </p:cNvSpPr>
          <p:nvPr/>
        </p:nvSpPr>
        <p:spPr bwMode="auto">
          <a:xfrm>
            <a:off x="6686550" y="2212975"/>
            <a:ext cx="4802188" cy="1836738"/>
          </a:xfrm>
          <a:custGeom>
            <a:avLst/>
            <a:gdLst>
              <a:gd name="T0" fmla="*/ 2032 w 2113"/>
              <a:gd name="T1" fmla="*/ 736 h 808"/>
              <a:gd name="T2" fmla="*/ 1982 w 2113"/>
              <a:gd name="T3" fmla="*/ 736 h 808"/>
              <a:gd name="T4" fmla="*/ 1923 w 2113"/>
              <a:gd name="T5" fmla="*/ 587 h 808"/>
              <a:gd name="T6" fmla="*/ 1878 w 2113"/>
              <a:gd name="T7" fmla="*/ 601 h 808"/>
              <a:gd name="T8" fmla="*/ 1819 w 2113"/>
              <a:gd name="T9" fmla="*/ 556 h 808"/>
              <a:gd name="T10" fmla="*/ 1774 w 2113"/>
              <a:gd name="T11" fmla="*/ 447 h 808"/>
              <a:gd name="T12" fmla="*/ 1720 w 2113"/>
              <a:gd name="T13" fmla="*/ 357 h 808"/>
              <a:gd name="T14" fmla="*/ 1679 w 2113"/>
              <a:gd name="T15" fmla="*/ 217 h 808"/>
              <a:gd name="T16" fmla="*/ 1652 w 2113"/>
              <a:gd name="T17" fmla="*/ 217 h 808"/>
              <a:gd name="T18" fmla="*/ 1625 w 2113"/>
              <a:gd name="T19" fmla="*/ 199 h 808"/>
              <a:gd name="T20" fmla="*/ 1517 w 2113"/>
              <a:gd name="T21" fmla="*/ 0 h 808"/>
              <a:gd name="T22" fmla="*/ 1449 w 2113"/>
              <a:gd name="T23" fmla="*/ 82 h 808"/>
              <a:gd name="T24" fmla="*/ 1363 w 2113"/>
              <a:gd name="T25" fmla="*/ 158 h 808"/>
              <a:gd name="T26" fmla="*/ 1278 w 2113"/>
              <a:gd name="T27" fmla="*/ 181 h 808"/>
              <a:gd name="T28" fmla="*/ 1219 w 2113"/>
              <a:gd name="T29" fmla="*/ 194 h 808"/>
              <a:gd name="T30" fmla="*/ 1147 w 2113"/>
              <a:gd name="T31" fmla="*/ 208 h 808"/>
              <a:gd name="T32" fmla="*/ 1101 w 2113"/>
              <a:gd name="T33" fmla="*/ 398 h 808"/>
              <a:gd name="T34" fmla="*/ 1043 w 2113"/>
              <a:gd name="T35" fmla="*/ 398 h 808"/>
              <a:gd name="T36" fmla="*/ 1002 w 2113"/>
              <a:gd name="T37" fmla="*/ 389 h 808"/>
              <a:gd name="T38" fmla="*/ 966 w 2113"/>
              <a:gd name="T39" fmla="*/ 416 h 808"/>
              <a:gd name="T40" fmla="*/ 907 w 2113"/>
              <a:gd name="T41" fmla="*/ 407 h 808"/>
              <a:gd name="T42" fmla="*/ 862 w 2113"/>
              <a:gd name="T43" fmla="*/ 411 h 808"/>
              <a:gd name="T44" fmla="*/ 808 w 2113"/>
              <a:gd name="T45" fmla="*/ 506 h 808"/>
              <a:gd name="T46" fmla="*/ 722 w 2113"/>
              <a:gd name="T47" fmla="*/ 655 h 808"/>
              <a:gd name="T48" fmla="*/ 645 w 2113"/>
              <a:gd name="T49" fmla="*/ 547 h 808"/>
              <a:gd name="T50" fmla="*/ 555 w 2113"/>
              <a:gd name="T51" fmla="*/ 370 h 808"/>
              <a:gd name="T52" fmla="*/ 487 w 2113"/>
              <a:gd name="T53" fmla="*/ 393 h 808"/>
              <a:gd name="T54" fmla="*/ 424 w 2113"/>
              <a:gd name="T55" fmla="*/ 438 h 808"/>
              <a:gd name="T56" fmla="*/ 357 w 2113"/>
              <a:gd name="T57" fmla="*/ 601 h 808"/>
              <a:gd name="T58" fmla="*/ 320 w 2113"/>
              <a:gd name="T59" fmla="*/ 687 h 808"/>
              <a:gd name="T60" fmla="*/ 275 w 2113"/>
              <a:gd name="T61" fmla="*/ 709 h 808"/>
              <a:gd name="T62" fmla="*/ 226 w 2113"/>
              <a:gd name="T63" fmla="*/ 714 h 808"/>
              <a:gd name="T64" fmla="*/ 167 w 2113"/>
              <a:gd name="T65" fmla="*/ 736 h 808"/>
              <a:gd name="T66" fmla="*/ 126 w 2113"/>
              <a:gd name="T67" fmla="*/ 736 h 808"/>
              <a:gd name="T68" fmla="*/ 77 w 2113"/>
              <a:gd name="T69" fmla="*/ 736 h 808"/>
              <a:gd name="T70" fmla="*/ 0 w 2113"/>
              <a:gd name="T71" fmla="*/ 808 h 808"/>
              <a:gd name="T72" fmla="*/ 149 w 2113"/>
              <a:gd name="T73" fmla="*/ 808 h 808"/>
              <a:gd name="T74" fmla="*/ 758 w 2113"/>
              <a:gd name="T75" fmla="*/ 808 h 808"/>
              <a:gd name="T76" fmla="*/ 1973 w 2113"/>
              <a:gd name="T77" fmla="*/ 808 h 808"/>
              <a:gd name="T78" fmla="*/ 2059 w 2113"/>
              <a:gd name="T79" fmla="*/ 736 h 80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113"/>
              <a:gd name="T121" fmla="*/ 0 h 808"/>
              <a:gd name="T122" fmla="*/ 2113 w 2113"/>
              <a:gd name="T123" fmla="*/ 808 h 80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113" h="808">
                <a:moveTo>
                  <a:pt x="2059" y="736"/>
                </a:moveTo>
                <a:lnTo>
                  <a:pt x="2032" y="736"/>
                </a:lnTo>
                <a:lnTo>
                  <a:pt x="2000" y="714"/>
                </a:lnTo>
                <a:lnTo>
                  <a:pt x="1982" y="736"/>
                </a:lnTo>
                <a:lnTo>
                  <a:pt x="1968" y="781"/>
                </a:lnTo>
                <a:lnTo>
                  <a:pt x="1923" y="587"/>
                </a:lnTo>
                <a:lnTo>
                  <a:pt x="1887" y="641"/>
                </a:lnTo>
                <a:lnTo>
                  <a:pt x="1878" y="601"/>
                </a:lnTo>
                <a:lnTo>
                  <a:pt x="1860" y="650"/>
                </a:lnTo>
                <a:lnTo>
                  <a:pt x="1819" y="556"/>
                </a:lnTo>
                <a:lnTo>
                  <a:pt x="1783" y="578"/>
                </a:lnTo>
                <a:lnTo>
                  <a:pt x="1774" y="447"/>
                </a:lnTo>
                <a:lnTo>
                  <a:pt x="1752" y="470"/>
                </a:lnTo>
                <a:lnTo>
                  <a:pt x="1720" y="357"/>
                </a:lnTo>
                <a:lnTo>
                  <a:pt x="1697" y="393"/>
                </a:lnTo>
                <a:lnTo>
                  <a:pt x="1679" y="217"/>
                </a:lnTo>
                <a:lnTo>
                  <a:pt x="1661" y="267"/>
                </a:lnTo>
                <a:lnTo>
                  <a:pt x="1652" y="217"/>
                </a:lnTo>
                <a:lnTo>
                  <a:pt x="1634" y="249"/>
                </a:lnTo>
                <a:lnTo>
                  <a:pt x="1625" y="199"/>
                </a:lnTo>
                <a:lnTo>
                  <a:pt x="1571" y="194"/>
                </a:lnTo>
                <a:lnTo>
                  <a:pt x="1517" y="0"/>
                </a:lnTo>
                <a:lnTo>
                  <a:pt x="1472" y="149"/>
                </a:lnTo>
                <a:lnTo>
                  <a:pt x="1449" y="82"/>
                </a:lnTo>
                <a:lnTo>
                  <a:pt x="1413" y="131"/>
                </a:lnTo>
                <a:lnTo>
                  <a:pt x="1363" y="158"/>
                </a:lnTo>
                <a:lnTo>
                  <a:pt x="1323" y="14"/>
                </a:lnTo>
                <a:lnTo>
                  <a:pt x="1278" y="181"/>
                </a:lnTo>
                <a:lnTo>
                  <a:pt x="1260" y="100"/>
                </a:lnTo>
                <a:lnTo>
                  <a:pt x="1219" y="194"/>
                </a:lnTo>
                <a:lnTo>
                  <a:pt x="1196" y="167"/>
                </a:lnTo>
                <a:lnTo>
                  <a:pt x="1147" y="208"/>
                </a:lnTo>
                <a:lnTo>
                  <a:pt x="1124" y="289"/>
                </a:lnTo>
                <a:lnTo>
                  <a:pt x="1101" y="398"/>
                </a:lnTo>
                <a:lnTo>
                  <a:pt x="1065" y="262"/>
                </a:lnTo>
                <a:lnTo>
                  <a:pt x="1043" y="398"/>
                </a:lnTo>
                <a:lnTo>
                  <a:pt x="1020" y="330"/>
                </a:lnTo>
                <a:lnTo>
                  <a:pt x="1002" y="389"/>
                </a:lnTo>
                <a:lnTo>
                  <a:pt x="984" y="370"/>
                </a:lnTo>
                <a:lnTo>
                  <a:pt x="966" y="416"/>
                </a:lnTo>
                <a:lnTo>
                  <a:pt x="948" y="370"/>
                </a:lnTo>
                <a:lnTo>
                  <a:pt x="907" y="407"/>
                </a:lnTo>
                <a:lnTo>
                  <a:pt x="880" y="393"/>
                </a:lnTo>
                <a:lnTo>
                  <a:pt x="862" y="411"/>
                </a:lnTo>
                <a:lnTo>
                  <a:pt x="817" y="438"/>
                </a:lnTo>
                <a:lnTo>
                  <a:pt x="808" y="506"/>
                </a:lnTo>
                <a:lnTo>
                  <a:pt x="754" y="601"/>
                </a:lnTo>
                <a:lnTo>
                  <a:pt x="722" y="655"/>
                </a:lnTo>
                <a:lnTo>
                  <a:pt x="704" y="587"/>
                </a:lnTo>
                <a:lnTo>
                  <a:pt x="645" y="547"/>
                </a:lnTo>
                <a:lnTo>
                  <a:pt x="573" y="416"/>
                </a:lnTo>
                <a:lnTo>
                  <a:pt x="555" y="370"/>
                </a:lnTo>
                <a:lnTo>
                  <a:pt x="515" y="407"/>
                </a:lnTo>
                <a:lnTo>
                  <a:pt x="487" y="393"/>
                </a:lnTo>
                <a:lnTo>
                  <a:pt x="465" y="411"/>
                </a:lnTo>
                <a:lnTo>
                  <a:pt x="424" y="438"/>
                </a:lnTo>
                <a:lnTo>
                  <a:pt x="411" y="506"/>
                </a:lnTo>
                <a:lnTo>
                  <a:pt x="357" y="601"/>
                </a:lnTo>
                <a:lnTo>
                  <a:pt x="325" y="655"/>
                </a:lnTo>
                <a:lnTo>
                  <a:pt x="320" y="687"/>
                </a:lnTo>
                <a:lnTo>
                  <a:pt x="298" y="709"/>
                </a:lnTo>
                <a:lnTo>
                  <a:pt x="275" y="709"/>
                </a:lnTo>
                <a:lnTo>
                  <a:pt x="244" y="736"/>
                </a:lnTo>
                <a:lnTo>
                  <a:pt x="226" y="714"/>
                </a:lnTo>
                <a:lnTo>
                  <a:pt x="194" y="736"/>
                </a:lnTo>
                <a:lnTo>
                  <a:pt x="167" y="736"/>
                </a:lnTo>
                <a:lnTo>
                  <a:pt x="140" y="777"/>
                </a:lnTo>
                <a:lnTo>
                  <a:pt x="126" y="736"/>
                </a:lnTo>
                <a:lnTo>
                  <a:pt x="108" y="714"/>
                </a:lnTo>
                <a:lnTo>
                  <a:pt x="77" y="736"/>
                </a:lnTo>
                <a:lnTo>
                  <a:pt x="50" y="736"/>
                </a:lnTo>
                <a:lnTo>
                  <a:pt x="0" y="808"/>
                </a:lnTo>
                <a:lnTo>
                  <a:pt x="117" y="808"/>
                </a:lnTo>
                <a:lnTo>
                  <a:pt x="149" y="808"/>
                </a:lnTo>
                <a:lnTo>
                  <a:pt x="510" y="808"/>
                </a:lnTo>
                <a:lnTo>
                  <a:pt x="758" y="808"/>
                </a:lnTo>
                <a:lnTo>
                  <a:pt x="1959" y="808"/>
                </a:lnTo>
                <a:lnTo>
                  <a:pt x="1973" y="808"/>
                </a:lnTo>
                <a:lnTo>
                  <a:pt x="2113" y="808"/>
                </a:lnTo>
                <a:lnTo>
                  <a:pt x="2059" y="736"/>
                </a:lnTo>
                <a:close/>
              </a:path>
            </a:pathLst>
          </a:custGeom>
          <a:solidFill>
            <a:srgbClr val="8DD7FA"/>
          </a:solidFill>
          <a:ln>
            <a:noFill/>
          </a:ln>
          <a:extLst>
            <a:ext uri="{91240B29-F687-4F45-9708-019B960494DF}">
              <a14:hiddenLine xmlns:a14="http://schemas.microsoft.com/office/drawing/2010/main" w="9525">
                <a:solidFill>
                  <a:srgbClr val="000000"/>
                </a:solidFill>
                <a:bevel/>
              </a14:hiddenLine>
            </a:ext>
          </a:extLst>
        </p:spPr>
        <p:txBody>
          <a:bodyPr anchor="ctr"/>
          <a:lstStyle/>
          <a:p>
            <a:pPr algn="ctr"/>
            <a:endParaRPr lang="zh-CN" altLang="zh-CN" sz="1400">
              <a:solidFill>
                <a:srgbClr val="FFFFFF"/>
              </a:solidFill>
              <a:sym typeface="宋体" panose="02010600030101010101" pitchFamily="2" charset="-122"/>
            </a:endParaRPr>
          </a:p>
        </p:txBody>
      </p:sp>
      <p:sp>
        <p:nvSpPr>
          <p:cNvPr id="28702" name="Freeform 192"/>
          <p:cNvSpPr>
            <a:spLocks noChangeArrowheads="1"/>
          </p:cNvSpPr>
          <p:nvPr/>
        </p:nvSpPr>
        <p:spPr bwMode="auto">
          <a:xfrm>
            <a:off x="6686550" y="4048355"/>
            <a:ext cx="2894013" cy="974725"/>
          </a:xfrm>
          <a:custGeom>
            <a:avLst/>
            <a:gdLst>
              <a:gd name="T0" fmla="*/ 668 w 1273"/>
              <a:gd name="T1" fmla="*/ 0 h 429"/>
              <a:gd name="T2" fmla="*/ 574 w 1273"/>
              <a:gd name="T3" fmla="*/ 0 h 429"/>
              <a:gd name="T4" fmla="*/ 0 w 1273"/>
              <a:gd name="T5" fmla="*/ 0 h 429"/>
              <a:gd name="T6" fmla="*/ 36 w 1273"/>
              <a:gd name="T7" fmla="*/ 27 h 429"/>
              <a:gd name="T8" fmla="*/ 86 w 1273"/>
              <a:gd name="T9" fmla="*/ 95 h 429"/>
              <a:gd name="T10" fmla="*/ 131 w 1273"/>
              <a:gd name="T11" fmla="*/ 59 h 429"/>
              <a:gd name="T12" fmla="*/ 140 w 1273"/>
              <a:gd name="T13" fmla="*/ 95 h 429"/>
              <a:gd name="T14" fmla="*/ 194 w 1273"/>
              <a:gd name="T15" fmla="*/ 118 h 429"/>
              <a:gd name="T16" fmla="*/ 217 w 1273"/>
              <a:gd name="T17" fmla="*/ 163 h 429"/>
              <a:gd name="T18" fmla="*/ 276 w 1273"/>
              <a:gd name="T19" fmla="*/ 176 h 429"/>
              <a:gd name="T20" fmla="*/ 321 w 1273"/>
              <a:gd name="T21" fmla="*/ 127 h 429"/>
              <a:gd name="T22" fmla="*/ 379 w 1273"/>
              <a:gd name="T23" fmla="*/ 186 h 429"/>
              <a:gd name="T24" fmla="*/ 438 w 1273"/>
              <a:gd name="T25" fmla="*/ 149 h 429"/>
              <a:gd name="T26" fmla="*/ 497 w 1273"/>
              <a:gd name="T27" fmla="*/ 131 h 429"/>
              <a:gd name="T28" fmla="*/ 542 w 1273"/>
              <a:gd name="T29" fmla="*/ 154 h 429"/>
              <a:gd name="T30" fmla="*/ 587 w 1273"/>
              <a:gd name="T31" fmla="*/ 95 h 429"/>
              <a:gd name="T32" fmla="*/ 614 w 1273"/>
              <a:gd name="T33" fmla="*/ 64 h 429"/>
              <a:gd name="T34" fmla="*/ 632 w 1273"/>
              <a:gd name="T35" fmla="*/ 109 h 429"/>
              <a:gd name="T36" fmla="*/ 650 w 1273"/>
              <a:gd name="T37" fmla="*/ 100 h 429"/>
              <a:gd name="T38" fmla="*/ 659 w 1273"/>
              <a:gd name="T39" fmla="*/ 163 h 429"/>
              <a:gd name="T40" fmla="*/ 673 w 1273"/>
              <a:gd name="T41" fmla="*/ 204 h 429"/>
              <a:gd name="T42" fmla="*/ 695 w 1273"/>
              <a:gd name="T43" fmla="*/ 195 h 429"/>
              <a:gd name="T44" fmla="*/ 705 w 1273"/>
              <a:gd name="T45" fmla="*/ 244 h 429"/>
              <a:gd name="T46" fmla="*/ 718 w 1273"/>
              <a:gd name="T47" fmla="*/ 267 h 429"/>
              <a:gd name="T48" fmla="*/ 732 w 1273"/>
              <a:gd name="T49" fmla="*/ 307 h 429"/>
              <a:gd name="T50" fmla="*/ 745 w 1273"/>
              <a:gd name="T51" fmla="*/ 271 h 429"/>
              <a:gd name="T52" fmla="*/ 750 w 1273"/>
              <a:gd name="T53" fmla="*/ 316 h 429"/>
              <a:gd name="T54" fmla="*/ 772 w 1273"/>
              <a:gd name="T55" fmla="*/ 380 h 429"/>
              <a:gd name="T56" fmla="*/ 786 w 1273"/>
              <a:gd name="T57" fmla="*/ 348 h 429"/>
              <a:gd name="T58" fmla="*/ 822 w 1273"/>
              <a:gd name="T59" fmla="*/ 398 h 429"/>
              <a:gd name="T60" fmla="*/ 844 w 1273"/>
              <a:gd name="T61" fmla="*/ 429 h 429"/>
              <a:gd name="T62" fmla="*/ 858 w 1273"/>
              <a:gd name="T63" fmla="*/ 402 h 429"/>
              <a:gd name="T64" fmla="*/ 881 w 1273"/>
              <a:gd name="T65" fmla="*/ 384 h 429"/>
              <a:gd name="T66" fmla="*/ 903 w 1273"/>
              <a:gd name="T67" fmla="*/ 375 h 429"/>
              <a:gd name="T68" fmla="*/ 912 w 1273"/>
              <a:gd name="T69" fmla="*/ 357 h 429"/>
              <a:gd name="T70" fmla="*/ 948 w 1273"/>
              <a:gd name="T71" fmla="*/ 393 h 429"/>
              <a:gd name="T72" fmla="*/ 962 w 1273"/>
              <a:gd name="T73" fmla="*/ 335 h 429"/>
              <a:gd name="T74" fmla="*/ 980 w 1273"/>
              <a:gd name="T75" fmla="*/ 362 h 429"/>
              <a:gd name="T76" fmla="*/ 998 w 1273"/>
              <a:gd name="T77" fmla="*/ 339 h 429"/>
              <a:gd name="T78" fmla="*/ 1012 w 1273"/>
              <a:gd name="T79" fmla="*/ 312 h 429"/>
              <a:gd name="T80" fmla="*/ 1030 w 1273"/>
              <a:gd name="T81" fmla="*/ 312 h 429"/>
              <a:gd name="T82" fmla="*/ 1048 w 1273"/>
              <a:gd name="T83" fmla="*/ 244 h 429"/>
              <a:gd name="T84" fmla="*/ 1102 w 1273"/>
              <a:gd name="T85" fmla="*/ 208 h 429"/>
              <a:gd name="T86" fmla="*/ 1147 w 1273"/>
              <a:gd name="T87" fmla="*/ 244 h 429"/>
              <a:gd name="T88" fmla="*/ 1192 w 1273"/>
              <a:gd name="T89" fmla="*/ 154 h 429"/>
              <a:gd name="T90" fmla="*/ 1273 w 1273"/>
              <a:gd name="T91" fmla="*/ 0 h 429"/>
              <a:gd name="T92" fmla="*/ 668 w 1273"/>
              <a:gd name="T93" fmla="*/ 0 h 42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273"/>
              <a:gd name="T142" fmla="*/ 0 h 429"/>
              <a:gd name="T143" fmla="*/ 1273 w 1273"/>
              <a:gd name="T144" fmla="*/ 429 h 429"/>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273" h="429">
                <a:moveTo>
                  <a:pt x="668" y="0"/>
                </a:moveTo>
                <a:lnTo>
                  <a:pt x="574" y="0"/>
                </a:lnTo>
                <a:lnTo>
                  <a:pt x="0" y="0"/>
                </a:lnTo>
                <a:lnTo>
                  <a:pt x="36" y="27"/>
                </a:lnTo>
                <a:lnTo>
                  <a:pt x="86" y="95"/>
                </a:lnTo>
                <a:lnTo>
                  <a:pt x="131" y="59"/>
                </a:lnTo>
                <a:lnTo>
                  <a:pt x="140" y="95"/>
                </a:lnTo>
                <a:lnTo>
                  <a:pt x="194" y="118"/>
                </a:lnTo>
                <a:lnTo>
                  <a:pt x="217" y="163"/>
                </a:lnTo>
                <a:lnTo>
                  <a:pt x="276" y="176"/>
                </a:lnTo>
                <a:lnTo>
                  <a:pt x="321" y="127"/>
                </a:lnTo>
                <a:lnTo>
                  <a:pt x="379" y="186"/>
                </a:lnTo>
                <a:lnTo>
                  <a:pt x="438" y="149"/>
                </a:lnTo>
                <a:lnTo>
                  <a:pt x="497" y="131"/>
                </a:lnTo>
                <a:lnTo>
                  <a:pt x="542" y="154"/>
                </a:lnTo>
                <a:lnTo>
                  <a:pt x="587" y="95"/>
                </a:lnTo>
                <a:lnTo>
                  <a:pt x="614" y="64"/>
                </a:lnTo>
                <a:lnTo>
                  <a:pt x="632" y="109"/>
                </a:lnTo>
                <a:lnTo>
                  <a:pt x="650" y="100"/>
                </a:lnTo>
                <a:lnTo>
                  <a:pt x="659" y="163"/>
                </a:lnTo>
                <a:lnTo>
                  <a:pt x="673" y="204"/>
                </a:lnTo>
                <a:lnTo>
                  <a:pt x="695" y="195"/>
                </a:lnTo>
                <a:lnTo>
                  <a:pt x="705" y="244"/>
                </a:lnTo>
                <a:lnTo>
                  <a:pt x="718" y="267"/>
                </a:lnTo>
                <a:lnTo>
                  <a:pt x="732" y="307"/>
                </a:lnTo>
                <a:lnTo>
                  <a:pt x="745" y="271"/>
                </a:lnTo>
                <a:lnTo>
                  <a:pt x="750" y="316"/>
                </a:lnTo>
                <a:lnTo>
                  <a:pt x="772" y="380"/>
                </a:lnTo>
                <a:lnTo>
                  <a:pt x="786" y="348"/>
                </a:lnTo>
                <a:lnTo>
                  <a:pt x="822" y="398"/>
                </a:lnTo>
                <a:lnTo>
                  <a:pt x="844" y="429"/>
                </a:lnTo>
                <a:lnTo>
                  <a:pt x="858" y="402"/>
                </a:lnTo>
                <a:lnTo>
                  <a:pt x="881" y="384"/>
                </a:lnTo>
                <a:lnTo>
                  <a:pt x="903" y="375"/>
                </a:lnTo>
                <a:lnTo>
                  <a:pt x="912" y="357"/>
                </a:lnTo>
                <a:lnTo>
                  <a:pt x="948" y="393"/>
                </a:lnTo>
                <a:lnTo>
                  <a:pt x="962" y="335"/>
                </a:lnTo>
                <a:lnTo>
                  <a:pt x="980" y="362"/>
                </a:lnTo>
                <a:lnTo>
                  <a:pt x="998" y="339"/>
                </a:lnTo>
                <a:lnTo>
                  <a:pt x="1012" y="312"/>
                </a:lnTo>
                <a:lnTo>
                  <a:pt x="1030" y="312"/>
                </a:lnTo>
                <a:lnTo>
                  <a:pt x="1048" y="244"/>
                </a:lnTo>
                <a:lnTo>
                  <a:pt x="1102" y="208"/>
                </a:lnTo>
                <a:lnTo>
                  <a:pt x="1147" y="244"/>
                </a:lnTo>
                <a:lnTo>
                  <a:pt x="1192" y="154"/>
                </a:lnTo>
                <a:lnTo>
                  <a:pt x="1273" y="0"/>
                </a:lnTo>
                <a:lnTo>
                  <a:pt x="668" y="0"/>
                </a:lnTo>
                <a:close/>
              </a:path>
            </a:pathLst>
          </a:custGeom>
          <a:solidFill>
            <a:srgbClr val="056C9C"/>
          </a:solidFill>
          <a:ln>
            <a:noFill/>
          </a:ln>
          <a:extLst>
            <a:ext uri="{91240B29-F687-4F45-9708-019B960494DF}">
              <a14:hiddenLine xmlns:a14="http://schemas.microsoft.com/office/drawing/2010/main" w="9525">
                <a:solidFill>
                  <a:srgbClr val="000000"/>
                </a:solidFill>
                <a:bevel/>
              </a14:hiddenLine>
            </a:ext>
          </a:extLst>
        </p:spPr>
        <p:txBody>
          <a:bodyPr anchor="ctr"/>
          <a:lstStyle/>
          <a:p>
            <a:pPr algn="ctr"/>
            <a:endParaRPr lang="zh-CN" altLang="zh-CN" sz="1400">
              <a:solidFill>
                <a:srgbClr val="FFFFFF"/>
              </a:solidFill>
              <a:sym typeface="宋体" panose="02010600030101010101" pitchFamily="2" charset="-122"/>
            </a:endParaRPr>
          </a:p>
        </p:txBody>
      </p:sp>
      <p:sp>
        <p:nvSpPr>
          <p:cNvPr id="28703" name="TextBox 257"/>
          <p:cNvSpPr>
            <a:spLocks noChangeArrowheads="1"/>
          </p:cNvSpPr>
          <p:nvPr/>
        </p:nvSpPr>
        <p:spPr bwMode="auto">
          <a:xfrm>
            <a:off x="6069013" y="2216150"/>
            <a:ext cx="1004887"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457200">
              <a:defRPr>
                <a:solidFill>
                  <a:schemeClr val="tx1"/>
                </a:solidFill>
                <a:latin typeface="Calibri" panose="020F0502020204030204" pitchFamily="34" charset="0"/>
                <a:ea typeface="宋体" panose="02010600030101010101" pitchFamily="2" charset="-122"/>
              </a:defRPr>
            </a:lvl2pPr>
            <a:lvl3pPr marL="914400">
              <a:defRPr>
                <a:solidFill>
                  <a:schemeClr val="tx1"/>
                </a:solidFill>
                <a:latin typeface="Calibri" panose="020F0502020204030204" pitchFamily="34" charset="0"/>
                <a:ea typeface="宋体" panose="02010600030101010101" pitchFamily="2" charset="-122"/>
              </a:defRPr>
            </a:lvl3pPr>
            <a:lvl4pPr marL="1371600">
              <a:defRPr>
                <a:solidFill>
                  <a:schemeClr val="tx1"/>
                </a:solidFill>
                <a:latin typeface="Calibri" panose="020F0502020204030204" pitchFamily="34" charset="0"/>
                <a:ea typeface="宋体" panose="02010600030101010101" pitchFamily="2" charset="-122"/>
              </a:defRPr>
            </a:lvl4pPr>
            <a:lvl5pPr marL="182880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1600" b="1">
                <a:solidFill>
                  <a:srgbClr val="034868"/>
                </a:solidFill>
                <a:latin typeface="微软雅黑" panose="020B0503020204020204" pitchFamily="34" charset="-122"/>
                <a:ea typeface="微软雅黑" panose="020B0503020204020204" pitchFamily="34" charset="-122"/>
                <a:sym typeface="微软雅黑" panose="020B0503020204020204" pitchFamily="34" charset="-122"/>
              </a:rPr>
              <a:t>资金问题</a:t>
            </a:r>
            <a:endParaRPr lang="zh-CN" altLang="en-US"/>
          </a:p>
        </p:txBody>
      </p:sp>
      <p:sp>
        <p:nvSpPr>
          <p:cNvPr id="28704" name="TextBox 269"/>
          <p:cNvSpPr>
            <a:spLocks noChangeArrowheads="1"/>
          </p:cNvSpPr>
          <p:nvPr/>
        </p:nvSpPr>
        <p:spPr bwMode="auto">
          <a:xfrm>
            <a:off x="2900363" y="2820988"/>
            <a:ext cx="1236662"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457200">
              <a:defRPr>
                <a:solidFill>
                  <a:schemeClr val="tx1"/>
                </a:solidFill>
                <a:latin typeface="Calibri" panose="020F0502020204030204" pitchFamily="34" charset="0"/>
                <a:ea typeface="宋体" panose="02010600030101010101" pitchFamily="2" charset="-122"/>
              </a:defRPr>
            </a:lvl2pPr>
            <a:lvl3pPr marL="914400">
              <a:defRPr>
                <a:solidFill>
                  <a:schemeClr val="tx1"/>
                </a:solidFill>
                <a:latin typeface="Calibri" panose="020F0502020204030204" pitchFamily="34" charset="0"/>
                <a:ea typeface="宋体" panose="02010600030101010101" pitchFamily="2" charset="-122"/>
              </a:defRPr>
            </a:lvl3pPr>
            <a:lvl4pPr marL="1371600">
              <a:defRPr>
                <a:solidFill>
                  <a:schemeClr val="tx1"/>
                </a:solidFill>
                <a:latin typeface="Calibri" panose="020F0502020204030204" pitchFamily="34" charset="0"/>
                <a:ea typeface="宋体" panose="02010600030101010101" pitchFamily="2" charset="-122"/>
              </a:defRPr>
            </a:lvl4pPr>
            <a:lvl5pPr marL="182880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r>
              <a:rPr lang="en-US" sz="3200">
                <a:latin typeface="微软雅黑" panose="020B0503020204020204" pitchFamily="34" charset="-122"/>
                <a:ea typeface="微软雅黑" panose="020B0503020204020204" pitchFamily="34" charset="-122"/>
                <a:sym typeface="微软雅黑" panose="020B0503020204020204" pitchFamily="34" charset="-122"/>
              </a:rPr>
              <a:t>85</a:t>
            </a:r>
            <a:r>
              <a:rPr lang="en-US" sz="2400">
                <a:latin typeface="微软雅黑" panose="020B0503020204020204" pitchFamily="34" charset="-122"/>
                <a:ea typeface="微软雅黑" panose="020B0503020204020204" pitchFamily="34" charset="-122"/>
                <a:sym typeface="微软雅黑" panose="020B0503020204020204" pitchFamily="34" charset="-122"/>
              </a:rPr>
              <a:t>%</a:t>
            </a:r>
            <a:endParaRPr lang="zh-CN" altLang="en-US" sz="320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8705" name="TextBox 270"/>
          <p:cNvSpPr>
            <a:spLocks noChangeArrowheads="1"/>
          </p:cNvSpPr>
          <p:nvPr/>
        </p:nvSpPr>
        <p:spPr bwMode="auto">
          <a:xfrm>
            <a:off x="2828925" y="4383088"/>
            <a:ext cx="12334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457200">
              <a:defRPr>
                <a:solidFill>
                  <a:schemeClr val="tx1"/>
                </a:solidFill>
                <a:latin typeface="Calibri" panose="020F0502020204030204" pitchFamily="34" charset="0"/>
                <a:ea typeface="宋体" panose="02010600030101010101" pitchFamily="2" charset="-122"/>
              </a:defRPr>
            </a:lvl2pPr>
            <a:lvl3pPr marL="914400">
              <a:defRPr>
                <a:solidFill>
                  <a:schemeClr val="tx1"/>
                </a:solidFill>
                <a:latin typeface="Calibri" panose="020F0502020204030204" pitchFamily="34" charset="0"/>
                <a:ea typeface="宋体" panose="02010600030101010101" pitchFamily="2" charset="-122"/>
              </a:defRPr>
            </a:lvl3pPr>
            <a:lvl4pPr marL="1371600">
              <a:defRPr>
                <a:solidFill>
                  <a:schemeClr val="tx1"/>
                </a:solidFill>
                <a:latin typeface="Calibri" panose="020F0502020204030204" pitchFamily="34" charset="0"/>
                <a:ea typeface="宋体" panose="02010600030101010101" pitchFamily="2" charset="-122"/>
              </a:defRPr>
            </a:lvl4pPr>
            <a:lvl5pPr marL="182880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r>
              <a:rPr lang="en-US" sz="3200">
                <a:solidFill>
                  <a:srgbClr val="F8F8F8"/>
                </a:solidFill>
                <a:latin typeface="微软雅黑" panose="020B0503020204020204" pitchFamily="34" charset="-122"/>
                <a:ea typeface="微软雅黑" panose="020B0503020204020204" pitchFamily="34" charset="-122"/>
                <a:sym typeface="微软雅黑" panose="020B0503020204020204" pitchFamily="34" charset="-122"/>
              </a:rPr>
              <a:t>15</a:t>
            </a:r>
            <a:r>
              <a:rPr lang="en-US" sz="2400">
                <a:solidFill>
                  <a:srgbClr val="F8F8F8"/>
                </a:solidFill>
                <a:latin typeface="微软雅黑" panose="020B0503020204020204" pitchFamily="34" charset="-122"/>
                <a:ea typeface="微软雅黑" panose="020B0503020204020204" pitchFamily="34" charset="-122"/>
                <a:sym typeface="微软雅黑" panose="020B0503020204020204" pitchFamily="34" charset="-122"/>
              </a:rPr>
              <a:t>%</a:t>
            </a:r>
            <a:endParaRPr lang="zh-CN" altLang="en-US" sz="3200">
              <a:solidFill>
                <a:srgbClr val="F8F8F8"/>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8706" name="TextBox 272"/>
          <p:cNvSpPr>
            <a:spLocks noChangeArrowheads="1"/>
          </p:cNvSpPr>
          <p:nvPr/>
        </p:nvSpPr>
        <p:spPr bwMode="auto">
          <a:xfrm>
            <a:off x="7112000" y="1651000"/>
            <a:ext cx="11080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457200">
              <a:defRPr>
                <a:solidFill>
                  <a:schemeClr val="tx1"/>
                </a:solidFill>
                <a:latin typeface="Calibri" panose="020F0502020204030204" pitchFamily="34" charset="0"/>
                <a:ea typeface="宋体" panose="02010600030101010101" pitchFamily="2" charset="-122"/>
              </a:defRPr>
            </a:lvl2pPr>
            <a:lvl3pPr marL="914400">
              <a:defRPr>
                <a:solidFill>
                  <a:schemeClr val="tx1"/>
                </a:solidFill>
                <a:latin typeface="Calibri" panose="020F0502020204030204" pitchFamily="34" charset="0"/>
                <a:ea typeface="宋体" panose="02010600030101010101" pitchFamily="2" charset="-122"/>
              </a:defRPr>
            </a:lvl3pPr>
            <a:lvl4pPr marL="1371600">
              <a:defRPr>
                <a:solidFill>
                  <a:schemeClr val="tx1"/>
                </a:solidFill>
                <a:latin typeface="Calibri" panose="020F0502020204030204" pitchFamily="34" charset="0"/>
                <a:ea typeface="宋体" panose="02010600030101010101" pitchFamily="2" charset="-122"/>
              </a:defRPr>
            </a:lvl4pPr>
            <a:lvl5pPr marL="182880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r>
              <a:rPr lang="zh-CN" altLang="en-US">
                <a:solidFill>
                  <a:srgbClr val="034868"/>
                </a:solidFill>
                <a:latin typeface="微软雅黑" panose="020B0503020204020204" pitchFamily="34" charset="-122"/>
                <a:ea typeface="微软雅黑" panose="020B0503020204020204" pitchFamily="34" charset="-122"/>
                <a:sym typeface="微软雅黑" panose="020B0503020204020204" pitchFamily="34" charset="-122"/>
              </a:rPr>
              <a:t>已有资金</a:t>
            </a:r>
            <a:endParaRPr lang="zh-CN" altLang="en-US"/>
          </a:p>
        </p:txBody>
      </p:sp>
      <p:sp>
        <p:nvSpPr>
          <p:cNvPr id="28707" name="TextBox 273"/>
          <p:cNvSpPr>
            <a:spLocks noChangeArrowheads="1"/>
          </p:cNvSpPr>
          <p:nvPr/>
        </p:nvSpPr>
        <p:spPr bwMode="auto">
          <a:xfrm>
            <a:off x="9382125" y="1600200"/>
            <a:ext cx="11080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457200">
              <a:defRPr>
                <a:solidFill>
                  <a:schemeClr val="tx1"/>
                </a:solidFill>
                <a:latin typeface="Calibri" panose="020F0502020204030204" pitchFamily="34" charset="0"/>
                <a:ea typeface="宋体" panose="02010600030101010101" pitchFamily="2" charset="-122"/>
              </a:defRPr>
            </a:lvl2pPr>
            <a:lvl3pPr marL="914400">
              <a:defRPr>
                <a:solidFill>
                  <a:schemeClr val="tx1"/>
                </a:solidFill>
                <a:latin typeface="Calibri" panose="020F0502020204030204" pitchFamily="34" charset="0"/>
                <a:ea typeface="宋体" panose="02010600030101010101" pitchFamily="2" charset="-122"/>
              </a:defRPr>
            </a:lvl3pPr>
            <a:lvl4pPr marL="1371600">
              <a:defRPr>
                <a:solidFill>
                  <a:schemeClr val="tx1"/>
                </a:solidFill>
                <a:latin typeface="Calibri" panose="020F0502020204030204" pitchFamily="34" charset="0"/>
                <a:ea typeface="宋体" panose="02010600030101010101" pitchFamily="2" charset="-122"/>
              </a:defRPr>
            </a:lvl4pPr>
            <a:lvl5pPr marL="182880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r>
              <a:rPr lang="zh-CN" altLang="en-US">
                <a:solidFill>
                  <a:srgbClr val="034868"/>
                </a:solidFill>
                <a:latin typeface="微软雅黑" panose="020B0503020204020204" pitchFamily="34" charset="-122"/>
                <a:ea typeface="微软雅黑" panose="020B0503020204020204" pitchFamily="34" charset="-122"/>
                <a:sym typeface="微软雅黑" panose="020B0503020204020204" pitchFamily="34" charset="-122"/>
              </a:rPr>
              <a:t>所需资金</a:t>
            </a:r>
            <a:endParaRPr lang="zh-CN" altLang="en-US"/>
          </a:p>
        </p:txBody>
      </p:sp>
      <p:sp>
        <p:nvSpPr>
          <p:cNvPr id="28708" name="直接连接符 62"/>
          <p:cNvSpPr>
            <a:spLocks noChangeShapeType="1"/>
          </p:cNvSpPr>
          <p:nvPr/>
        </p:nvSpPr>
        <p:spPr bwMode="auto">
          <a:xfrm>
            <a:off x="6689725" y="2701925"/>
            <a:ext cx="1588" cy="3290888"/>
          </a:xfrm>
          <a:prstGeom prst="line">
            <a:avLst/>
          </a:prstGeom>
          <a:noFill/>
          <a:ln w="19050" cmpd="sng">
            <a:solidFill>
              <a:srgbClr val="A5A5A5"/>
            </a:solidFill>
            <a:miter lim="800000"/>
          </a:ln>
          <a:extLst>
            <a:ext uri="{909E8E84-426E-40DD-AFC4-6F175D3DCCD1}">
              <a14:hiddenFill xmlns:a14="http://schemas.microsoft.com/office/drawing/2010/main">
                <a:noFill/>
              </a14:hiddenFill>
            </a:ext>
          </a:extLst>
        </p:spPr>
        <p:txBody>
          <a:bodyPr/>
          <a:lstStyle>
            <a:lvl1pPr>
              <a:defRPr>
                <a:solidFill>
                  <a:schemeClr val="tx1"/>
                </a:solidFill>
                <a:latin typeface="Calibri" panose="020F0502020204030204" pitchFamily="34" charset="0"/>
                <a:ea typeface="宋体" panose="02010600030101010101" pitchFamily="2" charset="-122"/>
              </a:defRPr>
            </a:lvl1pPr>
            <a:lvl2pPr marL="457200">
              <a:defRPr>
                <a:solidFill>
                  <a:schemeClr val="tx1"/>
                </a:solidFill>
                <a:latin typeface="Calibri" panose="020F0502020204030204" pitchFamily="34" charset="0"/>
                <a:ea typeface="宋体" panose="02010600030101010101" pitchFamily="2" charset="-122"/>
              </a:defRPr>
            </a:lvl2pPr>
            <a:lvl3pPr marL="914400">
              <a:defRPr>
                <a:solidFill>
                  <a:schemeClr val="tx1"/>
                </a:solidFill>
                <a:latin typeface="Calibri" panose="020F0502020204030204" pitchFamily="34" charset="0"/>
                <a:ea typeface="宋体" panose="02010600030101010101" pitchFamily="2" charset="-122"/>
              </a:defRPr>
            </a:lvl3pPr>
            <a:lvl4pPr marL="1371600">
              <a:defRPr>
                <a:solidFill>
                  <a:schemeClr val="tx1"/>
                </a:solidFill>
                <a:latin typeface="Calibri" panose="020F0502020204030204" pitchFamily="34" charset="0"/>
                <a:ea typeface="宋体" panose="02010600030101010101" pitchFamily="2" charset="-122"/>
              </a:defRPr>
            </a:lvl4pPr>
            <a:lvl5pPr marL="182880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zh-CN">
              <a:sym typeface="Calibri" panose="020F0502020204030204" pitchFamily="34" charset="0"/>
            </a:endParaRPr>
          </a:p>
        </p:txBody>
      </p:sp>
      <p:sp>
        <p:nvSpPr>
          <p:cNvPr id="28709" name="TextBox 293"/>
          <p:cNvSpPr>
            <a:spLocks noChangeArrowheads="1"/>
          </p:cNvSpPr>
          <p:nvPr/>
        </p:nvSpPr>
        <p:spPr bwMode="auto">
          <a:xfrm>
            <a:off x="5949950" y="3836988"/>
            <a:ext cx="646113"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457200">
              <a:defRPr>
                <a:solidFill>
                  <a:schemeClr val="tx1"/>
                </a:solidFill>
                <a:latin typeface="Calibri" panose="020F0502020204030204" pitchFamily="34" charset="0"/>
                <a:ea typeface="宋体" panose="02010600030101010101" pitchFamily="2" charset="-122"/>
              </a:defRPr>
            </a:lvl2pPr>
            <a:lvl3pPr marL="914400">
              <a:defRPr>
                <a:solidFill>
                  <a:schemeClr val="tx1"/>
                </a:solidFill>
                <a:latin typeface="Calibri" panose="020F0502020204030204" pitchFamily="34" charset="0"/>
                <a:ea typeface="宋体" panose="02010600030101010101" pitchFamily="2" charset="-122"/>
              </a:defRPr>
            </a:lvl3pPr>
            <a:lvl4pPr marL="1371600">
              <a:defRPr>
                <a:solidFill>
                  <a:schemeClr val="tx1"/>
                </a:solidFill>
                <a:latin typeface="Calibri" panose="020F0502020204030204" pitchFamily="34" charset="0"/>
                <a:ea typeface="宋体" panose="02010600030101010101" pitchFamily="2" charset="-122"/>
              </a:defRPr>
            </a:lvl4pPr>
            <a:lvl5pPr marL="182880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r>
              <a:rPr lang="zh-CN" altLang="en-US" sz="900">
                <a:solidFill>
                  <a:srgbClr val="056C9C"/>
                </a:solidFill>
                <a:latin typeface="微软雅黑" panose="020B0503020204020204" pitchFamily="34" charset="-122"/>
                <a:ea typeface="微软雅黑" panose="020B0503020204020204" pitchFamily="34" charset="-122"/>
                <a:sym typeface="微软雅黑" panose="020B0503020204020204" pitchFamily="34" charset="-122"/>
              </a:rPr>
              <a:t>添加标题</a:t>
            </a:r>
            <a:endParaRPr lang="zh-CN" altLang="en-US"/>
          </a:p>
        </p:txBody>
      </p:sp>
      <p:sp>
        <p:nvSpPr>
          <p:cNvPr id="28710" name="TextBox 294"/>
          <p:cNvSpPr>
            <a:spLocks noChangeArrowheads="1"/>
          </p:cNvSpPr>
          <p:nvPr/>
        </p:nvSpPr>
        <p:spPr bwMode="auto">
          <a:xfrm>
            <a:off x="5949950" y="3622675"/>
            <a:ext cx="646113"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457200">
              <a:defRPr>
                <a:solidFill>
                  <a:schemeClr val="tx1"/>
                </a:solidFill>
                <a:latin typeface="Calibri" panose="020F0502020204030204" pitchFamily="34" charset="0"/>
                <a:ea typeface="宋体" panose="02010600030101010101" pitchFamily="2" charset="-122"/>
              </a:defRPr>
            </a:lvl2pPr>
            <a:lvl3pPr marL="914400">
              <a:defRPr>
                <a:solidFill>
                  <a:schemeClr val="tx1"/>
                </a:solidFill>
                <a:latin typeface="Calibri" panose="020F0502020204030204" pitchFamily="34" charset="0"/>
                <a:ea typeface="宋体" panose="02010600030101010101" pitchFamily="2" charset="-122"/>
              </a:defRPr>
            </a:lvl3pPr>
            <a:lvl4pPr marL="1371600">
              <a:defRPr>
                <a:solidFill>
                  <a:schemeClr val="tx1"/>
                </a:solidFill>
                <a:latin typeface="Calibri" panose="020F0502020204030204" pitchFamily="34" charset="0"/>
                <a:ea typeface="宋体" panose="02010600030101010101" pitchFamily="2" charset="-122"/>
              </a:defRPr>
            </a:lvl4pPr>
            <a:lvl5pPr marL="182880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r>
              <a:rPr lang="zh-CN" altLang="en-US" sz="900">
                <a:solidFill>
                  <a:srgbClr val="056C9C"/>
                </a:solidFill>
                <a:latin typeface="微软雅黑" panose="020B0503020204020204" pitchFamily="34" charset="-122"/>
                <a:ea typeface="微软雅黑" panose="020B0503020204020204" pitchFamily="34" charset="-122"/>
                <a:sym typeface="微软雅黑" panose="020B0503020204020204" pitchFamily="34" charset="-122"/>
              </a:rPr>
              <a:t>添加标题</a:t>
            </a:r>
            <a:endParaRPr lang="zh-CN" altLang="en-US"/>
          </a:p>
        </p:txBody>
      </p:sp>
      <p:sp>
        <p:nvSpPr>
          <p:cNvPr id="28711" name="TextBox 295"/>
          <p:cNvSpPr>
            <a:spLocks noChangeArrowheads="1"/>
          </p:cNvSpPr>
          <p:nvPr/>
        </p:nvSpPr>
        <p:spPr bwMode="auto">
          <a:xfrm>
            <a:off x="5949950" y="3408363"/>
            <a:ext cx="646113"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457200">
              <a:defRPr>
                <a:solidFill>
                  <a:schemeClr val="tx1"/>
                </a:solidFill>
                <a:latin typeface="Calibri" panose="020F0502020204030204" pitchFamily="34" charset="0"/>
                <a:ea typeface="宋体" panose="02010600030101010101" pitchFamily="2" charset="-122"/>
              </a:defRPr>
            </a:lvl2pPr>
            <a:lvl3pPr marL="914400">
              <a:defRPr>
                <a:solidFill>
                  <a:schemeClr val="tx1"/>
                </a:solidFill>
                <a:latin typeface="Calibri" panose="020F0502020204030204" pitchFamily="34" charset="0"/>
                <a:ea typeface="宋体" panose="02010600030101010101" pitchFamily="2" charset="-122"/>
              </a:defRPr>
            </a:lvl3pPr>
            <a:lvl4pPr marL="1371600">
              <a:defRPr>
                <a:solidFill>
                  <a:schemeClr val="tx1"/>
                </a:solidFill>
                <a:latin typeface="Calibri" panose="020F0502020204030204" pitchFamily="34" charset="0"/>
                <a:ea typeface="宋体" panose="02010600030101010101" pitchFamily="2" charset="-122"/>
              </a:defRPr>
            </a:lvl4pPr>
            <a:lvl5pPr marL="182880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r>
              <a:rPr lang="zh-CN" altLang="en-US" sz="900">
                <a:solidFill>
                  <a:srgbClr val="056C9C"/>
                </a:solidFill>
                <a:latin typeface="微软雅黑" panose="020B0503020204020204" pitchFamily="34" charset="-122"/>
                <a:ea typeface="微软雅黑" panose="020B0503020204020204" pitchFamily="34" charset="-122"/>
                <a:sym typeface="微软雅黑" panose="020B0503020204020204" pitchFamily="34" charset="-122"/>
              </a:rPr>
              <a:t>添加标题</a:t>
            </a:r>
            <a:endParaRPr lang="zh-CN" altLang="en-US"/>
          </a:p>
        </p:txBody>
      </p:sp>
      <p:sp>
        <p:nvSpPr>
          <p:cNvPr id="28712" name="TextBox 296"/>
          <p:cNvSpPr>
            <a:spLocks noChangeArrowheads="1"/>
          </p:cNvSpPr>
          <p:nvPr/>
        </p:nvSpPr>
        <p:spPr bwMode="auto">
          <a:xfrm>
            <a:off x="5949950" y="3194050"/>
            <a:ext cx="646113"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457200">
              <a:defRPr>
                <a:solidFill>
                  <a:schemeClr val="tx1"/>
                </a:solidFill>
                <a:latin typeface="Calibri" panose="020F0502020204030204" pitchFamily="34" charset="0"/>
                <a:ea typeface="宋体" panose="02010600030101010101" pitchFamily="2" charset="-122"/>
              </a:defRPr>
            </a:lvl2pPr>
            <a:lvl3pPr marL="914400">
              <a:defRPr>
                <a:solidFill>
                  <a:schemeClr val="tx1"/>
                </a:solidFill>
                <a:latin typeface="Calibri" panose="020F0502020204030204" pitchFamily="34" charset="0"/>
                <a:ea typeface="宋体" panose="02010600030101010101" pitchFamily="2" charset="-122"/>
              </a:defRPr>
            </a:lvl3pPr>
            <a:lvl4pPr marL="1371600">
              <a:defRPr>
                <a:solidFill>
                  <a:schemeClr val="tx1"/>
                </a:solidFill>
                <a:latin typeface="Calibri" panose="020F0502020204030204" pitchFamily="34" charset="0"/>
                <a:ea typeface="宋体" panose="02010600030101010101" pitchFamily="2" charset="-122"/>
              </a:defRPr>
            </a:lvl4pPr>
            <a:lvl5pPr marL="182880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r>
              <a:rPr lang="zh-CN" altLang="en-US" sz="900">
                <a:solidFill>
                  <a:srgbClr val="056C9C"/>
                </a:solidFill>
                <a:latin typeface="微软雅黑" panose="020B0503020204020204" pitchFamily="34" charset="-122"/>
                <a:ea typeface="微软雅黑" panose="020B0503020204020204" pitchFamily="34" charset="-122"/>
                <a:sym typeface="微软雅黑" panose="020B0503020204020204" pitchFamily="34" charset="-122"/>
              </a:rPr>
              <a:t>添加标题</a:t>
            </a:r>
            <a:endParaRPr lang="zh-CN" altLang="en-US"/>
          </a:p>
        </p:txBody>
      </p:sp>
      <p:sp>
        <p:nvSpPr>
          <p:cNvPr id="28713" name="TextBox 297"/>
          <p:cNvSpPr>
            <a:spLocks noChangeArrowheads="1"/>
          </p:cNvSpPr>
          <p:nvPr/>
        </p:nvSpPr>
        <p:spPr bwMode="auto">
          <a:xfrm>
            <a:off x="5949950" y="2978150"/>
            <a:ext cx="646113"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457200">
              <a:defRPr>
                <a:solidFill>
                  <a:schemeClr val="tx1"/>
                </a:solidFill>
                <a:latin typeface="Calibri" panose="020F0502020204030204" pitchFamily="34" charset="0"/>
                <a:ea typeface="宋体" panose="02010600030101010101" pitchFamily="2" charset="-122"/>
              </a:defRPr>
            </a:lvl2pPr>
            <a:lvl3pPr marL="914400">
              <a:defRPr>
                <a:solidFill>
                  <a:schemeClr val="tx1"/>
                </a:solidFill>
                <a:latin typeface="Calibri" panose="020F0502020204030204" pitchFamily="34" charset="0"/>
                <a:ea typeface="宋体" panose="02010600030101010101" pitchFamily="2" charset="-122"/>
              </a:defRPr>
            </a:lvl3pPr>
            <a:lvl4pPr marL="1371600">
              <a:defRPr>
                <a:solidFill>
                  <a:schemeClr val="tx1"/>
                </a:solidFill>
                <a:latin typeface="Calibri" panose="020F0502020204030204" pitchFamily="34" charset="0"/>
                <a:ea typeface="宋体" panose="02010600030101010101" pitchFamily="2" charset="-122"/>
              </a:defRPr>
            </a:lvl4pPr>
            <a:lvl5pPr marL="182880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r>
              <a:rPr lang="zh-CN" altLang="en-US" sz="900">
                <a:solidFill>
                  <a:srgbClr val="056C9C"/>
                </a:solidFill>
                <a:latin typeface="微软雅黑" panose="020B0503020204020204" pitchFamily="34" charset="-122"/>
                <a:ea typeface="微软雅黑" panose="020B0503020204020204" pitchFamily="34" charset="-122"/>
                <a:sym typeface="微软雅黑" panose="020B0503020204020204" pitchFamily="34" charset="-122"/>
              </a:rPr>
              <a:t>添加标题</a:t>
            </a:r>
            <a:endParaRPr lang="zh-CN" altLang="en-US"/>
          </a:p>
        </p:txBody>
      </p:sp>
      <p:sp>
        <p:nvSpPr>
          <p:cNvPr id="28714" name="TextBox 298"/>
          <p:cNvSpPr>
            <a:spLocks noChangeArrowheads="1"/>
          </p:cNvSpPr>
          <p:nvPr/>
        </p:nvSpPr>
        <p:spPr bwMode="auto">
          <a:xfrm>
            <a:off x="5949950" y="2763838"/>
            <a:ext cx="646113"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457200">
              <a:defRPr>
                <a:solidFill>
                  <a:schemeClr val="tx1"/>
                </a:solidFill>
                <a:latin typeface="Calibri" panose="020F0502020204030204" pitchFamily="34" charset="0"/>
                <a:ea typeface="宋体" panose="02010600030101010101" pitchFamily="2" charset="-122"/>
              </a:defRPr>
            </a:lvl2pPr>
            <a:lvl3pPr marL="914400">
              <a:defRPr>
                <a:solidFill>
                  <a:schemeClr val="tx1"/>
                </a:solidFill>
                <a:latin typeface="Calibri" panose="020F0502020204030204" pitchFamily="34" charset="0"/>
                <a:ea typeface="宋体" panose="02010600030101010101" pitchFamily="2" charset="-122"/>
              </a:defRPr>
            </a:lvl3pPr>
            <a:lvl4pPr marL="1371600">
              <a:defRPr>
                <a:solidFill>
                  <a:schemeClr val="tx1"/>
                </a:solidFill>
                <a:latin typeface="Calibri" panose="020F0502020204030204" pitchFamily="34" charset="0"/>
                <a:ea typeface="宋体" panose="02010600030101010101" pitchFamily="2" charset="-122"/>
              </a:defRPr>
            </a:lvl4pPr>
            <a:lvl5pPr marL="182880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r>
              <a:rPr lang="zh-CN" altLang="en-US" sz="900">
                <a:solidFill>
                  <a:srgbClr val="056C9C"/>
                </a:solidFill>
                <a:latin typeface="微软雅黑" panose="020B0503020204020204" pitchFamily="34" charset="-122"/>
                <a:ea typeface="微软雅黑" panose="020B0503020204020204" pitchFamily="34" charset="-122"/>
                <a:sym typeface="微软雅黑" panose="020B0503020204020204" pitchFamily="34" charset="-122"/>
              </a:rPr>
              <a:t>添加标题</a:t>
            </a:r>
            <a:endParaRPr lang="zh-CN" altLang="en-US"/>
          </a:p>
        </p:txBody>
      </p:sp>
      <p:sp>
        <p:nvSpPr>
          <p:cNvPr id="28715" name="直接连接符 69"/>
          <p:cNvSpPr>
            <a:spLocks noChangeShapeType="1"/>
          </p:cNvSpPr>
          <p:nvPr/>
        </p:nvSpPr>
        <p:spPr bwMode="auto">
          <a:xfrm flipH="1">
            <a:off x="6565900" y="3937000"/>
            <a:ext cx="127000" cy="1588"/>
          </a:xfrm>
          <a:prstGeom prst="line">
            <a:avLst/>
          </a:prstGeom>
          <a:noFill/>
          <a:ln w="9525" cmpd="sng">
            <a:solidFill>
              <a:srgbClr val="A5A5A5"/>
            </a:solidFill>
            <a:miter lim="800000"/>
          </a:ln>
          <a:extLst>
            <a:ext uri="{909E8E84-426E-40DD-AFC4-6F175D3DCCD1}">
              <a14:hiddenFill xmlns:a14="http://schemas.microsoft.com/office/drawing/2010/main">
                <a:noFill/>
              </a14:hiddenFill>
            </a:ext>
          </a:extLst>
        </p:spPr>
        <p:txBody>
          <a:bodyPr/>
          <a:lstStyle>
            <a:lvl1pPr>
              <a:defRPr>
                <a:solidFill>
                  <a:schemeClr val="tx1"/>
                </a:solidFill>
                <a:latin typeface="Calibri" panose="020F0502020204030204" pitchFamily="34" charset="0"/>
                <a:ea typeface="宋体" panose="02010600030101010101" pitchFamily="2" charset="-122"/>
              </a:defRPr>
            </a:lvl1pPr>
            <a:lvl2pPr marL="457200">
              <a:defRPr>
                <a:solidFill>
                  <a:schemeClr val="tx1"/>
                </a:solidFill>
                <a:latin typeface="Calibri" panose="020F0502020204030204" pitchFamily="34" charset="0"/>
                <a:ea typeface="宋体" panose="02010600030101010101" pitchFamily="2" charset="-122"/>
              </a:defRPr>
            </a:lvl2pPr>
            <a:lvl3pPr marL="914400">
              <a:defRPr>
                <a:solidFill>
                  <a:schemeClr val="tx1"/>
                </a:solidFill>
                <a:latin typeface="Calibri" panose="020F0502020204030204" pitchFamily="34" charset="0"/>
                <a:ea typeface="宋体" panose="02010600030101010101" pitchFamily="2" charset="-122"/>
              </a:defRPr>
            </a:lvl3pPr>
            <a:lvl4pPr marL="1371600">
              <a:defRPr>
                <a:solidFill>
                  <a:schemeClr val="tx1"/>
                </a:solidFill>
                <a:latin typeface="Calibri" panose="020F0502020204030204" pitchFamily="34" charset="0"/>
                <a:ea typeface="宋体" panose="02010600030101010101" pitchFamily="2" charset="-122"/>
              </a:defRPr>
            </a:lvl4pPr>
            <a:lvl5pPr marL="182880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zh-CN">
              <a:sym typeface="Calibri" panose="020F0502020204030204" pitchFamily="34" charset="0"/>
            </a:endParaRPr>
          </a:p>
        </p:txBody>
      </p:sp>
      <p:sp>
        <p:nvSpPr>
          <p:cNvPr id="28716" name="直接连接符 70"/>
          <p:cNvSpPr>
            <a:spLocks noChangeShapeType="1"/>
          </p:cNvSpPr>
          <p:nvPr/>
        </p:nvSpPr>
        <p:spPr bwMode="auto">
          <a:xfrm flipH="1">
            <a:off x="6565900" y="3721100"/>
            <a:ext cx="127000" cy="3175"/>
          </a:xfrm>
          <a:prstGeom prst="line">
            <a:avLst/>
          </a:prstGeom>
          <a:noFill/>
          <a:ln w="9525" cmpd="sng">
            <a:solidFill>
              <a:srgbClr val="A5A5A5"/>
            </a:solidFill>
            <a:miter lim="800000"/>
          </a:ln>
          <a:extLst>
            <a:ext uri="{909E8E84-426E-40DD-AFC4-6F175D3DCCD1}">
              <a14:hiddenFill xmlns:a14="http://schemas.microsoft.com/office/drawing/2010/main">
                <a:noFill/>
              </a14:hiddenFill>
            </a:ext>
          </a:extLst>
        </p:spPr>
        <p:txBody>
          <a:bodyPr/>
          <a:lstStyle>
            <a:lvl1pPr>
              <a:defRPr>
                <a:solidFill>
                  <a:schemeClr val="tx1"/>
                </a:solidFill>
                <a:latin typeface="Calibri" panose="020F0502020204030204" pitchFamily="34" charset="0"/>
                <a:ea typeface="宋体" panose="02010600030101010101" pitchFamily="2" charset="-122"/>
              </a:defRPr>
            </a:lvl1pPr>
            <a:lvl2pPr marL="457200">
              <a:defRPr>
                <a:solidFill>
                  <a:schemeClr val="tx1"/>
                </a:solidFill>
                <a:latin typeface="Calibri" panose="020F0502020204030204" pitchFamily="34" charset="0"/>
                <a:ea typeface="宋体" panose="02010600030101010101" pitchFamily="2" charset="-122"/>
              </a:defRPr>
            </a:lvl2pPr>
            <a:lvl3pPr marL="914400">
              <a:defRPr>
                <a:solidFill>
                  <a:schemeClr val="tx1"/>
                </a:solidFill>
                <a:latin typeface="Calibri" panose="020F0502020204030204" pitchFamily="34" charset="0"/>
                <a:ea typeface="宋体" panose="02010600030101010101" pitchFamily="2" charset="-122"/>
              </a:defRPr>
            </a:lvl3pPr>
            <a:lvl4pPr marL="1371600">
              <a:defRPr>
                <a:solidFill>
                  <a:schemeClr val="tx1"/>
                </a:solidFill>
                <a:latin typeface="Calibri" panose="020F0502020204030204" pitchFamily="34" charset="0"/>
                <a:ea typeface="宋体" panose="02010600030101010101" pitchFamily="2" charset="-122"/>
              </a:defRPr>
            </a:lvl4pPr>
            <a:lvl5pPr marL="182880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zh-CN">
              <a:sym typeface="Calibri" panose="020F0502020204030204" pitchFamily="34" charset="0"/>
            </a:endParaRPr>
          </a:p>
        </p:txBody>
      </p:sp>
      <p:sp>
        <p:nvSpPr>
          <p:cNvPr id="28717" name="直接连接符 71"/>
          <p:cNvSpPr>
            <a:spLocks noChangeShapeType="1"/>
          </p:cNvSpPr>
          <p:nvPr/>
        </p:nvSpPr>
        <p:spPr bwMode="auto">
          <a:xfrm flipH="1">
            <a:off x="6565900" y="3506788"/>
            <a:ext cx="127000" cy="1587"/>
          </a:xfrm>
          <a:prstGeom prst="line">
            <a:avLst/>
          </a:prstGeom>
          <a:noFill/>
          <a:ln w="9525" cmpd="sng">
            <a:solidFill>
              <a:srgbClr val="A5A5A5"/>
            </a:solidFill>
            <a:miter lim="800000"/>
          </a:ln>
          <a:extLst>
            <a:ext uri="{909E8E84-426E-40DD-AFC4-6F175D3DCCD1}">
              <a14:hiddenFill xmlns:a14="http://schemas.microsoft.com/office/drawing/2010/main">
                <a:noFill/>
              </a14:hiddenFill>
            </a:ext>
          </a:extLst>
        </p:spPr>
        <p:txBody>
          <a:bodyPr/>
          <a:lstStyle>
            <a:lvl1pPr>
              <a:defRPr>
                <a:solidFill>
                  <a:schemeClr val="tx1"/>
                </a:solidFill>
                <a:latin typeface="Calibri" panose="020F0502020204030204" pitchFamily="34" charset="0"/>
                <a:ea typeface="宋体" panose="02010600030101010101" pitchFamily="2" charset="-122"/>
              </a:defRPr>
            </a:lvl1pPr>
            <a:lvl2pPr marL="457200">
              <a:defRPr>
                <a:solidFill>
                  <a:schemeClr val="tx1"/>
                </a:solidFill>
                <a:latin typeface="Calibri" panose="020F0502020204030204" pitchFamily="34" charset="0"/>
                <a:ea typeface="宋体" panose="02010600030101010101" pitchFamily="2" charset="-122"/>
              </a:defRPr>
            </a:lvl2pPr>
            <a:lvl3pPr marL="914400">
              <a:defRPr>
                <a:solidFill>
                  <a:schemeClr val="tx1"/>
                </a:solidFill>
                <a:latin typeface="Calibri" panose="020F0502020204030204" pitchFamily="34" charset="0"/>
                <a:ea typeface="宋体" panose="02010600030101010101" pitchFamily="2" charset="-122"/>
              </a:defRPr>
            </a:lvl3pPr>
            <a:lvl4pPr marL="1371600">
              <a:defRPr>
                <a:solidFill>
                  <a:schemeClr val="tx1"/>
                </a:solidFill>
                <a:latin typeface="Calibri" panose="020F0502020204030204" pitchFamily="34" charset="0"/>
                <a:ea typeface="宋体" panose="02010600030101010101" pitchFamily="2" charset="-122"/>
              </a:defRPr>
            </a:lvl4pPr>
            <a:lvl5pPr marL="182880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zh-CN">
              <a:sym typeface="Calibri" panose="020F0502020204030204" pitchFamily="34" charset="0"/>
            </a:endParaRPr>
          </a:p>
        </p:txBody>
      </p:sp>
      <p:sp>
        <p:nvSpPr>
          <p:cNvPr id="28718" name="直接连接符 72"/>
          <p:cNvSpPr>
            <a:spLocks noChangeShapeType="1"/>
          </p:cNvSpPr>
          <p:nvPr/>
        </p:nvSpPr>
        <p:spPr bwMode="auto">
          <a:xfrm flipH="1">
            <a:off x="6565900" y="3290888"/>
            <a:ext cx="127000" cy="1587"/>
          </a:xfrm>
          <a:prstGeom prst="line">
            <a:avLst/>
          </a:prstGeom>
          <a:noFill/>
          <a:ln w="9525" cmpd="sng">
            <a:solidFill>
              <a:srgbClr val="A5A5A5"/>
            </a:solidFill>
            <a:miter lim="800000"/>
          </a:ln>
          <a:extLst>
            <a:ext uri="{909E8E84-426E-40DD-AFC4-6F175D3DCCD1}">
              <a14:hiddenFill xmlns:a14="http://schemas.microsoft.com/office/drawing/2010/main">
                <a:noFill/>
              </a14:hiddenFill>
            </a:ext>
          </a:extLst>
        </p:spPr>
        <p:txBody>
          <a:bodyPr/>
          <a:lstStyle>
            <a:lvl1pPr>
              <a:defRPr>
                <a:solidFill>
                  <a:schemeClr val="tx1"/>
                </a:solidFill>
                <a:latin typeface="Calibri" panose="020F0502020204030204" pitchFamily="34" charset="0"/>
                <a:ea typeface="宋体" panose="02010600030101010101" pitchFamily="2" charset="-122"/>
              </a:defRPr>
            </a:lvl1pPr>
            <a:lvl2pPr marL="457200">
              <a:defRPr>
                <a:solidFill>
                  <a:schemeClr val="tx1"/>
                </a:solidFill>
                <a:latin typeface="Calibri" panose="020F0502020204030204" pitchFamily="34" charset="0"/>
                <a:ea typeface="宋体" panose="02010600030101010101" pitchFamily="2" charset="-122"/>
              </a:defRPr>
            </a:lvl2pPr>
            <a:lvl3pPr marL="914400">
              <a:defRPr>
                <a:solidFill>
                  <a:schemeClr val="tx1"/>
                </a:solidFill>
                <a:latin typeface="Calibri" panose="020F0502020204030204" pitchFamily="34" charset="0"/>
                <a:ea typeface="宋体" panose="02010600030101010101" pitchFamily="2" charset="-122"/>
              </a:defRPr>
            </a:lvl3pPr>
            <a:lvl4pPr marL="1371600">
              <a:defRPr>
                <a:solidFill>
                  <a:schemeClr val="tx1"/>
                </a:solidFill>
                <a:latin typeface="Calibri" panose="020F0502020204030204" pitchFamily="34" charset="0"/>
                <a:ea typeface="宋体" panose="02010600030101010101" pitchFamily="2" charset="-122"/>
              </a:defRPr>
            </a:lvl4pPr>
            <a:lvl5pPr marL="182880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zh-CN">
              <a:sym typeface="Calibri" panose="020F0502020204030204" pitchFamily="34" charset="0"/>
            </a:endParaRPr>
          </a:p>
        </p:txBody>
      </p:sp>
      <p:sp>
        <p:nvSpPr>
          <p:cNvPr id="28719" name="直接连接符 73"/>
          <p:cNvSpPr>
            <a:spLocks noChangeShapeType="1"/>
          </p:cNvSpPr>
          <p:nvPr/>
        </p:nvSpPr>
        <p:spPr bwMode="auto">
          <a:xfrm flipH="1">
            <a:off x="6565900" y="3074988"/>
            <a:ext cx="127000" cy="1587"/>
          </a:xfrm>
          <a:prstGeom prst="line">
            <a:avLst/>
          </a:prstGeom>
          <a:noFill/>
          <a:ln w="9525" cmpd="sng">
            <a:solidFill>
              <a:srgbClr val="A5A5A5"/>
            </a:solidFill>
            <a:miter lim="800000"/>
          </a:ln>
          <a:extLst>
            <a:ext uri="{909E8E84-426E-40DD-AFC4-6F175D3DCCD1}">
              <a14:hiddenFill xmlns:a14="http://schemas.microsoft.com/office/drawing/2010/main">
                <a:noFill/>
              </a14:hiddenFill>
            </a:ext>
          </a:extLst>
        </p:spPr>
        <p:txBody>
          <a:bodyPr/>
          <a:lstStyle>
            <a:lvl1pPr>
              <a:defRPr>
                <a:solidFill>
                  <a:schemeClr val="tx1"/>
                </a:solidFill>
                <a:latin typeface="Calibri" panose="020F0502020204030204" pitchFamily="34" charset="0"/>
                <a:ea typeface="宋体" panose="02010600030101010101" pitchFamily="2" charset="-122"/>
              </a:defRPr>
            </a:lvl1pPr>
            <a:lvl2pPr marL="457200">
              <a:defRPr>
                <a:solidFill>
                  <a:schemeClr val="tx1"/>
                </a:solidFill>
                <a:latin typeface="Calibri" panose="020F0502020204030204" pitchFamily="34" charset="0"/>
                <a:ea typeface="宋体" panose="02010600030101010101" pitchFamily="2" charset="-122"/>
              </a:defRPr>
            </a:lvl2pPr>
            <a:lvl3pPr marL="914400">
              <a:defRPr>
                <a:solidFill>
                  <a:schemeClr val="tx1"/>
                </a:solidFill>
                <a:latin typeface="Calibri" panose="020F0502020204030204" pitchFamily="34" charset="0"/>
                <a:ea typeface="宋体" panose="02010600030101010101" pitchFamily="2" charset="-122"/>
              </a:defRPr>
            </a:lvl3pPr>
            <a:lvl4pPr marL="1371600">
              <a:defRPr>
                <a:solidFill>
                  <a:schemeClr val="tx1"/>
                </a:solidFill>
                <a:latin typeface="Calibri" panose="020F0502020204030204" pitchFamily="34" charset="0"/>
                <a:ea typeface="宋体" panose="02010600030101010101" pitchFamily="2" charset="-122"/>
              </a:defRPr>
            </a:lvl4pPr>
            <a:lvl5pPr marL="182880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zh-CN">
              <a:sym typeface="Calibri" panose="020F0502020204030204" pitchFamily="34" charset="0"/>
            </a:endParaRPr>
          </a:p>
        </p:txBody>
      </p:sp>
      <p:sp>
        <p:nvSpPr>
          <p:cNvPr id="28720" name="直接连接符 74"/>
          <p:cNvSpPr>
            <a:spLocks noChangeShapeType="1"/>
          </p:cNvSpPr>
          <p:nvPr/>
        </p:nvSpPr>
        <p:spPr bwMode="auto">
          <a:xfrm flipH="1">
            <a:off x="6565900" y="2860675"/>
            <a:ext cx="127000" cy="1588"/>
          </a:xfrm>
          <a:prstGeom prst="line">
            <a:avLst/>
          </a:prstGeom>
          <a:noFill/>
          <a:ln w="9525" cmpd="sng">
            <a:solidFill>
              <a:srgbClr val="A5A5A5"/>
            </a:solidFill>
            <a:miter lim="800000"/>
          </a:ln>
          <a:extLst>
            <a:ext uri="{909E8E84-426E-40DD-AFC4-6F175D3DCCD1}">
              <a14:hiddenFill xmlns:a14="http://schemas.microsoft.com/office/drawing/2010/main">
                <a:noFill/>
              </a14:hiddenFill>
            </a:ext>
          </a:extLst>
        </p:spPr>
        <p:txBody>
          <a:bodyPr/>
          <a:lstStyle>
            <a:lvl1pPr>
              <a:defRPr>
                <a:solidFill>
                  <a:schemeClr val="tx1"/>
                </a:solidFill>
                <a:latin typeface="Calibri" panose="020F0502020204030204" pitchFamily="34" charset="0"/>
                <a:ea typeface="宋体" panose="02010600030101010101" pitchFamily="2" charset="-122"/>
              </a:defRPr>
            </a:lvl1pPr>
            <a:lvl2pPr marL="457200">
              <a:defRPr>
                <a:solidFill>
                  <a:schemeClr val="tx1"/>
                </a:solidFill>
                <a:latin typeface="Calibri" panose="020F0502020204030204" pitchFamily="34" charset="0"/>
                <a:ea typeface="宋体" panose="02010600030101010101" pitchFamily="2" charset="-122"/>
              </a:defRPr>
            </a:lvl2pPr>
            <a:lvl3pPr marL="914400">
              <a:defRPr>
                <a:solidFill>
                  <a:schemeClr val="tx1"/>
                </a:solidFill>
                <a:latin typeface="Calibri" panose="020F0502020204030204" pitchFamily="34" charset="0"/>
                <a:ea typeface="宋体" panose="02010600030101010101" pitchFamily="2" charset="-122"/>
              </a:defRPr>
            </a:lvl3pPr>
            <a:lvl4pPr marL="1371600">
              <a:defRPr>
                <a:solidFill>
                  <a:schemeClr val="tx1"/>
                </a:solidFill>
                <a:latin typeface="Calibri" panose="020F0502020204030204" pitchFamily="34" charset="0"/>
                <a:ea typeface="宋体" panose="02010600030101010101" pitchFamily="2" charset="-122"/>
              </a:defRPr>
            </a:lvl4pPr>
            <a:lvl5pPr marL="182880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zh-CN">
              <a:sym typeface="Calibri" panose="020F0502020204030204" pitchFamily="34" charset="0"/>
            </a:endParaRPr>
          </a:p>
        </p:txBody>
      </p:sp>
      <p:sp>
        <p:nvSpPr>
          <p:cNvPr id="28721" name="直接连接符 75"/>
          <p:cNvSpPr>
            <a:spLocks noChangeShapeType="1"/>
          </p:cNvSpPr>
          <p:nvPr/>
        </p:nvSpPr>
        <p:spPr bwMode="auto">
          <a:xfrm flipH="1">
            <a:off x="6565900" y="5124450"/>
            <a:ext cx="127000" cy="3175"/>
          </a:xfrm>
          <a:prstGeom prst="line">
            <a:avLst/>
          </a:prstGeom>
          <a:noFill/>
          <a:ln w="9525" cmpd="sng">
            <a:solidFill>
              <a:srgbClr val="A5A5A5"/>
            </a:solidFill>
            <a:miter lim="800000"/>
          </a:ln>
          <a:extLst>
            <a:ext uri="{909E8E84-426E-40DD-AFC4-6F175D3DCCD1}">
              <a14:hiddenFill xmlns:a14="http://schemas.microsoft.com/office/drawing/2010/main">
                <a:noFill/>
              </a14:hiddenFill>
            </a:ext>
          </a:extLst>
        </p:spPr>
        <p:txBody>
          <a:bodyPr/>
          <a:lstStyle>
            <a:lvl1pPr>
              <a:defRPr>
                <a:solidFill>
                  <a:schemeClr val="tx1"/>
                </a:solidFill>
                <a:latin typeface="Calibri" panose="020F0502020204030204" pitchFamily="34" charset="0"/>
                <a:ea typeface="宋体" panose="02010600030101010101" pitchFamily="2" charset="-122"/>
              </a:defRPr>
            </a:lvl1pPr>
            <a:lvl2pPr marL="457200">
              <a:defRPr>
                <a:solidFill>
                  <a:schemeClr val="tx1"/>
                </a:solidFill>
                <a:latin typeface="Calibri" panose="020F0502020204030204" pitchFamily="34" charset="0"/>
                <a:ea typeface="宋体" panose="02010600030101010101" pitchFamily="2" charset="-122"/>
              </a:defRPr>
            </a:lvl2pPr>
            <a:lvl3pPr marL="914400">
              <a:defRPr>
                <a:solidFill>
                  <a:schemeClr val="tx1"/>
                </a:solidFill>
                <a:latin typeface="Calibri" panose="020F0502020204030204" pitchFamily="34" charset="0"/>
                <a:ea typeface="宋体" panose="02010600030101010101" pitchFamily="2" charset="-122"/>
              </a:defRPr>
            </a:lvl3pPr>
            <a:lvl4pPr marL="1371600">
              <a:defRPr>
                <a:solidFill>
                  <a:schemeClr val="tx1"/>
                </a:solidFill>
                <a:latin typeface="Calibri" panose="020F0502020204030204" pitchFamily="34" charset="0"/>
                <a:ea typeface="宋体" panose="02010600030101010101" pitchFamily="2" charset="-122"/>
              </a:defRPr>
            </a:lvl4pPr>
            <a:lvl5pPr marL="182880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zh-CN">
              <a:sym typeface="Calibri" panose="020F0502020204030204" pitchFamily="34" charset="0"/>
            </a:endParaRPr>
          </a:p>
        </p:txBody>
      </p:sp>
      <p:sp>
        <p:nvSpPr>
          <p:cNvPr id="28722" name="直接连接符 76"/>
          <p:cNvSpPr>
            <a:spLocks noChangeShapeType="1"/>
          </p:cNvSpPr>
          <p:nvPr/>
        </p:nvSpPr>
        <p:spPr bwMode="auto">
          <a:xfrm flipH="1">
            <a:off x="6565900" y="4908550"/>
            <a:ext cx="127000" cy="3175"/>
          </a:xfrm>
          <a:prstGeom prst="line">
            <a:avLst/>
          </a:prstGeom>
          <a:noFill/>
          <a:ln w="9525" cmpd="sng">
            <a:solidFill>
              <a:srgbClr val="A5A5A5"/>
            </a:solidFill>
            <a:miter lim="800000"/>
          </a:ln>
          <a:extLst>
            <a:ext uri="{909E8E84-426E-40DD-AFC4-6F175D3DCCD1}">
              <a14:hiddenFill xmlns:a14="http://schemas.microsoft.com/office/drawing/2010/main">
                <a:noFill/>
              </a14:hiddenFill>
            </a:ext>
          </a:extLst>
        </p:spPr>
        <p:txBody>
          <a:bodyPr/>
          <a:lstStyle>
            <a:lvl1pPr>
              <a:defRPr>
                <a:solidFill>
                  <a:schemeClr val="tx1"/>
                </a:solidFill>
                <a:latin typeface="Calibri" panose="020F0502020204030204" pitchFamily="34" charset="0"/>
                <a:ea typeface="宋体" panose="02010600030101010101" pitchFamily="2" charset="-122"/>
              </a:defRPr>
            </a:lvl1pPr>
            <a:lvl2pPr marL="457200">
              <a:defRPr>
                <a:solidFill>
                  <a:schemeClr val="tx1"/>
                </a:solidFill>
                <a:latin typeface="Calibri" panose="020F0502020204030204" pitchFamily="34" charset="0"/>
                <a:ea typeface="宋体" panose="02010600030101010101" pitchFamily="2" charset="-122"/>
              </a:defRPr>
            </a:lvl2pPr>
            <a:lvl3pPr marL="914400">
              <a:defRPr>
                <a:solidFill>
                  <a:schemeClr val="tx1"/>
                </a:solidFill>
                <a:latin typeface="Calibri" panose="020F0502020204030204" pitchFamily="34" charset="0"/>
                <a:ea typeface="宋体" panose="02010600030101010101" pitchFamily="2" charset="-122"/>
              </a:defRPr>
            </a:lvl3pPr>
            <a:lvl4pPr marL="1371600">
              <a:defRPr>
                <a:solidFill>
                  <a:schemeClr val="tx1"/>
                </a:solidFill>
                <a:latin typeface="Calibri" panose="020F0502020204030204" pitchFamily="34" charset="0"/>
                <a:ea typeface="宋体" panose="02010600030101010101" pitchFamily="2" charset="-122"/>
              </a:defRPr>
            </a:lvl4pPr>
            <a:lvl5pPr marL="182880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zh-CN">
              <a:sym typeface="Calibri" panose="020F0502020204030204" pitchFamily="34" charset="0"/>
            </a:endParaRPr>
          </a:p>
        </p:txBody>
      </p:sp>
      <p:sp>
        <p:nvSpPr>
          <p:cNvPr id="28723" name="直接连接符 77"/>
          <p:cNvSpPr>
            <a:spLocks noChangeShapeType="1"/>
          </p:cNvSpPr>
          <p:nvPr/>
        </p:nvSpPr>
        <p:spPr bwMode="auto">
          <a:xfrm flipH="1">
            <a:off x="6565900" y="4694238"/>
            <a:ext cx="127000" cy="1587"/>
          </a:xfrm>
          <a:prstGeom prst="line">
            <a:avLst/>
          </a:prstGeom>
          <a:noFill/>
          <a:ln w="9525" cmpd="sng">
            <a:solidFill>
              <a:srgbClr val="A5A5A5"/>
            </a:solidFill>
            <a:miter lim="800000"/>
          </a:ln>
          <a:extLst>
            <a:ext uri="{909E8E84-426E-40DD-AFC4-6F175D3DCCD1}">
              <a14:hiddenFill xmlns:a14="http://schemas.microsoft.com/office/drawing/2010/main">
                <a:noFill/>
              </a14:hiddenFill>
            </a:ext>
          </a:extLst>
        </p:spPr>
        <p:txBody>
          <a:bodyPr/>
          <a:lstStyle>
            <a:lvl1pPr>
              <a:defRPr>
                <a:solidFill>
                  <a:schemeClr val="tx1"/>
                </a:solidFill>
                <a:latin typeface="Calibri" panose="020F0502020204030204" pitchFamily="34" charset="0"/>
                <a:ea typeface="宋体" panose="02010600030101010101" pitchFamily="2" charset="-122"/>
              </a:defRPr>
            </a:lvl1pPr>
            <a:lvl2pPr marL="457200">
              <a:defRPr>
                <a:solidFill>
                  <a:schemeClr val="tx1"/>
                </a:solidFill>
                <a:latin typeface="Calibri" panose="020F0502020204030204" pitchFamily="34" charset="0"/>
                <a:ea typeface="宋体" panose="02010600030101010101" pitchFamily="2" charset="-122"/>
              </a:defRPr>
            </a:lvl2pPr>
            <a:lvl3pPr marL="914400">
              <a:defRPr>
                <a:solidFill>
                  <a:schemeClr val="tx1"/>
                </a:solidFill>
                <a:latin typeface="Calibri" panose="020F0502020204030204" pitchFamily="34" charset="0"/>
                <a:ea typeface="宋体" panose="02010600030101010101" pitchFamily="2" charset="-122"/>
              </a:defRPr>
            </a:lvl3pPr>
            <a:lvl4pPr marL="1371600">
              <a:defRPr>
                <a:solidFill>
                  <a:schemeClr val="tx1"/>
                </a:solidFill>
                <a:latin typeface="Calibri" panose="020F0502020204030204" pitchFamily="34" charset="0"/>
                <a:ea typeface="宋体" panose="02010600030101010101" pitchFamily="2" charset="-122"/>
              </a:defRPr>
            </a:lvl4pPr>
            <a:lvl5pPr marL="182880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zh-CN">
              <a:sym typeface="Calibri" panose="020F0502020204030204" pitchFamily="34" charset="0"/>
            </a:endParaRPr>
          </a:p>
        </p:txBody>
      </p:sp>
      <p:sp>
        <p:nvSpPr>
          <p:cNvPr id="28724" name="直接连接符 78"/>
          <p:cNvSpPr>
            <a:spLocks noChangeShapeType="1"/>
          </p:cNvSpPr>
          <p:nvPr/>
        </p:nvSpPr>
        <p:spPr bwMode="auto">
          <a:xfrm flipH="1">
            <a:off x="6565900" y="4478338"/>
            <a:ext cx="127000" cy="1587"/>
          </a:xfrm>
          <a:prstGeom prst="line">
            <a:avLst/>
          </a:prstGeom>
          <a:noFill/>
          <a:ln w="9525" cmpd="sng">
            <a:solidFill>
              <a:srgbClr val="A5A5A5"/>
            </a:solidFill>
            <a:miter lim="800000"/>
          </a:ln>
          <a:extLst>
            <a:ext uri="{909E8E84-426E-40DD-AFC4-6F175D3DCCD1}">
              <a14:hiddenFill xmlns:a14="http://schemas.microsoft.com/office/drawing/2010/main">
                <a:noFill/>
              </a14:hiddenFill>
            </a:ext>
          </a:extLst>
        </p:spPr>
        <p:txBody>
          <a:bodyPr/>
          <a:lstStyle>
            <a:lvl1pPr>
              <a:defRPr>
                <a:solidFill>
                  <a:schemeClr val="tx1"/>
                </a:solidFill>
                <a:latin typeface="Calibri" panose="020F0502020204030204" pitchFamily="34" charset="0"/>
                <a:ea typeface="宋体" panose="02010600030101010101" pitchFamily="2" charset="-122"/>
              </a:defRPr>
            </a:lvl1pPr>
            <a:lvl2pPr marL="457200">
              <a:defRPr>
                <a:solidFill>
                  <a:schemeClr val="tx1"/>
                </a:solidFill>
                <a:latin typeface="Calibri" panose="020F0502020204030204" pitchFamily="34" charset="0"/>
                <a:ea typeface="宋体" panose="02010600030101010101" pitchFamily="2" charset="-122"/>
              </a:defRPr>
            </a:lvl2pPr>
            <a:lvl3pPr marL="914400">
              <a:defRPr>
                <a:solidFill>
                  <a:schemeClr val="tx1"/>
                </a:solidFill>
                <a:latin typeface="Calibri" panose="020F0502020204030204" pitchFamily="34" charset="0"/>
                <a:ea typeface="宋体" panose="02010600030101010101" pitchFamily="2" charset="-122"/>
              </a:defRPr>
            </a:lvl3pPr>
            <a:lvl4pPr marL="1371600">
              <a:defRPr>
                <a:solidFill>
                  <a:schemeClr val="tx1"/>
                </a:solidFill>
                <a:latin typeface="Calibri" panose="020F0502020204030204" pitchFamily="34" charset="0"/>
                <a:ea typeface="宋体" panose="02010600030101010101" pitchFamily="2" charset="-122"/>
              </a:defRPr>
            </a:lvl4pPr>
            <a:lvl5pPr marL="182880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zh-CN">
              <a:sym typeface="Calibri" panose="020F0502020204030204" pitchFamily="34" charset="0"/>
            </a:endParaRPr>
          </a:p>
        </p:txBody>
      </p:sp>
      <p:sp>
        <p:nvSpPr>
          <p:cNvPr id="28725" name="直接连接符 79"/>
          <p:cNvSpPr>
            <a:spLocks noChangeShapeType="1"/>
          </p:cNvSpPr>
          <p:nvPr/>
        </p:nvSpPr>
        <p:spPr bwMode="auto">
          <a:xfrm flipH="1">
            <a:off x="6565900" y="4262438"/>
            <a:ext cx="127000" cy="1587"/>
          </a:xfrm>
          <a:prstGeom prst="line">
            <a:avLst/>
          </a:prstGeom>
          <a:noFill/>
          <a:ln w="9525" cmpd="sng">
            <a:solidFill>
              <a:srgbClr val="A5A5A5"/>
            </a:solidFill>
            <a:miter lim="800000"/>
          </a:ln>
          <a:extLst>
            <a:ext uri="{909E8E84-426E-40DD-AFC4-6F175D3DCCD1}">
              <a14:hiddenFill xmlns:a14="http://schemas.microsoft.com/office/drawing/2010/main">
                <a:noFill/>
              </a14:hiddenFill>
            </a:ext>
          </a:extLst>
        </p:spPr>
        <p:txBody>
          <a:bodyPr/>
          <a:lstStyle>
            <a:lvl1pPr>
              <a:defRPr>
                <a:solidFill>
                  <a:schemeClr val="tx1"/>
                </a:solidFill>
                <a:latin typeface="Calibri" panose="020F0502020204030204" pitchFamily="34" charset="0"/>
                <a:ea typeface="宋体" panose="02010600030101010101" pitchFamily="2" charset="-122"/>
              </a:defRPr>
            </a:lvl1pPr>
            <a:lvl2pPr marL="457200">
              <a:defRPr>
                <a:solidFill>
                  <a:schemeClr val="tx1"/>
                </a:solidFill>
                <a:latin typeface="Calibri" panose="020F0502020204030204" pitchFamily="34" charset="0"/>
                <a:ea typeface="宋体" panose="02010600030101010101" pitchFamily="2" charset="-122"/>
              </a:defRPr>
            </a:lvl2pPr>
            <a:lvl3pPr marL="914400">
              <a:defRPr>
                <a:solidFill>
                  <a:schemeClr val="tx1"/>
                </a:solidFill>
                <a:latin typeface="Calibri" panose="020F0502020204030204" pitchFamily="34" charset="0"/>
                <a:ea typeface="宋体" panose="02010600030101010101" pitchFamily="2" charset="-122"/>
              </a:defRPr>
            </a:lvl3pPr>
            <a:lvl4pPr marL="1371600">
              <a:defRPr>
                <a:solidFill>
                  <a:schemeClr val="tx1"/>
                </a:solidFill>
                <a:latin typeface="Calibri" panose="020F0502020204030204" pitchFamily="34" charset="0"/>
                <a:ea typeface="宋体" panose="02010600030101010101" pitchFamily="2" charset="-122"/>
              </a:defRPr>
            </a:lvl4pPr>
            <a:lvl5pPr marL="182880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zh-CN">
              <a:sym typeface="Calibri" panose="020F0502020204030204" pitchFamily="34" charset="0"/>
            </a:endParaRPr>
          </a:p>
        </p:txBody>
      </p:sp>
      <p:sp>
        <p:nvSpPr>
          <p:cNvPr id="28726" name="TextBox 316"/>
          <p:cNvSpPr>
            <a:spLocks noChangeArrowheads="1"/>
          </p:cNvSpPr>
          <p:nvPr/>
        </p:nvSpPr>
        <p:spPr bwMode="auto">
          <a:xfrm>
            <a:off x="5949950" y="5022850"/>
            <a:ext cx="646113"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457200">
              <a:defRPr>
                <a:solidFill>
                  <a:schemeClr val="tx1"/>
                </a:solidFill>
                <a:latin typeface="Calibri" panose="020F0502020204030204" pitchFamily="34" charset="0"/>
                <a:ea typeface="宋体" panose="02010600030101010101" pitchFamily="2" charset="-122"/>
              </a:defRPr>
            </a:lvl2pPr>
            <a:lvl3pPr marL="914400">
              <a:defRPr>
                <a:solidFill>
                  <a:schemeClr val="tx1"/>
                </a:solidFill>
                <a:latin typeface="Calibri" panose="020F0502020204030204" pitchFamily="34" charset="0"/>
                <a:ea typeface="宋体" panose="02010600030101010101" pitchFamily="2" charset="-122"/>
              </a:defRPr>
            </a:lvl3pPr>
            <a:lvl4pPr marL="1371600">
              <a:defRPr>
                <a:solidFill>
                  <a:schemeClr val="tx1"/>
                </a:solidFill>
                <a:latin typeface="Calibri" panose="020F0502020204030204" pitchFamily="34" charset="0"/>
                <a:ea typeface="宋体" panose="02010600030101010101" pitchFamily="2" charset="-122"/>
              </a:defRPr>
            </a:lvl4pPr>
            <a:lvl5pPr marL="182880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r>
              <a:rPr lang="zh-CN" altLang="en-US" sz="900">
                <a:solidFill>
                  <a:srgbClr val="056C9C"/>
                </a:solidFill>
                <a:latin typeface="微软雅黑" panose="020B0503020204020204" pitchFamily="34" charset="-122"/>
                <a:ea typeface="微软雅黑" panose="020B0503020204020204" pitchFamily="34" charset="-122"/>
                <a:sym typeface="微软雅黑" panose="020B0503020204020204" pitchFamily="34" charset="-122"/>
              </a:rPr>
              <a:t>添加标题</a:t>
            </a:r>
            <a:endParaRPr lang="zh-CN" altLang="en-US"/>
          </a:p>
        </p:txBody>
      </p:sp>
      <p:sp>
        <p:nvSpPr>
          <p:cNvPr id="28727" name="TextBox 317"/>
          <p:cNvSpPr>
            <a:spLocks noChangeArrowheads="1"/>
          </p:cNvSpPr>
          <p:nvPr/>
        </p:nvSpPr>
        <p:spPr bwMode="auto">
          <a:xfrm>
            <a:off x="5949950" y="4806950"/>
            <a:ext cx="646113"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457200">
              <a:defRPr>
                <a:solidFill>
                  <a:schemeClr val="tx1"/>
                </a:solidFill>
                <a:latin typeface="Calibri" panose="020F0502020204030204" pitchFamily="34" charset="0"/>
                <a:ea typeface="宋体" panose="02010600030101010101" pitchFamily="2" charset="-122"/>
              </a:defRPr>
            </a:lvl2pPr>
            <a:lvl3pPr marL="914400">
              <a:defRPr>
                <a:solidFill>
                  <a:schemeClr val="tx1"/>
                </a:solidFill>
                <a:latin typeface="Calibri" panose="020F0502020204030204" pitchFamily="34" charset="0"/>
                <a:ea typeface="宋体" panose="02010600030101010101" pitchFamily="2" charset="-122"/>
              </a:defRPr>
            </a:lvl3pPr>
            <a:lvl4pPr marL="1371600">
              <a:defRPr>
                <a:solidFill>
                  <a:schemeClr val="tx1"/>
                </a:solidFill>
                <a:latin typeface="Calibri" panose="020F0502020204030204" pitchFamily="34" charset="0"/>
                <a:ea typeface="宋体" panose="02010600030101010101" pitchFamily="2" charset="-122"/>
              </a:defRPr>
            </a:lvl4pPr>
            <a:lvl5pPr marL="182880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r>
              <a:rPr lang="zh-CN" altLang="en-US" sz="900">
                <a:solidFill>
                  <a:srgbClr val="056C9C"/>
                </a:solidFill>
                <a:latin typeface="微软雅黑" panose="020B0503020204020204" pitchFamily="34" charset="-122"/>
                <a:ea typeface="微软雅黑" panose="020B0503020204020204" pitchFamily="34" charset="-122"/>
                <a:sym typeface="微软雅黑" panose="020B0503020204020204" pitchFamily="34" charset="-122"/>
              </a:rPr>
              <a:t>添加标题</a:t>
            </a:r>
            <a:endParaRPr lang="zh-CN" altLang="en-US"/>
          </a:p>
        </p:txBody>
      </p:sp>
      <p:sp>
        <p:nvSpPr>
          <p:cNvPr id="28728" name="TextBox 318"/>
          <p:cNvSpPr>
            <a:spLocks noChangeArrowheads="1"/>
          </p:cNvSpPr>
          <p:nvPr/>
        </p:nvSpPr>
        <p:spPr bwMode="auto">
          <a:xfrm>
            <a:off x="5949950" y="4592638"/>
            <a:ext cx="646113"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457200">
              <a:defRPr>
                <a:solidFill>
                  <a:schemeClr val="tx1"/>
                </a:solidFill>
                <a:latin typeface="Calibri" panose="020F0502020204030204" pitchFamily="34" charset="0"/>
                <a:ea typeface="宋体" panose="02010600030101010101" pitchFamily="2" charset="-122"/>
              </a:defRPr>
            </a:lvl2pPr>
            <a:lvl3pPr marL="914400">
              <a:defRPr>
                <a:solidFill>
                  <a:schemeClr val="tx1"/>
                </a:solidFill>
                <a:latin typeface="Calibri" panose="020F0502020204030204" pitchFamily="34" charset="0"/>
                <a:ea typeface="宋体" panose="02010600030101010101" pitchFamily="2" charset="-122"/>
              </a:defRPr>
            </a:lvl3pPr>
            <a:lvl4pPr marL="1371600">
              <a:defRPr>
                <a:solidFill>
                  <a:schemeClr val="tx1"/>
                </a:solidFill>
                <a:latin typeface="Calibri" panose="020F0502020204030204" pitchFamily="34" charset="0"/>
                <a:ea typeface="宋体" panose="02010600030101010101" pitchFamily="2" charset="-122"/>
              </a:defRPr>
            </a:lvl4pPr>
            <a:lvl5pPr marL="182880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r>
              <a:rPr lang="zh-CN" altLang="en-US" sz="900">
                <a:solidFill>
                  <a:srgbClr val="056C9C"/>
                </a:solidFill>
                <a:latin typeface="微软雅黑" panose="020B0503020204020204" pitchFamily="34" charset="-122"/>
                <a:ea typeface="微软雅黑" panose="020B0503020204020204" pitchFamily="34" charset="-122"/>
                <a:sym typeface="微软雅黑" panose="020B0503020204020204" pitchFamily="34" charset="-122"/>
              </a:rPr>
              <a:t>添加标题</a:t>
            </a:r>
            <a:endParaRPr lang="zh-CN" altLang="en-US"/>
          </a:p>
        </p:txBody>
      </p:sp>
      <p:sp>
        <p:nvSpPr>
          <p:cNvPr id="28729" name="TextBox 319"/>
          <p:cNvSpPr>
            <a:spLocks noChangeArrowheads="1"/>
          </p:cNvSpPr>
          <p:nvPr/>
        </p:nvSpPr>
        <p:spPr bwMode="auto">
          <a:xfrm>
            <a:off x="5949950" y="4378325"/>
            <a:ext cx="646113"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457200">
              <a:defRPr>
                <a:solidFill>
                  <a:schemeClr val="tx1"/>
                </a:solidFill>
                <a:latin typeface="Calibri" panose="020F0502020204030204" pitchFamily="34" charset="0"/>
                <a:ea typeface="宋体" panose="02010600030101010101" pitchFamily="2" charset="-122"/>
              </a:defRPr>
            </a:lvl2pPr>
            <a:lvl3pPr marL="914400">
              <a:defRPr>
                <a:solidFill>
                  <a:schemeClr val="tx1"/>
                </a:solidFill>
                <a:latin typeface="Calibri" panose="020F0502020204030204" pitchFamily="34" charset="0"/>
                <a:ea typeface="宋体" panose="02010600030101010101" pitchFamily="2" charset="-122"/>
              </a:defRPr>
            </a:lvl3pPr>
            <a:lvl4pPr marL="1371600">
              <a:defRPr>
                <a:solidFill>
                  <a:schemeClr val="tx1"/>
                </a:solidFill>
                <a:latin typeface="Calibri" panose="020F0502020204030204" pitchFamily="34" charset="0"/>
                <a:ea typeface="宋体" panose="02010600030101010101" pitchFamily="2" charset="-122"/>
              </a:defRPr>
            </a:lvl4pPr>
            <a:lvl5pPr marL="182880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r>
              <a:rPr lang="zh-CN" altLang="en-US" sz="900">
                <a:solidFill>
                  <a:srgbClr val="056C9C"/>
                </a:solidFill>
                <a:latin typeface="微软雅黑" panose="020B0503020204020204" pitchFamily="34" charset="-122"/>
                <a:ea typeface="微软雅黑" panose="020B0503020204020204" pitchFamily="34" charset="-122"/>
                <a:sym typeface="微软雅黑" panose="020B0503020204020204" pitchFamily="34" charset="-122"/>
              </a:rPr>
              <a:t>添加标题</a:t>
            </a:r>
            <a:endParaRPr lang="zh-CN" altLang="en-US"/>
          </a:p>
        </p:txBody>
      </p:sp>
      <p:sp>
        <p:nvSpPr>
          <p:cNvPr id="28730" name="TextBox 320"/>
          <p:cNvSpPr>
            <a:spLocks noChangeArrowheads="1"/>
          </p:cNvSpPr>
          <p:nvPr/>
        </p:nvSpPr>
        <p:spPr bwMode="auto">
          <a:xfrm>
            <a:off x="5949950" y="4164013"/>
            <a:ext cx="646113"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457200">
              <a:defRPr>
                <a:solidFill>
                  <a:schemeClr val="tx1"/>
                </a:solidFill>
                <a:latin typeface="Calibri" panose="020F0502020204030204" pitchFamily="34" charset="0"/>
                <a:ea typeface="宋体" panose="02010600030101010101" pitchFamily="2" charset="-122"/>
              </a:defRPr>
            </a:lvl2pPr>
            <a:lvl3pPr marL="914400">
              <a:defRPr>
                <a:solidFill>
                  <a:schemeClr val="tx1"/>
                </a:solidFill>
                <a:latin typeface="Calibri" panose="020F0502020204030204" pitchFamily="34" charset="0"/>
                <a:ea typeface="宋体" panose="02010600030101010101" pitchFamily="2" charset="-122"/>
              </a:defRPr>
            </a:lvl3pPr>
            <a:lvl4pPr marL="1371600">
              <a:defRPr>
                <a:solidFill>
                  <a:schemeClr val="tx1"/>
                </a:solidFill>
                <a:latin typeface="Calibri" panose="020F0502020204030204" pitchFamily="34" charset="0"/>
                <a:ea typeface="宋体" panose="02010600030101010101" pitchFamily="2" charset="-122"/>
              </a:defRPr>
            </a:lvl4pPr>
            <a:lvl5pPr marL="182880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r>
              <a:rPr lang="zh-CN" altLang="en-US" sz="900">
                <a:solidFill>
                  <a:srgbClr val="056C9C"/>
                </a:solidFill>
                <a:latin typeface="微软雅黑" panose="020B0503020204020204" pitchFamily="34" charset="-122"/>
                <a:ea typeface="微软雅黑" panose="020B0503020204020204" pitchFamily="34" charset="-122"/>
                <a:sym typeface="微软雅黑" panose="020B0503020204020204" pitchFamily="34" charset="-122"/>
              </a:rPr>
              <a:t>添加标题</a:t>
            </a:r>
            <a:endParaRPr lang="zh-CN" altLang="en-US"/>
          </a:p>
        </p:txBody>
      </p:sp>
      <p:sp>
        <p:nvSpPr>
          <p:cNvPr id="28731" name="矩形 85"/>
          <p:cNvSpPr>
            <a:spLocks noChangeArrowheads="1"/>
          </p:cNvSpPr>
          <p:nvPr/>
        </p:nvSpPr>
        <p:spPr bwMode="auto">
          <a:xfrm>
            <a:off x="5421313" y="238125"/>
            <a:ext cx="223678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a:spAutoFit/>
          </a:bodyPr>
          <a:lstStyle/>
          <a:p>
            <a:pPr algn="r"/>
            <a:r>
              <a:rPr lang="zh-CN" altLang="en-US" sz="4000" b="1">
                <a:solidFill>
                  <a:srgbClr val="034868"/>
                </a:solidFill>
                <a:latin typeface="微软雅黑" panose="020B0503020204020204" pitchFamily="34" charset="-122"/>
                <a:ea typeface="微软雅黑" panose="020B0503020204020204" pitchFamily="34" charset="-122"/>
                <a:sym typeface="微软雅黑" panose="020B0503020204020204" pitchFamily="34" charset="-122"/>
              </a:rPr>
              <a:t>资金缺口</a:t>
            </a:r>
            <a:endParaRPr lang="zh-CN" altLang="en-US">
              <a:solidFill>
                <a:srgbClr val="5F5F5F"/>
              </a:solidFill>
              <a:sym typeface="Calibri" panose="020F0502020204030204" pitchFamily="34" charset="0"/>
            </a:endParaRPr>
          </a:p>
        </p:txBody>
      </p:sp>
      <p:sp>
        <p:nvSpPr>
          <p:cNvPr id="28732" name="直接连接符 86"/>
          <p:cNvSpPr>
            <a:spLocks noChangeShapeType="1"/>
          </p:cNvSpPr>
          <p:nvPr/>
        </p:nvSpPr>
        <p:spPr bwMode="auto">
          <a:xfrm>
            <a:off x="5133975" y="952500"/>
            <a:ext cx="2703513" cy="0"/>
          </a:xfrm>
          <a:prstGeom prst="line">
            <a:avLst/>
          </a:prstGeom>
          <a:noFill/>
          <a:ln w="9525" cap="flat" cmpd="sng">
            <a:solidFill>
              <a:srgbClr val="969696"/>
            </a:solidFill>
            <a:miter lim="800000"/>
          </a:ln>
          <a:extLst>
            <a:ext uri="{909E8E84-426E-40DD-AFC4-6F175D3DCCD1}">
              <a14:hiddenFill xmlns:a14="http://schemas.microsoft.com/office/drawing/2010/main">
                <a:noFill/>
              </a14:hiddenFill>
            </a:ext>
          </a:extLst>
        </p:spPr>
        <p:txBody>
          <a:bodyPr/>
          <a:lstStyle/>
          <a:p>
            <a:endParaRPr lang="zh-CN" altLang="zh-CN">
              <a:solidFill>
                <a:srgbClr val="5F5F5F"/>
              </a:solidFill>
              <a:sym typeface="Calibri" panose="020F0502020204030204" pitchFamily="34" charset="0"/>
            </a:endParaRPr>
          </a:p>
        </p:txBody>
      </p:sp>
      <p:sp>
        <p:nvSpPr>
          <p:cNvPr id="28733" name="直接连接符 101"/>
          <p:cNvSpPr>
            <a:spLocks noChangeShapeType="1"/>
          </p:cNvSpPr>
          <p:nvPr/>
        </p:nvSpPr>
        <p:spPr bwMode="auto">
          <a:xfrm flipH="1">
            <a:off x="6559550" y="5829300"/>
            <a:ext cx="127000" cy="1588"/>
          </a:xfrm>
          <a:prstGeom prst="line">
            <a:avLst/>
          </a:prstGeom>
          <a:noFill/>
          <a:ln w="9525" cmpd="sng">
            <a:solidFill>
              <a:srgbClr val="A5A5A5"/>
            </a:solidFill>
            <a:miter lim="800000"/>
          </a:ln>
          <a:extLst>
            <a:ext uri="{909E8E84-426E-40DD-AFC4-6F175D3DCCD1}">
              <a14:hiddenFill xmlns:a14="http://schemas.microsoft.com/office/drawing/2010/main">
                <a:noFill/>
              </a14:hiddenFill>
            </a:ext>
          </a:extLst>
        </p:spPr>
        <p:txBody>
          <a:bodyPr/>
          <a:lstStyle>
            <a:lvl1pPr>
              <a:defRPr>
                <a:solidFill>
                  <a:schemeClr val="tx1"/>
                </a:solidFill>
                <a:latin typeface="Calibri" panose="020F0502020204030204" pitchFamily="34" charset="0"/>
                <a:ea typeface="宋体" panose="02010600030101010101" pitchFamily="2" charset="-122"/>
              </a:defRPr>
            </a:lvl1pPr>
            <a:lvl2pPr marL="457200">
              <a:defRPr>
                <a:solidFill>
                  <a:schemeClr val="tx1"/>
                </a:solidFill>
                <a:latin typeface="Calibri" panose="020F0502020204030204" pitchFamily="34" charset="0"/>
                <a:ea typeface="宋体" panose="02010600030101010101" pitchFamily="2" charset="-122"/>
              </a:defRPr>
            </a:lvl2pPr>
            <a:lvl3pPr marL="914400">
              <a:defRPr>
                <a:solidFill>
                  <a:schemeClr val="tx1"/>
                </a:solidFill>
                <a:latin typeface="Calibri" panose="020F0502020204030204" pitchFamily="34" charset="0"/>
                <a:ea typeface="宋体" panose="02010600030101010101" pitchFamily="2" charset="-122"/>
              </a:defRPr>
            </a:lvl3pPr>
            <a:lvl4pPr marL="1371600">
              <a:defRPr>
                <a:solidFill>
                  <a:schemeClr val="tx1"/>
                </a:solidFill>
                <a:latin typeface="Calibri" panose="020F0502020204030204" pitchFamily="34" charset="0"/>
                <a:ea typeface="宋体" panose="02010600030101010101" pitchFamily="2" charset="-122"/>
              </a:defRPr>
            </a:lvl4pPr>
            <a:lvl5pPr marL="182880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zh-CN">
              <a:sym typeface="Calibri" panose="020F0502020204030204" pitchFamily="34" charset="0"/>
            </a:endParaRPr>
          </a:p>
        </p:txBody>
      </p:sp>
      <p:sp>
        <p:nvSpPr>
          <p:cNvPr id="28734" name="直接连接符 102"/>
          <p:cNvSpPr>
            <a:spLocks noChangeShapeType="1"/>
          </p:cNvSpPr>
          <p:nvPr/>
        </p:nvSpPr>
        <p:spPr bwMode="auto">
          <a:xfrm flipH="1">
            <a:off x="6559550" y="5613400"/>
            <a:ext cx="127000" cy="1588"/>
          </a:xfrm>
          <a:prstGeom prst="line">
            <a:avLst/>
          </a:prstGeom>
          <a:noFill/>
          <a:ln w="9525" cmpd="sng">
            <a:solidFill>
              <a:srgbClr val="A5A5A5"/>
            </a:solidFill>
            <a:miter lim="800000"/>
          </a:ln>
          <a:extLst>
            <a:ext uri="{909E8E84-426E-40DD-AFC4-6F175D3DCCD1}">
              <a14:hiddenFill xmlns:a14="http://schemas.microsoft.com/office/drawing/2010/main">
                <a:noFill/>
              </a14:hiddenFill>
            </a:ext>
          </a:extLst>
        </p:spPr>
        <p:txBody>
          <a:bodyPr/>
          <a:lstStyle>
            <a:lvl1pPr>
              <a:defRPr>
                <a:solidFill>
                  <a:schemeClr val="tx1"/>
                </a:solidFill>
                <a:latin typeface="Calibri" panose="020F0502020204030204" pitchFamily="34" charset="0"/>
                <a:ea typeface="宋体" panose="02010600030101010101" pitchFamily="2" charset="-122"/>
              </a:defRPr>
            </a:lvl1pPr>
            <a:lvl2pPr marL="457200">
              <a:defRPr>
                <a:solidFill>
                  <a:schemeClr val="tx1"/>
                </a:solidFill>
                <a:latin typeface="Calibri" panose="020F0502020204030204" pitchFamily="34" charset="0"/>
                <a:ea typeface="宋体" panose="02010600030101010101" pitchFamily="2" charset="-122"/>
              </a:defRPr>
            </a:lvl2pPr>
            <a:lvl3pPr marL="914400">
              <a:defRPr>
                <a:solidFill>
                  <a:schemeClr val="tx1"/>
                </a:solidFill>
                <a:latin typeface="Calibri" panose="020F0502020204030204" pitchFamily="34" charset="0"/>
                <a:ea typeface="宋体" panose="02010600030101010101" pitchFamily="2" charset="-122"/>
              </a:defRPr>
            </a:lvl3pPr>
            <a:lvl4pPr marL="1371600">
              <a:defRPr>
                <a:solidFill>
                  <a:schemeClr val="tx1"/>
                </a:solidFill>
                <a:latin typeface="Calibri" panose="020F0502020204030204" pitchFamily="34" charset="0"/>
                <a:ea typeface="宋体" panose="02010600030101010101" pitchFamily="2" charset="-122"/>
              </a:defRPr>
            </a:lvl4pPr>
            <a:lvl5pPr marL="182880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zh-CN">
              <a:sym typeface="Calibri" panose="020F0502020204030204" pitchFamily="34" charset="0"/>
            </a:endParaRPr>
          </a:p>
        </p:txBody>
      </p:sp>
      <p:sp>
        <p:nvSpPr>
          <p:cNvPr id="28735" name="直接连接符 103"/>
          <p:cNvSpPr>
            <a:spLocks noChangeShapeType="1"/>
          </p:cNvSpPr>
          <p:nvPr/>
        </p:nvSpPr>
        <p:spPr bwMode="auto">
          <a:xfrm flipH="1">
            <a:off x="6559550" y="5400675"/>
            <a:ext cx="127000" cy="0"/>
          </a:xfrm>
          <a:prstGeom prst="line">
            <a:avLst/>
          </a:prstGeom>
          <a:noFill/>
          <a:ln w="9525" cmpd="sng">
            <a:solidFill>
              <a:srgbClr val="A5A5A5"/>
            </a:solidFill>
            <a:miter lim="800000"/>
          </a:ln>
          <a:extLst>
            <a:ext uri="{909E8E84-426E-40DD-AFC4-6F175D3DCCD1}">
              <a14:hiddenFill xmlns:a14="http://schemas.microsoft.com/office/drawing/2010/main">
                <a:noFill/>
              </a14:hiddenFill>
            </a:ext>
          </a:extLst>
        </p:spPr>
        <p:txBody>
          <a:bodyPr/>
          <a:lstStyle>
            <a:lvl1pPr>
              <a:defRPr>
                <a:solidFill>
                  <a:schemeClr val="tx1"/>
                </a:solidFill>
                <a:latin typeface="Calibri" panose="020F0502020204030204" pitchFamily="34" charset="0"/>
                <a:ea typeface="宋体" panose="02010600030101010101" pitchFamily="2" charset="-122"/>
              </a:defRPr>
            </a:lvl1pPr>
            <a:lvl2pPr marL="457200">
              <a:defRPr>
                <a:solidFill>
                  <a:schemeClr val="tx1"/>
                </a:solidFill>
                <a:latin typeface="Calibri" panose="020F0502020204030204" pitchFamily="34" charset="0"/>
                <a:ea typeface="宋体" panose="02010600030101010101" pitchFamily="2" charset="-122"/>
              </a:defRPr>
            </a:lvl2pPr>
            <a:lvl3pPr marL="914400">
              <a:defRPr>
                <a:solidFill>
                  <a:schemeClr val="tx1"/>
                </a:solidFill>
                <a:latin typeface="Calibri" panose="020F0502020204030204" pitchFamily="34" charset="0"/>
                <a:ea typeface="宋体" panose="02010600030101010101" pitchFamily="2" charset="-122"/>
              </a:defRPr>
            </a:lvl3pPr>
            <a:lvl4pPr marL="1371600">
              <a:defRPr>
                <a:solidFill>
                  <a:schemeClr val="tx1"/>
                </a:solidFill>
                <a:latin typeface="Calibri" panose="020F0502020204030204" pitchFamily="34" charset="0"/>
                <a:ea typeface="宋体" panose="02010600030101010101" pitchFamily="2" charset="-122"/>
              </a:defRPr>
            </a:lvl4pPr>
            <a:lvl5pPr marL="182880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zh-CN">
              <a:sym typeface="Calibri" panose="020F0502020204030204" pitchFamily="34" charset="0"/>
            </a:endParaRPr>
          </a:p>
        </p:txBody>
      </p:sp>
      <p:sp>
        <p:nvSpPr>
          <p:cNvPr id="28736" name="TextBox 317"/>
          <p:cNvSpPr>
            <a:spLocks noChangeArrowheads="1"/>
          </p:cNvSpPr>
          <p:nvPr/>
        </p:nvSpPr>
        <p:spPr bwMode="auto">
          <a:xfrm>
            <a:off x="5938838" y="5700713"/>
            <a:ext cx="646112"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457200">
              <a:defRPr>
                <a:solidFill>
                  <a:schemeClr val="tx1"/>
                </a:solidFill>
                <a:latin typeface="Calibri" panose="020F0502020204030204" pitchFamily="34" charset="0"/>
                <a:ea typeface="宋体" panose="02010600030101010101" pitchFamily="2" charset="-122"/>
              </a:defRPr>
            </a:lvl2pPr>
            <a:lvl3pPr marL="914400">
              <a:defRPr>
                <a:solidFill>
                  <a:schemeClr val="tx1"/>
                </a:solidFill>
                <a:latin typeface="Calibri" panose="020F0502020204030204" pitchFamily="34" charset="0"/>
                <a:ea typeface="宋体" panose="02010600030101010101" pitchFamily="2" charset="-122"/>
              </a:defRPr>
            </a:lvl3pPr>
            <a:lvl4pPr marL="1371600">
              <a:defRPr>
                <a:solidFill>
                  <a:schemeClr val="tx1"/>
                </a:solidFill>
                <a:latin typeface="Calibri" panose="020F0502020204030204" pitchFamily="34" charset="0"/>
                <a:ea typeface="宋体" panose="02010600030101010101" pitchFamily="2" charset="-122"/>
              </a:defRPr>
            </a:lvl4pPr>
            <a:lvl5pPr marL="182880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r>
              <a:rPr lang="zh-CN" altLang="en-US" sz="900">
                <a:solidFill>
                  <a:srgbClr val="056C9C"/>
                </a:solidFill>
                <a:latin typeface="微软雅黑" panose="020B0503020204020204" pitchFamily="34" charset="-122"/>
                <a:ea typeface="微软雅黑" panose="020B0503020204020204" pitchFamily="34" charset="-122"/>
                <a:sym typeface="微软雅黑" panose="020B0503020204020204" pitchFamily="34" charset="-122"/>
              </a:rPr>
              <a:t>添加标题</a:t>
            </a:r>
            <a:endParaRPr lang="zh-CN" altLang="en-US"/>
          </a:p>
        </p:txBody>
      </p:sp>
      <p:sp>
        <p:nvSpPr>
          <p:cNvPr id="28737" name="TextBox 318"/>
          <p:cNvSpPr>
            <a:spLocks noChangeArrowheads="1"/>
          </p:cNvSpPr>
          <p:nvPr/>
        </p:nvSpPr>
        <p:spPr bwMode="auto">
          <a:xfrm>
            <a:off x="5938838" y="5486400"/>
            <a:ext cx="646112"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457200">
              <a:defRPr>
                <a:solidFill>
                  <a:schemeClr val="tx1"/>
                </a:solidFill>
                <a:latin typeface="Calibri" panose="020F0502020204030204" pitchFamily="34" charset="0"/>
                <a:ea typeface="宋体" panose="02010600030101010101" pitchFamily="2" charset="-122"/>
              </a:defRPr>
            </a:lvl2pPr>
            <a:lvl3pPr marL="914400">
              <a:defRPr>
                <a:solidFill>
                  <a:schemeClr val="tx1"/>
                </a:solidFill>
                <a:latin typeface="Calibri" panose="020F0502020204030204" pitchFamily="34" charset="0"/>
                <a:ea typeface="宋体" panose="02010600030101010101" pitchFamily="2" charset="-122"/>
              </a:defRPr>
            </a:lvl3pPr>
            <a:lvl4pPr marL="1371600">
              <a:defRPr>
                <a:solidFill>
                  <a:schemeClr val="tx1"/>
                </a:solidFill>
                <a:latin typeface="Calibri" panose="020F0502020204030204" pitchFamily="34" charset="0"/>
                <a:ea typeface="宋体" panose="02010600030101010101" pitchFamily="2" charset="-122"/>
              </a:defRPr>
            </a:lvl4pPr>
            <a:lvl5pPr marL="182880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r>
              <a:rPr lang="zh-CN" altLang="en-US" sz="900">
                <a:solidFill>
                  <a:srgbClr val="056C9C"/>
                </a:solidFill>
                <a:latin typeface="微软雅黑" panose="020B0503020204020204" pitchFamily="34" charset="-122"/>
                <a:ea typeface="微软雅黑" panose="020B0503020204020204" pitchFamily="34" charset="-122"/>
                <a:sym typeface="微软雅黑" panose="020B0503020204020204" pitchFamily="34" charset="-122"/>
              </a:rPr>
              <a:t>添加标题</a:t>
            </a:r>
            <a:endParaRPr lang="zh-CN" altLang="en-US"/>
          </a:p>
        </p:txBody>
      </p:sp>
      <p:sp>
        <p:nvSpPr>
          <p:cNvPr id="28738" name="TextBox 319"/>
          <p:cNvSpPr>
            <a:spLocks noChangeArrowheads="1"/>
          </p:cNvSpPr>
          <p:nvPr/>
        </p:nvSpPr>
        <p:spPr bwMode="auto">
          <a:xfrm>
            <a:off x="5938838" y="5272088"/>
            <a:ext cx="646112"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457200">
              <a:defRPr>
                <a:solidFill>
                  <a:schemeClr val="tx1"/>
                </a:solidFill>
                <a:latin typeface="Calibri" panose="020F0502020204030204" pitchFamily="34" charset="0"/>
                <a:ea typeface="宋体" panose="02010600030101010101" pitchFamily="2" charset="-122"/>
              </a:defRPr>
            </a:lvl2pPr>
            <a:lvl3pPr marL="914400">
              <a:defRPr>
                <a:solidFill>
                  <a:schemeClr val="tx1"/>
                </a:solidFill>
                <a:latin typeface="Calibri" panose="020F0502020204030204" pitchFamily="34" charset="0"/>
                <a:ea typeface="宋体" panose="02010600030101010101" pitchFamily="2" charset="-122"/>
              </a:defRPr>
            </a:lvl3pPr>
            <a:lvl4pPr marL="1371600">
              <a:defRPr>
                <a:solidFill>
                  <a:schemeClr val="tx1"/>
                </a:solidFill>
                <a:latin typeface="Calibri" panose="020F0502020204030204" pitchFamily="34" charset="0"/>
                <a:ea typeface="宋体" panose="02010600030101010101" pitchFamily="2" charset="-122"/>
              </a:defRPr>
            </a:lvl4pPr>
            <a:lvl5pPr marL="182880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r>
              <a:rPr lang="zh-CN" altLang="en-US" sz="900">
                <a:solidFill>
                  <a:srgbClr val="056C9C"/>
                </a:solidFill>
                <a:latin typeface="微软雅黑" panose="020B0503020204020204" pitchFamily="34" charset="-122"/>
                <a:ea typeface="微软雅黑" panose="020B0503020204020204" pitchFamily="34" charset="-122"/>
                <a:sym typeface="微软雅黑" panose="020B0503020204020204" pitchFamily="34" charset="-122"/>
              </a:rPr>
              <a:t>添加标题</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advTm="6000">
        <p14:gallery dir="l"/>
      </p:transition>
    </mc:Choice>
    <mc:Fallback>
      <p:transition spd="slow" advTm="6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8731">
                                            <p:txEl>
                                              <p:pRg st="0" end="0"/>
                                            </p:txEl>
                                          </p:spTgt>
                                        </p:tgtEl>
                                        <p:attrNameLst>
                                          <p:attrName>style.visibility</p:attrName>
                                        </p:attrNameLst>
                                      </p:cBhvr>
                                      <p:to>
                                        <p:strVal val="visible"/>
                                      </p:to>
                                    </p:set>
                                    <p:animEffect>
                                      <p:cBhvr>
                                        <p:cTn id="7" dur="500"/>
                                        <p:tgtEl>
                                          <p:spTgt spid="28731">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8732"/>
                                        </p:tgtEl>
                                        <p:attrNameLst>
                                          <p:attrName>style.visibility</p:attrName>
                                        </p:attrNameLst>
                                      </p:cBhvr>
                                      <p:to>
                                        <p:strVal val="visible"/>
                                      </p:to>
                                    </p:set>
                                    <p:animEffect>
                                      <p:cBhvr>
                                        <p:cTn id="11" dur="500"/>
                                        <p:tgtEl>
                                          <p:spTgt spid="28732"/>
                                        </p:tgtEl>
                                      </p:cBhvr>
                                    </p:animEffect>
                                  </p:childTnLst>
                                </p:cTn>
                              </p:par>
                            </p:childTnLst>
                          </p:cTn>
                        </p:par>
                        <p:par>
                          <p:cTn id="12" fill="hold">
                            <p:stCondLst>
                              <p:cond delay="1000"/>
                            </p:stCondLst>
                            <p:childTnLst>
                              <p:par>
                                <p:cTn id="13" presetID="2" presetClass="entr" presetSubtype="4" fill="hold" grpId="0" nodeType="afterEffect">
                                  <p:stCondLst>
                                    <p:cond delay="0"/>
                                  </p:stCondLst>
                                  <p:childTnLst>
                                    <p:set>
                                      <p:cBhvr>
                                        <p:cTn id="14" dur="1" fill="hold">
                                          <p:stCondLst>
                                            <p:cond delay="0"/>
                                          </p:stCondLst>
                                        </p:cTn>
                                        <p:tgtEl>
                                          <p:spTgt spid="28709"/>
                                        </p:tgtEl>
                                        <p:attrNameLst>
                                          <p:attrName>style.visibility</p:attrName>
                                        </p:attrNameLst>
                                      </p:cBhvr>
                                      <p:to>
                                        <p:strVal val="visible"/>
                                      </p:to>
                                    </p:set>
                                    <p:anim calcmode="lin" valueType="num">
                                      <p:cBhvr>
                                        <p:cTn id="15" dur="500" fill="hold"/>
                                        <p:tgtEl>
                                          <p:spTgt spid="28709"/>
                                        </p:tgtEl>
                                        <p:attrNameLst>
                                          <p:attrName>ppt_x</p:attrName>
                                        </p:attrNameLst>
                                      </p:cBhvr>
                                      <p:tavLst>
                                        <p:tav tm="0">
                                          <p:val>
                                            <p:strVal val="#ppt_x"/>
                                          </p:val>
                                        </p:tav>
                                        <p:tav tm="100000">
                                          <p:val>
                                            <p:strVal val="#ppt_x"/>
                                          </p:val>
                                        </p:tav>
                                      </p:tavLst>
                                    </p:anim>
                                    <p:anim calcmode="lin" valueType="num">
                                      <p:cBhvr>
                                        <p:cTn id="16" dur="500" fill="hold"/>
                                        <p:tgtEl>
                                          <p:spTgt spid="2870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8710"/>
                                        </p:tgtEl>
                                        <p:attrNameLst>
                                          <p:attrName>style.visibility</p:attrName>
                                        </p:attrNameLst>
                                      </p:cBhvr>
                                      <p:to>
                                        <p:strVal val="visible"/>
                                      </p:to>
                                    </p:set>
                                    <p:anim calcmode="lin" valueType="num">
                                      <p:cBhvr>
                                        <p:cTn id="19" dur="500" fill="hold"/>
                                        <p:tgtEl>
                                          <p:spTgt spid="28710"/>
                                        </p:tgtEl>
                                        <p:attrNameLst>
                                          <p:attrName>ppt_x</p:attrName>
                                        </p:attrNameLst>
                                      </p:cBhvr>
                                      <p:tavLst>
                                        <p:tav tm="0">
                                          <p:val>
                                            <p:strVal val="#ppt_x"/>
                                          </p:val>
                                        </p:tav>
                                        <p:tav tm="100000">
                                          <p:val>
                                            <p:strVal val="#ppt_x"/>
                                          </p:val>
                                        </p:tav>
                                      </p:tavLst>
                                    </p:anim>
                                    <p:anim calcmode="lin" valueType="num">
                                      <p:cBhvr>
                                        <p:cTn id="20" dur="500" fill="hold"/>
                                        <p:tgtEl>
                                          <p:spTgt spid="28710"/>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8711"/>
                                        </p:tgtEl>
                                        <p:attrNameLst>
                                          <p:attrName>style.visibility</p:attrName>
                                        </p:attrNameLst>
                                      </p:cBhvr>
                                      <p:to>
                                        <p:strVal val="visible"/>
                                      </p:to>
                                    </p:set>
                                    <p:anim calcmode="lin" valueType="num">
                                      <p:cBhvr>
                                        <p:cTn id="23" dur="500" fill="hold"/>
                                        <p:tgtEl>
                                          <p:spTgt spid="28711"/>
                                        </p:tgtEl>
                                        <p:attrNameLst>
                                          <p:attrName>ppt_x</p:attrName>
                                        </p:attrNameLst>
                                      </p:cBhvr>
                                      <p:tavLst>
                                        <p:tav tm="0">
                                          <p:val>
                                            <p:strVal val="#ppt_x"/>
                                          </p:val>
                                        </p:tav>
                                        <p:tav tm="100000">
                                          <p:val>
                                            <p:strVal val="#ppt_x"/>
                                          </p:val>
                                        </p:tav>
                                      </p:tavLst>
                                    </p:anim>
                                    <p:anim calcmode="lin" valueType="num">
                                      <p:cBhvr>
                                        <p:cTn id="24" dur="500" fill="hold"/>
                                        <p:tgtEl>
                                          <p:spTgt spid="28711"/>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8712"/>
                                        </p:tgtEl>
                                        <p:attrNameLst>
                                          <p:attrName>style.visibility</p:attrName>
                                        </p:attrNameLst>
                                      </p:cBhvr>
                                      <p:to>
                                        <p:strVal val="visible"/>
                                      </p:to>
                                    </p:set>
                                    <p:anim calcmode="lin" valueType="num">
                                      <p:cBhvr>
                                        <p:cTn id="27" dur="500" fill="hold"/>
                                        <p:tgtEl>
                                          <p:spTgt spid="28712"/>
                                        </p:tgtEl>
                                        <p:attrNameLst>
                                          <p:attrName>ppt_x</p:attrName>
                                        </p:attrNameLst>
                                      </p:cBhvr>
                                      <p:tavLst>
                                        <p:tav tm="0">
                                          <p:val>
                                            <p:strVal val="#ppt_x"/>
                                          </p:val>
                                        </p:tav>
                                        <p:tav tm="100000">
                                          <p:val>
                                            <p:strVal val="#ppt_x"/>
                                          </p:val>
                                        </p:tav>
                                      </p:tavLst>
                                    </p:anim>
                                    <p:anim calcmode="lin" valueType="num">
                                      <p:cBhvr>
                                        <p:cTn id="28" dur="500" fill="hold"/>
                                        <p:tgtEl>
                                          <p:spTgt spid="2871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8713"/>
                                        </p:tgtEl>
                                        <p:attrNameLst>
                                          <p:attrName>style.visibility</p:attrName>
                                        </p:attrNameLst>
                                      </p:cBhvr>
                                      <p:to>
                                        <p:strVal val="visible"/>
                                      </p:to>
                                    </p:set>
                                    <p:anim calcmode="lin" valueType="num">
                                      <p:cBhvr>
                                        <p:cTn id="31" dur="500" fill="hold"/>
                                        <p:tgtEl>
                                          <p:spTgt spid="28713"/>
                                        </p:tgtEl>
                                        <p:attrNameLst>
                                          <p:attrName>ppt_x</p:attrName>
                                        </p:attrNameLst>
                                      </p:cBhvr>
                                      <p:tavLst>
                                        <p:tav tm="0">
                                          <p:val>
                                            <p:strVal val="#ppt_x"/>
                                          </p:val>
                                        </p:tav>
                                        <p:tav tm="100000">
                                          <p:val>
                                            <p:strVal val="#ppt_x"/>
                                          </p:val>
                                        </p:tav>
                                      </p:tavLst>
                                    </p:anim>
                                    <p:anim calcmode="lin" valueType="num">
                                      <p:cBhvr>
                                        <p:cTn id="32" dur="500" fill="hold"/>
                                        <p:tgtEl>
                                          <p:spTgt spid="28713"/>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8714"/>
                                        </p:tgtEl>
                                        <p:attrNameLst>
                                          <p:attrName>style.visibility</p:attrName>
                                        </p:attrNameLst>
                                      </p:cBhvr>
                                      <p:to>
                                        <p:strVal val="visible"/>
                                      </p:to>
                                    </p:set>
                                    <p:anim calcmode="lin" valueType="num">
                                      <p:cBhvr>
                                        <p:cTn id="35" dur="500" fill="hold"/>
                                        <p:tgtEl>
                                          <p:spTgt spid="28714"/>
                                        </p:tgtEl>
                                        <p:attrNameLst>
                                          <p:attrName>ppt_x</p:attrName>
                                        </p:attrNameLst>
                                      </p:cBhvr>
                                      <p:tavLst>
                                        <p:tav tm="0">
                                          <p:val>
                                            <p:strVal val="#ppt_x"/>
                                          </p:val>
                                        </p:tav>
                                        <p:tav tm="100000">
                                          <p:val>
                                            <p:strVal val="#ppt_x"/>
                                          </p:val>
                                        </p:tav>
                                      </p:tavLst>
                                    </p:anim>
                                    <p:anim calcmode="lin" valueType="num">
                                      <p:cBhvr>
                                        <p:cTn id="36" dur="500" fill="hold"/>
                                        <p:tgtEl>
                                          <p:spTgt spid="28714"/>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8726"/>
                                        </p:tgtEl>
                                        <p:attrNameLst>
                                          <p:attrName>style.visibility</p:attrName>
                                        </p:attrNameLst>
                                      </p:cBhvr>
                                      <p:to>
                                        <p:strVal val="visible"/>
                                      </p:to>
                                    </p:set>
                                    <p:anim calcmode="lin" valueType="num">
                                      <p:cBhvr>
                                        <p:cTn id="39" dur="500" fill="hold"/>
                                        <p:tgtEl>
                                          <p:spTgt spid="28726"/>
                                        </p:tgtEl>
                                        <p:attrNameLst>
                                          <p:attrName>ppt_x</p:attrName>
                                        </p:attrNameLst>
                                      </p:cBhvr>
                                      <p:tavLst>
                                        <p:tav tm="0">
                                          <p:val>
                                            <p:strVal val="#ppt_x"/>
                                          </p:val>
                                        </p:tav>
                                        <p:tav tm="100000">
                                          <p:val>
                                            <p:strVal val="#ppt_x"/>
                                          </p:val>
                                        </p:tav>
                                      </p:tavLst>
                                    </p:anim>
                                    <p:anim calcmode="lin" valueType="num">
                                      <p:cBhvr>
                                        <p:cTn id="40" dur="500" fill="hold"/>
                                        <p:tgtEl>
                                          <p:spTgt spid="28726"/>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8727"/>
                                        </p:tgtEl>
                                        <p:attrNameLst>
                                          <p:attrName>style.visibility</p:attrName>
                                        </p:attrNameLst>
                                      </p:cBhvr>
                                      <p:to>
                                        <p:strVal val="visible"/>
                                      </p:to>
                                    </p:set>
                                    <p:anim calcmode="lin" valueType="num">
                                      <p:cBhvr>
                                        <p:cTn id="43" dur="500" fill="hold"/>
                                        <p:tgtEl>
                                          <p:spTgt spid="28727"/>
                                        </p:tgtEl>
                                        <p:attrNameLst>
                                          <p:attrName>ppt_x</p:attrName>
                                        </p:attrNameLst>
                                      </p:cBhvr>
                                      <p:tavLst>
                                        <p:tav tm="0">
                                          <p:val>
                                            <p:strVal val="#ppt_x"/>
                                          </p:val>
                                        </p:tav>
                                        <p:tav tm="100000">
                                          <p:val>
                                            <p:strVal val="#ppt_x"/>
                                          </p:val>
                                        </p:tav>
                                      </p:tavLst>
                                    </p:anim>
                                    <p:anim calcmode="lin" valueType="num">
                                      <p:cBhvr>
                                        <p:cTn id="44" dur="500" fill="hold"/>
                                        <p:tgtEl>
                                          <p:spTgt spid="28727"/>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8728"/>
                                        </p:tgtEl>
                                        <p:attrNameLst>
                                          <p:attrName>style.visibility</p:attrName>
                                        </p:attrNameLst>
                                      </p:cBhvr>
                                      <p:to>
                                        <p:strVal val="visible"/>
                                      </p:to>
                                    </p:set>
                                    <p:anim calcmode="lin" valueType="num">
                                      <p:cBhvr>
                                        <p:cTn id="47" dur="500" fill="hold"/>
                                        <p:tgtEl>
                                          <p:spTgt spid="28728"/>
                                        </p:tgtEl>
                                        <p:attrNameLst>
                                          <p:attrName>ppt_x</p:attrName>
                                        </p:attrNameLst>
                                      </p:cBhvr>
                                      <p:tavLst>
                                        <p:tav tm="0">
                                          <p:val>
                                            <p:strVal val="#ppt_x"/>
                                          </p:val>
                                        </p:tav>
                                        <p:tav tm="100000">
                                          <p:val>
                                            <p:strVal val="#ppt_x"/>
                                          </p:val>
                                        </p:tav>
                                      </p:tavLst>
                                    </p:anim>
                                    <p:anim calcmode="lin" valueType="num">
                                      <p:cBhvr>
                                        <p:cTn id="48" dur="500" fill="hold"/>
                                        <p:tgtEl>
                                          <p:spTgt spid="28728"/>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8729"/>
                                        </p:tgtEl>
                                        <p:attrNameLst>
                                          <p:attrName>style.visibility</p:attrName>
                                        </p:attrNameLst>
                                      </p:cBhvr>
                                      <p:to>
                                        <p:strVal val="visible"/>
                                      </p:to>
                                    </p:set>
                                    <p:anim calcmode="lin" valueType="num">
                                      <p:cBhvr>
                                        <p:cTn id="51" dur="500" fill="hold"/>
                                        <p:tgtEl>
                                          <p:spTgt spid="28729"/>
                                        </p:tgtEl>
                                        <p:attrNameLst>
                                          <p:attrName>ppt_x</p:attrName>
                                        </p:attrNameLst>
                                      </p:cBhvr>
                                      <p:tavLst>
                                        <p:tav tm="0">
                                          <p:val>
                                            <p:strVal val="#ppt_x"/>
                                          </p:val>
                                        </p:tav>
                                        <p:tav tm="100000">
                                          <p:val>
                                            <p:strVal val="#ppt_x"/>
                                          </p:val>
                                        </p:tav>
                                      </p:tavLst>
                                    </p:anim>
                                    <p:anim calcmode="lin" valueType="num">
                                      <p:cBhvr>
                                        <p:cTn id="52" dur="500" fill="hold"/>
                                        <p:tgtEl>
                                          <p:spTgt spid="28729"/>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8730"/>
                                        </p:tgtEl>
                                        <p:attrNameLst>
                                          <p:attrName>style.visibility</p:attrName>
                                        </p:attrNameLst>
                                      </p:cBhvr>
                                      <p:to>
                                        <p:strVal val="visible"/>
                                      </p:to>
                                    </p:set>
                                    <p:anim calcmode="lin" valueType="num">
                                      <p:cBhvr>
                                        <p:cTn id="55" dur="500" fill="hold"/>
                                        <p:tgtEl>
                                          <p:spTgt spid="28730"/>
                                        </p:tgtEl>
                                        <p:attrNameLst>
                                          <p:attrName>ppt_x</p:attrName>
                                        </p:attrNameLst>
                                      </p:cBhvr>
                                      <p:tavLst>
                                        <p:tav tm="0">
                                          <p:val>
                                            <p:strVal val="#ppt_x"/>
                                          </p:val>
                                        </p:tav>
                                        <p:tav tm="100000">
                                          <p:val>
                                            <p:strVal val="#ppt_x"/>
                                          </p:val>
                                        </p:tav>
                                      </p:tavLst>
                                    </p:anim>
                                    <p:anim calcmode="lin" valueType="num">
                                      <p:cBhvr>
                                        <p:cTn id="56" dur="500" fill="hold"/>
                                        <p:tgtEl>
                                          <p:spTgt spid="28730"/>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8736"/>
                                        </p:tgtEl>
                                        <p:attrNameLst>
                                          <p:attrName>style.visibility</p:attrName>
                                        </p:attrNameLst>
                                      </p:cBhvr>
                                      <p:to>
                                        <p:strVal val="visible"/>
                                      </p:to>
                                    </p:set>
                                    <p:anim calcmode="lin" valueType="num">
                                      <p:cBhvr>
                                        <p:cTn id="59" dur="500" fill="hold"/>
                                        <p:tgtEl>
                                          <p:spTgt spid="28736"/>
                                        </p:tgtEl>
                                        <p:attrNameLst>
                                          <p:attrName>ppt_x</p:attrName>
                                        </p:attrNameLst>
                                      </p:cBhvr>
                                      <p:tavLst>
                                        <p:tav tm="0">
                                          <p:val>
                                            <p:strVal val="#ppt_x"/>
                                          </p:val>
                                        </p:tav>
                                        <p:tav tm="100000">
                                          <p:val>
                                            <p:strVal val="#ppt_x"/>
                                          </p:val>
                                        </p:tav>
                                      </p:tavLst>
                                    </p:anim>
                                    <p:anim calcmode="lin" valueType="num">
                                      <p:cBhvr>
                                        <p:cTn id="60" dur="500" fill="hold"/>
                                        <p:tgtEl>
                                          <p:spTgt spid="2873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8737"/>
                                        </p:tgtEl>
                                        <p:attrNameLst>
                                          <p:attrName>style.visibility</p:attrName>
                                        </p:attrNameLst>
                                      </p:cBhvr>
                                      <p:to>
                                        <p:strVal val="visible"/>
                                      </p:to>
                                    </p:set>
                                    <p:anim calcmode="lin" valueType="num">
                                      <p:cBhvr>
                                        <p:cTn id="63" dur="500" fill="hold"/>
                                        <p:tgtEl>
                                          <p:spTgt spid="28737"/>
                                        </p:tgtEl>
                                        <p:attrNameLst>
                                          <p:attrName>ppt_x</p:attrName>
                                        </p:attrNameLst>
                                      </p:cBhvr>
                                      <p:tavLst>
                                        <p:tav tm="0">
                                          <p:val>
                                            <p:strVal val="#ppt_x"/>
                                          </p:val>
                                        </p:tav>
                                        <p:tav tm="100000">
                                          <p:val>
                                            <p:strVal val="#ppt_x"/>
                                          </p:val>
                                        </p:tav>
                                      </p:tavLst>
                                    </p:anim>
                                    <p:anim calcmode="lin" valueType="num">
                                      <p:cBhvr>
                                        <p:cTn id="64" dur="500" fill="hold"/>
                                        <p:tgtEl>
                                          <p:spTgt spid="2873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738"/>
                                        </p:tgtEl>
                                        <p:attrNameLst>
                                          <p:attrName>style.visibility</p:attrName>
                                        </p:attrNameLst>
                                      </p:cBhvr>
                                      <p:to>
                                        <p:strVal val="visible"/>
                                      </p:to>
                                    </p:set>
                                    <p:anim calcmode="lin" valueType="num">
                                      <p:cBhvr>
                                        <p:cTn id="67" dur="500" fill="hold"/>
                                        <p:tgtEl>
                                          <p:spTgt spid="28738"/>
                                        </p:tgtEl>
                                        <p:attrNameLst>
                                          <p:attrName>ppt_x</p:attrName>
                                        </p:attrNameLst>
                                      </p:cBhvr>
                                      <p:tavLst>
                                        <p:tav tm="0">
                                          <p:val>
                                            <p:strVal val="#ppt_x"/>
                                          </p:val>
                                        </p:tav>
                                        <p:tav tm="100000">
                                          <p:val>
                                            <p:strVal val="#ppt_x"/>
                                          </p:val>
                                        </p:tav>
                                      </p:tavLst>
                                    </p:anim>
                                    <p:anim calcmode="lin" valueType="num">
                                      <p:cBhvr>
                                        <p:cTn id="68" dur="500" fill="hold"/>
                                        <p:tgtEl>
                                          <p:spTgt spid="28738"/>
                                        </p:tgtEl>
                                        <p:attrNameLst>
                                          <p:attrName>ppt_y</p:attrName>
                                        </p:attrNameLst>
                                      </p:cBhvr>
                                      <p:tavLst>
                                        <p:tav tm="0">
                                          <p:val>
                                            <p:strVal val="1+#ppt_h/2"/>
                                          </p:val>
                                        </p:tav>
                                        <p:tav tm="100000">
                                          <p:val>
                                            <p:strVal val="#ppt_y"/>
                                          </p:val>
                                        </p:tav>
                                      </p:tavLst>
                                    </p:anim>
                                  </p:childTnLst>
                                </p:cTn>
                              </p:par>
                            </p:childTnLst>
                          </p:cTn>
                        </p:par>
                        <p:par>
                          <p:cTn id="69" fill="hold">
                            <p:stCondLst>
                              <p:cond delay="1500"/>
                            </p:stCondLst>
                            <p:childTnLst>
                              <p:par>
                                <p:cTn id="70" presetID="22" presetClass="entr" presetSubtype="8" fill="hold" grpId="0" nodeType="afterEffect">
                                  <p:stCondLst>
                                    <p:cond delay="0"/>
                                  </p:stCondLst>
                                  <p:childTnLst>
                                    <p:set>
                                      <p:cBhvr>
                                        <p:cTn id="71" dur="1" fill="hold">
                                          <p:stCondLst>
                                            <p:cond delay="0"/>
                                          </p:stCondLst>
                                        </p:cTn>
                                        <p:tgtEl>
                                          <p:spTgt spid="28680"/>
                                        </p:tgtEl>
                                        <p:attrNameLst>
                                          <p:attrName>style.visibility</p:attrName>
                                        </p:attrNameLst>
                                      </p:cBhvr>
                                      <p:to>
                                        <p:strVal val="visible"/>
                                      </p:to>
                                    </p:set>
                                    <p:animEffect>
                                      <p:cBhvr>
                                        <p:cTn id="72" dur="500"/>
                                        <p:tgtEl>
                                          <p:spTgt spid="28680"/>
                                        </p:tgtEl>
                                      </p:cBhvr>
                                    </p:animEffect>
                                  </p:childTnLst>
                                </p:cTn>
                              </p:par>
                              <p:par>
                                <p:cTn id="73" presetID="22" presetClass="entr" presetSubtype="8" fill="hold" grpId="0" nodeType="withEffect">
                                  <p:stCondLst>
                                    <p:cond delay="0"/>
                                  </p:stCondLst>
                                  <p:childTnLst>
                                    <p:set>
                                      <p:cBhvr>
                                        <p:cTn id="74" dur="1" fill="hold">
                                          <p:stCondLst>
                                            <p:cond delay="0"/>
                                          </p:stCondLst>
                                        </p:cTn>
                                        <p:tgtEl>
                                          <p:spTgt spid="28681"/>
                                        </p:tgtEl>
                                        <p:attrNameLst>
                                          <p:attrName>style.visibility</p:attrName>
                                        </p:attrNameLst>
                                      </p:cBhvr>
                                      <p:to>
                                        <p:strVal val="visible"/>
                                      </p:to>
                                    </p:set>
                                    <p:animEffect>
                                      <p:cBhvr>
                                        <p:cTn id="75" dur="500"/>
                                        <p:tgtEl>
                                          <p:spTgt spid="28681"/>
                                        </p:tgtEl>
                                      </p:cBhvr>
                                    </p:animEffect>
                                  </p:childTnLst>
                                </p:cTn>
                              </p:par>
                              <p:par>
                                <p:cTn id="76" presetID="22" presetClass="entr" presetSubtype="8" fill="hold" grpId="0" nodeType="withEffect">
                                  <p:stCondLst>
                                    <p:cond delay="0"/>
                                  </p:stCondLst>
                                  <p:childTnLst>
                                    <p:set>
                                      <p:cBhvr>
                                        <p:cTn id="77" dur="1" fill="hold">
                                          <p:stCondLst>
                                            <p:cond delay="0"/>
                                          </p:stCondLst>
                                        </p:cTn>
                                        <p:tgtEl>
                                          <p:spTgt spid="28682"/>
                                        </p:tgtEl>
                                        <p:attrNameLst>
                                          <p:attrName>style.visibility</p:attrName>
                                        </p:attrNameLst>
                                      </p:cBhvr>
                                      <p:to>
                                        <p:strVal val="visible"/>
                                      </p:to>
                                    </p:set>
                                    <p:animEffect>
                                      <p:cBhvr>
                                        <p:cTn id="78" dur="500"/>
                                        <p:tgtEl>
                                          <p:spTgt spid="28682"/>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28683"/>
                                        </p:tgtEl>
                                        <p:attrNameLst>
                                          <p:attrName>style.visibility</p:attrName>
                                        </p:attrNameLst>
                                      </p:cBhvr>
                                      <p:to>
                                        <p:strVal val="visible"/>
                                      </p:to>
                                    </p:set>
                                    <p:animEffect>
                                      <p:cBhvr>
                                        <p:cTn id="81" dur="500"/>
                                        <p:tgtEl>
                                          <p:spTgt spid="28683"/>
                                        </p:tgtEl>
                                      </p:cBhvr>
                                    </p:animEffect>
                                  </p:childTnLst>
                                </p:cTn>
                              </p:par>
                              <p:par>
                                <p:cTn id="82" presetID="22" presetClass="entr" presetSubtype="8" fill="hold" grpId="0" nodeType="withEffect">
                                  <p:stCondLst>
                                    <p:cond delay="0"/>
                                  </p:stCondLst>
                                  <p:childTnLst>
                                    <p:set>
                                      <p:cBhvr>
                                        <p:cTn id="83" dur="1" fill="hold">
                                          <p:stCondLst>
                                            <p:cond delay="0"/>
                                          </p:stCondLst>
                                        </p:cTn>
                                        <p:tgtEl>
                                          <p:spTgt spid="28684"/>
                                        </p:tgtEl>
                                        <p:attrNameLst>
                                          <p:attrName>style.visibility</p:attrName>
                                        </p:attrNameLst>
                                      </p:cBhvr>
                                      <p:to>
                                        <p:strVal val="visible"/>
                                      </p:to>
                                    </p:set>
                                    <p:animEffect>
                                      <p:cBhvr>
                                        <p:cTn id="84" dur="500"/>
                                        <p:tgtEl>
                                          <p:spTgt spid="28684"/>
                                        </p:tgtEl>
                                      </p:cBhvr>
                                    </p:animEffect>
                                  </p:childTnLst>
                                </p:cTn>
                              </p:par>
                              <p:par>
                                <p:cTn id="85" presetID="22" presetClass="entr" presetSubtype="8" fill="hold" grpId="0" nodeType="withEffect">
                                  <p:stCondLst>
                                    <p:cond delay="0"/>
                                  </p:stCondLst>
                                  <p:childTnLst>
                                    <p:set>
                                      <p:cBhvr>
                                        <p:cTn id="86" dur="1" fill="hold">
                                          <p:stCondLst>
                                            <p:cond delay="0"/>
                                          </p:stCondLst>
                                        </p:cTn>
                                        <p:tgtEl>
                                          <p:spTgt spid="28685"/>
                                        </p:tgtEl>
                                        <p:attrNameLst>
                                          <p:attrName>style.visibility</p:attrName>
                                        </p:attrNameLst>
                                      </p:cBhvr>
                                      <p:to>
                                        <p:strVal val="visible"/>
                                      </p:to>
                                    </p:set>
                                    <p:animEffect>
                                      <p:cBhvr>
                                        <p:cTn id="87" dur="500"/>
                                        <p:tgtEl>
                                          <p:spTgt spid="28685"/>
                                        </p:tgtEl>
                                      </p:cBhvr>
                                    </p:animEffect>
                                  </p:childTnLst>
                                </p:cTn>
                              </p:par>
                              <p:par>
                                <p:cTn id="88" presetID="22" presetClass="entr" presetSubtype="8" fill="hold" grpId="0" nodeType="withEffect">
                                  <p:stCondLst>
                                    <p:cond delay="0"/>
                                  </p:stCondLst>
                                  <p:childTnLst>
                                    <p:set>
                                      <p:cBhvr>
                                        <p:cTn id="89" dur="1" fill="hold">
                                          <p:stCondLst>
                                            <p:cond delay="0"/>
                                          </p:stCondLst>
                                        </p:cTn>
                                        <p:tgtEl>
                                          <p:spTgt spid="28686"/>
                                        </p:tgtEl>
                                        <p:attrNameLst>
                                          <p:attrName>style.visibility</p:attrName>
                                        </p:attrNameLst>
                                      </p:cBhvr>
                                      <p:to>
                                        <p:strVal val="visible"/>
                                      </p:to>
                                    </p:set>
                                    <p:animEffect>
                                      <p:cBhvr>
                                        <p:cTn id="90" dur="500"/>
                                        <p:tgtEl>
                                          <p:spTgt spid="28686"/>
                                        </p:tgtEl>
                                      </p:cBhvr>
                                    </p:animEffect>
                                  </p:childTnLst>
                                </p:cTn>
                              </p:par>
                              <p:par>
                                <p:cTn id="91" presetID="22" presetClass="entr" presetSubtype="8" fill="hold" grpId="0" nodeType="withEffect">
                                  <p:stCondLst>
                                    <p:cond delay="0"/>
                                  </p:stCondLst>
                                  <p:childTnLst>
                                    <p:set>
                                      <p:cBhvr>
                                        <p:cTn id="92" dur="1" fill="hold">
                                          <p:stCondLst>
                                            <p:cond delay="0"/>
                                          </p:stCondLst>
                                        </p:cTn>
                                        <p:tgtEl>
                                          <p:spTgt spid="28687"/>
                                        </p:tgtEl>
                                        <p:attrNameLst>
                                          <p:attrName>style.visibility</p:attrName>
                                        </p:attrNameLst>
                                      </p:cBhvr>
                                      <p:to>
                                        <p:strVal val="visible"/>
                                      </p:to>
                                    </p:set>
                                    <p:animEffect>
                                      <p:cBhvr>
                                        <p:cTn id="93" dur="500"/>
                                        <p:tgtEl>
                                          <p:spTgt spid="28687"/>
                                        </p:tgtEl>
                                      </p:cBhvr>
                                    </p:animEffect>
                                  </p:childTnLst>
                                </p:cTn>
                              </p:par>
                              <p:par>
                                <p:cTn id="94" presetID="22" presetClass="entr" presetSubtype="8" fill="hold" grpId="0" nodeType="withEffect">
                                  <p:stCondLst>
                                    <p:cond delay="0"/>
                                  </p:stCondLst>
                                  <p:childTnLst>
                                    <p:set>
                                      <p:cBhvr>
                                        <p:cTn id="95" dur="1" fill="hold">
                                          <p:stCondLst>
                                            <p:cond delay="0"/>
                                          </p:stCondLst>
                                        </p:cTn>
                                        <p:tgtEl>
                                          <p:spTgt spid="28688"/>
                                        </p:tgtEl>
                                        <p:attrNameLst>
                                          <p:attrName>style.visibility</p:attrName>
                                        </p:attrNameLst>
                                      </p:cBhvr>
                                      <p:to>
                                        <p:strVal val="visible"/>
                                      </p:to>
                                    </p:set>
                                    <p:animEffect>
                                      <p:cBhvr>
                                        <p:cTn id="96" dur="500"/>
                                        <p:tgtEl>
                                          <p:spTgt spid="28688"/>
                                        </p:tgtEl>
                                      </p:cBhvr>
                                    </p:animEffect>
                                  </p:childTnLst>
                                </p:cTn>
                              </p:par>
                              <p:par>
                                <p:cTn id="97" presetID="22" presetClass="entr" presetSubtype="8" fill="hold" grpId="0" nodeType="withEffect">
                                  <p:stCondLst>
                                    <p:cond delay="0"/>
                                  </p:stCondLst>
                                  <p:childTnLst>
                                    <p:set>
                                      <p:cBhvr>
                                        <p:cTn id="98" dur="1" fill="hold">
                                          <p:stCondLst>
                                            <p:cond delay="0"/>
                                          </p:stCondLst>
                                        </p:cTn>
                                        <p:tgtEl>
                                          <p:spTgt spid="28689"/>
                                        </p:tgtEl>
                                        <p:attrNameLst>
                                          <p:attrName>style.visibility</p:attrName>
                                        </p:attrNameLst>
                                      </p:cBhvr>
                                      <p:to>
                                        <p:strVal val="visible"/>
                                      </p:to>
                                    </p:set>
                                    <p:animEffect>
                                      <p:cBhvr>
                                        <p:cTn id="99" dur="500"/>
                                        <p:tgtEl>
                                          <p:spTgt spid="28689"/>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28690"/>
                                        </p:tgtEl>
                                        <p:attrNameLst>
                                          <p:attrName>style.visibility</p:attrName>
                                        </p:attrNameLst>
                                      </p:cBhvr>
                                      <p:to>
                                        <p:strVal val="visible"/>
                                      </p:to>
                                    </p:set>
                                    <p:animEffect>
                                      <p:cBhvr>
                                        <p:cTn id="102" dur="500"/>
                                        <p:tgtEl>
                                          <p:spTgt spid="28690"/>
                                        </p:tgtEl>
                                      </p:cBhvr>
                                    </p:animEffect>
                                  </p:childTnLst>
                                </p:cTn>
                              </p:par>
                              <p:par>
                                <p:cTn id="103" presetID="22" presetClass="entr" presetSubtype="8" fill="hold" grpId="0" nodeType="withEffect">
                                  <p:stCondLst>
                                    <p:cond delay="0"/>
                                  </p:stCondLst>
                                  <p:childTnLst>
                                    <p:set>
                                      <p:cBhvr>
                                        <p:cTn id="104" dur="1" fill="hold">
                                          <p:stCondLst>
                                            <p:cond delay="0"/>
                                          </p:stCondLst>
                                        </p:cTn>
                                        <p:tgtEl>
                                          <p:spTgt spid="28691"/>
                                        </p:tgtEl>
                                        <p:attrNameLst>
                                          <p:attrName>style.visibility</p:attrName>
                                        </p:attrNameLst>
                                      </p:cBhvr>
                                      <p:to>
                                        <p:strVal val="visible"/>
                                      </p:to>
                                    </p:set>
                                    <p:animEffect>
                                      <p:cBhvr>
                                        <p:cTn id="105" dur="500"/>
                                        <p:tgtEl>
                                          <p:spTgt spid="28691"/>
                                        </p:tgtEl>
                                      </p:cBhvr>
                                    </p:animEffect>
                                  </p:childTnLst>
                                </p:cTn>
                              </p:par>
                              <p:par>
                                <p:cTn id="106" presetID="22" presetClass="entr" presetSubtype="8" fill="hold" grpId="0" nodeType="withEffect">
                                  <p:stCondLst>
                                    <p:cond delay="0"/>
                                  </p:stCondLst>
                                  <p:childTnLst>
                                    <p:set>
                                      <p:cBhvr>
                                        <p:cTn id="107" dur="1" fill="hold">
                                          <p:stCondLst>
                                            <p:cond delay="0"/>
                                          </p:stCondLst>
                                        </p:cTn>
                                        <p:tgtEl>
                                          <p:spTgt spid="28692"/>
                                        </p:tgtEl>
                                        <p:attrNameLst>
                                          <p:attrName>style.visibility</p:attrName>
                                        </p:attrNameLst>
                                      </p:cBhvr>
                                      <p:to>
                                        <p:strVal val="visible"/>
                                      </p:to>
                                    </p:set>
                                    <p:animEffect>
                                      <p:cBhvr>
                                        <p:cTn id="108" dur="500"/>
                                        <p:tgtEl>
                                          <p:spTgt spid="28692"/>
                                        </p:tgtEl>
                                      </p:cBhvr>
                                    </p:animEffect>
                                  </p:childTnLst>
                                </p:cTn>
                              </p:par>
                              <p:par>
                                <p:cTn id="109" presetID="22" presetClass="entr" presetSubtype="8" fill="hold" grpId="0" nodeType="withEffect">
                                  <p:stCondLst>
                                    <p:cond delay="0"/>
                                  </p:stCondLst>
                                  <p:childTnLst>
                                    <p:set>
                                      <p:cBhvr>
                                        <p:cTn id="110" dur="1" fill="hold">
                                          <p:stCondLst>
                                            <p:cond delay="0"/>
                                          </p:stCondLst>
                                        </p:cTn>
                                        <p:tgtEl>
                                          <p:spTgt spid="28693"/>
                                        </p:tgtEl>
                                        <p:attrNameLst>
                                          <p:attrName>style.visibility</p:attrName>
                                        </p:attrNameLst>
                                      </p:cBhvr>
                                      <p:to>
                                        <p:strVal val="visible"/>
                                      </p:to>
                                    </p:set>
                                    <p:animEffect>
                                      <p:cBhvr>
                                        <p:cTn id="111" dur="500"/>
                                        <p:tgtEl>
                                          <p:spTgt spid="28693"/>
                                        </p:tgtEl>
                                      </p:cBhvr>
                                    </p:animEffect>
                                  </p:childTnLst>
                                </p:cTn>
                              </p:par>
                              <p:par>
                                <p:cTn id="112" presetID="22" presetClass="entr" presetSubtype="8" fill="hold" grpId="0" nodeType="withEffect">
                                  <p:stCondLst>
                                    <p:cond delay="0"/>
                                  </p:stCondLst>
                                  <p:childTnLst>
                                    <p:set>
                                      <p:cBhvr>
                                        <p:cTn id="113" dur="1" fill="hold">
                                          <p:stCondLst>
                                            <p:cond delay="0"/>
                                          </p:stCondLst>
                                        </p:cTn>
                                        <p:tgtEl>
                                          <p:spTgt spid="28694"/>
                                        </p:tgtEl>
                                        <p:attrNameLst>
                                          <p:attrName>style.visibility</p:attrName>
                                        </p:attrNameLst>
                                      </p:cBhvr>
                                      <p:to>
                                        <p:strVal val="visible"/>
                                      </p:to>
                                    </p:set>
                                    <p:animEffect>
                                      <p:cBhvr>
                                        <p:cTn id="114" dur="500"/>
                                        <p:tgtEl>
                                          <p:spTgt spid="28694"/>
                                        </p:tgtEl>
                                      </p:cBhvr>
                                    </p:animEffect>
                                  </p:childTnLst>
                                </p:cTn>
                              </p:par>
                              <p:par>
                                <p:cTn id="115" presetID="22" presetClass="entr" presetSubtype="8" fill="hold" grpId="0" nodeType="withEffect">
                                  <p:stCondLst>
                                    <p:cond delay="0"/>
                                  </p:stCondLst>
                                  <p:childTnLst>
                                    <p:set>
                                      <p:cBhvr>
                                        <p:cTn id="116" dur="1" fill="hold">
                                          <p:stCondLst>
                                            <p:cond delay="0"/>
                                          </p:stCondLst>
                                        </p:cTn>
                                        <p:tgtEl>
                                          <p:spTgt spid="28695"/>
                                        </p:tgtEl>
                                        <p:attrNameLst>
                                          <p:attrName>style.visibility</p:attrName>
                                        </p:attrNameLst>
                                      </p:cBhvr>
                                      <p:to>
                                        <p:strVal val="visible"/>
                                      </p:to>
                                    </p:set>
                                    <p:animEffect>
                                      <p:cBhvr>
                                        <p:cTn id="117" dur="500"/>
                                        <p:tgtEl>
                                          <p:spTgt spid="28695"/>
                                        </p:tgtEl>
                                      </p:cBhvr>
                                    </p:animEffect>
                                  </p:childTnLst>
                                </p:cTn>
                              </p:par>
                              <p:par>
                                <p:cTn id="118" presetID="22" presetClass="entr" presetSubtype="8" fill="hold" grpId="0" nodeType="withEffect">
                                  <p:stCondLst>
                                    <p:cond delay="0"/>
                                  </p:stCondLst>
                                  <p:childTnLst>
                                    <p:set>
                                      <p:cBhvr>
                                        <p:cTn id="119" dur="1" fill="hold">
                                          <p:stCondLst>
                                            <p:cond delay="0"/>
                                          </p:stCondLst>
                                        </p:cTn>
                                        <p:tgtEl>
                                          <p:spTgt spid="28676"/>
                                        </p:tgtEl>
                                        <p:attrNameLst>
                                          <p:attrName>style.visibility</p:attrName>
                                        </p:attrNameLst>
                                      </p:cBhvr>
                                      <p:to>
                                        <p:strVal val="visible"/>
                                      </p:to>
                                    </p:set>
                                    <p:animEffect>
                                      <p:cBhvr>
                                        <p:cTn id="120" dur="500"/>
                                        <p:tgtEl>
                                          <p:spTgt spid="28676"/>
                                        </p:tgtEl>
                                      </p:cBhvr>
                                    </p:animEffect>
                                  </p:childTnLst>
                                </p:cTn>
                              </p:par>
                              <p:par>
                                <p:cTn id="121" presetID="22" presetClass="entr" presetSubtype="8" fill="hold" grpId="0" nodeType="withEffect">
                                  <p:stCondLst>
                                    <p:cond delay="0"/>
                                  </p:stCondLst>
                                  <p:childTnLst>
                                    <p:set>
                                      <p:cBhvr>
                                        <p:cTn id="122" dur="1" fill="hold">
                                          <p:stCondLst>
                                            <p:cond delay="0"/>
                                          </p:stCondLst>
                                        </p:cTn>
                                        <p:tgtEl>
                                          <p:spTgt spid="28677"/>
                                        </p:tgtEl>
                                        <p:attrNameLst>
                                          <p:attrName>style.visibility</p:attrName>
                                        </p:attrNameLst>
                                      </p:cBhvr>
                                      <p:to>
                                        <p:strVal val="visible"/>
                                      </p:to>
                                    </p:set>
                                    <p:animEffect>
                                      <p:cBhvr>
                                        <p:cTn id="123" dur="500"/>
                                        <p:tgtEl>
                                          <p:spTgt spid="28677"/>
                                        </p:tgtEl>
                                      </p:cBhvr>
                                    </p:animEffect>
                                  </p:childTnLst>
                                </p:cTn>
                              </p:par>
                              <p:par>
                                <p:cTn id="124" presetID="22" presetClass="entr" presetSubtype="8" fill="hold" grpId="0" nodeType="withEffect">
                                  <p:stCondLst>
                                    <p:cond delay="0"/>
                                  </p:stCondLst>
                                  <p:childTnLst>
                                    <p:set>
                                      <p:cBhvr>
                                        <p:cTn id="125" dur="1" fill="hold">
                                          <p:stCondLst>
                                            <p:cond delay="0"/>
                                          </p:stCondLst>
                                        </p:cTn>
                                        <p:tgtEl>
                                          <p:spTgt spid="28678"/>
                                        </p:tgtEl>
                                        <p:attrNameLst>
                                          <p:attrName>style.visibility</p:attrName>
                                        </p:attrNameLst>
                                      </p:cBhvr>
                                      <p:to>
                                        <p:strVal val="visible"/>
                                      </p:to>
                                    </p:set>
                                    <p:animEffect>
                                      <p:cBhvr>
                                        <p:cTn id="126" dur="500"/>
                                        <p:tgtEl>
                                          <p:spTgt spid="28678"/>
                                        </p:tgtEl>
                                      </p:cBhvr>
                                    </p:animEffect>
                                  </p:childTnLst>
                                </p:cTn>
                              </p:par>
                              <p:par>
                                <p:cTn id="127" presetID="22" presetClass="entr" presetSubtype="8" fill="hold" grpId="0" nodeType="withEffect">
                                  <p:stCondLst>
                                    <p:cond delay="0"/>
                                  </p:stCondLst>
                                  <p:childTnLst>
                                    <p:set>
                                      <p:cBhvr>
                                        <p:cTn id="128" dur="1" fill="hold">
                                          <p:stCondLst>
                                            <p:cond delay="0"/>
                                          </p:stCondLst>
                                        </p:cTn>
                                        <p:tgtEl>
                                          <p:spTgt spid="28679"/>
                                        </p:tgtEl>
                                        <p:attrNameLst>
                                          <p:attrName>style.visibility</p:attrName>
                                        </p:attrNameLst>
                                      </p:cBhvr>
                                      <p:to>
                                        <p:strVal val="visible"/>
                                      </p:to>
                                    </p:set>
                                    <p:animEffect>
                                      <p:cBhvr>
                                        <p:cTn id="129" dur="500"/>
                                        <p:tgtEl>
                                          <p:spTgt spid="28679"/>
                                        </p:tgtEl>
                                      </p:cBhvr>
                                    </p:animEffect>
                                  </p:childTnLst>
                                </p:cTn>
                              </p:par>
                              <p:par>
                                <p:cTn id="130" presetID="22" presetClass="entr" presetSubtype="8" fill="hold" grpId="0" nodeType="withEffect">
                                  <p:stCondLst>
                                    <p:cond delay="0"/>
                                  </p:stCondLst>
                                  <p:childTnLst>
                                    <p:set>
                                      <p:cBhvr>
                                        <p:cTn id="131" dur="1" fill="hold">
                                          <p:stCondLst>
                                            <p:cond delay="0"/>
                                          </p:stCondLst>
                                        </p:cTn>
                                        <p:tgtEl>
                                          <p:spTgt spid="28700"/>
                                        </p:tgtEl>
                                        <p:attrNameLst>
                                          <p:attrName>style.visibility</p:attrName>
                                        </p:attrNameLst>
                                      </p:cBhvr>
                                      <p:to>
                                        <p:strVal val="visible"/>
                                      </p:to>
                                    </p:set>
                                    <p:animEffect>
                                      <p:cBhvr>
                                        <p:cTn id="132" dur="500"/>
                                        <p:tgtEl>
                                          <p:spTgt spid="28700"/>
                                        </p:tgtEl>
                                      </p:cBhvr>
                                    </p:animEffect>
                                  </p:childTnLst>
                                </p:cTn>
                              </p:par>
                              <p:par>
                                <p:cTn id="133" presetID="22" presetClass="entr" presetSubtype="8" fill="hold" grpId="0" nodeType="withEffect">
                                  <p:stCondLst>
                                    <p:cond delay="0"/>
                                  </p:stCondLst>
                                  <p:childTnLst>
                                    <p:set>
                                      <p:cBhvr>
                                        <p:cTn id="134" dur="1" fill="hold">
                                          <p:stCondLst>
                                            <p:cond delay="0"/>
                                          </p:stCondLst>
                                        </p:cTn>
                                        <p:tgtEl>
                                          <p:spTgt spid="28708"/>
                                        </p:tgtEl>
                                        <p:attrNameLst>
                                          <p:attrName>style.visibility</p:attrName>
                                        </p:attrNameLst>
                                      </p:cBhvr>
                                      <p:to>
                                        <p:strVal val="visible"/>
                                      </p:to>
                                    </p:set>
                                    <p:animEffect>
                                      <p:cBhvr>
                                        <p:cTn id="135" dur="500"/>
                                        <p:tgtEl>
                                          <p:spTgt spid="28708"/>
                                        </p:tgtEl>
                                      </p:cBhvr>
                                    </p:animEffect>
                                  </p:childTnLst>
                                </p:cTn>
                              </p:par>
                              <p:par>
                                <p:cTn id="136" presetID="22" presetClass="entr" presetSubtype="8" fill="hold" grpId="0" nodeType="withEffect">
                                  <p:stCondLst>
                                    <p:cond delay="0"/>
                                  </p:stCondLst>
                                  <p:childTnLst>
                                    <p:set>
                                      <p:cBhvr>
                                        <p:cTn id="137" dur="1" fill="hold">
                                          <p:stCondLst>
                                            <p:cond delay="0"/>
                                          </p:stCondLst>
                                        </p:cTn>
                                        <p:tgtEl>
                                          <p:spTgt spid="28715"/>
                                        </p:tgtEl>
                                        <p:attrNameLst>
                                          <p:attrName>style.visibility</p:attrName>
                                        </p:attrNameLst>
                                      </p:cBhvr>
                                      <p:to>
                                        <p:strVal val="visible"/>
                                      </p:to>
                                    </p:set>
                                    <p:animEffect>
                                      <p:cBhvr>
                                        <p:cTn id="138" dur="500"/>
                                        <p:tgtEl>
                                          <p:spTgt spid="28715"/>
                                        </p:tgtEl>
                                      </p:cBhvr>
                                    </p:animEffect>
                                  </p:childTnLst>
                                </p:cTn>
                              </p:par>
                              <p:par>
                                <p:cTn id="139" presetID="22" presetClass="entr" presetSubtype="8" fill="hold" grpId="0" nodeType="withEffect">
                                  <p:stCondLst>
                                    <p:cond delay="0"/>
                                  </p:stCondLst>
                                  <p:childTnLst>
                                    <p:set>
                                      <p:cBhvr>
                                        <p:cTn id="140" dur="1" fill="hold">
                                          <p:stCondLst>
                                            <p:cond delay="0"/>
                                          </p:stCondLst>
                                        </p:cTn>
                                        <p:tgtEl>
                                          <p:spTgt spid="28716"/>
                                        </p:tgtEl>
                                        <p:attrNameLst>
                                          <p:attrName>style.visibility</p:attrName>
                                        </p:attrNameLst>
                                      </p:cBhvr>
                                      <p:to>
                                        <p:strVal val="visible"/>
                                      </p:to>
                                    </p:set>
                                    <p:animEffect>
                                      <p:cBhvr>
                                        <p:cTn id="141" dur="500"/>
                                        <p:tgtEl>
                                          <p:spTgt spid="28716"/>
                                        </p:tgtEl>
                                      </p:cBhvr>
                                    </p:animEffect>
                                  </p:childTnLst>
                                </p:cTn>
                              </p:par>
                              <p:par>
                                <p:cTn id="142" presetID="22" presetClass="entr" presetSubtype="8" fill="hold" grpId="0" nodeType="withEffect">
                                  <p:stCondLst>
                                    <p:cond delay="0"/>
                                  </p:stCondLst>
                                  <p:childTnLst>
                                    <p:set>
                                      <p:cBhvr>
                                        <p:cTn id="143" dur="1" fill="hold">
                                          <p:stCondLst>
                                            <p:cond delay="0"/>
                                          </p:stCondLst>
                                        </p:cTn>
                                        <p:tgtEl>
                                          <p:spTgt spid="28717"/>
                                        </p:tgtEl>
                                        <p:attrNameLst>
                                          <p:attrName>style.visibility</p:attrName>
                                        </p:attrNameLst>
                                      </p:cBhvr>
                                      <p:to>
                                        <p:strVal val="visible"/>
                                      </p:to>
                                    </p:set>
                                    <p:animEffect>
                                      <p:cBhvr>
                                        <p:cTn id="144" dur="500"/>
                                        <p:tgtEl>
                                          <p:spTgt spid="28717"/>
                                        </p:tgtEl>
                                      </p:cBhvr>
                                    </p:animEffect>
                                  </p:childTnLst>
                                </p:cTn>
                              </p:par>
                              <p:par>
                                <p:cTn id="145" presetID="22" presetClass="entr" presetSubtype="8" fill="hold" grpId="0" nodeType="withEffect">
                                  <p:stCondLst>
                                    <p:cond delay="0"/>
                                  </p:stCondLst>
                                  <p:childTnLst>
                                    <p:set>
                                      <p:cBhvr>
                                        <p:cTn id="146" dur="1" fill="hold">
                                          <p:stCondLst>
                                            <p:cond delay="0"/>
                                          </p:stCondLst>
                                        </p:cTn>
                                        <p:tgtEl>
                                          <p:spTgt spid="28718"/>
                                        </p:tgtEl>
                                        <p:attrNameLst>
                                          <p:attrName>style.visibility</p:attrName>
                                        </p:attrNameLst>
                                      </p:cBhvr>
                                      <p:to>
                                        <p:strVal val="visible"/>
                                      </p:to>
                                    </p:set>
                                    <p:animEffect>
                                      <p:cBhvr>
                                        <p:cTn id="147" dur="500"/>
                                        <p:tgtEl>
                                          <p:spTgt spid="28718"/>
                                        </p:tgtEl>
                                      </p:cBhvr>
                                    </p:animEffect>
                                  </p:childTnLst>
                                </p:cTn>
                              </p:par>
                              <p:par>
                                <p:cTn id="148" presetID="22" presetClass="entr" presetSubtype="8" fill="hold" grpId="0" nodeType="withEffect">
                                  <p:stCondLst>
                                    <p:cond delay="0"/>
                                  </p:stCondLst>
                                  <p:childTnLst>
                                    <p:set>
                                      <p:cBhvr>
                                        <p:cTn id="149" dur="1" fill="hold">
                                          <p:stCondLst>
                                            <p:cond delay="0"/>
                                          </p:stCondLst>
                                        </p:cTn>
                                        <p:tgtEl>
                                          <p:spTgt spid="28719"/>
                                        </p:tgtEl>
                                        <p:attrNameLst>
                                          <p:attrName>style.visibility</p:attrName>
                                        </p:attrNameLst>
                                      </p:cBhvr>
                                      <p:to>
                                        <p:strVal val="visible"/>
                                      </p:to>
                                    </p:set>
                                    <p:animEffect>
                                      <p:cBhvr>
                                        <p:cTn id="150" dur="500"/>
                                        <p:tgtEl>
                                          <p:spTgt spid="28719"/>
                                        </p:tgtEl>
                                      </p:cBhvr>
                                    </p:animEffect>
                                  </p:childTnLst>
                                </p:cTn>
                              </p:par>
                              <p:par>
                                <p:cTn id="151" presetID="22" presetClass="entr" presetSubtype="8" fill="hold" grpId="0" nodeType="withEffect">
                                  <p:stCondLst>
                                    <p:cond delay="0"/>
                                  </p:stCondLst>
                                  <p:childTnLst>
                                    <p:set>
                                      <p:cBhvr>
                                        <p:cTn id="152" dur="1" fill="hold">
                                          <p:stCondLst>
                                            <p:cond delay="0"/>
                                          </p:stCondLst>
                                        </p:cTn>
                                        <p:tgtEl>
                                          <p:spTgt spid="28720"/>
                                        </p:tgtEl>
                                        <p:attrNameLst>
                                          <p:attrName>style.visibility</p:attrName>
                                        </p:attrNameLst>
                                      </p:cBhvr>
                                      <p:to>
                                        <p:strVal val="visible"/>
                                      </p:to>
                                    </p:set>
                                    <p:animEffect>
                                      <p:cBhvr>
                                        <p:cTn id="153" dur="500"/>
                                        <p:tgtEl>
                                          <p:spTgt spid="28720"/>
                                        </p:tgtEl>
                                      </p:cBhvr>
                                    </p:animEffect>
                                  </p:childTnLst>
                                </p:cTn>
                              </p:par>
                              <p:par>
                                <p:cTn id="154" presetID="22" presetClass="entr" presetSubtype="8" fill="hold" grpId="0" nodeType="withEffect">
                                  <p:stCondLst>
                                    <p:cond delay="0"/>
                                  </p:stCondLst>
                                  <p:childTnLst>
                                    <p:set>
                                      <p:cBhvr>
                                        <p:cTn id="155" dur="1" fill="hold">
                                          <p:stCondLst>
                                            <p:cond delay="0"/>
                                          </p:stCondLst>
                                        </p:cTn>
                                        <p:tgtEl>
                                          <p:spTgt spid="28721"/>
                                        </p:tgtEl>
                                        <p:attrNameLst>
                                          <p:attrName>style.visibility</p:attrName>
                                        </p:attrNameLst>
                                      </p:cBhvr>
                                      <p:to>
                                        <p:strVal val="visible"/>
                                      </p:to>
                                    </p:set>
                                    <p:animEffect>
                                      <p:cBhvr>
                                        <p:cTn id="156" dur="500"/>
                                        <p:tgtEl>
                                          <p:spTgt spid="28721"/>
                                        </p:tgtEl>
                                      </p:cBhvr>
                                    </p:animEffect>
                                  </p:childTnLst>
                                </p:cTn>
                              </p:par>
                              <p:par>
                                <p:cTn id="157" presetID="22" presetClass="entr" presetSubtype="8" fill="hold" grpId="0" nodeType="withEffect">
                                  <p:stCondLst>
                                    <p:cond delay="0"/>
                                  </p:stCondLst>
                                  <p:childTnLst>
                                    <p:set>
                                      <p:cBhvr>
                                        <p:cTn id="158" dur="1" fill="hold">
                                          <p:stCondLst>
                                            <p:cond delay="0"/>
                                          </p:stCondLst>
                                        </p:cTn>
                                        <p:tgtEl>
                                          <p:spTgt spid="28722"/>
                                        </p:tgtEl>
                                        <p:attrNameLst>
                                          <p:attrName>style.visibility</p:attrName>
                                        </p:attrNameLst>
                                      </p:cBhvr>
                                      <p:to>
                                        <p:strVal val="visible"/>
                                      </p:to>
                                    </p:set>
                                    <p:animEffect>
                                      <p:cBhvr>
                                        <p:cTn id="159" dur="500"/>
                                        <p:tgtEl>
                                          <p:spTgt spid="28722"/>
                                        </p:tgtEl>
                                      </p:cBhvr>
                                    </p:animEffect>
                                  </p:childTnLst>
                                </p:cTn>
                              </p:par>
                              <p:par>
                                <p:cTn id="160" presetID="22" presetClass="entr" presetSubtype="8" fill="hold" grpId="0" nodeType="withEffect">
                                  <p:stCondLst>
                                    <p:cond delay="0"/>
                                  </p:stCondLst>
                                  <p:childTnLst>
                                    <p:set>
                                      <p:cBhvr>
                                        <p:cTn id="161" dur="1" fill="hold">
                                          <p:stCondLst>
                                            <p:cond delay="0"/>
                                          </p:stCondLst>
                                        </p:cTn>
                                        <p:tgtEl>
                                          <p:spTgt spid="28723"/>
                                        </p:tgtEl>
                                        <p:attrNameLst>
                                          <p:attrName>style.visibility</p:attrName>
                                        </p:attrNameLst>
                                      </p:cBhvr>
                                      <p:to>
                                        <p:strVal val="visible"/>
                                      </p:to>
                                    </p:set>
                                    <p:animEffect>
                                      <p:cBhvr>
                                        <p:cTn id="162" dur="500"/>
                                        <p:tgtEl>
                                          <p:spTgt spid="28723"/>
                                        </p:tgtEl>
                                      </p:cBhvr>
                                    </p:animEffect>
                                  </p:childTnLst>
                                </p:cTn>
                              </p:par>
                              <p:par>
                                <p:cTn id="163" presetID="22" presetClass="entr" presetSubtype="8" fill="hold" grpId="0" nodeType="withEffect">
                                  <p:stCondLst>
                                    <p:cond delay="0"/>
                                  </p:stCondLst>
                                  <p:childTnLst>
                                    <p:set>
                                      <p:cBhvr>
                                        <p:cTn id="164" dur="1" fill="hold">
                                          <p:stCondLst>
                                            <p:cond delay="0"/>
                                          </p:stCondLst>
                                        </p:cTn>
                                        <p:tgtEl>
                                          <p:spTgt spid="28724"/>
                                        </p:tgtEl>
                                        <p:attrNameLst>
                                          <p:attrName>style.visibility</p:attrName>
                                        </p:attrNameLst>
                                      </p:cBhvr>
                                      <p:to>
                                        <p:strVal val="visible"/>
                                      </p:to>
                                    </p:set>
                                    <p:animEffect>
                                      <p:cBhvr>
                                        <p:cTn id="165" dur="500"/>
                                        <p:tgtEl>
                                          <p:spTgt spid="28724"/>
                                        </p:tgtEl>
                                      </p:cBhvr>
                                    </p:animEffect>
                                  </p:childTnLst>
                                </p:cTn>
                              </p:par>
                              <p:par>
                                <p:cTn id="166" presetID="22" presetClass="entr" presetSubtype="8" fill="hold" grpId="0" nodeType="withEffect">
                                  <p:stCondLst>
                                    <p:cond delay="0"/>
                                  </p:stCondLst>
                                  <p:childTnLst>
                                    <p:set>
                                      <p:cBhvr>
                                        <p:cTn id="167" dur="1" fill="hold">
                                          <p:stCondLst>
                                            <p:cond delay="0"/>
                                          </p:stCondLst>
                                        </p:cTn>
                                        <p:tgtEl>
                                          <p:spTgt spid="28725"/>
                                        </p:tgtEl>
                                        <p:attrNameLst>
                                          <p:attrName>style.visibility</p:attrName>
                                        </p:attrNameLst>
                                      </p:cBhvr>
                                      <p:to>
                                        <p:strVal val="visible"/>
                                      </p:to>
                                    </p:set>
                                    <p:animEffect>
                                      <p:cBhvr>
                                        <p:cTn id="168" dur="500"/>
                                        <p:tgtEl>
                                          <p:spTgt spid="28725"/>
                                        </p:tgtEl>
                                      </p:cBhvr>
                                    </p:animEffect>
                                  </p:childTnLst>
                                </p:cTn>
                              </p:par>
                              <p:par>
                                <p:cTn id="169" presetID="22" presetClass="entr" presetSubtype="8" fill="hold" grpId="0" nodeType="withEffect">
                                  <p:stCondLst>
                                    <p:cond delay="0"/>
                                  </p:stCondLst>
                                  <p:childTnLst>
                                    <p:set>
                                      <p:cBhvr>
                                        <p:cTn id="170" dur="1" fill="hold">
                                          <p:stCondLst>
                                            <p:cond delay="0"/>
                                          </p:stCondLst>
                                        </p:cTn>
                                        <p:tgtEl>
                                          <p:spTgt spid="28733"/>
                                        </p:tgtEl>
                                        <p:attrNameLst>
                                          <p:attrName>style.visibility</p:attrName>
                                        </p:attrNameLst>
                                      </p:cBhvr>
                                      <p:to>
                                        <p:strVal val="visible"/>
                                      </p:to>
                                    </p:set>
                                    <p:animEffect>
                                      <p:cBhvr>
                                        <p:cTn id="171" dur="500"/>
                                        <p:tgtEl>
                                          <p:spTgt spid="28733"/>
                                        </p:tgtEl>
                                      </p:cBhvr>
                                    </p:animEffect>
                                  </p:childTnLst>
                                </p:cTn>
                              </p:par>
                              <p:par>
                                <p:cTn id="172" presetID="22" presetClass="entr" presetSubtype="8" fill="hold" grpId="0" nodeType="withEffect">
                                  <p:stCondLst>
                                    <p:cond delay="0"/>
                                  </p:stCondLst>
                                  <p:childTnLst>
                                    <p:set>
                                      <p:cBhvr>
                                        <p:cTn id="173" dur="1" fill="hold">
                                          <p:stCondLst>
                                            <p:cond delay="0"/>
                                          </p:stCondLst>
                                        </p:cTn>
                                        <p:tgtEl>
                                          <p:spTgt spid="28734"/>
                                        </p:tgtEl>
                                        <p:attrNameLst>
                                          <p:attrName>style.visibility</p:attrName>
                                        </p:attrNameLst>
                                      </p:cBhvr>
                                      <p:to>
                                        <p:strVal val="visible"/>
                                      </p:to>
                                    </p:set>
                                    <p:animEffect>
                                      <p:cBhvr>
                                        <p:cTn id="174" dur="500"/>
                                        <p:tgtEl>
                                          <p:spTgt spid="28734"/>
                                        </p:tgtEl>
                                      </p:cBhvr>
                                    </p:animEffect>
                                  </p:childTnLst>
                                </p:cTn>
                              </p:par>
                              <p:par>
                                <p:cTn id="175" presetID="22" presetClass="entr" presetSubtype="8" fill="hold" grpId="0" nodeType="withEffect">
                                  <p:stCondLst>
                                    <p:cond delay="0"/>
                                  </p:stCondLst>
                                  <p:childTnLst>
                                    <p:set>
                                      <p:cBhvr>
                                        <p:cTn id="176" dur="1" fill="hold">
                                          <p:stCondLst>
                                            <p:cond delay="0"/>
                                          </p:stCondLst>
                                        </p:cTn>
                                        <p:tgtEl>
                                          <p:spTgt spid="28735"/>
                                        </p:tgtEl>
                                        <p:attrNameLst>
                                          <p:attrName>style.visibility</p:attrName>
                                        </p:attrNameLst>
                                      </p:cBhvr>
                                      <p:to>
                                        <p:strVal val="visible"/>
                                      </p:to>
                                    </p:set>
                                    <p:animEffect>
                                      <p:cBhvr>
                                        <p:cTn id="177" dur="500"/>
                                        <p:tgtEl>
                                          <p:spTgt spid="28735"/>
                                        </p:tgtEl>
                                      </p:cBhvr>
                                    </p:animEffect>
                                  </p:childTnLst>
                                </p:cTn>
                              </p:par>
                            </p:childTnLst>
                          </p:cTn>
                        </p:par>
                        <p:par>
                          <p:cTn id="178" fill="hold">
                            <p:stCondLst>
                              <p:cond delay="2000"/>
                            </p:stCondLst>
                            <p:childTnLst>
                              <p:par>
                                <p:cTn id="179" presetID="22" presetClass="entr" presetSubtype="4" fill="hold" grpId="0" nodeType="afterEffect">
                                  <p:stCondLst>
                                    <p:cond delay="0"/>
                                  </p:stCondLst>
                                  <p:childTnLst>
                                    <p:set>
                                      <p:cBhvr>
                                        <p:cTn id="180" dur="1" fill="hold">
                                          <p:stCondLst>
                                            <p:cond delay="0"/>
                                          </p:stCondLst>
                                        </p:cTn>
                                        <p:tgtEl>
                                          <p:spTgt spid="28701"/>
                                        </p:tgtEl>
                                        <p:attrNameLst>
                                          <p:attrName>style.visibility</p:attrName>
                                        </p:attrNameLst>
                                      </p:cBhvr>
                                      <p:to>
                                        <p:strVal val="visible"/>
                                      </p:to>
                                    </p:set>
                                    <p:animEffect>
                                      <p:cBhvr>
                                        <p:cTn id="181" dur="500"/>
                                        <p:tgtEl>
                                          <p:spTgt spid="28701"/>
                                        </p:tgtEl>
                                      </p:cBhvr>
                                    </p:animEffect>
                                  </p:childTnLst>
                                </p:cTn>
                              </p:par>
                              <p:par>
                                <p:cTn id="182" presetID="22" presetClass="entr" presetSubtype="1" fill="hold" grpId="0" nodeType="withEffect">
                                  <p:stCondLst>
                                    <p:cond delay="0"/>
                                  </p:stCondLst>
                                  <p:childTnLst>
                                    <p:set>
                                      <p:cBhvr>
                                        <p:cTn id="183" dur="1" fill="hold">
                                          <p:stCondLst>
                                            <p:cond delay="0"/>
                                          </p:stCondLst>
                                        </p:cTn>
                                        <p:tgtEl>
                                          <p:spTgt spid="28702"/>
                                        </p:tgtEl>
                                        <p:attrNameLst>
                                          <p:attrName>style.visibility</p:attrName>
                                        </p:attrNameLst>
                                      </p:cBhvr>
                                      <p:to>
                                        <p:strVal val="visible"/>
                                      </p:to>
                                    </p:set>
                                    <p:animEffect>
                                      <p:cBhvr>
                                        <p:cTn id="184" dur="500"/>
                                        <p:tgtEl>
                                          <p:spTgt spid="28702"/>
                                        </p:tgtEl>
                                      </p:cBhvr>
                                    </p:animEffect>
                                  </p:childTnLst>
                                </p:cTn>
                              </p:par>
                            </p:childTnLst>
                          </p:cTn>
                        </p:par>
                        <p:par>
                          <p:cTn id="185" fill="hold">
                            <p:stCondLst>
                              <p:cond delay="2500"/>
                            </p:stCondLst>
                            <p:childTnLst>
                              <p:par>
                                <p:cTn id="186" presetID="10" presetClass="entr" presetSubtype="0" fill="hold" grpId="0" nodeType="afterEffect">
                                  <p:stCondLst>
                                    <p:cond delay="0"/>
                                  </p:stCondLst>
                                  <p:childTnLst>
                                    <p:set>
                                      <p:cBhvr>
                                        <p:cTn id="187" dur="1" fill="hold">
                                          <p:stCondLst>
                                            <p:cond delay="0"/>
                                          </p:stCondLst>
                                        </p:cTn>
                                        <p:tgtEl>
                                          <p:spTgt spid="28698"/>
                                        </p:tgtEl>
                                        <p:attrNameLst>
                                          <p:attrName>style.visibility</p:attrName>
                                        </p:attrNameLst>
                                      </p:cBhvr>
                                      <p:to>
                                        <p:strVal val="visible"/>
                                      </p:to>
                                    </p:set>
                                    <p:animEffect>
                                      <p:cBhvr>
                                        <p:cTn id="188" dur="500"/>
                                        <p:tgtEl>
                                          <p:spTgt spid="28698"/>
                                        </p:tgtEl>
                                      </p:cBhvr>
                                    </p:animEffect>
                                  </p:childTnLst>
                                </p:cTn>
                              </p:par>
                              <p:par>
                                <p:cTn id="189" presetID="10" presetClass="entr" presetSubtype="0" fill="hold" grpId="0" nodeType="withEffect">
                                  <p:stCondLst>
                                    <p:cond delay="0"/>
                                  </p:stCondLst>
                                  <p:childTnLst>
                                    <p:set>
                                      <p:cBhvr>
                                        <p:cTn id="190" dur="1" fill="hold">
                                          <p:stCondLst>
                                            <p:cond delay="0"/>
                                          </p:stCondLst>
                                        </p:cTn>
                                        <p:tgtEl>
                                          <p:spTgt spid="28699"/>
                                        </p:tgtEl>
                                        <p:attrNameLst>
                                          <p:attrName>style.visibility</p:attrName>
                                        </p:attrNameLst>
                                      </p:cBhvr>
                                      <p:to>
                                        <p:strVal val="visible"/>
                                      </p:to>
                                    </p:set>
                                    <p:animEffect>
                                      <p:cBhvr>
                                        <p:cTn id="191" dur="500"/>
                                        <p:tgtEl>
                                          <p:spTgt spid="28699"/>
                                        </p:tgtEl>
                                      </p:cBhvr>
                                    </p:animEffect>
                                  </p:childTnLst>
                                </p:cTn>
                              </p:par>
                              <p:par>
                                <p:cTn id="192" presetID="10" presetClass="entr" presetSubtype="0" fill="hold" grpId="0" nodeType="withEffect">
                                  <p:stCondLst>
                                    <p:cond delay="0"/>
                                  </p:stCondLst>
                                  <p:childTnLst>
                                    <p:set>
                                      <p:cBhvr>
                                        <p:cTn id="193" dur="1" fill="hold">
                                          <p:stCondLst>
                                            <p:cond delay="0"/>
                                          </p:stCondLst>
                                        </p:cTn>
                                        <p:tgtEl>
                                          <p:spTgt spid="28703"/>
                                        </p:tgtEl>
                                        <p:attrNameLst>
                                          <p:attrName>style.visibility</p:attrName>
                                        </p:attrNameLst>
                                      </p:cBhvr>
                                      <p:to>
                                        <p:strVal val="visible"/>
                                      </p:to>
                                    </p:set>
                                    <p:animEffect>
                                      <p:cBhvr>
                                        <p:cTn id="194" dur="500"/>
                                        <p:tgtEl>
                                          <p:spTgt spid="28703"/>
                                        </p:tgtEl>
                                      </p:cBhvr>
                                    </p:animEffect>
                                  </p:childTnLst>
                                </p:cTn>
                              </p:par>
                              <p:par>
                                <p:cTn id="195" presetID="10" presetClass="entr" presetSubtype="0" fill="hold" grpId="0" nodeType="withEffect">
                                  <p:stCondLst>
                                    <p:cond delay="0"/>
                                  </p:stCondLst>
                                  <p:childTnLst>
                                    <p:set>
                                      <p:cBhvr>
                                        <p:cTn id="196" dur="1" fill="hold">
                                          <p:stCondLst>
                                            <p:cond delay="0"/>
                                          </p:stCondLst>
                                        </p:cTn>
                                        <p:tgtEl>
                                          <p:spTgt spid="28706"/>
                                        </p:tgtEl>
                                        <p:attrNameLst>
                                          <p:attrName>style.visibility</p:attrName>
                                        </p:attrNameLst>
                                      </p:cBhvr>
                                      <p:to>
                                        <p:strVal val="visible"/>
                                      </p:to>
                                    </p:set>
                                    <p:animEffect>
                                      <p:cBhvr>
                                        <p:cTn id="197" dur="500"/>
                                        <p:tgtEl>
                                          <p:spTgt spid="28706"/>
                                        </p:tgtEl>
                                      </p:cBhvr>
                                    </p:animEffect>
                                  </p:childTnLst>
                                </p:cTn>
                              </p:par>
                              <p:par>
                                <p:cTn id="198" presetID="10" presetClass="entr" presetSubtype="0" fill="hold" grpId="0" nodeType="withEffect">
                                  <p:stCondLst>
                                    <p:cond delay="0"/>
                                  </p:stCondLst>
                                  <p:childTnLst>
                                    <p:set>
                                      <p:cBhvr>
                                        <p:cTn id="199" dur="1" fill="hold">
                                          <p:stCondLst>
                                            <p:cond delay="0"/>
                                          </p:stCondLst>
                                        </p:cTn>
                                        <p:tgtEl>
                                          <p:spTgt spid="28707"/>
                                        </p:tgtEl>
                                        <p:attrNameLst>
                                          <p:attrName>style.visibility</p:attrName>
                                        </p:attrNameLst>
                                      </p:cBhvr>
                                      <p:to>
                                        <p:strVal val="visible"/>
                                      </p:to>
                                    </p:set>
                                    <p:animEffect>
                                      <p:cBhvr>
                                        <p:cTn id="200" dur="500"/>
                                        <p:tgtEl>
                                          <p:spTgt spid="28707"/>
                                        </p:tgtEl>
                                      </p:cBhvr>
                                    </p:animEffect>
                                  </p:childTnLst>
                                </p:cTn>
                              </p:par>
                            </p:childTnLst>
                          </p:cTn>
                        </p:par>
                        <p:par>
                          <p:cTn id="201" fill="hold">
                            <p:stCondLst>
                              <p:cond delay="3000"/>
                            </p:stCondLst>
                            <p:childTnLst>
                              <p:par>
                                <p:cTn id="202" presetID="42" presetClass="entr" presetSubtype="0" fill="hold" grpId="0" nodeType="afterEffect">
                                  <p:stCondLst>
                                    <p:cond delay="0"/>
                                  </p:stCondLst>
                                  <p:childTnLst>
                                    <p:set>
                                      <p:cBhvr>
                                        <p:cTn id="203" dur="1" fill="hold">
                                          <p:stCondLst>
                                            <p:cond delay="0"/>
                                          </p:stCondLst>
                                        </p:cTn>
                                        <p:tgtEl>
                                          <p:spTgt spid="28697"/>
                                        </p:tgtEl>
                                        <p:attrNameLst>
                                          <p:attrName>style.visibility</p:attrName>
                                        </p:attrNameLst>
                                      </p:cBhvr>
                                      <p:to>
                                        <p:strVal val="visible"/>
                                      </p:to>
                                    </p:set>
                                    <p:animEffect>
                                      <p:cBhvr>
                                        <p:cTn id="204" dur="1000"/>
                                        <p:tgtEl>
                                          <p:spTgt spid="28697"/>
                                        </p:tgtEl>
                                      </p:cBhvr>
                                    </p:animEffect>
                                    <p:anim calcmode="lin" valueType="num">
                                      <p:cBhvr>
                                        <p:cTn id="205" dur="1000" fill="hold"/>
                                        <p:tgtEl>
                                          <p:spTgt spid="28697"/>
                                        </p:tgtEl>
                                        <p:attrNameLst>
                                          <p:attrName>ppt_x</p:attrName>
                                        </p:attrNameLst>
                                      </p:cBhvr>
                                      <p:tavLst>
                                        <p:tav tm="0">
                                          <p:val>
                                            <p:strVal val="#ppt_x"/>
                                          </p:val>
                                        </p:tav>
                                        <p:tav tm="100000">
                                          <p:val>
                                            <p:strVal val="#ppt_x"/>
                                          </p:val>
                                        </p:tav>
                                      </p:tavLst>
                                    </p:anim>
                                    <p:anim calcmode="lin" valueType="num">
                                      <p:cBhvr>
                                        <p:cTn id="206" dur="1000" fill="hold"/>
                                        <p:tgtEl>
                                          <p:spTgt spid="28697"/>
                                        </p:tgtEl>
                                        <p:attrNameLst>
                                          <p:attrName>ppt_y</p:attrName>
                                        </p:attrNameLst>
                                      </p:cBhvr>
                                      <p:tavLst>
                                        <p:tav tm="0">
                                          <p:val>
                                            <p:strVal val="#ppt_y+.1"/>
                                          </p:val>
                                        </p:tav>
                                        <p:tav tm="100000">
                                          <p:val>
                                            <p:strVal val="#ppt_y"/>
                                          </p:val>
                                        </p:tav>
                                      </p:tavLst>
                                    </p:anim>
                                  </p:childTnLst>
                                </p:cTn>
                              </p:par>
                              <p:par>
                                <p:cTn id="207" presetID="42" presetClass="entr" presetSubtype="0" fill="hold" grpId="0" nodeType="withEffect">
                                  <p:stCondLst>
                                    <p:cond delay="0"/>
                                  </p:stCondLst>
                                  <p:childTnLst>
                                    <p:set>
                                      <p:cBhvr>
                                        <p:cTn id="208" dur="1" fill="hold">
                                          <p:stCondLst>
                                            <p:cond delay="0"/>
                                          </p:stCondLst>
                                        </p:cTn>
                                        <p:tgtEl>
                                          <p:spTgt spid="28705"/>
                                        </p:tgtEl>
                                        <p:attrNameLst>
                                          <p:attrName>style.visibility</p:attrName>
                                        </p:attrNameLst>
                                      </p:cBhvr>
                                      <p:to>
                                        <p:strVal val="visible"/>
                                      </p:to>
                                    </p:set>
                                    <p:animEffect>
                                      <p:cBhvr>
                                        <p:cTn id="209" dur="1000"/>
                                        <p:tgtEl>
                                          <p:spTgt spid="28705"/>
                                        </p:tgtEl>
                                      </p:cBhvr>
                                    </p:animEffect>
                                    <p:anim calcmode="lin" valueType="num">
                                      <p:cBhvr>
                                        <p:cTn id="210" dur="1000" fill="hold"/>
                                        <p:tgtEl>
                                          <p:spTgt spid="28705"/>
                                        </p:tgtEl>
                                        <p:attrNameLst>
                                          <p:attrName>ppt_x</p:attrName>
                                        </p:attrNameLst>
                                      </p:cBhvr>
                                      <p:tavLst>
                                        <p:tav tm="0">
                                          <p:val>
                                            <p:strVal val="#ppt_x"/>
                                          </p:val>
                                        </p:tav>
                                        <p:tav tm="100000">
                                          <p:val>
                                            <p:strVal val="#ppt_x"/>
                                          </p:val>
                                        </p:tav>
                                      </p:tavLst>
                                    </p:anim>
                                    <p:anim calcmode="lin" valueType="num">
                                      <p:cBhvr>
                                        <p:cTn id="211" dur="1000" fill="hold"/>
                                        <p:tgtEl>
                                          <p:spTgt spid="28705"/>
                                        </p:tgtEl>
                                        <p:attrNameLst>
                                          <p:attrName>ppt_y</p:attrName>
                                        </p:attrNameLst>
                                      </p:cBhvr>
                                      <p:tavLst>
                                        <p:tav tm="0">
                                          <p:val>
                                            <p:strVal val="#ppt_y+.1"/>
                                          </p:val>
                                        </p:tav>
                                        <p:tav tm="100000">
                                          <p:val>
                                            <p:strVal val="#ppt_y"/>
                                          </p:val>
                                        </p:tav>
                                      </p:tavLst>
                                    </p:anim>
                                  </p:childTnLst>
                                </p:cTn>
                              </p:par>
                              <p:par>
                                <p:cTn id="212" presetID="22" presetClass="entr" presetSubtype="4" fill="hold" grpId="0" nodeType="withEffect">
                                  <p:stCondLst>
                                    <p:cond delay="500"/>
                                  </p:stCondLst>
                                  <p:childTnLst>
                                    <p:set>
                                      <p:cBhvr>
                                        <p:cTn id="213" dur="1" fill="hold">
                                          <p:stCondLst>
                                            <p:cond delay="0"/>
                                          </p:stCondLst>
                                        </p:cTn>
                                        <p:tgtEl>
                                          <p:spTgt spid="28704"/>
                                        </p:tgtEl>
                                        <p:attrNameLst>
                                          <p:attrName>style.visibility</p:attrName>
                                        </p:attrNameLst>
                                      </p:cBhvr>
                                      <p:to>
                                        <p:strVal val="visible"/>
                                      </p:to>
                                    </p:set>
                                    <p:animEffect>
                                      <p:cBhvr>
                                        <p:cTn id="214" dur="500"/>
                                        <p:tgtEl>
                                          <p:spTgt spid="28704"/>
                                        </p:tgtEl>
                                      </p:cBhvr>
                                    </p:animEffect>
                                  </p:childTnLst>
                                </p:cTn>
                              </p:par>
                              <p:par>
                                <p:cTn id="215" presetID="22" presetClass="entr" presetSubtype="4" fill="hold" grpId="0" nodeType="withEffect">
                                  <p:stCondLst>
                                    <p:cond delay="500"/>
                                  </p:stCondLst>
                                  <p:childTnLst>
                                    <p:set>
                                      <p:cBhvr>
                                        <p:cTn id="216" dur="1" fill="hold">
                                          <p:stCondLst>
                                            <p:cond delay="0"/>
                                          </p:stCondLst>
                                        </p:cTn>
                                        <p:tgtEl>
                                          <p:spTgt spid="28696"/>
                                        </p:tgtEl>
                                        <p:attrNameLst>
                                          <p:attrName>style.visibility</p:attrName>
                                        </p:attrNameLst>
                                      </p:cBhvr>
                                      <p:to>
                                        <p:strVal val="visible"/>
                                      </p:to>
                                    </p:set>
                                    <p:animEffect>
                                      <p:cBhvr>
                                        <p:cTn id="217" dur="500"/>
                                        <p:tgtEl>
                                          <p:spTgt spid="286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6" grpId="0" bldLvl="0" animBg="1" autoUpdateAnimBg="0"/>
      <p:bldP spid="28677" grpId="0" bldLvl="0" animBg="1" autoUpdateAnimBg="0"/>
      <p:bldP spid="28678" grpId="0" bldLvl="0" animBg="1" autoUpdateAnimBg="0"/>
      <p:bldP spid="28679" grpId="0" bldLvl="0" animBg="1" autoUpdateAnimBg="0"/>
      <p:bldP spid="28680" grpId="0" bldLvl="0" animBg="1" autoUpdateAnimBg="0"/>
      <p:bldP spid="28681" grpId="0" bldLvl="0" animBg="1" autoUpdateAnimBg="0"/>
      <p:bldP spid="28682" grpId="0" bldLvl="0" animBg="1" autoUpdateAnimBg="0"/>
      <p:bldP spid="28683" grpId="0" bldLvl="0" animBg="1" autoUpdateAnimBg="0"/>
      <p:bldP spid="28684" grpId="0" bldLvl="0" animBg="1" autoUpdateAnimBg="0"/>
      <p:bldP spid="28685" grpId="0" bldLvl="0" animBg="1" autoUpdateAnimBg="0"/>
      <p:bldP spid="28686" grpId="0" bldLvl="0" animBg="1" autoUpdateAnimBg="0"/>
      <p:bldP spid="28687" grpId="0" bldLvl="0" animBg="1" autoUpdateAnimBg="0"/>
      <p:bldP spid="28688" grpId="0" bldLvl="0" animBg="1" autoUpdateAnimBg="0"/>
      <p:bldP spid="28689" grpId="0" bldLvl="0" animBg="1" autoUpdateAnimBg="0"/>
      <p:bldP spid="28690" grpId="0" bldLvl="0" animBg="1" autoUpdateAnimBg="0"/>
      <p:bldP spid="28691" grpId="0" bldLvl="0" animBg="1" autoUpdateAnimBg="0"/>
      <p:bldP spid="28692" grpId="0" bldLvl="0" animBg="1" autoUpdateAnimBg="0"/>
      <p:bldP spid="28693" grpId="0" bldLvl="0" animBg="1" autoUpdateAnimBg="0"/>
      <p:bldP spid="28694" grpId="0" bldLvl="0" animBg="1" autoUpdateAnimBg="0"/>
      <p:bldP spid="28695" grpId="0" bldLvl="0" animBg="1" autoUpdateAnimBg="0"/>
      <p:bldP spid="28696" grpId="0" bldLvl="0" animBg="1" autoUpdateAnimBg="0"/>
      <p:bldP spid="28697" grpId="0" bldLvl="0" animBg="1" autoUpdateAnimBg="0"/>
      <p:bldP spid="28698" grpId="0" bldLvl="0" animBg="1" autoUpdateAnimBg="0"/>
      <p:bldP spid="28699" grpId="0" bldLvl="0" animBg="1" autoUpdateAnimBg="0"/>
      <p:bldP spid="28700" grpId="0" bldLvl="0" animBg="1" autoUpdateAnimBg="0"/>
      <p:bldP spid="28701" grpId="0" bldLvl="0" animBg="1" autoUpdateAnimBg="0"/>
      <p:bldP spid="28702" grpId="0" bldLvl="0" animBg="1" autoUpdateAnimBg="0"/>
      <p:bldP spid="28703" grpId="0" bldLvl="0" autoUpdateAnimBg="0"/>
      <p:bldP spid="28704" grpId="0" bldLvl="0" autoUpdateAnimBg="0"/>
      <p:bldP spid="28705" grpId="0" bldLvl="0" autoUpdateAnimBg="0"/>
      <p:bldP spid="28706" grpId="0" bldLvl="0" autoUpdateAnimBg="0"/>
      <p:bldP spid="28707" grpId="0" bldLvl="0" autoUpdateAnimBg="0"/>
      <p:bldP spid="28708" grpId="0" bldLvl="0" animBg="1" autoUpdateAnimBg="0"/>
      <p:bldP spid="28709" grpId="0" bldLvl="0" autoUpdateAnimBg="0"/>
      <p:bldP spid="28710" grpId="0" bldLvl="0" autoUpdateAnimBg="0"/>
      <p:bldP spid="28711" grpId="0" bldLvl="0" autoUpdateAnimBg="0"/>
      <p:bldP spid="28712" grpId="0" bldLvl="0" autoUpdateAnimBg="0"/>
      <p:bldP spid="28713" grpId="0" bldLvl="0" autoUpdateAnimBg="0"/>
      <p:bldP spid="28714" grpId="0" bldLvl="0" autoUpdateAnimBg="0"/>
      <p:bldP spid="28715" grpId="0" bldLvl="0" animBg="1" autoUpdateAnimBg="0"/>
      <p:bldP spid="28716" grpId="0" bldLvl="0" animBg="1" autoUpdateAnimBg="0"/>
      <p:bldP spid="28717" grpId="0" bldLvl="0" animBg="1" autoUpdateAnimBg="0"/>
      <p:bldP spid="28718" grpId="0" bldLvl="0" animBg="1" autoUpdateAnimBg="0"/>
      <p:bldP spid="28719" grpId="0" bldLvl="0" animBg="1" autoUpdateAnimBg="0"/>
      <p:bldP spid="28720" grpId="0" bldLvl="0" animBg="1" autoUpdateAnimBg="0"/>
      <p:bldP spid="28721" grpId="0" bldLvl="0" animBg="1" autoUpdateAnimBg="0"/>
      <p:bldP spid="28722" grpId="0" bldLvl="0" animBg="1" autoUpdateAnimBg="0"/>
      <p:bldP spid="28723" grpId="0" bldLvl="0" animBg="1" autoUpdateAnimBg="0"/>
      <p:bldP spid="28724" grpId="0" bldLvl="0" animBg="1" autoUpdateAnimBg="0"/>
      <p:bldP spid="28725" grpId="0" bldLvl="0" animBg="1" autoUpdateAnimBg="0"/>
      <p:bldP spid="28726" grpId="0" bldLvl="0" autoUpdateAnimBg="0"/>
      <p:bldP spid="28727" grpId="0" bldLvl="0" autoUpdateAnimBg="0"/>
      <p:bldP spid="28728" grpId="0" bldLvl="0" autoUpdateAnimBg="0"/>
      <p:bldP spid="28729" grpId="0" bldLvl="0" autoUpdateAnimBg="0"/>
      <p:bldP spid="28730" grpId="0" bldLvl="0" autoUpdateAnimBg="0"/>
      <p:bldP spid="28731" grpId="0" bldLvl="0" autoUpdateAnimBg="0" build="p"/>
      <p:bldP spid="28732" grpId="0" bldLvl="0" animBg="1" autoUpdateAnimBg="0"/>
      <p:bldP spid="28733" grpId="0" bldLvl="0" animBg="1" autoUpdateAnimBg="0"/>
      <p:bldP spid="28734" grpId="0" bldLvl="0" animBg="1" autoUpdateAnimBg="0"/>
      <p:bldP spid="28735" grpId="0" bldLvl="0" animBg="1" autoUpdateAnimBg="0"/>
      <p:bldP spid="28736" grpId="0" bldLvl="0" autoUpdateAnimBg="0"/>
      <p:bldP spid="28737" grpId="0" bldLvl="0" autoUpdateAnimBg="0"/>
      <p:bldP spid="28738" grpId="0" bldLvl="0"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Slide Number Placeholder 5"/>
          <p:cNvSpPr>
            <a:spLocks noChangeArrowheads="1"/>
          </p:cNvSpPr>
          <p:nvPr/>
        </p:nvSpPr>
        <p:spPr bwMode="auto">
          <a:xfrm>
            <a:off x="9242425" y="6864350"/>
            <a:ext cx="2892425"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40683" tIns="20343" rIns="40683" bIns="20343" anchor="ctr"/>
          <a:lstStyle/>
          <a:p>
            <a:pPr algn="r" eaLnBrk="1" hangingPunct="1"/>
            <a:r>
              <a:rPr lang="zh-CN" altLang="en-US" sz="500">
                <a:solidFill>
                  <a:srgbClr val="5F5F5F"/>
                </a:solidFill>
                <a:sym typeface="Calibri" panose="020F0502020204030204" pitchFamily="34" charset="0"/>
              </a:rPr>
              <a:t>*</a:t>
            </a:r>
            <a:endParaRPr lang="zh-CN" altLang="en-US" sz="500">
              <a:solidFill>
                <a:srgbClr val="A5A5A5"/>
              </a:solidFill>
              <a:ea typeface="幼圆" panose="02010509060101010101" pitchFamily="49" charset="-122"/>
              <a:sym typeface="Calibri" panose="020F0502020204030204" pitchFamily="34" charset="0"/>
            </a:endParaRPr>
          </a:p>
        </p:txBody>
      </p:sp>
      <p:sp>
        <p:nvSpPr>
          <p:cNvPr id="29700" name="矩形 85"/>
          <p:cNvSpPr>
            <a:spLocks noChangeArrowheads="1"/>
          </p:cNvSpPr>
          <p:nvPr/>
        </p:nvSpPr>
        <p:spPr bwMode="auto">
          <a:xfrm>
            <a:off x="4679950" y="238125"/>
            <a:ext cx="32623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a:spAutoFit/>
          </a:bodyPr>
          <a:lstStyle/>
          <a:p>
            <a:pPr algn="r"/>
            <a:r>
              <a:rPr lang="zh-CN" altLang="en-US" sz="4000" b="1">
                <a:solidFill>
                  <a:srgbClr val="034868"/>
                </a:solidFill>
                <a:latin typeface="微软雅黑" panose="020B0503020204020204" pitchFamily="34" charset="-122"/>
                <a:ea typeface="微软雅黑" panose="020B0503020204020204" pitchFamily="34" charset="-122"/>
                <a:sym typeface="微软雅黑" panose="020B0503020204020204" pitchFamily="34" charset="-122"/>
              </a:rPr>
              <a:t>融资主要用途</a:t>
            </a:r>
            <a:endParaRPr lang="zh-CN" altLang="en-US"/>
          </a:p>
        </p:txBody>
      </p:sp>
      <p:sp>
        <p:nvSpPr>
          <p:cNvPr id="29701" name="直接连接符 86"/>
          <p:cNvSpPr>
            <a:spLocks noChangeShapeType="1"/>
          </p:cNvSpPr>
          <p:nvPr/>
        </p:nvSpPr>
        <p:spPr bwMode="auto">
          <a:xfrm>
            <a:off x="4484688" y="952500"/>
            <a:ext cx="3671887" cy="0"/>
          </a:xfrm>
          <a:prstGeom prst="line">
            <a:avLst/>
          </a:prstGeom>
          <a:noFill/>
          <a:ln w="9525" cap="flat" cmpd="sng">
            <a:solidFill>
              <a:srgbClr val="969696"/>
            </a:solidFill>
            <a:miter lim="800000"/>
          </a:ln>
          <a:extLst>
            <a:ext uri="{909E8E84-426E-40DD-AFC4-6F175D3DCCD1}">
              <a14:hiddenFill xmlns:a14="http://schemas.microsoft.com/office/drawing/2010/main">
                <a:noFill/>
              </a14:hiddenFill>
            </a:ext>
          </a:extLst>
        </p:spPr>
        <p:txBody>
          <a:bodyPr/>
          <a:lstStyle/>
          <a:p>
            <a:endParaRPr lang="zh-CN" altLang="zh-CN">
              <a:solidFill>
                <a:srgbClr val="5F5F5F"/>
              </a:solidFill>
              <a:sym typeface="Calibri" panose="020F0502020204030204" pitchFamily="34" charset="0"/>
            </a:endParaRPr>
          </a:p>
        </p:txBody>
      </p:sp>
      <p:sp>
        <p:nvSpPr>
          <p:cNvPr id="29702" name="Oval 5"/>
          <p:cNvSpPr>
            <a:spLocks noChangeArrowheads="1"/>
          </p:cNvSpPr>
          <p:nvPr/>
        </p:nvSpPr>
        <p:spPr bwMode="auto">
          <a:xfrm>
            <a:off x="5073650" y="1593850"/>
            <a:ext cx="3821113" cy="3833813"/>
          </a:xfrm>
          <a:prstGeom prst="ellipse">
            <a:avLst/>
          </a:prstGeom>
          <a:noFill/>
          <a:ln w="12700" cap="flat" cmpd="sng">
            <a:solidFill>
              <a:srgbClr val="AEAEAE"/>
            </a:solidFill>
            <a:prstDash val="dash"/>
            <a:bevel/>
          </a:ln>
          <a:extLst>
            <a:ext uri="{909E8E84-426E-40DD-AFC4-6F175D3DCCD1}">
              <a14:hiddenFill xmlns:a14="http://schemas.microsoft.com/office/drawing/2010/main">
                <a:solidFill>
                  <a:srgbClr val="FFFFFF"/>
                </a:solidFill>
              </a14:hiddenFill>
            </a:ext>
          </a:extLst>
        </p:spPr>
        <p:txBody>
          <a:bodyPr lIns="68562" tIns="34281" rIns="68562" bIns="34281"/>
          <a:lstStyle/>
          <a:p>
            <a:endParaRPr lang="zh-CN" altLang="zh-CN" sz="1400">
              <a:solidFill>
                <a:schemeClr val="accent2"/>
              </a:solidFill>
              <a:sym typeface="Calibri" panose="020F0502020204030204" pitchFamily="34" charset="0"/>
            </a:endParaRPr>
          </a:p>
        </p:txBody>
      </p:sp>
      <p:sp>
        <p:nvSpPr>
          <p:cNvPr id="29703" name="Line 11"/>
          <p:cNvSpPr>
            <a:spLocks noChangeShapeType="1"/>
          </p:cNvSpPr>
          <p:nvPr/>
        </p:nvSpPr>
        <p:spPr bwMode="auto">
          <a:xfrm flipH="1" flipV="1">
            <a:off x="6286500" y="2108200"/>
            <a:ext cx="463550" cy="460375"/>
          </a:xfrm>
          <a:prstGeom prst="line">
            <a:avLst/>
          </a:prstGeom>
          <a:noFill/>
          <a:ln w="12700" cap="flat" cmpd="sng">
            <a:solidFill>
              <a:srgbClr val="AEAEAE"/>
            </a:solidFill>
            <a:bevel/>
            <a:tailEnd type="triangle" w="med" len="med"/>
          </a:ln>
          <a:extLst>
            <a:ext uri="{909E8E84-426E-40DD-AFC4-6F175D3DCCD1}">
              <a14:hiddenFill xmlns:a14="http://schemas.microsoft.com/office/drawing/2010/main">
                <a:noFill/>
              </a14:hiddenFill>
            </a:ext>
          </a:extLst>
        </p:spPr>
        <p:txBody>
          <a:bodyPr lIns="68562" tIns="34281" rIns="68562" bIns="34281"/>
          <a:lstStyle/>
          <a:p>
            <a:endParaRPr lang="zh-CN" altLang="zh-CN" sz="1200">
              <a:solidFill>
                <a:schemeClr val="accent2"/>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9704" name="Line 12"/>
          <p:cNvSpPr>
            <a:spLocks noChangeShapeType="1"/>
          </p:cNvSpPr>
          <p:nvPr/>
        </p:nvSpPr>
        <p:spPr bwMode="auto">
          <a:xfrm flipH="1">
            <a:off x="6300788" y="4478338"/>
            <a:ext cx="463550" cy="458787"/>
          </a:xfrm>
          <a:prstGeom prst="line">
            <a:avLst/>
          </a:prstGeom>
          <a:noFill/>
          <a:ln w="12700" cap="flat" cmpd="sng">
            <a:solidFill>
              <a:srgbClr val="AEAEAE"/>
            </a:solidFill>
            <a:bevel/>
            <a:tailEnd type="triangle" w="med" len="med"/>
          </a:ln>
          <a:extLst>
            <a:ext uri="{909E8E84-426E-40DD-AFC4-6F175D3DCCD1}">
              <a14:hiddenFill xmlns:a14="http://schemas.microsoft.com/office/drawing/2010/main">
                <a:noFill/>
              </a14:hiddenFill>
            </a:ext>
          </a:extLst>
        </p:spPr>
        <p:txBody>
          <a:bodyPr lIns="68562" tIns="34281" rIns="68562" bIns="34281"/>
          <a:lstStyle/>
          <a:p>
            <a:endParaRPr lang="zh-CN" altLang="zh-CN" sz="1200">
              <a:solidFill>
                <a:schemeClr val="accent2"/>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9705" name="Line 13"/>
          <p:cNvSpPr>
            <a:spLocks noChangeShapeType="1"/>
          </p:cNvSpPr>
          <p:nvPr/>
        </p:nvSpPr>
        <p:spPr bwMode="auto">
          <a:xfrm>
            <a:off x="5448300" y="3509963"/>
            <a:ext cx="930275" cy="1587"/>
          </a:xfrm>
          <a:prstGeom prst="line">
            <a:avLst/>
          </a:prstGeom>
          <a:noFill/>
          <a:ln w="12700" cap="flat" cmpd="sng">
            <a:solidFill>
              <a:srgbClr val="AEAEAE"/>
            </a:solidFill>
            <a:bevel/>
            <a:headEnd type="triangle" w="med" len="med"/>
          </a:ln>
          <a:extLst>
            <a:ext uri="{909E8E84-426E-40DD-AFC4-6F175D3DCCD1}">
              <a14:hiddenFill xmlns:a14="http://schemas.microsoft.com/office/drawing/2010/main">
                <a:noFill/>
              </a14:hiddenFill>
            </a:ext>
          </a:extLst>
        </p:spPr>
        <p:txBody>
          <a:bodyPr lIns="68562" tIns="34281" rIns="68562" bIns="34281"/>
          <a:lstStyle/>
          <a:p>
            <a:endParaRPr lang="zh-CN" altLang="zh-CN" sz="1200">
              <a:solidFill>
                <a:schemeClr val="accent2"/>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9706" name="Line 14"/>
          <p:cNvSpPr>
            <a:spLocks noChangeShapeType="1"/>
          </p:cNvSpPr>
          <p:nvPr/>
        </p:nvSpPr>
        <p:spPr bwMode="auto">
          <a:xfrm>
            <a:off x="5654675" y="2724150"/>
            <a:ext cx="836613" cy="300038"/>
          </a:xfrm>
          <a:prstGeom prst="line">
            <a:avLst/>
          </a:prstGeom>
          <a:noFill/>
          <a:ln w="12700" cap="flat" cmpd="sng">
            <a:solidFill>
              <a:srgbClr val="AEAEAE"/>
            </a:solidFill>
            <a:bevel/>
            <a:headEnd type="triangle" w="med" len="med"/>
          </a:ln>
          <a:extLst>
            <a:ext uri="{909E8E84-426E-40DD-AFC4-6F175D3DCCD1}">
              <a14:hiddenFill xmlns:a14="http://schemas.microsoft.com/office/drawing/2010/main">
                <a:noFill/>
              </a14:hiddenFill>
            </a:ext>
          </a:extLst>
        </p:spPr>
        <p:txBody>
          <a:bodyPr lIns="68562" tIns="34281" rIns="68562" bIns="34281"/>
          <a:lstStyle/>
          <a:p>
            <a:endParaRPr lang="zh-CN" altLang="zh-CN" sz="1200">
              <a:solidFill>
                <a:schemeClr val="accent2"/>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9707" name="Line 15"/>
          <p:cNvSpPr>
            <a:spLocks noChangeShapeType="1"/>
          </p:cNvSpPr>
          <p:nvPr/>
        </p:nvSpPr>
        <p:spPr bwMode="auto">
          <a:xfrm flipV="1">
            <a:off x="5648325" y="4013200"/>
            <a:ext cx="835025" cy="301625"/>
          </a:xfrm>
          <a:prstGeom prst="line">
            <a:avLst/>
          </a:prstGeom>
          <a:noFill/>
          <a:ln w="12700" cap="flat" cmpd="sng">
            <a:solidFill>
              <a:srgbClr val="AEAEAE"/>
            </a:solidFill>
            <a:bevel/>
            <a:headEnd type="triangle" w="med" len="med"/>
          </a:ln>
          <a:extLst>
            <a:ext uri="{909E8E84-426E-40DD-AFC4-6F175D3DCCD1}">
              <a14:hiddenFill xmlns:a14="http://schemas.microsoft.com/office/drawing/2010/main">
                <a:noFill/>
              </a14:hiddenFill>
            </a:ext>
          </a:extLst>
        </p:spPr>
        <p:txBody>
          <a:bodyPr lIns="68562" tIns="34281" rIns="68562" bIns="34281"/>
          <a:lstStyle/>
          <a:p>
            <a:endParaRPr lang="zh-CN" altLang="zh-CN" sz="1200">
              <a:solidFill>
                <a:schemeClr val="accent2"/>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9708" name="Oval 16"/>
          <p:cNvSpPr>
            <a:spLocks noChangeArrowheads="1"/>
          </p:cNvSpPr>
          <p:nvPr/>
        </p:nvSpPr>
        <p:spPr bwMode="auto">
          <a:xfrm>
            <a:off x="6665913" y="1593850"/>
            <a:ext cx="3819525" cy="3833813"/>
          </a:xfrm>
          <a:prstGeom prst="ellipse">
            <a:avLst/>
          </a:prstGeom>
          <a:noFill/>
          <a:ln w="12700" cap="flat" cmpd="sng">
            <a:solidFill>
              <a:srgbClr val="AEAEAE"/>
            </a:solidFill>
            <a:prstDash val="dash"/>
            <a:bevel/>
          </a:ln>
          <a:extLst>
            <a:ext uri="{909E8E84-426E-40DD-AFC4-6F175D3DCCD1}">
              <a14:hiddenFill xmlns:a14="http://schemas.microsoft.com/office/drawing/2010/main">
                <a:solidFill>
                  <a:srgbClr val="FFFFFF"/>
                </a:solidFill>
              </a14:hiddenFill>
            </a:ext>
          </a:extLst>
        </p:spPr>
        <p:txBody>
          <a:bodyPr lIns="68562" tIns="34281" rIns="68562" bIns="34281"/>
          <a:lstStyle/>
          <a:p>
            <a:endParaRPr lang="zh-CN" altLang="zh-CN" sz="1400">
              <a:solidFill>
                <a:schemeClr val="accent2"/>
              </a:solidFill>
              <a:sym typeface="Calibri" panose="020F0502020204030204" pitchFamily="34" charset="0"/>
            </a:endParaRPr>
          </a:p>
        </p:txBody>
      </p:sp>
      <p:sp>
        <p:nvSpPr>
          <p:cNvPr id="29709" name="Line 22"/>
          <p:cNvSpPr>
            <a:spLocks noChangeShapeType="1"/>
          </p:cNvSpPr>
          <p:nvPr/>
        </p:nvSpPr>
        <p:spPr bwMode="auto">
          <a:xfrm flipV="1">
            <a:off x="8810625" y="2108200"/>
            <a:ext cx="463550" cy="460375"/>
          </a:xfrm>
          <a:prstGeom prst="line">
            <a:avLst/>
          </a:prstGeom>
          <a:noFill/>
          <a:ln w="12700" cap="flat" cmpd="sng">
            <a:solidFill>
              <a:srgbClr val="AEAEAE"/>
            </a:solidFill>
            <a:bevel/>
            <a:tailEnd type="triangle" w="med" len="med"/>
          </a:ln>
          <a:extLst>
            <a:ext uri="{909E8E84-426E-40DD-AFC4-6F175D3DCCD1}">
              <a14:hiddenFill xmlns:a14="http://schemas.microsoft.com/office/drawing/2010/main">
                <a:noFill/>
              </a14:hiddenFill>
            </a:ext>
          </a:extLst>
        </p:spPr>
        <p:txBody>
          <a:bodyPr lIns="68562" tIns="34281" rIns="68562" bIns="34281"/>
          <a:lstStyle/>
          <a:p>
            <a:endParaRPr lang="zh-CN" altLang="zh-CN" sz="1400">
              <a:solidFill>
                <a:schemeClr val="accent2"/>
              </a:solidFill>
              <a:sym typeface="Calibri" panose="020F0502020204030204" pitchFamily="34" charset="0"/>
            </a:endParaRPr>
          </a:p>
        </p:txBody>
      </p:sp>
      <p:sp>
        <p:nvSpPr>
          <p:cNvPr id="29710" name="Line 23"/>
          <p:cNvSpPr>
            <a:spLocks noChangeShapeType="1"/>
          </p:cNvSpPr>
          <p:nvPr/>
        </p:nvSpPr>
        <p:spPr bwMode="auto">
          <a:xfrm>
            <a:off x="8794750" y="4478338"/>
            <a:ext cx="463550" cy="458787"/>
          </a:xfrm>
          <a:prstGeom prst="line">
            <a:avLst/>
          </a:prstGeom>
          <a:noFill/>
          <a:ln w="12700" cap="flat" cmpd="sng">
            <a:solidFill>
              <a:srgbClr val="AEAEAE"/>
            </a:solidFill>
            <a:bevel/>
            <a:tailEnd type="triangle" w="med" len="med"/>
          </a:ln>
          <a:extLst>
            <a:ext uri="{909E8E84-426E-40DD-AFC4-6F175D3DCCD1}">
              <a14:hiddenFill xmlns:a14="http://schemas.microsoft.com/office/drawing/2010/main">
                <a:noFill/>
              </a14:hiddenFill>
            </a:ext>
          </a:extLst>
        </p:spPr>
        <p:txBody>
          <a:bodyPr lIns="68562" tIns="34281" rIns="68562" bIns="34281"/>
          <a:lstStyle/>
          <a:p>
            <a:endParaRPr lang="zh-CN" altLang="zh-CN" sz="1400">
              <a:solidFill>
                <a:schemeClr val="accent2"/>
              </a:solidFill>
              <a:sym typeface="Calibri" panose="020F0502020204030204" pitchFamily="34" charset="0"/>
            </a:endParaRPr>
          </a:p>
        </p:txBody>
      </p:sp>
      <p:sp>
        <p:nvSpPr>
          <p:cNvPr id="29711" name="Line 24"/>
          <p:cNvSpPr>
            <a:spLocks noChangeShapeType="1"/>
          </p:cNvSpPr>
          <p:nvPr/>
        </p:nvSpPr>
        <p:spPr bwMode="auto">
          <a:xfrm flipH="1">
            <a:off x="9180513" y="3509963"/>
            <a:ext cx="930275" cy="1587"/>
          </a:xfrm>
          <a:prstGeom prst="line">
            <a:avLst/>
          </a:prstGeom>
          <a:noFill/>
          <a:ln w="12700" cap="flat" cmpd="sng">
            <a:solidFill>
              <a:srgbClr val="AEAEAE"/>
            </a:solidFill>
            <a:bevel/>
            <a:headEnd type="triangle" w="med" len="med"/>
          </a:ln>
          <a:extLst>
            <a:ext uri="{909E8E84-426E-40DD-AFC4-6F175D3DCCD1}">
              <a14:hiddenFill xmlns:a14="http://schemas.microsoft.com/office/drawing/2010/main">
                <a:noFill/>
              </a14:hiddenFill>
            </a:ext>
          </a:extLst>
        </p:spPr>
        <p:txBody>
          <a:bodyPr lIns="68562" tIns="34281" rIns="68562" bIns="34281"/>
          <a:lstStyle/>
          <a:p>
            <a:endParaRPr lang="zh-CN" altLang="zh-CN" sz="1200">
              <a:solidFill>
                <a:schemeClr val="accent2"/>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9712" name="Line 25"/>
          <p:cNvSpPr>
            <a:spLocks noChangeShapeType="1"/>
          </p:cNvSpPr>
          <p:nvPr/>
        </p:nvSpPr>
        <p:spPr bwMode="auto">
          <a:xfrm flipH="1">
            <a:off x="9069388" y="2724150"/>
            <a:ext cx="836612" cy="300038"/>
          </a:xfrm>
          <a:prstGeom prst="line">
            <a:avLst/>
          </a:prstGeom>
          <a:noFill/>
          <a:ln w="12700" cap="flat" cmpd="sng">
            <a:solidFill>
              <a:srgbClr val="AEAEAE"/>
            </a:solidFill>
            <a:bevel/>
            <a:headEnd type="triangle" w="med" len="med"/>
          </a:ln>
          <a:extLst>
            <a:ext uri="{909E8E84-426E-40DD-AFC4-6F175D3DCCD1}">
              <a14:hiddenFill xmlns:a14="http://schemas.microsoft.com/office/drawing/2010/main">
                <a:noFill/>
              </a14:hiddenFill>
            </a:ext>
          </a:extLst>
        </p:spPr>
        <p:txBody>
          <a:bodyPr lIns="68562" tIns="34281" rIns="68562" bIns="34281"/>
          <a:lstStyle/>
          <a:p>
            <a:endParaRPr lang="zh-CN" altLang="zh-CN" sz="1200">
              <a:solidFill>
                <a:schemeClr val="accent2"/>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9713" name="Line 26"/>
          <p:cNvSpPr>
            <a:spLocks noChangeShapeType="1"/>
          </p:cNvSpPr>
          <p:nvPr/>
        </p:nvSpPr>
        <p:spPr bwMode="auto">
          <a:xfrm flipH="1" flipV="1">
            <a:off x="9075738" y="4013200"/>
            <a:ext cx="836612" cy="301625"/>
          </a:xfrm>
          <a:prstGeom prst="line">
            <a:avLst/>
          </a:prstGeom>
          <a:noFill/>
          <a:ln w="12700" cap="flat" cmpd="sng">
            <a:solidFill>
              <a:srgbClr val="AEAEAE"/>
            </a:solidFill>
            <a:bevel/>
            <a:headEnd type="triangle" w="med" len="med"/>
          </a:ln>
          <a:extLst>
            <a:ext uri="{909E8E84-426E-40DD-AFC4-6F175D3DCCD1}">
              <a14:hiddenFill xmlns:a14="http://schemas.microsoft.com/office/drawing/2010/main">
                <a:noFill/>
              </a14:hiddenFill>
            </a:ext>
          </a:extLst>
        </p:spPr>
        <p:txBody>
          <a:bodyPr lIns="68562" tIns="34281" rIns="68562" bIns="34281"/>
          <a:lstStyle/>
          <a:p>
            <a:endParaRPr lang="zh-CN" altLang="zh-CN" sz="1200">
              <a:solidFill>
                <a:schemeClr val="accent2"/>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9714" name="Oval 27"/>
          <p:cNvSpPr>
            <a:spLocks noChangeArrowheads="1"/>
          </p:cNvSpPr>
          <p:nvPr/>
        </p:nvSpPr>
        <p:spPr bwMode="auto">
          <a:xfrm>
            <a:off x="6423025" y="2151063"/>
            <a:ext cx="2711450" cy="2719387"/>
          </a:xfrm>
          <a:prstGeom prst="ellipse">
            <a:avLst/>
          </a:prstGeom>
          <a:solidFill>
            <a:srgbClr val="8DD7FA"/>
          </a:solidFill>
          <a:ln>
            <a:noFill/>
          </a:ln>
          <a:extLst>
            <a:ext uri="{91240B29-F687-4F45-9708-019B960494DF}">
              <a14:hiddenLine xmlns:a14="http://schemas.microsoft.com/office/drawing/2010/main" w="9525">
                <a:solidFill>
                  <a:srgbClr val="000000"/>
                </a:solidFill>
                <a:bevel/>
              </a14:hiddenLine>
            </a:ext>
          </a:extLst>
        </p:spPr>
        <p:txBody>
          <a:bodyPr anchor="ctr"/>
          <a:lstStyle/>
          <a:p>
            <a:pPr algn="ctr"/>
            <a:endParaRPr lang="zh-CN" altLang="zh-CN" sz="1400">
              <a:solidFill>
                <a:srgbClr val="FFFFFF"/>
              </a:solidFill>
              <a:sym typeface="Calibri" panose="020F0502020204030204" pitchFamily="34" charset="0"/>
            </a:endParaRPr>
          </a:p>
        </p:txBody>
      </p:sp>
      <p:sp>
        <p:nvSpPr>
          <p:cNvPr id="29715" name="TextBox 14"/>
          <p:cNvSpPr>
            <a:spLocks noChangeArrowheads="1"/>
          </p:cNvSpPr>
          <p:nvPr/>
        </p:nvSpPr>
        <p:spPr bwMode="auto">
          <a:xfrm>
            <a:off x="6750050" y="3646488"/>
            <a:ext cx="2028825" cy="808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62" tIns="34281" rIns="68562" bIns="34281">
            <a:spAutoFit/>
          </a:bodyPr>
          <a:lstStyle/>
          <a:p>
            <a:pPr algn="ctr"/>
            <a:r>
              <a:rPr lang="zh-CN" altLang="en-US" sz="1600">
                <a:solidFill>
                  <a:schemeClr val="bg1"/>
                </a:solidFill>
                <a:latin typeface="幼圆" panose="02010509060101010101" pitchFamily="49" charset="-122"/>
                <a:ea typeface="幼圆" panose="02010509060101010101" pitchFamily="49" charset="-122"/>
                <a:sym typeface="幼圆" panose="02010509060101010101" pitchFamily="49" charset="-122"/>
              </a:rPr>
              <a:t>资金主要用作推广和人力成本两大用途，</a:t>
            </a:r>
            <a:r>
              <a:rPr lang="en-US" sz="1600">
                <a:solidFill>
                  <a:schemeClr val="bg1"/>
                </a:solidFill>
                <a:latin typeface="幼圆" panose="02010509060101010101" pitchFamily="49" charset="-122"/>
                <a:ea typeface="幼圆" panose="02010509060101010101" pitchFamily="49" charset="-122"/>
                <a:sym typeface="幼圆" panose="02010509060101010101" pitchFamily="49" charset="-122"/>
              </a:rPr>
              <a:t>10</a:t>
            </a:r>
            <a:r>
              <a:rPr lang="zh-CN" altLang="en-US" sz="1600">
                <a:solidFill>
                  <a:schemeClr val="bg1"/>
                </a:solidFill>
                <a:latin typeface="幼圆" panose="02010509060101010101" pitchFamily="49" charset="-122"/>
                <a:ea typeface="幼圆" panose="02010509060101010101" pitchFamily="49" charset="-122"/>
                <a:sym typeface="幼圆" panose="02010509060101010101" pitchFamily="49" charset="-122"/>
              </a:rPr>
              <a:t>项具体用途。</a:t>
            </a:r>
            <a:endParaRPr lang="zh-CN" altLang="en-US"/>
          </a:p>
        </p:txBody>
      </p:sp>
      <p:sp>
        <p:nvSpPr>
          <p:cNvPr id="29716" name="TextBox 15"/>
          <p:cNvSpPr>
            <a:spLocks noChangeArrowheads="1"/>
          </p:cNvSpPr>
          <p:nvPr/>
        </p:nvSpPr>
        <p:spPr bwMode="auto">
          <a:xfrm>
            <a:off x="6583363" y="3195638"/>
            <a:ext cx="2362200"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62" tIns="34281" rIns="68562" bIns="34281">
            <a:spAutoFit/>
          </a:bodyPr>
          <a:lstStyle/>
          <a:p>
            <a:pPr algn="ctr"/>
            <a:r>
              <a:rPr lang="zh-CN" altLang="en-US" b="1">
                <a:solidFill>
                  <a:schemeClr val="bg1"/>
                </a:solidFill>
                <a:latin typeface="幼圆" panose="02010509060101010101" pitchFamily="49" charset="-122"/>
                <a:ea typeface="幼圆" panose="02010509060101010101" pitchFamily="49" charset="-122"/>
                <a:sym typeface="幼圆" panose="02010509060101010101" pitchFamily="49" charset="-122"/>
              </a:rPr>
              <a:t>资金主要用途</a:t>
            </a:r>
            <a:endParaRPr lang="zh-CN" altLang="en-US">
              <a:solidFill>
                <a:srgbClr val="5F5F5F"/>
              </a:solidFill>
              <a:sym typeface="Calibri" panose="020F0502020204030204" pitchFamily="34" charset="0"/>
            </a:endParaRPr>
          </a:p>
        </p:txBody>
      </p:sp>
      <p:grpSp>
        <p:nvGrpSpPr>
          <p:cNvPr id="29717" name="组合 109"/>
          <p:cNvGrpSpPr/>
          <p:nvPr/>
        </p:nvGrpSpPr>
        <p:grpSpPr bwMode="auto">
          <a:xfrm>
            <a:off x="5737225" y="1527175"/>
            <a:ext cx="627063" cy="628650"/>
            <a:chOff x="0" y="0"/>
            <a:chExt cx="836613" cy="838200"/>
          </a:xfrm>
        </p:grpSpPr>
        <p:sp>
          <p:nvSpPr>
            <p:cNvPr id="29718" name="Oval 9"/>
            <p:cNvSpPr>
              <a:spLocks noChangeArrowheads="1"/>
            </p:cNvSpPr>
            <p:nvPr/>
          </p:nvSpPr>
          <p:spPr bwMode="auto">
            <a:xfrm>
              <a:off x="0" y="0"/>
              <a:ext cx="836613" cy="838200"/>
            </a:xfrm>
            <a:prstGeom prst="ellipse">
              <a:avLst/>
            </a:prstGeom>
            <a:solidFill>
              <a:srgbClr val="52C4F9"/>
            </a:solidFill>
            <a:ln>
              <a:noFill/>
            </a:ln>
            <a:extLst>
              <a:ext uri="{91240B29-F687-4F45-9708-019B960494DF}">
                <a14:hiddenLine xmlns:a14="http://schemas.microsoft.com/office/drawing/2010/main" w="9525">
                  <a:solidFill>
                    <a:srgbClr val="000000"/>
                  </a:solidFill>
                  <a:bevel/>
                </a14:hiddenLine>
              </a:ext>
            </a:extLst>
          </p:spPr>
          <p:txBody>
            <a:bodyPr anchor="ctr"/>
            <a:lstStyle/>
            <a:p>
              <a:pPr algn="ctr"/>
              <a:endParaRPr lang="zh-CN" altLang="zh-CN" sz="12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9719" name="矩形 114"/>
            <p:cNvSpPr>
              <a:spLocks noChangeArrowheads="1"/>
            </p:cNvSpPr>
            <p:nvPr/>
          </p:nvSpPr>
          <p:spPr bwMode="auto">
            <a:xfrm>
              <a:off x="58265" y="65151"/>
              <a:ext cx="720080"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nchor="ctr"/>
            <a:lstStyle/>
            <a:p>
              <a:pPr algn="ctr"/>
              <a:r>
                <a:rPr lang="zh-CN" altLang="en-US" sz="12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用途一</a:t>
              </a:r>
              <a:endParaRPr lang="zh-CN" altLang="en-US">
                <a:solidFill>
                  <a:srgbClr val="5F5F5F"/>
                </a:solidFill>
                <a:sym typeface="Calibri" panose="020F0502020204030204" pitchFamily="34" charset="0"/>
              </a:endParaRPr>
            </a:p>
          </p:txBody>
        </p:sp>
      </p:grpSp>
      <p:grpSp>
        <p:nvGrpSpPr>
          <p:cNvPr id="29720" name="组合 115"/>
          <p:cNvGrpSpPr/>
          <p:nvPr/>
        </p:nvGrpSpPr>
        <p:grpSpPr bwMode="auto">
          <a:xfrm>
            <a:off x="5013325" y="2262188"/>
            <a:ext cx="627063" cy="628650"/>
            <a:chOff x="0" y="0"/>
            <a:chExt cx="836613" cy="838200"/>
          </a:xfrm>
        </p:grpSpPr>
        <p:sp>
          <p:nvSpPr>
            <p:cNvPr id="29721" name="Oval 7"/>
            <p:cNvSpPr>
              <a:spLocks noChangeArrowheads="1"/>
            </p:cNvSpPr>
            <p:nvPr/>
          </p:nvSpPr>
          <p:spPr bwMode="auto">
            <a:xfrm>
              <a:off x="0" y="0"/>
              <a:ext cx="836613" cy="838200"/>
            </a:xfrm>
            <a:prstGeom prst="ellipse">
              <a:avLst/>
            </a:prstGeom>
            <a:solidFill>
              <a:srgbClr val="056C9C"/>
            </a:solidFill>
            <a:ln>
              <a:noFill/>
            </a:ln>
            <a:extLst>
              <a:ext uri="{91240B29-F687-4F45-9708-019B960494DF}">
                <a14:hiddenLine xmlns:a14="http://schemas.microsoft.com/office/drawing/2010/main" w="9525">
                  <a:solidFill>
                    <a:srgbClr val="000000"/>
                  </a:solidFill>
                  <a:bevel/>
                </a14:hiddenLine>
              </a:ext>
            </a:extLst>
          </p:spPr>
          <p:txBody>
            <a:bodyPr anchor="ctr"/>
            <a:lstStyle/>
            <a:p>
              <a:pPr algn="ctr"/>
              <a:endParaRPr lang="zh-CN" altLang="zh-CN" sz="1200">
                <a:solidFill>
                  <a:srgbClr val="5F5F5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9722" name="矩形 117"/>
            <p:cNvSpPr>
              <a:spLocks noChangeArrowheads="1"/>
            </p:cNvSpPr>
            <p:nvPr/>
          </p:nvSpPr>
          <p:spPr bwMode="auto">
            <a:xfrm>
              <a:off x="40827" y="68303"/>
              <a:ext cx="720080"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nchor="ctr"/>
            <a:lstStyle/>
            <a:p>
              <a:pPr algn="ctr"/>
              <a:r>
                <a:rPr lang="zh-CN" altLang="en-US" sz="12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用途二</a:t>
              </a:r>
              <a:endParaRPr lang="zh-CN" altLang="en-US">
                <a:solidFill>
                  <a:srgbClr val="5F5F5F"/>
                </a:solidFill>
                <a:sym typeface="Calibri" panose="020F0502020204030204" pitchFamily="34" charset="0"/>
              </a:endParaRPr>
            </a:p>
          </p:txBody>
        </p:sp>
      </p:grpSp>
      <p:grpSp>
        <p:nvGrpSpPr>
          <p:cNvPr id="29723" name="组合 118"/>
          <p:cNvGrpSpPr/>
          <p:nvPr/>
        </p:nvGrpSpPr>
        <p:grpSpPr bwMode="auto">
          <a:xfrm>
            <a:off x="4773613" y="3195638"/>
            <a:ext cx="625475" cy="628650"/>
            <a:chOff x="0" y="0"/>
            <a:chExt cx="835025" cy="838200"/>
          </a:xfrm>
        </p:grpSpPr>
        <p:sp>
          <p:nvSpPr>
            <p:cNvPr id="29724" name="Oval 6"/>
            <p:cNvSpPr>
              <a:spLocks noChangeArrowheads="1"/>
            </p:cNvSpPr>
            <p:nvPr/>
          </p:nvSpPr>
          <p:spPr bwMode="auto">
            <a:xfrm>
              <a:off x="0" y="0"/>
              <a:ext cx="835025" cy="838200"/>
            </a:xfrm>
            <a:prstGeom prst="ellipse">
              <a:avLst/>
            </a:prstGeom>
            <a:solidFill>
              <a:srgbClr val="00CCFF"/>
            </a:solidFill>
            <a:ln>
              <a:noFill/>
            </a:ln>
            <a:extLst>
              <a:ext uri="{91240B29-F687-4F45-9708-019B960494DF}">
                <a14:hiddenLine xmlns:a14="http://schemas.microsoft.com/office/drawing/2010/main" w="9525">
                  <a:solidFill>
                    <a:srgbClr val="000000"/>
                  </a:solidFill>
                  <a:bevel/>
                </a14:hiddenLine>
              </a:ext>
            </a:extLst>
          </p:spPr>
          <p:txBody>
            <a:bodyPr anchor="ctr"/>
            <a:lstStyle/>
            <a:p>
              <a:pPr algn="ctr"/>
              <a:endParaRPr lang="zh-CN" altLang="zh-CN" sz="12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9725" name="矩形 120"/>
            <p:cNvSpPr>
              <a:spLocks noChangeArrowheads="1"/>
            </p:cNvSpPr>
            <p:nvPr/>
          </p:nvSpPr>
          <p:spPr bwMode="auto">
            <a:xfrm>
              <a:off x="33955" y="65648"/>
              <a:ext cx="720080"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nchor="ctr"/>
            <a:lstStyle/>
            <a:p>
              <a:pPr algn="ctr"/>
              <a:r>
                <a:rPr lang="zh-CN" altLang="en-US" sz="12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用途三</a:t>
              </a:r>
              <a:endParaRPr lang="zh-CN" altLang="en-US">
                <a:solidFill>
                  <a:srgbClr val="5F5F5F"/>
                </a:solidFill>
                <a:sym typeface="Calibri" panose="020F0502020204030204" pitchFamily="34" charset="0"/>
              </a:endParaRPr>
            </a:p>
          </p:txBody>
        </p:sp>
      </p:grpSp>
      <p:grpSp>
        <p:nvGrpSpPr>
          <p:cNvPr id="29726" name="组合 121"/>
          <p:cNvGrpSpPr/>
          <p:nvPr/>
        </p:nvGrpSpPr>
        <p:grpSpPr bwMode="auto">
          <a:xfrm>
            <a:off x="5013325" y="4130675"/>
            <a:ext cx="627063" cy="627063"/>
            <a:chOff x="0" y="0"/>
            <a:chExt cx="836613" cy="836613"/>
          </a:xfrm>
        </p:grpSpPr>
        <p:sp>
          <p:nvSpPr>
            <p:cNvPr id="29727" name="Oval 8"/>
            <p:cNvSpPr>
              <a:spLocks noChangeArrowheads="1"/>
            </p:cNvSpPr>
            <p:nvPr/>
          </p:nvSpPr>
          <p:spPr bwMode="auto">
            <a:xfrm>
              <a:off x="0" y="0"/>
              <a:ext cx="836613" cy="836613"/>
            </a:xfrm>
            <a:prstGeom prst="ellipse">
              <a:avLst/>
            </a:prstGeom>
            <a:solidFill>
              <a:srgbClr val="52C4F9"/>
            </a:solidFill>
            <a:ln>
              <a:noFill/>
            </a:ln>
            <a:extLst>
              <a:ext uri="{91240B29-F687-4F45-9708-019B960494DF}">
                <a14:hiddenLine xmlns:a14="http://schemas.microsoft.com/office/drawing/2010/main" w="9525">
                  <a:solidFill>
                    <a:srgbClr val="000000"/>
                  </a:solidFill>
                  <a:bevel/>
                </a14:hiddenLine>
              </a:ext>
            </a:extLst>
          </p:spPr>
          <p:txBody>
            <a:bodyPr anchor="ctr"/>
            <a:lstStyle/>
            <a:p>
              <a:pPr algn="ctr"/>
              <a:endParaRPr lang="zh-CN" altLang="zh-CN" sz="1200">
                <a:solidFill>
                  <a:srgbClr val="5F5F5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9728" name="矩形 123"/>
            <p:cNvSpPr>
              <a:spLocks noChangeArrowheads="1"/>
            </p:cNvSpPr>
            <p:nvPr/>
          </p:nvSpPr>
          <p:spPr bwMode="auto">
            <a:xfrm>
              <a:off x="40827" y="88703"/>
              <a:ext cx="720080"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nchor="ctr"/>
            <a:lstStyle/>
            <a:p>
              <a:pPr algn="ctr"/>
              <a:r>
                <a:rPr lang="zh-CN" altLang="en-US" sz="12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用途四</a:t>
              </a:r>
              <a:endParaRPr lang="zh-CN" altLang="en-US">
                <a:solidFill>
                  <a:srgbClr val="5F5F5F"/>
                </a:solidFill>
                <a:sym typeface="Calibri" panose="020F0502020204030204" pitchFamily="34" charset="0"/>
              </a:endParaRPr>
            </a:p>
          </p:txBody>
        </p:sp>
      </p:grpSp>
      <p:grpSp>
        <p:nvGrpSpPr>
          <p:cNvPr id="29729" name="组合 124"/>
          <p:cNvGrpSpPr/>
          <p:nvPr/>
        </p:nvGrpSpPr>
        <p:grpSpPr bwMode="auto">
          <a:xfrm>
            <a:off x="5737225" y="4865688"/>
            <a:ext cx="627063" cy="627062"/>
            <a:chOff x="0" y="0"/>
            <a:chExt cx="836613" cy="836613"/>
          </a:xfrm>
        </p:grpSpPr>
        <p:sp>
          <p:nvSpPr>
            <p:cNvPr id="29730" name="Oval 10"/>
            <p:cNvSpPr>
              <a:spLocks noChangeArrowheads="1"/>
            </p:cNvSpPr>
            <p:nvPr/>
          </p:nvSpPr>
          <p:spPr bwMode="auto">
            <a:xfrm>
              <a:off x="0" y="0"/>
              <a:ext cx="836613" cy="836613"/>
            </a:xfrm>
            <a:prstGeom prst="ellipse">
              <a:avLst/>
            </a:prstGeom>
            <a:solidFill>
              <a:srgbClr val="089CDE"/>
            </a:solidFill>
            <a:ln>
              <a:noFill/>
            </a:ln>
            <a:extLst>
              <a:ext uri="{91240B29-F687-4F45-9708-019B960494DF}">
                <a14:hiddenLine xmlns:a14="http://schemas.microsoft.com/office/drawing/2010/main" w="9525">
                  <a:solidFill>
                    <a:srgbClr val="000000"/>
                  </a:solidFill>
                  <a:bevel/>
                </a14:hiddenLine>
              </a:ext>
            </a:extLst>
          </p:spPr>
          <p:txBody>
            <a:bodyPr anchor="ctr"/>
            <a:lstStyle/>
            <a:p>
              <a:pPr algn="ctr"/>
              <a:endParaRPr lang="zh-CN" altLang="zh-CN" sz="12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9731" name="矩形 126"/>
            <p:cNvSpPr>
              <a:spLocks noChangeArrowheads="1"/>
            </p:cNvSpPr>
            <p:nvPr/>
          </p:nvSpPr>
          <p:spPr bwMode="auto">
            <a:xfrm>
              <a:off x="44617" y="64559"/>
              <a:ext cx="720080"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nchor="ctr"/>
            <a:lstStyle/>
            <a:p>
              <a:pPr algn="ctr"/>
              <a:r>
                <a:rPr lang="zh-CN" altLang="en-US" sz="12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用途五</a:t>
              </a:r>
              <a:endParaRPr lang="zh-CN" altLang="en-US">
                <a:solidFill>
                  <a:srgbClr val="5F5F5F"/>
                </a:solidFill>
                <a:sym typeface="Calibri" panose="020F0502020204030204" pitchFamily="34" charset="0"/>
              </a:endParaRPr>
            </a:p>
          </p:txBody>
        </p:sp>
      </p:grpSp>
      <p:grpSp>
        <p:nvGrpSpPr>
          <p:cNvPr id="29732" name="组合 127"/>
          <p:cNvGrpSpPr/>
          <p:nvPr/>
        </p:nvGrpSpPr>
        <p:grpSpPr bwMode="auto">
          <a:xfrm>
            <a:off x="9196388" y="4865688"/>
            <a:ext cx="627062" cy="627062"/>
            <a:chOff x="0" y="0"/>
            <a:chExt cx="836613" cy="836613"/>
          </a:xfrm>
        </p:grpSpPr>
        <p:sp>
          <p:nvSpPr>
            <p:cNvPr id="29733" name="Oval 21"/>
            <p:cNvSpPr>
              <a:spLocks noChangeArrowheads="1"/>
            </p:cNvSpPr>
            <p:nvPr/>
          </p:nvSpPr>
          <p:spPr bwMode="auto">
            <a:xfrm>
              <a:off x="0" y="0"/>
              <a:ext cx="836613" cy="836613"/>
            </a:xfrm>
            <a:prstGeom prst="ellipse">
              <a:avLst/>
            </a:prstGeom>
            <a:solidFill>
              <a:srgbClr val="0070C0"/>
            </a:solidFill>
            <a:ln>
              <a:noFill/>
            </a:ln>
            <a:extLst>
              <a:ext uri="{91240B29-F687-4F45-9708-019B960494DF}">
                <a14:hiddenLine xmlns:a14="http://schemas.microsoft.com/office/drawing/2010/main" w="9525">
                  <a:solidFill>
                    <a:srgbClr val="000000"/>
                  </a:solidFill>
                  <a:bevel/>
                </a14:hiddenLine>
              </a:ext>
            </a:extLst>
          </p:spPr>
          <p:txBody>
            <a:bodyPr anchor="ctr"/>
            <a:lstStyle/>
            <a:p>
              <a:pPr algn="ctr"/>
              <a:endParaRPr lang="zh-CN" altLang="zh-CN" sz="12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9734" name="矩形 129"/>
            <p:cNvSpPr>
              <a:spLocks noChangeArrowheads="1"/>
            </p:cNvSpPr>
            <p:nvPr/>
          </p:nvSpPr>
          <p:spPr bwMode="auto">
            <a:xfrm>
              <a:off x="57935" y="64559"/>
              <a:ext cx="720080"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nchor="ctr"/>
            <a:lstStyle/>
            <a:p>
              <a:pPr algn="ctr"/>
              <a:r>
                <a:rPr lang="zh-CN" altLang="en-US" sz="12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用途十</a:t>
              </a:r>
              <a:r>
                <a:rPr lang="en-US" sz="12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 </a:t>
              </a:r>
              <a:endParaRPr lang="zh-CN" altLang="en-US" sz="12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29735" name="组合 130"/>
          <p:cNvGrpSpPr/>
          <p:nvPr/>
        </p:nvGrpSpPr>
        <p:grpSpPr bwMode="auto">
          <a:xfrm>
            <a:off x="9918700" y="4130675"/>
            <a:ext cx="627063" cy="627063"/>
            <a:chOff x="0" y="0"/>
            <a:chExt cx="836613" cy="836613"/>
          </a:xfrm>
        </p:grpSpPr>
        <p:sp>
          <p:nvSpPr>
            <p:cNvPr id="29736" name="Oval 19"/>
            <p:cNvSpPr>
              <a:spLocks noChangeArrowheads="1"/>
            </p:cNvSpPr>
            <p:nvPr/>
          </p:nvSpPr>
          <p:spPr bwMode="auto">
            <a:xfrm>
              <a:off x="0" y="0"/>
              <a:ext cx="836613" cy="836613"/>
            </a:xfrm>
            <a:prstGeom prst="ellipse">
              <a:avLst/>
            </a:prstGeom>
            <a:solidFill>
              <a:srgbClr val="056C9C"/>
            </a:solidFill>
            <a:ln>
              <a:noFill/>
            </a:ln>
            <a:extLst>
              <a:ext uri="{91240B29-F687-4F45-9708-019B960494DF}">
                <a14:hiddenLine xmlns:a14="http://schemas.microsoft.com/office/drawing/2010/main" w="9525">
                  <a:solidFill>
                    <a:srgbClr val="000000"/>
                  </a:solidFill>
                  <a:bevel/>
                </a14:hiddenLine>
              </a:ext>
            </a:extLst>
          </p:spPr>
          <p:txBody>
            <a:bodyPr anchor="ctr"/>
            <a:lstStyle/>
            <a:p>
              <a:pPr algn="ctr"/>
              <a:endParaRPr lang="zh-CN" altLang="zh-CN" sz="1200">
                <a:solidFill>
                  <a:srgbClr val="5F5F5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9737" name="矩形 132"/>
            <p:cNvSpPr>
              <a:spLocks noChangeArrowheads="1"/>
            </p:cNvSpPr>
            <p:nvPr/>
          </p:nvSpPr>
          <p:spPr bwMode="auto">
            <a:xfrm>
              <a:off x="63311" y="88703"/>
              <a:ext cx="720080"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nchor="ctr"/>
            <a:lstStyle/>
            <a:p>
              <a:pPr algn="ctr"/>
              <a:r>
                <a:rPr lang="zh-CN" altLang="en-US" sz="12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用途九</a:t>
              </a:r>
              <a:endParaRPr lang="zh-CN" altLang="en-US">
                <a:solidFill>
                  <a:srgbClr val="5F5F5F"/>
                </a:solidFill>
                <a:sym typeface="Calibri" panose="020F0502020204030204" pitchFamily="34" charset="0"/>
              </a:endParaRPr>
            </a:p>
          </p:txBody>
        </p:sp>
      </p:grpSp>
      <p:grpSp>
        <p:nvGrpSpPr>
          <p:cNvPr id="29738" name="组合 133"/>
          <p:cNvGrpSpPr/>
          <p:nvPr/>
        </p:nvGrpSpPr>
        <p:grpSpPr bwMode="auto">
          <a:xfrm>
            <a:off x="10160000" y="3195638"/>
            <a:ext cx="627063" cy="628650"/>
            <a:chOff x="0" y="0"/>
            <a:chExt cx="836613" cy="838200"/>
          </a:xfrm>
        </p:grpSpPr>
        <p:sp>
          <p:nvSpPr>
            <p:cNvPr id="29739" name="Oval 17"/>
            <p:cNvSpPr>
              <a:spLocks noChangeArrowheads="1"/>
            </p:cNvSpPr>
            <p:nvPr/>
          </p:nvSpPr>
          <p:spPr bwMode="auto">
            <a:xfrm>
              <a:off x="0" y="0"/>
              <a:ext cx="836613" cy="838200"/>
            </a:xfrm>
            <a:prstGeom prst="ellipse">
              <a:avLst/>
            </a:prstGeom>
            <a:solidFill>
              <a:srgbClr val="71D0FB"/>
            </a:solidFill>
            <a:ln>
              <a:noFill/>
            </a:ln>
            <a:extLst>
              <a:ext uri="{91240B29-F687-4F45-9708-019B960494DF}">
                <a14:hiddenLine xmlns:a14="http://schemas.microsoft.com/office/drawing/2010/main" w="9525">
                  <a:solidFill>
                    <a:srgbClr val="000000"/>
                  </a:solidFill>
                  <a:bevel/>
                </a14:hiddenLine>
              </a:ext>
            </a:extLst>
          </p:spPr>
          <p:txBody>
            <a:bodyPr anchor="ctr"/>
            <a:lstStyle/>
            <a:p>
              <a:pPr algn="ctr"/>
              <a:endParaRPr lang="zh-CN" altLang="zh-CN" sz="12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9740" name="矩形 135"/>
            <p:cNvSpPr>
              <a:spLocks noChangeArrowheads="1"/>
            </p:cNvSpPr>
            <p:nvPr/>
          </p:nvSpPr>
          <p:spPr bwMode="auto">
            <a:xfrm>
              <a:off x="54948" y="65648"/>
              <a:ext cx="720080"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nchor="ctr"/>
            <a:lstStyle/>
            <a:p>
              <a:pPr algn="ctr"/>
              <a:r>
                <a:rPr lang="zh-CN" altLang="en-US" sz="12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用途八</a:t>
              </a:r>
              <a:endParaRPr lang="zh-CN" altLang="en-US">
                <a:solidFill>
                  <a:srgbClr val="5F5F5F"/>
                </a:solidFill>
                <a:sym typeface="Calibri" panose="020F0502020204030204" pitchFamily="34" charset="0"/>
              </a:endParaRPr>
            </a:p>
          </p:txBody>
        </p:sp>
      </p:grpSp>
      <p:grpSp>
        <p:nvGrpSpPr>
          <p:cNvPr id="29741" name="组合 136"/>
          <p:cNvGrpSpPr/>
          <p:nvPr/>
        </p:nvGrpSpPr>
        <p:grpSpPr bwMode="auto">
          <a:xfrm>
            <a:off x="9918700" y="2262188"/>
            <a:ext cx="627063" cy="628650"/>
            <a:chOff x="0" y="0"/>
            <a:chExt cx="836613" cy="838200"/>
          </a:xfrm>
        </p:grpSpPr>
        <p:sp>
          <p:nvSpPr>
            <p:cNvPr id="29742" name="Oval 18"/>
            <p:cNvSpPr>
              <a:spLocks noChangeArrowheads="1"/>
            </p:cNvSpPr>
            <p:nvPr/>
          </p:nvSpPr>
          <p:spPr bwMode="auto">
            <a:xfrm>
              <a:off x="0" y="0"/>
              <a:ext cx="836613" cy="838200"/>
            </a:xfrm>
            <a:prstGeom prst="ellipse">
              <a:avLst/>
            </a:prstGeom>
            <a:solidFill>
              <a:srgbClr val="00B0F0"/>
            </a:solidFill>
            <a:ln>
              <a:noFill/>
            </a:ln>
            <a:extLst>
              <a:ext uri="{91240B29-F687-4F45-9708-019B960494DF}">
                <a14:hiddenLine xmlns:a14="http://schemas.microsoft.com/office/drawing/2010/main" w="9525">
                  <a:solidFill>
                    <a:srgbClr val="000000"/>
                  </a:solidFill>
                  <a:bevel/>
                </a14:hiddenLine>
              </a:ext>
            </a:extLst>
          </p:spPr>
          <p:txBody>
            <a:bodyPr anchor="ctr"/>
            <a:lstStyle/>
            <a:p>
              <a:pPr algn="ctr"/>
              <a:endParaRPr lang="zh-CN" altLang="zh-CN" sz="1200">
                <a:solidFill>
                  <a:srgbClr val="5F5F5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9743" name="矩形 138"/>
            <p:cNvSpPr>
              <a:spLocks noChangeArrowheads="1"/>
            </p:cNvSpPr>
            <p:nvPr/>
          </p:nvSpPr>
          <p:spPr bwMode="auto">
            <a:xfrm>
              <a:off x="36017" y="68303"/>
              <a:ext cx="720080"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nchor="ctr"/>
            <a:lstStyle/>
            <a:p>
              <a:pPr algn="ctr"/>
              <a:r>
                <a:rPr lang="zh-CN" altLang="en-US" sz="12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用途七</a:t>
              </a:r>
              <a:endParaRPr lang="zh-CN" altLang="en-US">
                <a:solidFill>
                  <a:srgbClr val="5F5F5F"/>
                </a:solidFill>
                <a:sym typeface="Calibri" panose="020F0502020204030204" pitchFamily="34" charset="0"/>
              </a:endParaRPr>
            </a:p>
          </p:txBody>
        </p:sp>
      </p:grpSp>
      <p:grpSp>
        <p:nvGrpSpPr>
          <p:cNvPr id="29744" name="组合 139"/>
          <p:cNvGrpSpPr/>
          <p:nvPr/>
        </p:nvGrpSpPr>
        <p:grpSpPr bwMode="auto">
          <a:xfrm>
            <a:off x="9196388" y="1527175"/>
            <a:ext cx="627062" cy="628650"/>
            <a:chOff x="0" y="0"/>
            <a:chExt cx="836613" cy="838200"/>
          </a:xfrm>
        </p:grpSpPr>
        <p:sp>
          <p:nvSpPr>
            <p:cNvPr id="29745" name="Oval 20"/>
            <p:cNvSpPr>
              <a:spLocks noChangeArrowheads="1"/>
            </p:cNvSpPr>
            <p:nvPr/>
          </p:nvSpPr>
          <p:spPr bwMode="auto">
            <a:xfrm>
              <a:off x="0" y="0"/>
              <a:ext cx="836613" cy="838200"/>
            </a:xfrm>
            <a:prstGeom prst="ellipse">
              <a:avLst/>
            </a:prstGeom>
            <a:solidFill>
              <a:srgbClr val="089CDE"/>
            </a:solidFill>
            <a:ln>
              <a:noFill/>
            </a:ln>
            <a:extLst>
              <a:ext uri="{91240B29-F687-4F45-9708-019B960494DF}">
                <a14:hiddenLine xmlns:a14="http://schemas.microsoft.com/office/drawing/2010/main" w="9525">
                  <a:solidFill>
                    <a:srgbClr val="000000"/>
                  </a:solidFill>
                  <a:bevel/>
                </a14:hiddenLine>
              </a:ext>
            </a:extLst>
          </p:spPr>
          <p:txBody>
            <a:bodyPr anchor="ctr"/>
            <a:lstStyle/>
            <a:p>
              <a:pPr algn="ctr"/>
              <a:endParaRPr lang="zh-CN" altLang="zh-CN" sz="12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9746" name="矩形 141"/>
            <p:cNvSpPr>
              <a:spLocks noChangeArrowheads="1"/>
            </p:cNvSpPr>
            <p:nvPr/>
          </p:nvSpPr>
          <p:spPr bwMode="auto">
            <a:xfrm>
              <a:off x="57935" y="65151"/>
              <a:ext cx="720080"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nchor="ctr"/>
            <a:lstStyle/>
            <a:p>
              <a:pPr algn="ctr"/>
              <a:r>
                <a:rPr lang="zh-CN" altLang="en-US" sz="12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用途六</a:t>
              </a:r>
              <a:endParaRPr lang="zh-CN" altLang="en-US">
                <a:solidFill>
                  <a:srgbClr val="5F5F5F"/>
                </a:solidFill>
                <a:sym typeface="Calibri" panose="020F0502020204030204" pitchFamily="34" charset="0"/>
              </a:endParaRPr>
            </a:p>
          </p:txBody>
        </p:sp>
      </p:grpSp>
      <p:sp>
        <p:nvSpPr>
          <p:cNvPr id="29747" name="Freeform 16"/>
          <p:cNvSpPr>
            <a:spLocks noEditPoints="1" noChangeArrowheads="1"/>
          </p:cNvSpPr>
          <p:nvPr/>
        </p:nvSpPr>
        <p:spPr bwMode="auto">
          <a:xfrm>
            <a:off x="7412038" y="2462213"/>
            <a:ext cx="600075" cy="782637"/>
          </a:xfrm>
          <a:custGeom>
            <a:avLst/>
            <a:gdLst>
              <a:gd name="T0" fmla="*/ 742 w 1097"/>
              <a:gd name="T1" fmla="*/ 209 h 1435"/>
              <a:gd name="T2" fmla="*/ 1058 w 1097"/>
              <a:gd name="T3" fmla="*/ 264 h 1435"/>
              <a:gd name="T4" fmla="*/ 1033 w 1097"/>
              <a:gd name="T5" fmla="*/ 308 h 1435"/>
              <a:gd name="T6" fmla="*/ 843 w 1097"/>
              <a:gd name="T7" fmla="*/ 254 h 1435"/>
              <a:gd name="T8" fmla="*/ 945 w 1097"/>
              <a:gd name="T9" fmla="*/ 343 h 1435"/>
              <a:gd name="T10" fmla="*/ 893 w 1097"/>
              <a:gd name="T11" fmla="*/ 363 h 1435"/>
              <a:gd name="T12" fmla="*/ 741 w 1097"/>
              <a:gd name="T13" fmla="*/ 269 h 1435"/>
              <a:gd name="T14" fmla="*/ 691 w 1097"/>
              <a:gd name="T15" fmla="*/ 238 h 1435"/>
              <a:gd name="T16" fmla="*/ 742 w 1097"/>
              <a:gd name="T17" fmla="*/ 209 h 1435"/>
              <a:gd name="T18" fmla="*/ 555 w 1097"/>
              <a:gd name="T19" fmla="*/ 958 h 1435"/>
              <a:gd name="T20" fmla="*/ 555 w 1097"/>
              <a:gd name="T21" fmla="*/ 958 h 1435"/>
              <a:gd name="T22" fmla="*/ 585 w 1097"/>
              <a:gd name="T23" fmla="*/ 943 h 1435"/>
              <a:gd name="T24" fmla="*/ 594 w 1097"/>
              <a:gd name="T25" fmla="*/ 919 h 1435"/>
              <a:gd name="T26" fmla="*/ 586 w 1097"/>
              <a:gd name="T27" fmla="*/ 898 h 1435"/>
              <a:gd name="T28" fmla="*/ 555 w 1097"/>
              <a:gd name="T29" fmla="*/ 881 h 1435"/>
              <a:gd name="T30" fmla="*/ 555 w 1097"/>
              <a:gd name="T31" fmla="*/ 958 h 1435"/>
              <a:gd name="T32" fmla="*/ 519 w 1097"/>
              <a:gd name="T33" fmla="*/ 721 h 1435"/>
              <a:gd name="T34" fmla="*/ 519 w 1097"/>
              <a:gd name="T35" fmla="*/ 721 h 1435"/>
              <a:gd name="T36" fmla="*/ 498 w 1097"/>
              <a:gd name="T37" fmla="*/ 769 h 1435"/>
              <a:gd name="T38" fmla="*/ 519 w 1097"/>
              <a:gd name="T39" fmla="*/ 782 h 1435"/>
              <a:gd name="T40" fmla="*/ 519 w 1097"/>
              <a:gd name="T41" fmla="*/ 721 h 1435"/>
              <a:gd name="T42" fmla="*/ 674 w 1097"/>
              <a:gd name="T43" fmla="*/ 745 h 1435"/>
              <a:gd name="T44" fmla="*/ 674 w 1097"/>
              <a:gd name="T45" fmla="*/ 745 h 1435"/>
              <a:gd name="T46" fmla="*/ 585 w 1097"/>
              <a:gd name="T47" fmla="*/ 759 h 1435"/>
              <a:gd name="T48" fmla="*/ 555 w 1097"/>
              <a:gd name="T49" fmla="*/ 722 h 1435"/>
              <a:gd name="T50" fmla="*/ 555 w 1097"/>
              <a:gd name="T51" fmla="*/ 791 h 1435"/>
              <a:gd name="T52" fmla="*/ 653 w 1097"/>
              <a:gd name="T53" fmla="*/ 833 h 1435"/>
              <a:gd name="T54" fmla="*/ 633 w 1097"/>
              <a:gd name="T55" fmla="*/ 999 h 1435"/>
              <a:gd name="T56" fmla="*/ 555 w 1097"/>
              <a:gd name="T57" fmla="*/ 1020 h 1435"/>
              <a:gd name="T58" fmla="*/ 555 w 1097"/>
              <a:gd name="T59" fmla="*/ 1066 h 1435"/>
              <a:gd name="T60" fmla="*/ 519 w 1097"/>
              <a:gd name="T61" fmla="*/ 1066 h 1435"/>
              <a:gd name="T62" fmla="*/ 519 w 1097"/>
              <a:gd name="T63" fmla="*/ 1020 h 1435"/>
              <a:gd name="T64" fmla="*/ 386 w 1097"/>
              <a:gd name="T65" fmla="*/ 913 h 1435"/>
              <a:gd name="T66" fmla="*/ 484 w 1097"/>
              <a:gd name="T67" fmla="*/ 902 h 1435"/>
              <a:gd name="T68" fmla="*/ 519 w 1097"/>
              <a:gd name="T69" fmla="*/ 955 h 1435"/>
              <a:gd name="T70" fmla="*/ 519 w 1097"/>
              <a:gd name="T71" fmla="*/ 870 h 1435"/>
              <a:gd name="T72" fmla="*/ 450 w 1097"/>
              <a:gd name="T73" fmla="*/ 847 h 1435"/>
              <a:gd name="T74" fmla="*/ 430 w 1097"/>
              <a:gd name="T75" fmla="*/ 690 h 1435"/>
              <a:gd name="T76" fmla="*/ 519 w 1097"/>
              <a:gd name="T77" fmla="*/ 658 h 1435"/>
              <a:gd name="T78" fmla="*/ 519 w 1097"/>
              <a:gd name="T79" fmla="*/ 635 h 1435"/>
              <a:gd name="T80" fmla="*/ 555 w 1097"/>
              <a:gd name="T81" fmla="*/ 635 h 1435"/>
              <a:gd name="T82" fmla="*/ 555 w 1097"/>
              <a:gd name="T83" fmla="*/ 658 h 1435"/>
              <a:gd name="T84" fmla="*/ 674 w 1097"/>
              <a:gd name="T85" fmla="*/ 745 h 1435"/>
              <a:gd name="T86" fmla="*/ 19 w 1097"/>
              <a:gd name="T87" fmla="*/ 1010 h 1435"/>
              <a:gd name="T88" fmla="*/ 19 w 1097"/>
              <a:gd name="T89" fmla="*/ 1010 h 1435"/>
              <a:gd name="T90" fmla="*/ 1039 w 1097"/>
              <a:gd name="T91" fmla="*/ 1030 h 1435"/>
              <a:gd name="T92" fmla="*/ 645 w 1097"/>
              <a:gd name="T93" fmla="*/ 236 h 1435"/>
              <a:gd name="T94" fmla="*/ 790 w 1097"/>
              <a:gd name="T95" fmla="*/ 59 h 1435"/>
              <a:gd name="T96" fmla="*/ 547 w 1097"/>
              <a:gd name="T97" fmla="*/ 58 h 1435"/>
              <a:gd name="T98" fmla="*/ 353 w 1097"/>
              <a:gd name="T99" fmla="*/ 121 h 1435"/>
              <a:gd name="T100" fmla="*/ 444 w 1097"/>
              <a:gd name="T101" fmla="*/ 228 h 1435"/>
              <a:gd name="T102" fmla="*/ 19 w 1097"/>
              <a:gd name="T103" fmla="*/ 1010 h 143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097"/>
              <a:gd name="T157" fmla="*/ 0 h 1435"/>
              <a:gd name="T158" fmla="*/ 1097 w 1097"/>
              <a:gd name="T159" fmla="*/ 1435 h 143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097" h="1435">
                <a:moveTo>
                  <a:pt x="742" y="209"/>
                </a:moveTo>
                <a:cubicBezTo>
                  <a:pt x="861" y="197"/>
                  <a:pt x="958" y="200"/>
                  <a:pt x="1058" y="264"/>
                </a:cubicBezTo>
                <a:cubicBezTo>
                  <a:pt x="1097" y="288"/>
                  <a:pt x="1065" y="329"/>
                  <a:pt x="1033" y="308"/>
                </a:cubicBezTo>
                <a:cubicBezTo>
                  <a:pt x="974" y="271"/>
                  <a:pt x="914" y="256"/>
                  <a:pt x="843" y="254"/>
                </a:cubicBezTo>
                <a:cubicBezTo>
                  <a:pt x="878" y="274"/>
                  <a:pt x="922" y="306"/>
                  <a:pt x="945" y="343"/>
                </a:cubicBezTo>
                <a:cubicBezTo>
                  <a:pt x="967" y="377"/>
                  <a:pt x="916" y="401"/>
                  <a:pt x="893" y="363"/>
                </a:cubicBezTo>
                <a:cubicBezTo>
                  <a:pt x="865" y="316"/>
                  <a:pt x="781" y="273"/>
                  <a:pt x="741" y="269"/>
                </a:cubicBezTo>
                <a:cubicBezTo>
                  <a:pt x="724" y="259"/>
                  <a:pt x="708" y="247"/>
                  <a:pt x="691" y="238"/>
                </a:cubicBezTo>
                <a:cubicBezTo>
                  <a:pt x="708" y="230"/>
                  <a:pt x="726" y="220"/>
                  <a:pt x="742" y="209"/>
                </a:cubicBezTo>
                <a:close/>
                <a:moveTo>
                  <a:pt x="555" y="958"/>
                </a:moveTo>
                <a:lnTo>
                  <a:pt x="555" y="958"/>
                </a:lnTo>
                <a:cubicBezTo>
                  <a:pt x="568" y="955"/>
                  <a:pt x="578" y="950"/>
                  <a:pt x="585" y="943"/>
                </a:cubicBezTo>
                <a:cubicBezTo>
                  <a:pt x="591" y="936"/>
                  <a:pt x="594" y="928"/>
                  <a:pt x="594" y="919"/>
                </a:cubicBezTo>
                <a:cubicBezTo>
                  <a:pt x="594" y="912"/>
                  <a:pt x="592" y="905"/>
                  <a:pt x="586" y="898"/>
                </a:cubicBezTo>
                <a:cubicBezTo>
                  <a:pt x="581" y="892"/>
                  <a:pt x="570" y="886"/>
                  <a:pt x="555" y="881"/>
                </a:cubicBezTo>
                <a:lnTo>
                  <a:pt x="555" y="958"/>
                </a:lnTo>
                <a:close/>
                <a:moveTo>
                  <a:pt x="519" y="721"/>
                </a:moveTo>
                <a:lnTo>
                  <a:pt x="519" y="721"/>
                </a:lnTo>
                <a:cubicBezTo>
                  <a:pt x="497" y="728"/>
                  <a:pt x="481" y="748"/>
                  <a:pt x="498" y="769"/>
                </a:cubicBezTo>
                <a:cubicBezTo>
                  <a:pt x="502" y="774"/>
                  <a:pt x="509" y="779"/>
                  <a:pt x="519" y="782"/>
                </a:cubicBezTo>
                <a:lnTo>
                  <a:pt x="519" y="721"/>
                </a:lnTo>
                <a:close/>
                <a:moveTo>
                  <a:pt x="674" y="745"/>
                </a:moveTo>
                <a:lnTo>
                  <a:pt x="674" y="745"/>
                </a:lnTo>
                <a:lnTo>
                  <a:pt x="585" y="759"/>
                </a:lnTo>
                <a:cubicBezTo>
                  <a:pt x="577" y="740"/>
                  <a:pt x="573" y="732"/>
                  <a:pt x="555" y="722"/>
                </a:cubicBezTo>
                <a:lnTo>
                  <a:pt x="555" y="791"/>
                </a:lnTo>
                <a:cubicBezTo>
                  <a:pt x="604" y="804"/>
                  <a:pt x="636" y="818"/>
                  <a:pt x="653" y="833"/>
                </a:cubicBezTo>
                <a:cubicBezTo>
                  <a:pt x="706" y="880"/>
                  <a:pt x="690" y="962"/>
                  <a:pt x="633" y="999"/>
                </a:cubicBezTo>
                <a:cubicBezTo>
                  <a:pt x="611" y="1013"/>
                  <a:pt x="584" y="1019"/>
                  <a:pt x="555" y="1020"/>
                </a:cubicBezTo>
                <a:lnTo>
                  <a:pt x="555" y="1066"/>
                </a:lnTo>
                <a:lnTo>
                  <a:pt x="519" y="1066"/>
                </a:lnTo>
                <a:lnTo>
                  <a:pt x="519" y="1020"/>
                </a:lnTo>
                <a:cubicBezTo>
                  <a:pt x="447" y="1014"/>
                  <a:pt x="399" y="987"/>
                  <a:pt x="386" y="913"/>
                </a:cubicBezTo>
                <a:lnTo>
                  <a:pt x="484" y="902"/>
                </a:lnTo>
                <a:cubicBezTo>
                  <a:pt x="489" y="929"/>
                  <a:pt x="494" y="943"/>
                  <a:pt x="519" y="955"/>
                </a:cubicBezTo>
                <a:lnTo>
                  <a:pt x="519" y="870"/>
                </a:lnTo>
                <a:cubicBezTo>
                  <a:pt x="487" y="861"/>
                  <a:pt x="464" y="853"/>
                  <a:pt x="450" y="847"/>
                </a:cubicBezTo>
                <a:cubicBezTo>
                  <a:pt x="391" y="818"/>
                  <a:pt x="384" y="735"/>
                  <a:pt x="430" y="690"/>
                </a:cubicBezTo>
                <a:cubicBezTo>
                  <a:pt x="450" y="671"/>
                  <a:pt x="480" y="660"/>
                  <a:pt x="519" y="658"/>
                </a:cubicBezTo>
                <a:lnTo>
                  <a:pt x="519" y="635"/>
                </a:lnTo>
                <a:lnTo>
                  <a:pt x="555" y="635"/>
                </a:lnTo>
                <a:lnTo>
                  <a:pt x="555" y="658"/>
                </a:lnTo>
                <a:cubicBezTo>
                  <a:pt x="613" y="662"/>
                  <a:pt x="661" y="683"/>
                  <a:pt x="674" y="745"/>
                </a:cubicBezTo>
                <a:close/>
                <a:moveTo>
                  <a:pt x="19" y="1010"/>
                </a:moveTo>
                <a:lnTo>
                  <a:pt x="19" y="1010"/>
                </a:lnTo>
                <a:cubicBezTo>
                  <a:pt x="47" y="1410"/>
                  <a:pt x="970" y="1435"/>
                  <a:pt x="1039" y="1030"/>
                </a:cubicBezTo>
                <a:cubicBezTo>
                  <a:pt x="1094" y="711"/>
                  <a:pt x="844" y="315"/>
                  <a:pt x="645" y="236"/>
                </a:cubicBezTo>
                <a:cubicBezTo>
                  <a:pt x="739" y="209"/>
                  <a:pt x="782" y="158"/>
                  <a:pt x="790" y="59"/>
                </a:cubicBezTo>
                <a:cubicBezTo>
                  <a:pt x="691" y="118"/>
                  <a:pt x="643" y="121"/>
                  <a:pt x="547" y="58"/>
                </a:cubicBezTo>
                <a:cubicBezTo>
                  <a:pt x="461" y="0"/>
                  <a:pt x="308" y="2"/>
                  <a:pt x="353" y="121"/>
                </a:cubicBezTo>
                <a:cubicBezTo>
                  <a:pt x="367" y="157"/>
                  <a:pt x="400" y="197"/>
                  <a:pt x="444" y="228"/>
                </a:cubicBezTo>
                <a:cubicBezTo>
                  <a:pt x="118" y="385"/>
                  <a:pt x="0" y="750"/>
                  <a:pt x="19" y="1010"/>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lIns="68562" tIns="34281" rIns="68562" bIns="34281"/>
          <a:lstStyle/>
          <a:p>
            <a:endParaRPr lang="zh-CN" altLang="zh-CN" sz="1400">
              <a:solidFill>
                <a:srgbClr val="5F5F5F"/>
              </a:solidFill>
              <a:sym typeface="Calibri" panose="020F0502020204030204" pitchFamily="34" charset="0"/>
            </a:endParaRPr>
          </a:p>
        </p:txBody>
      </p:sp>
      <p:sp>
        <p:nvSpPr>
          <p:cNvPr id="29748" name="Freeform 3"/>
          <p:cNvSpPr>
            <a:spLocks noChangeArrowheads="1"/>
          </p:cNvSpPr>
          <p:nvPr/>
        </p:nvSpPr>
        <p:spPr bwMode="auto">
          <a:xfrm>
            <a:off x="2098675" y="6543675"/>
            <a:ext cx="593725" cy="595313"/>
          </a:xfrm>
          <a:custGeom>
            <a:avLst/>
            <a:gdLst>
              <a:gd name="T0" fmla="*/ 317501 w 649288"/>
              <a:gd name="T1" fmla="*/ 0 h 649287"/>
              <a:gd name="T2" fmla="*/ 393701 w 649288"/>
              <a:gd name="T3" fmla="*/ 7937 h 649287"/>
              <a:gd name="T4" fmla="*/ 412730 w 649288"/>
              <a:gd name="T5" fmla="*/ 94070 h 649287"/>
              <a:gd name="T6" fmla="*/ 432413 w 649288"/>
              <a:gd name="T7" fmla="*/ 101205 h 649287"/>
              <a:gd name="T8" fmla="*/ 464868 w 649288"/>
              <a:gd name="T9" fmla="*/ 120995 h 649287"/>
              <a:gd name="T10" fmla="*/ 546101 w 649288"/>
              <a:gd name="T11" fmla="*/ 87313 h 649287"/>
              <a:gd name="T12" fmla="*/ 595313 w 649288"/>
              <a:gd name="T13" fmla="*/ 147638 h 649287"/>
              <a:gd name="T14" fmla="*/ 548746 w 649288"/>
              <a:gd name="T15" fmla="*/ 220957 h 649287"/>
              <a:gd name="T16" fmla="*/ 557723 w 649288"/>
              <a:gd name="T17" fmla="*/ 239746 h 649287"/>
              <a:gd name="T18" fmla="*/ 565985 w 649288"/>
              <a:gd name="T19" fmla="*/ 279785 h 649287"/>
              <a:gd name="T20" fmla="*/ 649288 w 649288"/>
              <a:gd name="T21" fmla="*/ 314325 h 649287"/>
              <a:gd name="T22" fmla="*/ 642938 w 649288"/>
              <a:gd name="T23" fmla="*/ 390525 h 649287"/>
              <a:gd name="T24" fmla="*/ 554781 w 649288"/>
              <a:gd name="T25" fmla="*/ 409778 h 649287"/>
              <a:gd name="T26" fmla="*/ 542320 w 649288"/>
              <a:gd name="T27" fmla="*/ 441665 h 649287"/>
              <a:gd name="T28" fmla="*/ 525918 w 649288"/>
              <a:gd name="T29" fmla="*/ 464554 h 649287"/>
              <a:gd name="T30" fmla="*/ 560388 w 649288"/>
              <a:gd name="T31" fmla="*/ 547688 h 649287"/>
              <a:gd name="T32" fmla="*/ 500063 w 649288"/>
              <a:gd name="T33" fmla="*/ 596900 h 649287"/>
              <a:gd name="T34" fmla="*/ 424832 w 649288"/>
              <a:gd name="T35" fmla="*/ 548101 h 649287"/>
              <a:gd name="T36" fmla="*/ 408777 w 649288"/>
              <a:gd name="T37" fmla="*/ 556207 h 649287"/>
              <a:gd name="T38" fmla="*/ 367585 w 649288"/>
              <a:gd name="T39" fmla="*/ 566783 h 649287"/>
              <a:gd name="T40" fmla="*/ 333376 w 649288"/>
              <a:gd name="T41" fmla="*/ 649287 h 649287"/>
              <a:gd name="T42" fmla="*/ 255588 w 649288"/>
              <a:gd name="T43" fmla="*/ 641350 h 649287"/>
              <a:gd name="T44" fmla="*/ 237123 w 649288"/>
              <a:gd name="T45" fmla="*/ 553129 h 649287"/>
              <a:gd name="T46" fmla="*/ 205664 w 649288"/>
              <a:gd name="T47" fmla="*/ 540895 h 649287"/>
              <a:gd name="T48" fmla="*/ 184716 w 649288"/>
              <a:gd name="T49" fmla="*/ 525926 h 649287"/>
              <a:gd name="T50" fmla="*/ 101601 w 649288"/>
              <a:gd name="T51" fmla="*/ 560388 h 649287"/>
              <a:gd name="T52" fmla="*/ 52388 w 649288"/>
              <a:gd name="T53" fmla="*/ 500063 h 649287"/>
              <a:gd name="T54" fmla="*/ 100490 w 649288"/>
              <a:gd name="T55" fmla="*/ 425907 h 649287"/>
              <a:gd name="T56" fmla="*/ 91334 w 649288"/>
              <a:gd name="T57" fmla="*/ 407740 h 649287"/>
              <a:gd name="T58" fmla="*/ 80918 w 649288"/>
              <a:gd name="T59" fmla="*/ 366926 h 649287"/>
              <a:gd name="T60" fmla="*/ 0 w 649288"/>
              <a:gd name="T61" fmla="*/ 333375 h 649287"/>
              <a:gd name="T62" fmla="*/ 7937 w 649288"/>
              <a:gd name="T63" fmla="*/ 255588 h 649287"/>
              <a:gd name="T64" fmla="*/ 94980 w 649288"/>
              <a:gd name="T65" fmla="*/ 236357 h 649287"/>
              <a:gd name="T66" fmla="*/ 108451 w 649288"/>
              <a:gd name="T67" fmla="*/ 202540 h 649287"/>
              <a:gd name="T68" fmla="*/ 123332 w 649288"/>
              <a:gd name="T69" fmla="*/ 182620 h 649287"/>
              <a:gd name="T70" fmla="*/ 90488 w 649288"/>
              <a:gd name="T71" fmla="*/ 100013 h 649287"/>
              <a:gd name="T72" fmla="*/ 149226 w 649288"/>
              <a:gd name="T73" fmla="*/ 50800 h 649287"/>
              <a:gd name="T74" fmla="*/ 225205 w 649288"/>
              <a:gd name="T75" fmla="*/ 99427 h 649287"/>
              <a:gd name="T76" fmla="*/ 251847 w 649288"/>
              <a:gd name="T77" fmla="*/ 87446 h 649287"/>
              <a:gd name="T78" fmla="*/ 281793 w 649288"/>
              <a:gd name="T79" fmla="*/ 83658 h 64928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649288"/>
              <a:gd name="T121" fmla="*/ 0 h 649287"/>
              <a:gd name="T122" fmla="*/ 649288 w 649288"/>
              <a:gd name="T123" fmla="*/ 649287 h 649287"/>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649288" h="649287">
                <a:moveTo>
                  <a:pt x="317501" y="0"/>
                </a:moveTo>
                <a:lnTo>
                  <a:pt x="393701" y="7937"/>
                </a:lnTo>
                <a:lnTo>
                  <a:pt x="412730" y="94070"/>
                </a:lnTo>
                <a:lnTo>
                  <a:pt x="432413" y="101205"/>
                </a:lnTo>
                <a:lnTo>
                  <a:pt x="464868" y="120995"/>
                </a:lnTo>
                <a:lnTo>
                  <a:pt x="546101" y="87313"/>
                </a:lnTo>
                <a:lnTo>
                  <a:pt x="595313" y="147638"/>
                </a:lnTo>
                <a:lnTo>
                  <a:pt x="548746" y="220957"/>
                </a:lnTo>
                <a:lnTo>
                  <a:pt x="557723" y="239746"/>
                </a:lnTo>
                <a:lnTo>
                  <a:pt x="565985" y="279785"/>
                </a:lnTo>
                <a:lnTo>
                  <a:pt x="649288" y="314325"/>
                </a:lnTo>
                <a:lnTo>
                  <a:pt x="642938" y="390525"/>
                </a:lnTo>
                <a:lnTo>
                  <a:pt x="554781" y="409778"/>
                </a:lnTo>
                <a:lnTo>
                  <a:pt x="542320" y="441665"/>
                </a:lnTo>
                <a:lnTo>
                  <a:pt x="525918" y="464554"/>
                </a:lnTo>
                <a:lnTo>
                  <a:pt x="560388" y="547688"/>
                </a:lnTo>
                <a:lnTo>
                  <a:pt x="500063" y="596900"/>
                </a:lnTo>
                <a:lnTo>
                  <a:pt x="424832" y="548101"/>
                </a:lnTo>
                <a:lnTo>
                  <a:pt x="408777" y="556207"/>
                </a:lnTo>
                <a:lnTo>
                  <a:pt x="367585" y="566783"/>
                </a:lnTo>
                <a:lnTo>
                  <a:pt x="333376" y="649287"/>
                </a:lnTo>
                <a:lnTo>
                  <a:pt x="255588" y="641350"/>
                </a:lnTo>
                <a:lnTo>
                  <a:pt x="237123" y="553129"/>
                </a:lnTo>
                <a:lnTo>
                  <a:pt x="205664" y="540895"/>
                </a:lnTo>
                <a:lnTo>
                  <a:pt x="184716" y="525926"/>
                </a:lnTo>
                <a:lnTo>
                  <a:pt x="101601" y="560388"/>
                </a:lnTo>
                <a:lnTo>
                  <a:pt x="52388" y="500063"/>
                </a:lnTo>
                <a:lnTo>
                  <a:pt x="100490" y="425907"/>
                </a:lnTo>
                <a:lnTo>
                  <a:pt x="91334" y="407740"/>
                </a:lnTo>
                <a:lnTo>
                  <a:pt x="80918" y="366926"/>
                </a:lnTo>
                <a:lnTo>
                  <a:pt x="0" y="333375"/>
                </a:lnTo>
                <a:lnTo>
                  <a:pt x="7937" y="255588"/>
                </a:lnTo>
                <a:lnTo>
                  <a:pt x="94980" y="236357"/>
                </a:lnTo>
                <a:lnTo>
                  <a:pt x="108451" y="202540"/>
                </a:lnTo>
                <a:lnTo>
                  <a:pt x="123332" y="182620"/>
                </a:lnTo>
                <a:lnTo>
                  <a:pt x="90488" y="100013"/>
                </a:lnTo>
                <a:lnTo>
                  <a:pt x="149226" y="50800"/>
                </a:lnTo>
                <a:lnTo>
                  <a:pt x="225205" y="99427"/>
                </a:lnTo>
                <a:lnTo>
                  <a:pt x="251847" y="87446"/>
                </a:lnTo>
                <a:lnTo>
                  <a:pt x="281793" y="83658"/>
                </a:lnTo>
                <a:close/>
              </a:path>
            </a:pathLst>
          </a:custGeom>
          <a:solidFill>
            <a:srgbClr val="52C4F9"/>
          </a:solidFill>
          <a:ln>
            <a:noFill/>
          </a:ln>
          <a:extLst>
            <a:ext uri="{91240B29-F687-4F45-9708-019B960494DF}">
              <a14:hiddenLine xmlns:a14="http://schemas.microsoft.com/office/drawing/2010/main" w="9525">
                <a:solidFill>
                  <a:srgbClr val="000000"/>
                </a:solidFill>
                <a:bevel/>
              </a14:hiddenLine>
            </a:ext>
          </a:extLst>
        </p:spPr>
        <p:txBody>
          <a:bodyPr lIns="83743" tIns="41872" rIns="83743" bIns="41872"/>
          <a:lstStyle/>
          <a:p>
            <a:pPr algn="just">
              <a:lnSpc>
                <a:spcPct val="120000"/>
              </a:lnSpc>
            </a:pPr>
            <a:endParaRPr lang="zh-CN" altLang="zh-CN" sz="900">
              <a:solidFill>
                <a:srgbClr val="5F5F5F"/>
              </a:solidFill>
              <a:latin typeface="Arial" panose="020B0604020202020204" pitchFamily="34" charset="0"/>
              <a:ea typeface="微软雅黑" panose="020B0503020204020204" pitchFamily="34" charset="-122"/>
              <a:sym typeface="Arial" panose="020B0604020202020204" pitchFamily="34" charset="0"/>
            </a:endParaRPr>
          </a:p>
        </p:txBody>
      </p:sp>
      <p:sp>
        <p:nvSpPr>
          <p:cNvPr id="29749" name="Freeform 4"/>
          <p:cNvSpPr>
            <a:spLocks noChangeArrowheads="1"/>
          </p:cNvSpPr>
          <p:nvPr/>
        </p:nvSpPr>
        <p:spPr bwMode="auto">
          <a:xfrm>
            <a:off x="1514475" y="5849938"/>
            <a:ext cx="914400" cy="912812"/>
          </a:xfrm>
          <a:custGeom>
            <a:avLst/>
            <a:gdLst>
              <a:gd name="T0" fmla="*/ 414337 w 998538"/>
              <a:gd name="T1" fmla="*/ 0 h 996950"/>
              <a:gd name="T2" fmla="*/ 479337 w 998538"/>
              <a:gd name="T3" fmla="*/ 109032 h 996950"/>
              <a:gd name="T4" fmla="*/ 546972 w 998538"/>
              <a:gd name="T5" fmla="*/ 110548 h 996950"/>
              <a:gd name="T6" fmla="*/ 620653 w 998538"/>
              <a:gd name="T7" fmla="*/ 127113 h 996950"/>
              <a:gd name="T8" fmla="*/ 711201 w 998538"/>
              <a:gd name="T9" fmla="*/ 39688 h 996950"/>
              <a:gd name="T10" fmla="*/ 792163 w 998538"/>
              <a:gd name="T11" fmla="*/ 87313 h 996950"/>
              <a:gd name="T12" fmla="*/ 760994 w 998538"/>
              <a:gd name="T13" fmla="*/ 208872 h 996950"/>
              <a:gd name="T14" fmla="*/ 805799 w 998538"/>
              <a:gd name="T15" fmla="*/ 254804 h 996950"/>
              <a:gd name="T16" fmla="*/ 838031 w 998538"/>
              <a:gd name="T17" fmla="*/ 301428 h 996950"/>
              <a:gd name="T18" fmla="*/ 847795 w 998538"/>
              <a:gd name="T19" fmla="*/ 321218 h 996950"/>
              <a:gd name="T20" fmla="*/ 973138 w 998538"/>
              <a:gd name="T21" fmla="*/ 322263 h 996950"/>
              <a:gd name="T22" fmla="*/ 998538 w 998538"/>
              <a:gd name="T23" fmla="*/ 414338 h 996950"/>
              <a:gd name="T24" fmla="*/ 890497 w 998538"/>
              <a:gd name="T25" fmla="*/ 478747 h 996950"/>
              <a:gd name="T26" fmla="*/ 890774 w 998538"/>
              <a:gd name="T27" fmla="*/ 527148 h 996950"/>
              <a:gd name="T28" fmla="*/ 882299 w 998538"/>
              <a:gd name="T29" fmla="*/ 584940 h 996950"/>
              <a:gd name="T30" fmla="*/ 871815 w 998538"/>
              <a:gd name="T31" fmla="*/ 619468 h 996950"/>
              <a:gd name="T32" fmla="*/ 958851 w 998538"/>
              <a:gd name="T33" fmla="*/ 709612 h 996950"/>
              <a:gd name="T34" fmla="*/ 911226 w 998538"/>
              <a:gd name="T35" fmla="*/ 792162 h 996950"/>
              <a:gd name="T36" fmla="*/ 787774 w 998538"/>
              <a:gd name="T37" fmla="*/ 760508 h 996950"/>
              <a:gd name="T38" fmla="*/ 772513 w 998538"/>
              <a:gd name="T39" fmla="*/ 780248 h 996950"/>
              <a:gd name="T40" fmla="*/ 680686 w 998538"/>
              <a:gd name="T41" fmla="*/ 846352 h 996950"/>
              <a:gd name="T42" fmla="*/ 677312 w 998538"/>
              <a:gd name="T43" fmla="*/ 847695 h 996950"/>
              <a:gd name="T44" fmla="*/ 676276 w 998538"/>
              <a:gd name="T45" fmla="*/ 973138 h 996950"/>
              <a:gd name="T46" fmla="*/ 584201 w 998538"/>
              <a:gd name="T47" fmla="*/ 996950 h 996950"/>
              <a:gd name="T48" fmla="*/ 519821 w 998538"/>
              <a:gd name="T49" fmla="*/ 888959 h 996950"/>
              <a:gd name="T50" fmla="*/ 470892 w 998538"/>
              <a:gd name="T51" fmla="*/ 889254 h 996950"/>
              <a:gd name="T52" fmla="*/ 379143 w 998538"/>
              <a:gd name="T53" fmla="*/ 870730 h 996950"/>
              <a:gd name="T54" fmla="*/ 288925 w 998538"/>
              <a:gd name="T55" fmla="*/ 958850 h 996950"/>
              <a:gd name="T56" fmla="*/ 206375 w 998538"/>
              <a:gd name="T57" fmla="*/ 911225 h 996950"/>
              <a:gd name="T58" fmla="*/ 237029 w 998538"/>
              <a:gd name="T59" fmla="*/ 786493 h 996950"/>
              <a:gd name="T60" fmla="*/ 207771 w 998538"/>
              <a:gd name="T61" fmla="*/ 761387 h 996950"/>
              <a:gd name="T62" fmla="*/ 151139 w 998538"/>
              <a:gd name="T63" fmla="*/ 680106 h 996950"/>
              <a:gd name="T64" fmla="*/ 149800 w 998538"/>
              <a:gd name="T65" fmla="*/ 676770 h 996950"/>
              <a:gd name="T66" fmla="*/ 23812 w 998538"/>
              <a:gd name="T67" fmla="*/ 674687 h 996950"/>
              <a:gd name="T68" fmla="*/ 0 w 998538"/>
              <a:gd name="T69" fmla="*/ 582612 h 996950"/>
              <a:gd name="T70" fmla="*/ 108043 w 998538"/>
              <a:gd name="T71" fmla="*/ 519241 h 996950"/>
              <a:gd name="T72" fmla="*/ 107765 w 998538"/>
              <a:gd name="T73" fmla="*/ 470735 h 996950"/>
              <a:gd name="T74" fmla="*/ 126816 w 998538"/>
              <a:gd name="T75" fmla="*/ 377577 h 996950"/>
              <a:gd name="T76" fmla="*/ 39688 w 998538"/>
              <a:gd name="T77" fmla="*/ 287338 h 996950"/>
              <a:gd name="T78" fmla="*/ 87313 w 998538"/>
              <a:gd name="T79" fmla="*/ 206375 h 996950"/>
              <a:gd name="T80" fmla="*/ 210783 w 998538"/>
              <a:gd name="T81" fmla="*/ 238034 h 996950"/>
              <a:gd name="T82" fmla="*/ 236348 w 998538"/>
              <a:gd name="T83" fmla="*/ 208415 h 996950"/>
              <a:gd name="T84" fmla="*/ 317853 w 998538"/>
              <a:gd name="T85" fmla="*/ 151801 h 996950"/>
              <a:gd name="T86" fmla="*/ 321216 w 998538"/>
              <a:gd name="T87" fmla="*/ 150452 h 996950"/>
              <a:gd name="T88" fmla="*/ 322262 w 998538"/>
              <a:gd name="T89" fmla="*/ 23812 h 99695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998538"/>
              <a:gd name="T136" fmla="*/ 0 h 996950"/>
              <a:gd name="T137" fmla="*/ 998538 w 998538"/>
              <a:gd name="T138" fmla="*/ 996950 h 99695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998538" h="996950">
                <a:moveTo>
                  <a:pt x="414337" y="0"/>
                </a:moveTo>
                <a:lnTo>
                  <a:pt x="479337" y="109032"/>
                </a:lnTo>
                <a:lnTo>
                  <a:pt x="546972" y="110548"/>
                </a:lnTo>
                <a:lnTo>
                  <a:pt x="620653" y="127113"/>
                </a:lnTo>
                <a:lnTo>
                  <a:pt x="711201" y="39688"/>
                </a:lnTo>
                <a:lnTo>
                  <a:pt x="792163" y="87313"/>
                </a:lnTo>
                <a:lnTo>
                  <a:pt x="760994" y="208872"/>
                </a:lnTo>
                <a:lnTo>
                  <a:pt x="805799" y="254804"/>
                </a:lnTo>
                <a:cubicBezTo>
                  <a:pt x="817614" y="269493"/>
                  <a:pt x="828398" y="285067"/>
                  <a:pt x="838031" y="301428"/>
                </a:cubicBezTo>
                <a:lnTo>
                  <a:pt x="847795" y="321218"/>
                </a:lnTo>
                <a:lnTo>
                  <a:pt x="973138" y="322263"/>
                </a:lnTo>
                <a:lnTo>
                  <a:pt x="998538" y="414338"/>
                </a:lnTo>
                <a:lnTo>
                  <a:pt x="890497" y="478747"/>
                </a:lnTo>
                <a:lnTo>
                  <a:pt x="890774" y="527148"/>
                </a:lnTo>
                <a:cubicBezTo>
                  <a:pt x="889384" y="546811"/>
                  <a:pt x="886525" y="566115"/>
                  <a:pt x="882299" y="584940"/>
                </a:cubicBezTo>
                <a:lnTo>
                  <a:pt x="871815" y="619468"/>
                </a:lnTo>
                <a:lnTo>
                  <a:pt x="958851" y="709612"/>
                </a:lnTo>
                <a:lnTo>
                  <a:pt x="911226" y="792162"/>
                </a:lnTo>
                <a:lnTo>
                  <a:pt x="787774" y="760508"/>
                </a:lnTo>
                <a:lnTo>
                  <a:pt x="772513" y="780248"/>
                </a:lnTo>
                <a:cubicBezTo>
                  <a:pt x="745462" y="806425"/>
                  <a:pt x="714580" y="828779"/>
                  <a:pt x="680686" y="846352"/>
                </a:cubicBezTo>
                <a:lnTo>
                  <a:pt x="677312" y="847695"/>
                </a:lnTo>
                <a:lnTo>
                  <a:pt x="676276" y="973138"/>
                </a:lnTo>
                <a:lnTo>
                  <a:pt x="584201" y="996950"/>
                </a:lnTo>
                <a:lnTo>
                  <a:pt x="519821" y="888959"/>
                </a:lnTo>
                <a:lnTo>
                  <a:pt x="470892" y="889254"/>
                </a:lnTo>
                <a:lnTo>
                  <a:pt x="379143" y="870730"/>
                </a:lnTo>
                <a:lnTo>
                  <a:pt x="288925" y="958850"/>
                </a:lnTo>
                <a:lnTo>
                  <a:pt x="206375" y="911225"/>
                </a:lnTo>
                <a:lnTo>
                  <a:pt x="237029" y="786493"/>
                </a:lnTo>
                <a:lnTo>
                  <a:pt x="207771" y="761387"/>
                </a:lnTo>
                <a:cubicBezTo>
                  <a:pt x="185674" y="736979"/>
                  <a:pt x="166586" y="709707"/>
                  <a:pt x="151139" y="680106"/>
                </a:cubicBezTo>
                <a:lnTo>
                  <a:pt x="149800" y="676770"/>
                </a:lnTo>
                <a:lnTo>
                  <a:pt x="23812" y="674687"/>
                </a:lnTo>
                <a:lnTo>
                  <a:pt x="0" y="582612"/>
                </a:lnTo>
                <a:lnTo>
                  <a:pt x="108043" y="519241"/>
                </a:lnTo>
                <a:lnTo>
                  <a:pt x="107765" y="470735"/>
                </a:lnTo>
                <a:lnTo>
                  <a:pt x="126816" y="377577"/>
                </a:lnTo>
                <a:lnTo>
                  <a:pt x="39688" y="287338"/>
                </a:lnTo>
                <a:lnTo>
                  <a:pt x="87313" y="206375"/>
                </a:lnTo>
                <a:lnTo>
                  <a:pt x="210783" y="238034"/>
                </a:lnTo>
                <a:lnTo>
                  <a:pt x="236348" y="208415"/>
                </a:lnTo>
                <a:cubicBezTo>
                  <a:pt x="260844" y="186335"/>
                  <a:pt x="288196" y="167250"/>
                  <a:pt x="317853" y="151801"/>
                </a:cubicBezTo>
                <a:lnTo>
                  <a:pt x="321216" y="150452"/>
                </a:lnTo>
                <a:lnTo>
                  <a:pt x="322262" y="23812"/>
                </a:lnTo>
                <a:close/>
              </a:path>
            </a:pathLst>
          </a:custGeom>
          <a:solidFill>
            <a:schemeClr val="accent1"/>
          </a:solidFill>
          <a:ln>
            <a:noFill/>
          </a:ln>
          <a:extLst>
            <a:ext uri="{91240B29-F687-4F45-9708-019B960494DF}">
              <a14:hiddenLine xmlns:a14="http://schemas.microsoft.com/office/drawing/2010/main" w="9525">
                <a:solidFill>
                  <a:srgbClr val="000000"/>
                </a:solidFill>
                <a:bevel/>
              </a14:hiddenLine>
            </a:ext>
          </a:extLst>
        </p:spPr>
        <p:txBody>
          <a:bodyPr lIns="83743" tIns="41872" rIns="83743" bIns="41872"/>
          <a:lstStyle/>
          <a:p>
            <a:pPr algn="just">
              <a:lnSpc>
                <a:spcPct val="120000"/>
              </a:lnSpc>
            </a:pPr>
            <a:endParaRPr lang="zh-CN" altLang="zh-CN" sz="900">
              <a:solidFill>
                <a:srgbClr val="5F5F5F"/>
              </a:solidFill>
              <a:latin typeface="Arial" panose="020B0604020202020204" pitchFamily="34" charset="0"/>
              <a:ea typeface="微软雅黑" panose="020B0503020204020204" pitchFamily="34" charset="-122"/>
              <a:sym typeface="Arial" panose="020B0604020202020204" pitchFamily="34" charset="0"/>
            </a:endParaRPr>
          </a:p>
        </p:txBody>
      </p:sp>
      <p:sp>
        <p:nvSpPr>
          <p:cNvPr id="29750" name="Freeform 5"/>
          <p:cNvSpPr>
            <a:spLocks noChangeArrowheads="1"/>
          </p:cNvSpPr>
          <p:nvPr/>
        </p:nvSpPr>
        <p:spPr bwMode="auto">
          <a:xfrm>
            <a:off x="531813" y="3756025"/>
            <a:ext cx="1482725" cy="1481138"/>
          </a:xfrm>
          <a:custGeom>
            <a:avLst/>
            <a:gdLst>
              <a:gd name="T0" fmla="*/ 0 w 1619250"/>
              <a:gd name="T1" fmla="*/ 0 h 1617662"/>
              <a:gd name="T2" fmla="*/ 1619250 w 1619250"/>
              <a:gd name="T3" fmla="*/ 1617662 h 1617662"/>
            </a:gdLst>
            <a:ahLst/>
            <a:cxnLst/>
            <a:rect l="T0" t="T1" r="T2" b="T3"/>
            <a:pathLst>
              <a:path w="1619250" h="1617662">
                <a:moveTo>
                  <a:pt x="847725" y="0"/>
                </a:moveTo>
                <a:lnTo>
                  <a:pt x="949326" y="11113"/>
                </a:lnTo>
                <a:lnTo>
                  <a:pt x="970985" y="154479"/>
                </a:lnTo>
                <a:lnTo>
                  <a:pt x="1020676" y="165666"/>
                </a:lnTo>
                <a:lnTo>
                  <a:pt x="1059385" y="182405"/>
                </a:lnTo>
                <a:lnTo>
                  <a:pt x="1158875" y="77787"/>
                </a:lnTo>
                <a:lnTo>
                  <a:pt x="1249362" y="128587"/>
                </a:lnTo>
                <a:lnTo>
                  <a:pt x="1212628" y="267361"/>
                </a:lnTo>
                <a:lnTo>
                  <a:pt x="1233852" y="281489"/>
                </a:lnTo>
                <a:lnTo>
                  <a:pt x="1276002" y="322146"/>
                </a:lnTo>
                <a:lnTo>
                  <a:pt x="1409700" y="263525"/>
                </a:lnTo>
                <a:lnTo>
                  <a:pt x="1473200" y="344488"/>
                </a:lnTo>
                <a:lnTo>
                  <a:pt x="1387587" y="458303"/>
                </a:lnTo>
                <a:lnTo>
                  <a:pt x="1394228" y="467599"/>
                </a:lnTo>
                <a:lnTo>
                  <a:pt x="1431944" y="542726"/>
                </a:lnTo>
                <a:lnTo>
                  <a:pt x="1574800" y="539750"/>
                </a:lnTo>
                <a:lnTo>
                  <a:pt x="1603375" y="638175"/>
                </a:lnTo>
                <a:lnTo>
                  <a:pt x="1477160" y="710875"/>
                </a:lnTo>
                <a:lnTo>
                  <a:pt x="1483169" y="742768"/>
                </a:lnTo>
                <a:lnTo>
                  <a:pt x="1485310" y="795975"/>
                </a:lnTo>
                <a:lnTo>
                  <a:pt x="1619250" y="847724"/>
                </a:lnTo>
                <a:lnTo>
                  <a:pt x="1606550" y="949324"/>
                </a:lnTo>
                <a:lnTo>
                  <a:pt x="1466784" y="969434"/>
                </a:lnTo>
                <a:lnTo>
                  <a:pt x="1466709" y="969830"/>
                </a:lnTo>
                <a:cubicBezTo>
                  <a:pt x="1460705" y="994163"/>
                  <a:pt x="1453369" y="1018089"/>
                  <a:pt x="1444759" y="1041504"/>
                </a:cubicBezTo>
                <a:lnTo>
                  <a:pt x="1436556" y="1059607"/>
                </a:lnTo>
                <a:lnTo>
                  <a:pt x="1539875" y="1158875"/>
                </a:lnTo>
                <a:lnTo>
                  <a:pt x="1490663" y="1247775"/>
                </a:lnTo>
                <a:lnTo>
                  <a:pt x="1352092" y="1212374"/>
                </a:lnTo>
                <a:lnTo>
                  <a:pt x="1349843" y="1215872"/>
                </a:lnTo>
                <a:lnTo>
                  <a:pt x="1294635" y="1274490"/>
                </a:lnTo>
                <a:lnTo>
                  <a:pt x="1354138" y="1408112"/>
                </a:lnTo>
                <a:lnTo>
                  <a:pt x="1273176" y="1473199"/>
                </a:lnTo>
                <a:lnTo>
                  <a:pt x="1157217" y="1385195"/>
                </a:lnTo>
                <a:lnTo>
                  <a:pt x="1120350" y="1409895"/>
                </a:lnTo>
                <a:lnTo>
                  <a:pt x="1075411" y="1427570"/>
                </a:lnTo>
                <a:lnTo>
                  <a:pt x="1079500" y="1574800"/>
                </a:lnTo>
                <a:lnTo>
                  <a:pt x="979488" y="1603375"/>
                </a:lnTo>
                <a:lnTo>
                  <a:pt x="906418" y="1476518"/>
                </a:lnTo>
                <a:lnTo>
                  <a:pt x="874521" y="1482591"/>
                </a:lnTo>
                <a:lnTo>
                  <a:pt x="821659" y="1484809"/>
                </a:lnTo>
                <a:lnTo>
                  <a:pt x="769938" y="1617662"/>
                </a:lnTo>
                <a:lnTo>
                  <a:pt x="668337" y="1606550"/>
                </a:lnTo>
                <a:lnTo>
                  <a:pt x="648200" y="1466596"/>
                </a:lnTo>
                <a:lnTo>
                  <a:pt x="647485" y="1466463"/>
                </a:lnTo>
                <a:cubicBezTo>
                  <a:pt x="623160" y="1460484"/>
                  <a:pt x="599240" y="1453170"/>
                  <a:pt x="575832" y="1444578"/>
                </a:cubicBezTo>
                <a:lnTo>
                  <a:pt x="558072" y="1436539"/>
                </a:lnTo>
                <a:lnTo>
                  <a:pt x="458787" y="1539875"/>
                </a:lnTo>
                <a:lnTo>
                  <a:pt x="368300" y="1489075"/>
                </a:lnTo>
                <a:lnTo>
                  <a:pt x="404648" y="1351758"/>
                </a:lnTo>
                <a:lnTo>
                  <a:pt x="401488" y="1349726"/>
                </a:lnTo>
                <a:lnTo>
                  <a:pt x="342640" y="1294298"/>
                </a:lnTo>
                <a:lnTo>
                  <a:pt x="209550" y="1354137"/>
                </a:lnTo>
                <a:lnTo>
                  <a:pt x="146050" y="1273175"/>
                </a:lnTo>
                <a:lnTo>
                  <a:pt x="232208" y="1157271"/>
                </a:lnTo>
                <a:lnTo>
                  <a:pt x="207227" y="1120016"/>
                </a:lnTo>
                <a:lnTo>
                  <a:pt x="189389" y="1074838"/>
                </a:lnTo>
                <a:lnTo>
                  <a:pt x="42862" y="1077912"/>
                </a:lnTo>
                <a:lnTo>
                  <a:pt x="14287" y="979487"/>
                </a:lnTo>
                <a:lnTo>
                  <a:pt x="140548" y="906174"/>
                </a:lnTo>
                <a:lnTo>
                  <a:pt x="134493" y="874043"/>
                </a:lnTo>
                <a:lnTo>
                  <a:pt x="132361" y="821076"/>
                </a:lnTo>
                <a:lnTo>
                  <a:pt x="0" y="769937"/>
                </a:lnTo>
                <a:lnTo>
                  <a:pt x="11112" y="668337"/>
                </a:lnTo>
                <a:lnTo>
                  <a:pt x="150722" y="648393"/>
                </a:lnTo>
                <a:lnTo>
                  <a:pt x="150953" y="647170"/>
                </a:lnTo>
                <a:cubicBezTo>
                  <a:pt x="156957" y="622865"/>
                  <a:pt x="164293" y="598967"/>
                  <a:pt x="172903" y="575583"/>
                </a:cubicBezTo>
                <a:lnTo>
                  <a:pt x="180932" y="557888"/>
                </a:lnTo>
                <a:lnTo>
                  <a:pt x="77787" y="458787"/>
                </a:lnTo>
                <a:lnTo>
                  <a:pt x="128587" y="368300"/>
                </a:lnTo>
                <a:lnTo>
                  <a:pt x="265788" y="404618"/>
                </a:lnTo>
                <a:lnTo>
                  <a:pt x="267819" y="401465"/>
                </a:lnTo>
                <a:lnTo>
                  <a:pt x="323724" y="342199"/>
                </a:lnTo>
                <a:lnTo>
                  <a:pt x="265112" y="209550"/>
                </a:lnTo>
                <a:lnTo>
                  <a:pt x="344487" y="146050"/>
                </a:lnTo>
                <a:lnTo>
                  <a:pt x="460547" y="232325"/>
                </a:lnTo>
                <a:lnTo>
                  <a:pt x="497312" y="207728"/>
                </a:lnTo>
                <a:lnTo>
                  <a:pt x="542279" y="190056"/>
                </a:lnTo>
                <a:lnTo>
                  <a:pt x="538162" y="42862"/>
                </a:lnTo>
                <a:lnTo>
                  <a:pt x="638174" y="14287"/>
                </a:lnTo>
                <a:lnTo>
                  <a:pt x="711825" y="142152"/>
                </a:lnTo>
                <a:lnTo>
                  <a:pt x="759983" y="133603"/>
                </a:lnTo>
                <a:lnTo>
                  <a:pt x="796385" y="134513"/>
                </a:lnTo>
                <a:close/>
              </a:path>
            </a:pathLst>
          </a:custGeom>
          <a:solidFill>
            <a:srgbClr val="52C4F9"/>
          </a:solidFill>
          <a:ln>
            <a:noFill/>
          </a:ln>
          <a:extLst>
            <a:ext uri="{91240B29-F687-4F45-9708-019B960494DF}">
              <a14:hiddenLine xmlns:a14="http://schemas.microsoft.com/office/drawing/2010/main" w="9525">
                <a:solidFill>
                  <a:srgbClr val="000000"/>
                </a:solidFill>
                <a:bevel/>
              </a14:hiddenLine>
            </a:ext>
          </a:extLst>
        </p:spPr>
        <p:txBody>
          <a:bodyPr lIns="83743" tIns="41872" rIns="83743" bIns="41872"/>
          <a:lstStyle/>
          <a:p>
            <a:pPr algn="just">
              <a:lnSpc>
                <a:spcPct val="120000"/>
              </a:lnSpc>
            </a:pPr>
            <a:endParaRPr lang="zh-CN" altLang="zh-CN" sz="900">
              <a:solidFill>
                <a:srgbClr val="5F5F5F"/>
              </a:solidFill>
              <a:latin typeface="Arial" panose="020B0604020202020204" pitchFamily="34" charset="0"/>
              <a:ea typeface="微软雅黑" panose="020B0503020204020204" pitchFamily="34" charset="-122"/>
              <a:sym typeface="Arial" panose="020B0604020202020204" pitchFamily="34" charset="0"/>
            </a:endParaRPr>
          </a:p>
        </p:txBody>
      </p:sp>
      <p:sp>
        <p:nvSpPr>
          <p:cNvPr id="29751" name="Freeform 6"/>
          <p:cNvSpPr>
            <a:spLocks noChangeArrowheads="1"/>
          </p:cNvSpPr>
          <p:nvPr/>
        </p:nvSpPr>
        <p:spPr bwMode="auto">
          <a:xfrm>
            <a:off x="1765300" y="3267075"/>
            <a:ext cx="1076325" cy="1076325"/>
          </a:xfrm>
          <a:custGeom>
            <a:avLst/>
            <a:gdLst>
              <a:gd name="T0" fmla="*/ 0 w 1174750"/>
              <a:gd name="T1" fmla="*/ 0 h 1174750"/>
              <a:gd name="T2" fmla="*/ 1174750 w 1174750"/>
              <a:gd name="T3" fmla="*/ 1174750 h 1174750"/>
            </a:gdLst>
            <a:ahLst/>
            <a:cxnLst/>
            <a:rect l="T0" t="T1" r="T2" b="T3"/>
            <a:pathLst>
              <a:path w="1174750" h="1174750">
                <a:moveTo>
                  <a:pt x="615950" y="0"/>
                </a:moveTo>
                <a:lnTo>
                  <a:pt x="690562" y="7938"/>
                </a:lnTo>
                <a:lnTo>
                  <a:pt x="704967" y="112884"/>
                </a:lnTo>
                <a:lnTo>
                  <a:pt x="742050" y="121270"/>
                </a:lnTo>
                <a:lnTo>
                  <a:pt x="769468" y="133166"/>
                </a:lnTo>
                <a:lnTo>
                  <a:pt x="841375" y="57150"/>
                </a:lnTo>
                <a:lnTo>
                  <a:pt x="908050" y="93663"/>
                </a:lnTo>
                <a:lnTo>
                  <a:pt x="881353" y="195319"/>
                </a:lnTo>
                <a:lnTo>
                  <a:pt x="896621" y="205513"/>
                </a:lnTo>
                <a:lnTo>
                  <a:pt x="927173" y="235070"/>
                </a:lnTo>
                <a:lnTo>
                  <a:pt x="1022350" y="192087"/>
                </a:lnTo>
                <a:lnTo>
                  <a:pt x="1069975" y="250824"/>
                </a:lnTo>
                <a:lnTo>
                  <a:pt x="1008057" y="334058"/>
                </a:lnTo>
                <a:lnTo>
                  <a:pt x="1012850" y="340787"/>
                </a:lnTo>
                <a:lnTo>
                  <a:pt x="1035896" y="395218"/>
                </a:lnTo>
                <a:lnTo>
                  <a:pt x="1144588" y="392112"/>
                </a:lnTo>
                <a:lnTo>
                  <a:pt x="1165225" y="463549"/>
                </a:lnTo>
                <a:lnTo>
                  <a:pt x="1072819" y="516353"/>
                </a:lnTo>
                <a:lnTo>
                  <a:pt x="1077438" y="540687"/>
                </a:lnTo>
                <a:lnTo>
                  <a:pt x="1076865" y="577826"/>
                </a:lnTo>
                <a:lnTo>
                  <a:pt x="1174750" y="615950"/>
                </a:lnTo>
                <a:lnTo>
                  <a:pt x="1166813" y="690562"/>
                </a:lnTo>
                <a:lnTo>
                  <a:pt x="1062601" y="705007"/>
                </a:lnTo>
                <a:lnTo>
                  <a:pt x="1049710" y="757392"/>
                </a:lnTo>
                <a:lnTo>
                  <a:pt x="1043913" y="770170"/>
                </a:lnTo>
                <a:lnTo>
                  <a:pt x="1119188" y="841375"/>
                </a:lnTo>
                <a:lnTo>
                  <a:pt x="1082676" y="908050"/>
                </a:lnTo>
                <a:lnTo>
                  <a:pt x="982045" y="881886"/>
                </a:lnTo>
                <a:lnTo>
                  <a:pt x="980809" y="883806"/>
                </a:lnTo>
                <a:lnTo>
                  <a:pt x="940450" y="926599"/>
                </a:lnTo>
                <a:lnTo>
                  <a:pt x="982662" y="1022349"/>
                </a:lnTo>
                <a:lnTo>
                  <a:pt x="925512" y="1069974"/>
                </a:lnTo>
                <a:lnTo>
                  <a:pt x="840644" y="1006841"/>
                </a:lnTo>
                <a:lnTo>
                  <a:pt x="814145" y="1024591"/>
                </a:lnTo>
                <a:lnTo>
                  <a:pt x="781185" y="1037594"/>
                </a:lnTo>
                <a:lnTo>
                  <a:pt x="784225" y="1143000"/>
                </a:lnTo>
                <a:lnTo>
                  <a:pt x="711200" y="1163637"/>
                </a:lnTo>
                <a:lnTo>
                  <a:pt x="658868" y="1073062"/>
                </a:lnTo>
                <a:lnTo>
                  <a:pt x="635880" y="1077436"/>
                </a:lnTo>
                <a:lnTo>
                  <a:pt x="597489" y="1076843"/>
                </a:lnTo>
                <a:lnTo>
                  <a:pt x="560387" y="1174750"/>
                </a:lnTo>
                <a:lnTo>
                  <a:pt x="485774" y="1166813"/>
                </a:lnTo>
                <a:lnTo>
                  <a:pt x="470244" y="1062239"/>
                </a:lnTo>
                <a:lnTo>
                  <a:pt x="419327" y="1049708"/>
                </a:lnTo>
                <a:lnTo>
                  <a:pt x="404822" y="1043134"/>
                </a:lnTo>
                <a:lnTo>
                  <a:pt x="333374" y="1117600"/>
                </a:lnTo>
                <a:lnTo>
                  <a:pt x="268287" y="1081088"/>
                </a:lnTo>
                <a:lnTo>
                  <a:pt x="294359" y="981814"/>
                </a:lnTo>
                <a:lnTo>
                  <a:pt x="292795" y="980808"/>
                </a:lnTo>
                <a:lnTo>
                  <a:pt x="249696" y="940224"/>
                </a:lnTo>
                <a:lnTo>
                  <a:pt x="152399" y="982662"/>
                </a:lnTo>
                <a:lnTo>
                  <a:pt x="106362" y="925512"/>
                </a:lnTo>
                <a:lnTo>
                  <a:pt x="169531" y="840597"/>
                </a:lnTo>
                <a:lnTo>
                  <a:pt x="151782" y="814144"/>
                </a:lnTo>
                <a:lnTo>
                  <a:pt x="138529" y="780584"/>
                </a:lnTo>
                <a:lnTo>
                  <a:pt x="31749" y="782637"/>
                </a:lnTo>
                <a:lnTo>
                  <a:pt x="11112" y="712787"/>
                </a:lnTo>
                <a:lnTo>
                  <a:pt x="103243" y="658532"/>
                </a:lnTo>
                <a:lnTo>
                  <a:pt x="98900" y="635651"/>
                </a:lnTo>
                <a:lnTo>
                  <a:pt x="99486" y="597694"/>
                </a:lnTo>
                <a:lnTo>
                  <a:pt x="0" y="560387"/>
                </a:lnTo>
                <a:lnTo>
                  <a:pt x="7937" y="485775"/>
                </a:lnTo>
                <a:lnTo>
                  <a:pt x="114022" y="470174"/>
                </a:lnTo>
                <a:lnTo>
                  <a:pt x="126629" y="418946"/>
                </a:lnTo>
                <a:lnTo>
                  <a:pt x="132605" y="405771"/>
                </a:lnTo>
                <a:lnTo>
                  <a:pt x="57150" y="333375"/>
                </a:lnTo>
                <a:lnTo>
                  <a:pt x="93662" y="268287"/>
                </a:lnTo>
                <a:lnTo>
                  <a:pt x="194147" y="294677"/>
                </a:lnTo>
                <a:lnTo>
                  <a:pt x="195530" y="292531"/>
                </a:lnTo>
                <a:lnTo>
                  <a:pt x="235678" y="249961"/>
                </a:lnTo>
                <a:lnTo>
                  <a:pt x="192087" y="152400"/>
                </a:lnTo>
                <a:lnTo>
                  <a:pt x="250824" y="106362"/>
                </a:lnTo>
                <a:lnTo>
                  <a:pt x="335694" y="169496"/>
                </a:lnTo>
                <a:lnTo>
                  <a:pt x="362193" y="151746"/>
                </a:lnTo>
                <a:lnTo>
                  <a:pt x="395198" y="138726"/>
                </a:lnTo>
                <a:lnTo>
                  <a:pt x="392112" y="31750"/>
                </a:lnTo>
                <a:lnTo>
                  <a:pt x="463549" y="11112"/>
                </a:lnTo>
                <a:lnTo>
                  <a:pt x="518238" y="103979"/>
                </a:lnTo>
                <a:lnTo>
                  <a:pt x="552910" y="97845"/>
                </a:lnTo>
                <a:lnTo>
                  <a:pt x="577990" y="98490"/>
                </a:lnTo>
                <a:close/>
              </a:path>
            </a:pathLst>
          </a:custGeom>
          <a:solidFill>
            <a:schemeClr val="accent1"/>
          </a:solidFill>
          <a:ln>
            <a:noFill/>
          </a:ln>
          <a:extLst>
            <a:ext uri="{91240B29-F687-4F45-9708-019B960494DF}">
              <a14:hiddenLine xmlns:a14="http://schemas.microsoft.com/office/drawing/2010/main" w="9525">
                <a:solidFill>
                  <a:srgbClr val="000000"/>
                </a:solidFill>
                <a:bevel/>
              </a14:hiddenLine>
            </a:ext>
          </a:extLst>
        </p:spPr>
        <p:txBody>
          <a:bodyPr lIns="83743" tIns="41872" rIns="83743" bIns="41872"/>
          <a:lstStyle/>
          <a:p>
            <a:pPr algn="just">
              <a:lnSpc>
                <a:spcPct val="120000"/>
              </a:lnSpc>
            </a:pPr>
            <a:endParaRPr lang="zh-CN" altLang="zh-CN" sz="900">
              <a:solidFill>
                <a:srgbClr val="5F5F5F"/>
              </a:solidFill>
              <a:latin typeface="Arial" panose="020B0604020202020204" pitchFamily="34" charset="0"/>
              <a:ea typeface="微软雅黑" panose="020B0503020204020204" pitchFamily="34" charset="-122"/>
              <a:sym typeface="Arial" panose="020B0604020202020204" pitchFamily="34" charset="0"/>
            </a:endParaRPr>
          </a:p>
        </p:txBody>
      </p:sp>
      <p:sp>
        <p:nvSpPr>
          <p:cNvPr id="29752" name="Freeform 7"/>
          <p:cNvSpPr>
            <a:spLocks noChangeArrowheads="1"/>
          </p:cNvSpPr>
          <p:nvPr/>
        </p:nvSpPr>
        <p:spPr bwMode="auto">
          <a:xfrm>
            <a:off x="2697163" y="3892550"/>
            <a:ext cx="593725" cy="593725"/>
          </a:xfrm>
          <a:custGeom>
            <a:avLst/>
            <a:gdLst>
              <a:gd name="T0" fmla="*/ 317500 w 649288"/>
              <a:gd name="T1" fmla="*/ 0 h 649287"/>
              <a:gd name="T2" fmla="*/ 393700 w 649288"/>
              <a:gd name="T3" fmla="*/ 7937 h 649287"/>
              <a:gd name="T4" fmla="*/ 412438 w 649288"/>
              <a:gd name="T5" fmla="*/ 93737 h 649287"/>
              <a:gd name="T6" fmla="*/ 433195 w 649288"/>
              <a:gd name="T7" fmla="*/ 101206 h 649287"/>
              <a:gd name="T8" fmla="*/ 466681 w 649288"/>
              <a:gd name="T9" fmla="*/ 121501 h 649287"/>
              <a:gd name="T10" fmla="*/ 547689 w 649288"/>
              <a:gd name="T11" fmla="*/ 88900 h 649287"/>
              <a:gd name="T12" fmla="*/ 596901 w 649288"/>
              <a:gd name="T13" fmla="*/ 147638 h 649287"/>
              <a:gd name="T14" fmla="*/ 550055 w 649288"/>
              <a:gd name="T15" fmla="*/ 220835 h 649287"/>
              <a:gd name="T16" fmla="*/ 559211 w 649288"/>
              <a:gd name="T17" fmla="*/ 239961 h 649287"/>
              <a:gd name="T18" fmla="*/ 569814 w 649288"/>
              <a:gd name="T19" fmla="*/ 280966 h 649287"/>
              <a:gd name="T20" fmla="*/ 649288 w 649288"/>
              <a:gd name="T21" fmla="*/ 314325 h 649287"/>
              <a:gd name="T22" fmla="*/ 642938 w 649288"/>
              <a:gd name="T23" fmla="*/ 392113 h 649287"/>
              <a:gd name="T24" fmla="*/ 556964 w 649288"/>
              <a:gd name="T25" fmla="*/ 410889 h 649287"/>
              <a:gd name="T26" fmla="*/ 549457 w 649288"/>
              <a:gd name="T27" fmla="*/ 431560 h 649287"/>
              <a:gd name="T28" fmla="*/ 527263 w 649288"/>
              <a:gd name="T29" fmla="*/ 467798 h 649287"/>
              <a:gd name="T30" fmla="*/ 560388 w 649288"/>
              <a:gd name="T31" fmla="*/ 547687 h 649287"/>
              <a:gd name="T32" fmla="*/ 500063 w 649288"/>
              <a:gd name="T33" fmla="*/ 598487 h 649287"/>
              <a:gd name="T34" fmla="*/ 424873 w 649288"/>
              <a:gd name="T35" fmla="*/ 549715 h 649287"/>
              <a:gd name="T36" fmla="*/ 410120 w 649288"/>
              <a:gd name="T37" fmla="*/ 556698 h 649287"/>
              <a:gd name="T38" fmla="*/ 368313 w 649288"/>
              <a:gd name="T39" fmla="*/ 567433 h 649287"/>
              <a:gd name="T40" fmla="*/ 333375 w 649288"/>
              <a:gd name="T41" fmla="*/ 649287 h 649287"/>
              <a:gd name="T42" fmla="*/ 255588 w 649288"/>
              <a:gd name="T43" fmla="*/ 642937 h 649287"/>
              <a:gd name="T44" fmla="*/ 237274 w 649288"/>
              <a:gd name="T45" fmla="*/ 554423 h 649287"/>
              <a:gd name="T46" fmla="*/ 217680 w 649288"/>
              <a:gd name="T47" fmla="*/ 547372 h 649287"/>
              <a:gd name="T48" fmla="*/ 184265 w 649288"/>
              <a:gd name="T49" fmla="*/ 527120 h 649287"/>
              <a:gd name="T50" fmla="*/ 101600 w 649288"/>
              <a:gd name="T51" fmla="*/ 560387 h 649287"/>
              <a:gd name="T52" fmla="*/ 52388 w 649288"/>
              <a:gd name="T53" fmla="*/ 501650 h 649287"/>
              <a:gd name="T54" fmla="*/ 100335 w 649288"/>
              <a:gd name="T55" fmla="*/ 426731 h 649287"/>
              <a:gd name="T56" fmla="*/ 91664 w 649288"/>
              <a:gd name="T57" fmla="*/ 408618 h 649287"/>
              <a:gd name="T58" fmla="*/ 81166 w 649288"/>
              <a:gd name="T59" fmla="*/ 368019 h 649287"/>
              <a:gd name="T60" fmla="*/ 0 w 649288"/>
              <a:gd name="T61" fmla="*/ 333375 h 649287"/>
              <a:gd name="T62" fmla="*/ 7937 w 649288"/>
              <a:gd name="T63" fmla="*/ 257175 h 649287"/>
              <a:gd name="T64" fmla="*/ 93624 w 649288"/>
              <a:gd name="T65" fmla="*/ 238462 h 649287"/>
              <a:gd name="T66" fmla="*/ 101418 w 649288"/>
              <a:gd name="T67" fmla="*/ 216983 h 649287"/>
              <a:gd name="T68" fmla="*/ 122826 w 649288"/>
              <a:gd name="T69" fmla="*/ 181954 h 649287"/>
              <a:gd name="T70" fmla="*/ 90488 w 649288"/>
              <a:gd name="T71" fmla="*/ 101599 h 649287"/>
              <a:gd name="T72" fmla="*/ 149225 w 649288"/>
              <a:gd name="T73" fmla="*/ 52387 h 649287"/>
              <a:gd name="T74" fmla="*/ 223287 w 649288"/>
              <a:gd name="T75" fmla="*/ 99786 h 649287"/>
              <a:gd name="T76" fmla="*/ 240755 w 649288"/>
              <a:gd name="T77" fmla="*/ 91494 h 649287"/>
              <a:gd name="T78" fmla="*/ 283081 w 649288"/>
              <a:gd name="T79" fmla="*/ 80640 h 64928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649288"/>
              <a:gd name="T121" fmla="*/ 0 h 649287"/>
              <a:gd name="T122" fmla="*/ 649288 w 649288"/>
              <a:gd name="T123" fmla="*/ 649287 h 649287"/>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649288" h="649287">
                <a:moveTo>
                  <a:pt x="317500" y="0"/>
                </a:moveTo>
                <a:lnTo>
                  <a:pt x="393700" y="7937"/>
                </a:lnTo>
                <a:lnTo>
                  <a:pt x="412438" y="93737"/>
                </a:lnTo>
                <a:lnTo>
                  <a:pt x="433195" y="101206"/>
                </a:lnTo>
                <a:lnTo>
                  <a:pt x="466681" y="121501"/>
                </a:lnTo>
                <a:lnTo>
                  <a:pt x="547689" y="88900"/>
                </a:lnTo>
                <a:lnTo>
                  <a:pt x="596901" y="147638"/>
                </a:lnTo>
                <a:lnTo>
                  <a:pt x="550055" y="220835"/>
                </a:lnTo>
                <a:lnTo>
                  <a:pt x="559211" y="239961"/>
                </a:lnTo>
                <a:lnTo>
                  <a:pt x="569814" y="280966"/>
                </a:lnTo>
                <a:lnTo>
                  <a:pt x="649288" y="314325"/>
                </a:lnTo>
                <a:lnTo>
                  <a:pt x="642938" y="392113"/>
                </a:lnTo>
                <a:lnTo>
                  <a:pt x="556964" y="410889"/>
                </a:lnTo>
                <a:lnTo>
                  <a:pt x="549457" y="431560"/>
                </a:lnTo>
                <a:lnTo>
                  <a:pt x="527263" y="467798"/>
                </a:lnTo>
                <a:lnTo>
                  <a:pt x="560388" y="547687"/>
                </a:lnTo>
                <a:lnTo>
                  <a:pt x="500063" y="598487"/>
                </a:lnTo>
                <a:lnTo>
                  <a:pt x="424873" y="549715"/>
                </a:lnTo>
                <a:lnTo>
                  <a:pt x="410120" y="556698"/>
                </a:lnTo>
                <a:lnTo>
                  <a:pt x="368313" y="567433"/>
                </a:lnTo>
                <a:lnTo>
                  <a:pt x="333375" y="649287"/>
                </a:lnTo>
                <a:lnTo>
                  <a:pt x="255588" y="642937"/>
                </a:lnTo>
                <a:lnTo>
                  <a:pt x="237274" y="554423"/>
                </a:lnTo>
                <a:lnTo>
                  <a:pt x="217680" y="547372"/>
                </a:lnTo>
                <a:lnTo>
                  <a:pt x="184265" y="527120"/>
                </a:lnTo>
                <a:lnTo>
                  <a:pt x="101600" y="560387"/>
                </a:lnTo>
                <a:lnTo>
                  <a:pt x="52388" y="501650"/>
                </a:lnTo>
                <a:lnTo>
                  <a:pt x="100335" y="426731"/>
                </a:lnTo>
                <a:lnTo>
                  <a:pt x="91664" y="408618"/>
                </a:lnTo>
                <a:lnTo>
                  <a:pt x="81166" y="368019"/>
                </a:lnTo>
                <a:lnTo>
                  <a:pt x="0" y="333375"/>
                </a:lnTo>
                <a:lnTo>
                  <a:pt x="7937" y="257175"/>
                </a:lnTo>
                <a:lnTo>
                  <a:pt x="93624" y="238462"/>
                </a:lnTo>
                <a:lnTo>
                  <a:pt x="101418" y="216983"/>
                </a:lnTo>
                <a:lnTo>
                  <a:pt x="122826" y="181954"/>
                </a:lnTo>
                <a:lnTo>
                  <a:pt x="90488" y="101599"/>
                </a:lnTo>
                <a:lnTo>
                  <a:pt x="149225" y="52387"/>
                </a:lnTo>
                <a:lnTo>
                  <a:pt x="223287" y="99786"/>
                </a:lnTo>
                <a:lnTo>
                  <a:pt x="240755" y="91494"/>
                </a:lnTo>
                <a:lnTo>
                  <a:pt x="283081" y="80640"/>
                </a:lnTo>
                <a:close/>
              </a:path>
            </a:pathLst>
          </a:custGeom>
          <a:solidFill>
            <a:srgbClr val="71D0FB"/>
          </a:solidFill>
          <a:ln>
            <a:noFill/>
          </a:ln>
          <a:extLst>
            <a:ext uri="{91240B29-F687-4F45-9708-019B960494DF}">
              <a14:hiddenLine xmlns:a14="http://schemas.microsoft.com/office/drawing/2010/main" w="9525">
                <a:solidFill>
                  <a:srgbClr val="000000"/>
                </a:solidFill>
                <a:bevel/>
              </a14:hiddenLine>
            </a:ext>
          </a:extLst>
        </p:spPr>
        <p:txBody>
          <a:bodyPr lIns="83743" tIns="41872" rIns="83743" bIns="41872"/>
          <a:lstStyle/>
          <a:p>
            <a:pPr algn="just">
              <a:lnSpc>
                <a:spcPct val="120000"/>
              </a:lnSpc>
            </a:pPr>
            <a:endParaRPr lang="zh-CN" altLang="zh-CN" sz="900">
              <a:solidFill>
                <a:srgbClr val="5F5F5F"/>
              </a:solidFill>
              <a:latin typeface="Arial" panose="020B0604020202020204" pitchFamily="34" charset="0"/>
              <a:ea typeface="微软雅黑" panose="020B0503020204020204" pitchFamily="34" charset="-122"/>
              <a:sym typeface="Arial" panose="020B0604020202020204" pitchFamily="34" charset="0"/>
            </a:endParaRPr>
          </a:p>
        </p:txBody>
      </p:sp>
      <p:sp>
        <p:nvSpPr>
          <p:cNvPr id="29753" name="Freeform 8"/>
          <p:cNvSpPr>
            <a:spLocks noChangeArrowheads="1"/>
          </p:cNvSpPr>
          <p:nvPr/>
        </p:nvSpPr>
        <p:spPr bwMode="auto">
          <a:xfrm>
            <a:off x="1733550" y="4384675"/>
            <a:ext cx="1704975" cy="1704975"/>
          </a:xfrm>
          <a:custGeom>
            <a:avLst/>
            <a:gdLst>
              <a:gd name="T0" fmla="*/ 0 w 1862137"/>
              <a:gd name="T1" fmla="*/ 0 h 1860550"/>
              <a:gd name="T2" fmla="*/ 1862137 w 1862137"/>
              <a:gd name="T3" fmla="*/ 1860550 h 1860550"/>
            </a:gdLst>
            <a:ahLst/>
            <a:cxnLst/>
            <a:rect l="T0" t="T1" r="T2" b="T3"/>
            <a:pathLst>
              <a:path w="1862137" h="1860550">
                <a:moveTo>
                  <a:pt x="925512" y="0"/>
                </a:moveTo>
                <a:lnTo>
                  <a:pt x="978984" y="157330"/>
                </a:lnTo>
                <a:lnTo>
                  <a:pt x="1037671" y="159757"/>
                </a:lnTo>
                <a:lnTo>
                  <a:pt x="1083692" y="170718"/>
                </a:lnTo>
                <a:lnTo>
                  <a:pt x="1176338" y="31750"/>
                </a:lnTo>
                <a:lnTo>
                  <a:pt x="1289050" y="69850"/>
                </a:lnTo>
                <a:lnTo>
                  <a:pt x="1275692" y="236320"/>
                </a:lnTo>
                <a:lnTo>
                  <a:pt x="1319008" y="255918"/>
                </a:lnTo>
                <a:lnTo>
                  <a:pt x="1358662" y="284075"/>
                </a:lnTo>
                <a:lnTo>
                  <a:pt x="1495425" y="190500"/>
                </a:lnTo>
                <a:lnTo>
                  <a:pt x="1585912" y="268288"/>
                </a:lnTo>
                <a:lnTo>
                  <a:pt x="1511895" y="417350"/>
                </a:lnTo>
                <a:lnTo>
                  <a:pt x="1546743" y="454238"/>
                </a:lnTo>
                <a:lnTo>
                  <a:pt x="1576521" y="502126"/>
                </a:lnTo>
                <a:lnTo>
                  <a:pt x="1741488" y="468313"/>
                </a:lnTo>
                <a:lnTo>
                  <a:pt x="1793875" y="573088"/>
                </a:lnTo>
                <a:lnTo>
                  <a:pt x="1667696" y="681097"/>
                </a:lnTo>
                <a:lnTo>
                  <a:pt x="1684884" y="735702"/>
                </a:lnTo>
                <a:lnTo>
                  <a:pt x="1693262" y="776085"/>
                </a:lnTo>
                <a:lnTo>
                  <a:pt x="1854200" y="806450"/>
                </a:lnTo>
                <a:lnTo>
                  <a:pt x="1862137" y="925513"/>
                </a:lnTo>
                <a:lnTo>
                  <a:pt x="1704727" y="977642"/>
                </a:lnTo>
                <a:lnTo>
                  <a:pt x="1702277" y="1036783"/>
                </a:lnTo>
                <a:lnTo>
                  <a:pt x="1691105" y="1083603"/>
                </a:lnTo>
                <a:lnTo>
                  <a:pt x="1830387" y="1174750"/>
                </a:lnTo>
                <a:lnTo>
                  <a:pt x="1792287" y="1285875"/>
                </a:lnTo>
                <a:lnTo>
                  <a:pt x="1625658" y="1274561"/>
                </a:lnTo>
                <a:lnTo>
                  <a:pt x="1606030" y="1317868"/>
                </a:lnTo>
                <a:lnTo>
                  <a:pt x="1577382" y="1358141"/>
                </a:lnTo>
                <a:lnTo>
                  <a:pt x="1671637" y="1495425"/>
                </a:lnTo>
                <a:lnTo>
                  <a:pt x="1593850" y="1584325"/>
                </a:lnTo>
                <a:lnTo>
                  <a:pt x="1444760" y="1510294"/>
                </a:lnTo>
                <a:lnTo>
                  <a:pt x="1407533" y="1545400"/>
                </a:lnTo>
                <a:lnTo>
                  <a:pt x="1359818" y="1575017"/>
                </a:lnTo>
                <a:lnTo>
                  <a:pt x="1393825" y="1739900"/>
                </a:lnTo>
                <a:lnTo>
                  <a:pt x="1289050" y="1792287"/>
                </a:lnTo>
                <a:lnTo>
                  <a:pt x="1181011" y="1666074"/>
                </a:lnTo>
                <a:lnTo>
                  <a:pt x="1125816" y="1683417"/>
                </a:lnTo>
                <a:lnTo>
                  <a:pt x="1086058" y="1691651"/>
                </a:lnTo>
                <a:lnTo>
                  <a:pt x="1055688" y="1852613"/>
                </a:lnTo>
                <a:lnTo>
                  <a:pt x="936625" y="1860550"/>
                </a:lnTo>
                <a:lnTo>
                  <a:pt x="883154" y="1703221"/>
                </a:lnTo>
                <a:lnTo>
                  <a:pt x="824467" y="1700794"/>
                </a:lnTo>
                <a:lnTo>
                  <a:pt x="777857" y="1689693"/>
                </a:lnTo>
                <a:lnTo>
                  <a:pt x="685800" y="1828800"/>
                </a:lnTo>
                <a:lnTo>
                  <a:pt x="574675" y="1789113"/>
                </a:lnTo>
                <a:lnTo>
                  <a:pt x="586948" y="1624458"/>
                </a:lnTo>
                <a:lnTo>
                  <a:pt x="543130" y="1604634"/>
                </a:lnTo>
                <a:lnTo>
                  <a:pt x="502741" y="1575955"/>
                </a:lnTo>
                <a:lnTo>
                  <a:pt x="366712" y="1670050"/>
                </a:lnTo>
                <a:lnTo>
                  <a:pt x="276225" y="1592263"/>
                </a:lnTo>
                <a:lnTo>
                  <a:pt x="350241" y="1443201"/>
                </a:lnTo>
                <a:lnTo>
                  <a:pt x="315394" y="1406314"/>
                </a:lnTo>
                <a:lnTo>
                  <a:pt x="285679" y="1358527"/>
                </a:lnTo>
                <a:lnTo>
                  <a:pt x="122237" y="1392237"/>
                </a:lnTo>
                <a:lnTo>
                  <a:pt x="68262" y="1285875"/>
                </a:lnTo>
                <a:lnTo>
                  <a:pt x="194297" y="1178997"/>
                </a:lnTo>
                <a:lnTo>
                  <a:pt x="177253" y="1124849"/>
                </a:lnTo>
                <a:lnTo>
                  <a:pt x="168617" y="1083223"/>
                </a:lnTo>
                <a:lnTo>
                  <a:pt x="7937" y="1054100"/>
                </a:lnTo>
                <a:lnTo>
                  <a:pt x="0" y="935037"/>
                </a:lnTo>
                <a:lnTo>
                  <a:pt x="157410" y="882908"/>
                </a:lnTo>
                <a:lnTo>
                  <a:pt x="159860" y="823769"/>
                </a:lnTo>
                <a:lnTo>
                  <a:pt x="171108" y="776628"/>
                </a:lnTo>
                <a:lnTo>
                  <a:pt x="33337" y="685801"/>
                </a:lnTo>
                <a:lnTo>
                  <a:pt x="71437" y="573088"/>
                </a:lnTo>
                <a:lnTo>
                  <a:pt x="236742" y="585409"/>
                </a:lnTo>
                <a:lnTo>
                  <a:pt x="256107" y="542684"/>
                </a:lnTo>
                <a:lnTo>
                  <a:pt x="284755" y="502410"/>
                </a:lnTo>
                <a:lnTo>
                  <a:pt x="190500" y="365125"/>
                </a:lnTo>
                <a:lnTo>
                  <a:pt x="268287" y="276225"/>
                </a:lnTo>
                <a:lnTo>
                  <a:pt x="417378" y="350256"/>
                </a:lnTo>
                <a:lnTo>
                  <a:pt x="454604" y="315152"/>
                </a:lnTo>
                <a:lnTo>
                  <a:pt x="502320" y="285534"/>
                </a:lnTo>
                <a:lnTo>
                  <a:pt x="468312" y="120651"/>
                </a:lnTo>
                <a:lnTo>
                  <a:pt x="574675" y="68263"/>
                </a:lnTo>
                <a:lnTo>
                  <a:pt x="682378" y="194084"/>
                </a:lnTo>
                <a:lnTo>
                  <a:pt x="736321" y="177134"/>
                </a:lnTo>
                <a:lnTo>
                  <a:pt x="777732" y="168558"/>
                </a:lnTo>
                <a:lnTo>
                  <a:pt x="808037" y="7937"/>
                </a:lnTo>
                <a:close/>
              </a:path>
            </a:pathLst>
          </a:custGeom>
          <a:solidFill>
            <a:srgbClr val="3AADF4"/>
          </a:solidFill>
          <a:ln>
            <a:noFill/>
          </a:ln>
          <a:extLst>
            <a:ext uri="{91240B29-F687-4F45-9708-019B960494DF}">
              <a14:hiddenLine xmlns:a14="http://schemas.microsoft.com/office/drawing/2010/main" w="9525">
                <a:solidFill>
                  <a:srgbClr val="000000"/>
                </a:solidFill>
                <a:bevel/>
              </a14:hiddenLine>
            </a:ext>
          </a:extLst>
        </p:spPr>
        <p:txBody>
          <a:bodyPr lIns="83743" tIns="41872" rIns="83743" bIns="41872"/>
          <a:lstStyle/>
          <a:p>
            <a:pPr algn="just">
              <a:lnSpc>
                <a:spcPct val="120000"/>
              </a:lnSpc>
            </a:pPr>
            <a:endParaRPr lang="zh-CN" altLang="zh-CN" sz="900">
              <a:solidFill>
                <a:srgbClr val="5F5F5F"/>
              </a:solidFill>
              <a:latin typeface="Arial" panose="020B0604020202020204" pitchFamily="34" charset="0"/>
              <a:ea typeface="微软雅黑" panose="020B0503020204020204" pitchFamily="34" charset="-122"/>
              <a:sym typeface="Arial" panose="020B0604020202020204" pitchFamily="34" charset="0"/>
            </a:endParaRPr>
          </a:p>
        </p:txBody>
      </p:sp>
      <p:sp>
        <p:nvSpPr>
          <p:cNvPr id="29754" name="Freeform 12"/>
          <p:cNvSpPr>
            <a:spLocks noChangeArrowheads="1"/>
          </p:cNvSpPr>
          <p:nvPr/>
        </p:nvSpPr>
        <p:spPr bwMode="auto">
          <a:xfrm>
            <a:off x="1960563" y="4613275"/>
            <a:ext cx="1250950" cy="1249363"/>
          </a:xfrm>
          <a:custGeom>
            <a:avLst/>
            <a:gdLst>
              <a:gd name="T0" fmla="*/ 165 w 1552"/>
              <a:gd name="T1" fmla="*/ 1075 h 1552"/>
              <a:gd name="T2" fmla="*/ 1076 w 1552"/>
              <a:gd name="T3" fmla="*/ 1387 h 1552"/>
              <a:gd name="T4" fmla="*/ 1387 w 1552"/>
              <a:gd name="T5" fmla="*/ 477 h 1552"/>
              <a:gd name="T6" fmla="*/ 477 w 1552"/>
              <a:gd name="T7" fmla="*/ 165 h 1552"/>
              <a:gd name="T8" fmla="*/ 165 w 1552"/>
              <a:gd name="T9" fmla="*/ 1075 h 1552"/>
              <a:gd name="T10" fmla="*/ 0 60000 65536"/>
              <a:gd name="T11" fmla="*/ 0 60000 65536"/>
              <a:gd name="T12" fmla="*/ 0 60000 65536"/>
              <a:gd name="T13" fmla="*/ 0 60000 65536"/>
              <a:gd name="T14" fmla="*/ 0 60000 65536"/>
              <a:gd name="T15" fmla="*/ 0 w 1552"/>
              <a:gd name="T16" fmla="*/ 0 h 1552"/>
              <a:gd name="T17" fmla="*/ 1552 w 1552"/>
              <a:gd name="T18" fmla="*/ 1552 h 1552"/>
            </a:gdLst>
            <a:ahLst/>
            <a:cxnLst>
              <a:cxn ang="T10">
                <a:pos x="T0" y="T1"/>
              </a:cxn>
              <a:cxn ang="T11">
                <a:pos x="T2" y="T3"/>
              </a:cxn>
              <a:cxn ang="T12">
                <a:pos x="T4" y="T5"/>
              </a:cxn>
              <a:cxn ang="T13">
                <a:pos x="T6" y="T7"/>
              </a:cxn>
              <a:cxn ang="T14">
                <a:pos x="T8" y="T9"/>
              </a:cxn>
            </a:cxnLst>
            <a:rect l="T15" t="T16" r="T17" b="T18"/>
            <a:pathLst>
              <a:path w="1552" h="1552">
                <a:moveTo>
                  <a:pt x="165" y="1075"/>
                </a:moveTo>
                <a:cubicBezTo>
                  <a:pt x="331" y="1413"/>
                  <a:pt x="738" y="1552"/>
                  <a:pt x="1076" y="1387"/>
                </a:cubicBezTo>
                <a:cubicBezTo>
                  <a:pt x="1413" y="1221"/>
                  <a:pt x="1552" y="814"/>
                  <a:pt x="1387" y="477"/>
                </a:cubicBezTo>
                <a:cubicBezTo>
                  <a:pt x="1222" y="139"/>
                  <a:pt x="814" y="0"/>
                  <a:pt x="477" y="165"/>
                </a:cubicBezTo>
                <a:cubicBezTo>
                  <a:pt x="139" y="331"/>
                  <a:pt x="0" y="738"/>
                  <a:pt x="165" y="1075"/>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lIns="83743" tIns="41872" rIns="83743" bIns="41872"/>
          <a:lstStyle/>
          <a:p>
            <a:pPr algn="just">
              <a:lnSpc>
                <a:spcPct val="120000"/>
              </a:lnSpc>
            </a:pPr>
            <a:endParaRPr lang="zh-CN" altLang="zh-CN" sz="900">
              <a:solidFill>
                <a:srgbClr val="5F5F5F"/>
              </a:solidFill>
              <a:latin typeface="Arial" panose="020B0604020202020204" pitchFamily="34" charset="0"/>
              <a:ea typeface="微软雅黑" panose="020B0503020204020204" pitchFamily="34" charset="-122"/>
              <a:sym typeface="Arial" panose="020B0604020202020204" pitchFamily="34" charset="0"/>
            </a:endParaRPr>
          </a:p>
        </p:txBody>
      </p:sp>
      <p:sp>
        <p:nvSpPr>
          <p:cNvPr id="29755" name="Freeform 30"/>
          <p:cNvSpPr>
            <a:spLocks noChangeArrowheads="1"/>
          </p:cNvSpPr>
          <p:nvPr/>
        </p:nvSpPr>
        <p:spPr bwMode="auto">
          <a:xfrm>
            <a:off x="742950" y="3967163"/>
            <a:ext cx="1060450" cy="1058862"/>
          </a:xfrm>
          <a:custGeom>
            <a:avLst/>
            <a:gdLst>
              <a:gd name="T0" fmla="*/ 88 w 1317"/>
              <a:gd name="T1" fmla="*/ 819 h 1317"/>
              <a:gd name="T2" fmla="*/ 819 w 1317"/>
              <a:gd name="T3" fmla="*/ 1228 h 1317"/>
              <a:gd name="T4" fmla="*/ 1228 w 1317"/>
              <a:gd name="T5" fmla="*/ 498 h 1317"/>
              <a:gd name="T6" fmla="*/ 497 w 1317"/>
              <a:gd name="T7" fmla="*/ 89 h 1317"/>
              <a:gd name="T8" fmla="*/ 88 w 1317"/>
              <a:gd name="T9" fmla="*/ 819 h 1317"/>
              <a:gd name="T10" fmla="*/ 0 60000 65536"/>
              <a:gd name="T11" fmla="*/ 0 60000 65536"/>
              <a:gd name="T12" fmla="*/ 0 60000 65536"/>
              <a:gd name="T13" fmla="*/ 0 60000 65536"/>
              <a:gd name="T14" fmla="*/ 0 60000 65536"/>
              <a:gd name="T15" fmla="*/ 0 w 1317"/>
              <a:gd name="T16" fmla="*/ 0 h 1317"/>
              <a:gd name="T17" fmla="*/ 1317 w 1317"/>
              <a:gd name="T18" fmla="*/ 1317 h 1317"/>
            </a:gdLst>
            <a:ahLst/>
            <a:cxnLst>
              <a:cxn ang="T10">
                <a:pos x="T0" y="T1"/>
              </a:cxn>
              <a:cxn ang="T11">
                <a:pos x="T2" y="T3"/>
              </a:cxn>
              <a:cxn ang="T12">
                <a:pos x="T4" y="T5"/>
              </a:cxn>
              <a:cxn ang="T13">
                <a:pos x="T6" y="T7"/>
              </a:cxn>
              <a:cxn ang="T14">
                <a:pos x="T8" y="T9"/>
              </a:cxn>
            </a:cxnLst>
            <a:rect l="T15" t="T16" r="T17" b="T18"/>
            <a:pathLst>
              <a:path w="1317" h="1317">
                <a:moveTo>
                  <a:pt x="88" y="819"/>
                </a:moveTo>
                <a:cubicBezTo>
                  <a:pt x="177" y="1134"/>
                  <a:pt x="504" y="1317"/>
                  <a:pt x="819" y="1228"/>
                </a:cubicBezTo>
                <a:cubicBezTo>
                  <a:pt x="1134" y="1139"/>
                  <a:pt x="1317" y="812"/>
                  <a:pt x="1228" y="498"/>
                </a:cubicBezTo>
                <a:cubicBezTo>
                  <a:pt x="1139" y="183"/>
                  <a:pt x="812" y="0"/>
                  <a:pt x="497" y="89"/>
                </a:cubicBezTo>
                <a:cubicBezTo>
                  <a:pt x="183" y="177"/>
                  <a:pt x="0" y="505"/>
                  <a:pt x="88" y="819"/>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lIns="83743" tIns="41872" rIns="83743" bIns="41872"/>
          <a:lstStyle/>
          <a:p>
            <a:pPr algn="just">
              <a:lnSpc>
                <a:spcPct val="120000"/>
              </a:lnSpc>
            </a:pPr>
            <a:endParaRPr lang="zh-CN" altLang="zh-CN" sz="900">
              <a:solidFill>
                <a:srgbClr val="5F5F5F"/>
              </a:solidFill>
              <a:latin typeface="Arial" panose="020B0604020202020204" pitchFamily="34" charset="0"/>
              <a:ea typeface="微软雅黑" panose="020B0503020204020204" pitchFamily="34" charset="-122"/>
              <a:sym typeface="Arial" panose="020B0604020202020204" pitchFamily="34" charset="0"/>
            </a:endParaRPr>
          </a:p>
        </p:txBody>
      </p:sp>
      <p:sp>
        <p:nvSpPr>
          <p:cNvPr id="29756" name="Freeform 48"/>
          <p:cNvSpPr>
            <a:spLocks noChangeArrowheads="1"/>
          </p:cNvSpPr>
          <p:nvPr/>
        </p:nvSpPr>
        <p:spPr bwMode="auto">
          <a:xfrm>
            <a:off x="1947863" y="3451225"/>
            <a:ext cx="711200" cy="711200"/>
          </a:xfrm>
          <a:custGeom>
            <a:avLst/>
            <a:gdLst>
              <a:gd name="T0" fmla="*/ 60 w 883"/>
              <a:gd name="T1" fmla="*/ 549 h 883"/>
              <a:gd name="T2" fmla="*/ 550 w 883"/>
              <a:gd name="T3" fmla="*/ 824 h 883"/>
              <a:gd name="T4" fmla="*/ 824 w 883"/>
              <a:gd name="T5" fmla="*/ 334 h 883"/>
              <a:gd name="T6" fmla="*/ 334 w 883"/>
              <a:gd name="T7" fmla="*/ 60 h 883"/>
              <a:gd name="T8" fmla="*/ 60 w 883"/>
              <a:gd name="T9" fmla="*/ 549 h 883"/>
              <a:gd name="T10" fmla="*/ 0 60000 65536"/>
              <a:gd name="T11" fmla="*/ 0 60000 65536"/>
              <a:gd name="T12" fmla="*/ 0 60000 65536"/>
              <a:gd name="T13" fmla="*/ 0 60000 65536"/>
              <a:gd name="T14" fmla="*/ 0 60000 65536"/>
              <a:gd name="T15" fmla="*/ 0 w 883"/>
              <a:gd name="T16" fmla="*/ 0 h 883"/>
              <a:gd name="T17" fmla="*/ 883 w 883"/>
              <a:gd name="T18" fmla="*/ 883 h 883"/>
            </a:gdLst>
            <a:ahLst/>
            <a:cxnLst>
              <a:cxn ang="T10">
                <a:pos x="T0" y="T1"/>
              </a:cxn>
              <a:cxn ang="T11">
                <a:pos x="T2" y="T3"/>
              </a:cxn>
              <a:cxn ang="T12">
                <a:pos x="T4" y="T5"/>
              </a:cxn>
              <a:cxn ang="T13">
                <a:pos x="T6" y="T7"/>
              </a:cxn>
              <a:cxn ang="T14">
                <a:pos x="T8" y="T9"/>
              </a:cxn>
            </a:cxnLst>
            <a:rect l="T15" t="T16" r="T17" b="T18"/>
            <a:pathLst>
              <a:path w="883" h="883">
                <a:moveTo>
                  <a:pt x="60" y="549"/>
                </a:moveTo>
                <a:cubicBezTo>
                  <a:pt x="119" y="760"/>
                  <a:pt x="339" y="883"/>
                  <a:pt x="550" y="824"/>
                </a:cubicBezTo>
                <a:cubicBezTo>
                  <a:pt x="761" y="764"/>
                  <a:pt x="883" y="545"/>
                  <a:pt x="824" y="334"/>
                </a:cubicBezTo>
                <a:cubicBezTo>
                  <a:pt x="764" y="123"/>
                  <a:pt x="545" y="0"/>
                  <a:pt x="334" y="60"/>
                </a:cubicBezTo>
                <a:cubicBezTo>
                  <a:pt x="123" y="119"/>
                  <a:pt x="0" y="338"/>
                  <a:pt x="60" y="549"/>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lIns="83743" tIns="41872" rIns="83743" bIns="41872"/>
          <a:lstStyle/>
          <a:p>
            <a:pPr algn="just">
              <a:lnSpc>
                <a:spcPct val="120000"/>
              </a:lnSpc>
            </a:pPr>
            <a:endParaRPr lang="zh-CN" altLang="zh-CN" sz="900">
              <a:solidFill>
                <a:srgbClr val="5F5F5F"/>
              </a:solidFill>
              <a:latin typeface="Arial" panose="020B0604020202020204" pitchFamily="34" charset="0"/>
              <a:ea typeface="微软雅黑" panose="020B0503020204020204" pitchFamily="34" charset="-122"/>
              <a:sym typeface="Arial" panose="020B0604020202020204" pitchFamily="34" charset="0"/>
            </a:endParaRPr>
          </a:p>
        </p:txBody>
      </p:sp>
      <p:sp>
        <p:nvSpPr>
          <p:cNvPr id="29757" name="Freeform 66"/>
          <p:cNvSpPr>
            <a:spLocks noChangeArrowheads="1"/>
          </p:cNvSpPr>
          <p:nvPr/>
        </p:nvSpPr>
        <p:spPr bwMode="auto">
          <a:xfrm>
            <a:off x="1708150" y="6045200"/>
            <a:ext cx="525463" cy="523875"/>
          </a:xfrm>
          <a:custGeom>
            <a:avLst/>
            <a:gdLst>
              <a:gd name="T0" fmla="*/ 13 w 650"/>
              <a:gd name="T1" fmla="*/ 351 h 651"/>
              <a:gd name="T2" fmla="*/ 350 w 650"/>
              <a:gd name="T3" fmla="*/ 637 h 651"/>
              <a:gd name="T4" fmla="*/ 636 w 650"/>
              <a:gd name="T5" fmla="*/ 300 h 651"/>
              <a:gd name="T6" fmla="*/ 300 w 650"/>
              <a:gd name="T7" fmla="*/ 14 h 651"/>
              <a:gd name="T8" fmla="*/ 13 w 650"/>
              <a:gd name="T9" fmla="*/ 351 h 651"/>
              <a:gd name="T10" fmla="*/ 0 60000 65536"/>
              <a:gd name="T11" fmla="*/ 0 60000 65536"/>
              <a:gd name="T12" fmla="*/ 0 60000 65536"/>
              <a:gd name="T13" fmla="*/ 0 60000 65536"/>
              <a:gd name="T14" fmla="*/ 0 60000 65536"/>
              <a:gd name="T15" fmla="*/ 0 w 650"/>
              <a:gd name="T16" fmla="*/ 0 h 651"/>
              <a:gd name="T17" fmla="*/ 650 w 650"/>
              <a:gd name="T18" fmla="*/ 651 h 651"/>
            </a:gdLst>
            <a:ahLst/>
            <a:cxnLst>
              <a:cxn ang="T10">
                <a:pos x="T0" y="T1"/>
              </a:cxn>
              <a:cxn ang="T11">
                <a:pos x="T2" y="T3"/>
              </a:cxn>
              <a:cxn ang="T12">
                <a:pos x="T4" y="T5"/>
              </a:cxn>
              <a:cxn ang="T13">
                <a:pos x="T6" y="T7"/>
              </a:cxn>
              <a:cxn ang="T14">
                <a:pos x="T8" y="T9"/>
              </a:cxn>
            </a:cxnLst>
            <a:rect l="T15" t="T16" r="T17" b="T18"/>
            <a:pathLst>
              <a:path w="650" h="651">
                <a:moveTo>
                  <a:pt x="13" y="351"/>
                </a:moveTo>
                <a:cubicBezTo>
                  <a:pt x="27" y="522"/>
                  <a:pt x="178" y="651"/>
                  <a:pt x="350" y="637"/>
                </a:cubicBezTo>
                <a:cubicBezTo>
                  <a:pt x="522" y="623"/>
                  <a:pt x="650" y="472"/>
                  <a:pt x="636" y="300"/>
                </a:cubicBezTo>
                <a:cubicBezTo>
                  <a:pt x="622" y="128"/>
                  <a:pt x="471" y="0"/>
                  <a:pt x="300" y="14"/>
                </a:cubicBezTo>
                <a:cubicBezTo>
                  <a:pt x="128" y="28"/>
                  <a:pt x="0" y="179"/>
                  <a:pt x="13" y="351"/>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lIns="83743" tIns="41872" rIns="83743" bIns="41872"/>
          <a:lstStyle/>
          <a:p>
            <a:pPr algn="just">
              <a:lnSpc>
                <a:spcPct val="120000"/>
              </a:lnSpc>
            </a:pPr>
            <a:endParaRPr lang="zh-CN" altLang="zh-CN" sz="900">
              <a:solidFill>
                <a:srgbClr val="5F5F5F"/>
              </a:solidFill>
              <a:latin typeface="Arial" panose="020B0604020202020204" pitchFamily="34" charset="0"/>
              <a:ea typeface="微软雅黑" panose="020B0503020204020204" pitchFamily="34" charset="-122"/>
              <a:sym typeface="Arial" panose="020B0604020202020204" pitchFamily="34" charset="0"/>
            </a:endParaRPr>
          </a:p>
        </p:txBody>
      </p:sp>
      <p:sp>
        <p:nvSpPr>
          <p:cNvPr id="29758" name="Freeform 76"/>
          <p:cNvSpPr>
            <a:spLocks noEditPoints="1" noChangeArrowheads="1"/>
          </p:cNvSpPr>
          <p:nvPr/>
        </p:nvSpPr>
        <p:spPr bwMode="auto">
          <a:xfrm>
            <a:off x="2273300" y="6729413"/>
            <a:ext cx="238125" cy="222250"/>
          </a:xfrm>
          <a:custGeom>
            <a:avLst/>
            <a:gdLst>
              <a:gd name="T0" fmla="*/ 153 w 296"/>
              <a:gd name="T1" fmla="*/ 276 h 276"/>
              <a:gd name="T2" fmla="*/ 153 w 296"/>
              <a:gd name="T3" fmla="*/ 276 h 276"/>
              <a:gd name="T4" fmla="*/ 119 w 296"/>
              <a:gd name="T5" fmla="*/ 273 h 276"/>
              <a:gd name="T6" fmla="*/ 18 w 296"/>
              <a:gd name="T7" fmla="*/ 105 h 276"/>
              <a:gd name="T8" fmla="*/ 153 w 296"/>
              <a:gd name="T9" fmla="*/ 0 h 276"/>
              <a:gd name="T10" fmla="*/ 187 w 296"/>
              <a:gd name="T11" fmla="*/ 4 h 276"/>
              <a:gd name="T12" fmla="*/ 272 w 296"/>
              <a:gd name="T13" fmla="*/ 68 h 276"/>
              <a:gd name="T14" fmla="*/ 287 w 296"/>
              <a:gd name="T15" fmla="*/ 172 h 276"/>
              <a:gd name="T16" fmla="*/ 153 w 296"/>
              <a:gd name="T17" fmla="*/ 276 h 276"/>
              <a:gd name="T18" fmla="*/ 153 w 296"/>
              <a:gd name="T19" fmla="*/ 44 h 276"/>
              <a:gd name="T20" fmla="*/ 61 w 296"/>
              <a:gd name="T21" fmla="*/ 116 h 276"/>
              <a:gd name="T22" fmla="*/ 130 w 296"/>
              <a:gd name="T23" fmla="*/ 230 h 276"/>
              <a:gd name="T24" fmla="*/ 153 w 296"/>
              <a:gd name="T25" fmla="*/ 232 h 276"/>
              <a:gd name="T26" fmla="*/ 153 w 296"/>
              <a:gd name="T27" fmla="*/ 232 h 276"/>
              <a:gd name="T28" fmla="*/ 245 w 296"/>
              <a:gd name="T29" fmla="*/ 161 h 276"/>
              <a:gd name="T30" fmla="*/ 234 w 296"/>
              <a:gd name="T31" fmla="*/ 90 h 276"/>
              <a:gd name="T32" fmla="*/ 176 w 296"/>
              <a:gd name="T33" fmla="*/ 47 h 276"/>
              <a:gd name="T34" fmla="*/ 153 w 296"/>
              <a:gd name="T35" fmla="*/ 44 h 27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96"/>
              <a:gd name="T55" fmla="*/ 0 h 276"/>
              <a:gd name="T56" fmla="*/ 296 w 296"/>
              <a:gd name="T57" fmla="*/ 276 h 27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96" h="276">
                <a:moveTo>
                  <a:pt x="153" y="276"/>
                </a:moveTo>
                <a:cubicBezTo>
                  <a:pt x="153" y="276"/>
                  <a:pt x="153" y="276"/>
                  <a:pt x="153" y="276"/>
                </a:cubicBezTo>
                <a:cubicBezTo>
                  <a:pt x="142" y="276"/>
                  <a:pt x="130" y="275"/>
                  <a:pt x="119" y="273"/>
                </a:cubicBezTo>
                <a:cubicBezTo>
                  <a:pt x="45" y="254"/>
                  <a:pt x="0" y="179"/>
                  <a:pt x="18" y="105"/>
                </a:cubicBezTo>
                <a:cubicBezTo>
                  <a:pt x="34" y="43"/>
                  <a:pt x="89" y="0"/>
                  <a:pt x="153" y="0"/>
                </a:cubicBezTo>
                <a:cubicBezTo>
                  <a:pt x="164" y="0"/>
                  <a:pt x="176" y="2"/>
                  <a:pt x="187" y="4"/>
                </a:cubicBezTo>
                <a:cubicBezTo>
                  <a:pt x="223" y="13"/>
                  <a:pt x="253" y="36"/>
                  <a:pt x="272" y="68"/>
                </a:cubicBezTo>
                <a:cubicBezTo>
                  <a:pt x="291" y="99"/>
                  <a:pt x="296" y="136"/>
                  <a:pt x="287" y="172"/>
                </a:cubicBezTo>
                <a:cubicBezTo>
                  <a:pt x="272" y="234"/>
                  <a:pt x="217" y="276"/>
                  <a:pt x="153" y="276"/>
                </a:cubicBezTo>
                <a:close/>
                <a:moveTo>
                  <a:pt x="153" y="44"/>
                </a:moveTo>
                <a:cubicBezTo>
                  <a:pt x="109" y="44"/>
                  <a:pt x="72" y="74"/>
                  <a:pt x="61" y="116"/>
                </a:cubicBezTo>
                <a:cubicBezTo>
                  <a:pt x="49" y="166"/>
                  <a:pt x="79" y="217"/>
                  <a:pt x="130" y="230"/>
                </a:cubicBezTo>
                <a:cubicBezTo>
                  <a:pt x="138" y="232"/>
                  <a:pt x="145" y="232"/>
                  <a:pt x="153" y="232"/>
                </a:cubicBezTo>
                <a:cubicBezTo>
                  <a:pt x="153" y="232"/>
                  <a:pt x="153" y="232"/>
                  <a:pt x="153" y="232"/>
                </a:cubicBezTo>
                <a:cubicBezTo>
                  <a:pt x="196" y="232"/>
                  <a:pt x="234" y="203"/>
                  <a:pt x="245" y="161"/>
                </a:cubicBezTo>
                <a:cubicBezTo>
                  <a:pt x="251" y="137"/>
                  <a:pt x="247" y="112"/>
                  <a:pt x="234" y="90"/>
                </a:cubicBezTo>
                <a:cubicBezTo>
                  <a:pt x="221" y="68"/>
                  <a:pt x="200" y="53"/>
                  <a:pt x="176" y="47"/>
                </a:cubicBezTo>
                <a:cubicBezTo>
                  <a:pt x="168" y="45"/>
                  <a:pt x="161" y="44"/>
                  <a:pt x="153" y="44"/>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lIns="83743" tIns="41872" rIns="83743" bIns="41872"/>
          <a:lstStyle/>
          <a:p>
            <a:pPr algn="just">
              <a:lnSpc>
                <a:spcPct val="120000"/>
              </a:lnSpc>
            </a:pPr>
            <a:endParaRPr lang="zh-CN" altLang="zh-CN" sz="900">
              <a:solidFill>
                <a:srgbClr val="5F5F5F"/>
              </a:solidFill>
              <a:latin typeface="Arial" panose="020B0604020202020204" pitchFamily="34" charset="0"/>
              <a:ea typeface="微软雅黑" panose="020B0503020204020204" pitchFamily="34" charset="-122"/>
              <a:sym typeface="Arial" panose="020B0604020202020204" pitchFamily="34" charset="0"/>
            </a:endParaRPr>
          </a:p>
        </p:txBody>
      </p:sp>
      <p:sp>
        <p:nvSpPr>
          <p:cNvPr id="29759" name="Freeform 86"/>
          <p:cNvSpPr>
            <a:spLocks noEditPoints="1" noChangeArrowheads="1"/>
          </p:cNvSpPr>
          <p:nvPr/>
        </p:nvSpPr>
        <p:spPr bwMode="auto">
          <a:xfrm>
            <a:off x="2871788" y="4078288"/>
            <a:ext cx="238125" cy="222250"/>
          </a:xfrm>
          <a:custGeom>
            <a:avLst/>
            <a:gdLst>
              <a:gd name="T0" fmla="*/ 153 w 296"/>
              <a:gd name="T1" fmla="*/ 277 h 277"/>
              <a:gd name="T2" fmla="*/ 153 w 296"/>
              <a:gd name="T3" fmla="*/ 277 h 277"/>
              <a:gd name="T4" fmla="*/ 119 w 296"/>
              <a:gd name="T5" fmla="*/ 273 h 277"/>
              <a:gd name="T6" fmla="*/ 18 w 296"/>
              <a:gd name="T7" fmla="*/ 105 h 277"/>
              <a:gd name="T8" fmla="*/ 152 w 296"/>
              <a:gd name="T9" fmla="*/ 0 h 277"/>
              <a:gd name="T10" fmla="*/ 186 w 296"/>
              <a:gd name="T11" fmla="*/ 4 h 277"/>
              <a:gd name="T12" fmla="*/ 271 w 296"/>
              <a:gd name="T13" fmla="*/ 67 h 277"/>
              <a:gd name="T14" fmla="*/ 287 w 296"/>
              <a:gd name="T15" fmla="*/ 172 h 277"/>
              <a:gd name="T16" fmla="*/ 153 w 296"/>
              <a:gd name="T17" fmla="*/ 277 h 277"/>
              <a:gd name="T18" fmla="*/ 152 w 296"/>
              <a:gd name="T19" fmla="*/ 44 h 277"/>
              <a:gd name="T20" fmla="*/ 61 w 296"/>
              <a:gd name="T21" fmla="*/ 115 h 277"/>
              <a:gd name="T22" fmla="*/ 130 w 296"/>
              <a:gd name="T23" fmla="*/ 230 h 277"/>
              <a:gd name="T24" fmla="*/ 153 w 296"/>
              <a:gd name="T25" fmla="*/ 233 h 277"/>
              <a:gd name="T26" fmla="*/ 244 w 296"/>
              <a:gd name="T27" fmla="*/ 161 h 277"/>
              <a:gd name="T28" fmla="*/ 234 w 296"/>
              <a:gd name="T29" fmla="*/ 90 h 277"/>
              <a:gd name="T30" fmla="*/ 176 w 296"/>
              <a:gd name="T31" fmla="*/ 47 h 277"/>
              <a:gd name="T32" fmla="*/ 152 w 296"/>
              <a:gd name="T33" fmla="*/ 44 h 27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6"/>
              <a:gd name="T52" fmla="*/ 0 h 277"/>
              <a:gd name="T53" fmla="*/ 296 w 296"/>
              <a:gd name="T54" fmla="*/ 277 h 27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6" h="277">
                <a:moveTo>
                  <a:pt x="153" y="277"/>
                </a:moveTo>
                <a:cubicBezTo>
                  <a:pt x="153" y="277"/>
                  <a:pt x="153" y="277"/>
                  <a:pt x="153" y="277"/>
                </a:cubicBezTo>
                <a:cubicBezTo>
                  <a:pt x="141" y="277"/>
                  <a:pt x="130" y="276"/>
                  <a:pt x="119" y="273"/>
                </a:cubicBezTo>
                <a:cubicBezTo>
                  <a:pt x="45" y="254"/>
                  <a:pt x="0" y="179"/>
                  <a:pt x="18" y="105"/>
                </a:cubicBezTo>
                <a:cubicBezTo>
                  <a:pt x="34" y="43"/>
                  <a:pt x="89" y="0"/>
                  <a:pt x="152" y="0"/>
                </a:cubicBezTo>
                <a:cubicBezTo>
                  <a:pt x="164" y="0"/>
                  <a:pt x="175" y="1"/>
                  <a:pt x="186" y="4"/>
                </a:cubicBezTo>
                <a:cubicBezTo>
                  <a:pt x="222" y="13"/>
                  <a:pt x="252" y="35"/>
                  <a:pt x="271" y="67"/>
                </a:cubicBezTo>
                <a:cubicBezTo>
                  <a:pt x="291" y="99"/>
                  <a:pt x="296" y="136"/>
                  <a:pt x="287" y="172"/>
                </a:cubicBezTo>
                <a:cubicBezTo>
                  <a:pt x="272" y="234"/>
                  <a:pt x="216" y="277"/>
                  <a:pt x="153" y="277"/>
                </a:cubicBezTo>
                <a:close/>
                <a:moveTo>
                  <a:pt x="152" y="44"/>
                </a:moveTo>
                <a:cubicBezTo>
                  <a:pt x="109" y="44"/>
                  <a:pt x="71" y="73"/>
                  <a:pt x="61" y="115"/>
                </a:cubicBezTo>
                <a:cubicBezTo>
                  <a:pt x="48" y="166"/>
                  <a:pt x="79" y="217"/>
                  <a:pt x="130" y="230"/>
                </a:cubicBezTo>
                <a:cubicBezTo>
                  <a:pt x="137" y="232"/>
                  <a:pt x="145" y="233"/>
                  <a:pt x="153" y="233"/>
                </a:cubicBezTo>
                <a:cubicBezTo>
                  <a:pt x="196" y="233"/>
                  <a:pt x="234" y="204"/>
                  <a:pt x="244" y="161"/>
                </a:cubicBezTo>
                <a:cubicBezTo>
                  <a:pt x="250" y="137"/>
                  <a:pt x="247" y="111"/>
                  <a:pt x="234" y="90"/>
                </a:cubicBezTo>
                <a:cubicBezTo>
                  <a:pt x="221" y="68"/>
                  <a:pt x="200" y="53"/>
                  <a:pt x="176" y="47"/>
                </a:cubicBezTo>
                <a:cubicBezTo>
                  <a:pt x="168" y="45"/>
                  <a:pt x="160" y="44"/>
                  <a:pt x="152" y="44"/>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lIns="83743" tIns="41872" rIns="83743" bIns="41872"/>
          <a:lstStyle/>
          <a:p>
            <a:pPr algn="just">
              <a:lnSpc>
                <a:spcPct val="120000"/>
              </a:lnSpc>
            </a:pPr>
            <a:endParaRPr lang="zh-CN" altLang="zh-CN" sz="900">
              <a:solidFill>
                <a:srgbClr val="5F5F5F"/>
              </a:solidFill>
              <a:latin typeface="Arial" panose="020B0604020202020204" pitchFamily="34" charset="0"/>
              <a:ea typeface="微软雅黑" panose="020B0503020204020204" pitchFamily="34" charset="-122"/>
              <a:sym typeface="Arial" panose="020B0604020202020204" pitchFamily="34" charset="0"/>
            </a:endParaRPr>
          </a:p>
        </p:txBody>
      </p:sp>
      <p:sp>
        <p:nvSpPr>
          <p:cNvPr id="29760" name="Oval 20"/>
          <p:cNvSpPr>
            <a:spLocks noChangeArrowheads="1"/>
          </p:cNvSpPr>
          <p:nvPr/>
        </p:nvSpPr>
        <p:spPr bwMode="auto">
          <a:xfrm>
            <a:off x="1128713" y="4352925"/>
            <a:ext cx="288925" cy="288925"/>
          </a:xfrm>
          <a:prstGeom prst="ellipse">
            <a:avLst/>
          </a:prstGeom>
          <a:noFill/>
          <a:ln w="122238" cap="flat" cmpd="sng">
            <a:solidFill>
              <a:srgbClr val="52C4F9"/>
            </a:solidFill>
            <a:bevel/>
          </a:ln>
          <a:extLst>
            <a:ext uri="{909E8E84-426E-40DD-AFC4-6F175D3DCCD1}">
              <a14:hiddenFill xmlns:a14="http://schemas.microsoft.com/office/drawing/2010/main">
                <a:solidFill>
                  <a:srgbClr val="FFFFFF"/>
                </a:solidFill>
              </a14:hiddenFill>
            </a:ext>
          </a:extLst>
        </p:spPr>
        <p:txBody>
          <a:bodyPr lIns="83743" tIns="41872" rIns="83743" bIns="41872"/>
          <a:lstStyle/>
          <a:p>
            <a:pPr algn="just">
              <a:lnSpc>
                <a:spcPct val="120000"/>
              </a:lnSpc>
            </a:pPr>
            <a:endParaRPr lang="zh-CN" altLang="zh-CN" sz="900">
              <a:solidFill>
                <a:srgbClr val="5F5F5F"/>
              </a:solidFill>
              <a:latin typeface="Arial" panose="020B0604020202020204" pitchFamily="34" charset="0"/>
              <a:ea typeface="微软雅黑" panose="020B0503020204020204" pitchFamily="34" charset="-122"/>
              <a:sym typeface="Arial" panose="020B0604020202020204" pitchFamily="34" charset="0"/>
            </a:endParaRPr>
          </a:p>
        </p:txBody>
      </p:sp>
      <p:sp>
        <p:nvSpPr>
          <p:cNvPr id="29761" name="Oval 21"/>
          <p:cNvSpPr>
            <a:spLocks noChangeArrowheads="1"/>
          </p:cNvSpPr>
          <p:nvPr/>
        </p:nvSpPr>
        <p:spPr bwMode="auto">
          <a:xfrm>
            <a:off x="2428875" y="5070475"/>
            <a:ext cx="331788" cy="334963"/>
          </a:xfrm>
          <a:prstGeom prst="ellipse">
            <a:avLst/>
          </a:prstGeom>
          <a:noFill/>
          <a:ln w="139700" cap="flat" cmpd="sng">
            <a:solidFill>
              <a:srgbClr val="089CDE"/>
            </a:solidFill>
            <a:bevel/>
          </a:ln>
          <a:extLst>
            <a:ext uri="{909E8E84-426E-40DD-AFC4-6F175D3DCCD1}">
              <a14:hiddenFill xmlns:a14="http://schemas.microsoft.com/office/drawing/2010/main">
                <a:solidFill>
                  <a:srgbClr val="FFFFFF"/>
                </a:solidFill>
              </a14:hiddenFill>
            </a:ext>
          </a:extLst>
        </p:spPr>
        <p:txBody>
          <a:bodyPr lIns="83743" tIns="41872" rIns="83743" bIns="41872"/>
          <a:lstStyle/>
          <a:p>
            <a:pPr algn="just">
              <a:lnSpc>
                <a:spcPct val="120000"/>
              </a:lnSpc>
            </a:pPr>
            <a:endParaRPr lang="zh-CN" altLang="zh-CN" sz="900">
              <a:solidFill>
                <a:srgbClr val="5F5F5F"/>
              </a:solidFill>
              <a:latin typeface="Arial" panose="020B0604020202020204" pitchFamily="34" charset="0"/>
              <a:ea typeface="微软雅黑" panose="020B0503020204020204" pitchFamily="34" charset="-122"/>
              <a:sym typeface="Arial" panose="020B0604020202020204" pitchFamily="34" charset="0"/>
            </a:endParaRPr>
          </a:p>
        </p:txBody>
      </p:sp>
      <p:sp>
        <p:nvSpPr>
          <p:cNvPr id="29762" name="Oval 22"/>
          <p:cNvSpPr>
            <a:spLocks noChangeArrowheads="1"/>
          </p:cNvSpPr>
          <p:nvPr/>
        </p:nvSpPr>
        <p:spPr bwMode="auto">
          <a:xfrm>
            <a:off x="2206625" y="3709988"/>
            <a:ext cx="196850" cy="195262"/>
          </a:xfrm>
          <a:prstGeom prst="ellipse">
            <a:avLst/>
          </a:prstGeom>
          <a:noFill/>
          <a:ln w="104775" cap="flat" cmpd="sng">
            <a:solidFill>
              <a:schemeClr val="accent1"/>
            </a:solidFill>
            <a:bevel/>
          </a:ln>
          <a:extLst>
            <a:ext uri="{909E8E84-426E-40DD-AFC4-6F175D3DCCD1}">
              <a14:hiddenFill xmlns:a14="http://schemas.microsoft.com/office/drawing/2010/main">
                <a:solidFill>
                  <a:srgbClr val="FFFFFF"/>
                </a:solidFill>
              </a14:hiddenFill>
            </a:ext>
          </a:extLst>
        </p:spPr>
        <p:txBody>
          <a:bodyPr lIns="83743" tIns="41872" rIns="83743" bIns="41872"/>
          <a:lstStyle/>
          <a:p>
            <a:pPr algn="just">
              <a:lnSpc>
                <a:spcPct val="120000"/>
              </a:lnSpc>
            </a:pPr>
            <a:endParaRPr lang="zh-CN" altLang="zh-CN" sz="900">
              <a:solidFill>
                <a:srgbClr val="5F5F5F"/>
              </a:solidFill>
              <a:latin typeface="Arial" panose="020B0604020202020204" pitchFamily="34" charset="0"/>
              <a:ea typeface="微软雅黑" panose="020B0503020204020204" pitchFamily="34" charset="-122"/>
              <a:sym typeface="Arial" panose="020B0604020202020204" pitchFamily="34" charset="0"/>
            </a:endParaRPr>
          </a:p>
        </p:txBody>
      </p:sp>
      <p:sp>
        <p:nvSpPr>
          <p:cNvPr id="29763" name="Oval 23"/>
          <p:cNvSpPr>
            <a:spLocks noChangeArrowheads="1"/>
          </p:cNvSpPr>
          <p:nvPr/>
        </p:nvSpPr>
        <p:spPr bwMode="auto">
          <a:xfrm>
            <a:off x="1871663" y="6210300"/>
            <a:ext cx="195262" cy="195263"/>
          </a:xfrm>
          <a:prstGeom prst="ellipse">
            <a:avLst/>
          </a:prstGeom>
          <a:noFill/>
          <a:ln w="87313" cap="flat" cmpd="sng">
            <a:solidFill>
              <a:schemeClr val="accent1"/>
            </a:solidFill>
            <a:bevel/>
          </a:ln>
          <a:extLst>
            <a:ext uri="{909E8E84-426E-40DD-AFC4-6F175D3DCCD1}">
              <a14:hiddenFill xmlns:a14="http://schemas.microsoft.com/office/drawing/2010/main">
                <a:solidFill>
                  <a:srgbClr val="FFFFFF"/>
                </a:solidFill>
              </a14:hiddenFill>
            </a:ext>
          </a:extLst>
        </p:spPr>
        <p:txBody>
          <a:bodyPr lIns="83743" tIns="41872" rIns="83743" bIns="41872"/>
          <a:lstStyle/>
          <a:p>
            <a:pPr algn="just">
              <a:lnSpc>
                <a:spcPct val="120000"/>
              </a:lnSpc>
            </a:pPr>
            <a:endParaRPr lang="zh-CN" altLang="zh-CN" sz="900">
              <a:solidFill>
                <a:srgbClr val="5F5F5F"/>
              </a:solidFill>
              <a:latin typeface="Arial" panose="020B0604020202020204" pitchFamily="34" charset="0"/>
              <a:ea typeface="微软雅黑" panose="020B0503020204020204" pitchFamily="34" charset="-122"/>
              <a:sym typeface="Arial" panose="020B0604020202020204" pitchFamily="34" charset="0"/>
            </a:endParaRPr>
          </a:p>
        </p:txBody>
      </p:sp>
      <p:sp>
        <p:nvSpPr>
          <p:cNvPr id="29764" name="Freeform 47"/>
          <p:cNvSpPr>
            <a:spLocks noChangeArrowheads="1"/>
          </p:cNvSpPr>
          <p:nvPr/>
        </p:nvSpPr>
        <p:spPr bwMode="auto">
          <a:xfrm>
            <a:off x="-44450" y="5286375"/>
            <a:ext cx="1433513" cy="2001838"/>
          </a:xfrm>
          <a:custGeom>
            <a:avLst/>
            <a:gdLst>
              <a:gd name="T0" fmla="*/ 790 w 801"/>
              <a:gd name="T1" fmla="*/ 577 h 1119"/>
              <a:gd name="T2" fmla="*/ 788 w 801"/>
              <a:gd name="T3" fmla="*/ 521 h 1119"/>
              <a:gd name="T4" fmla="*/ 756 w 801"/>
              <a:gd name="T5" fmla="*/ 497 h 1119"/>
              <a:gd name="T6" fmla="*/ 766 w 801"/>
              <a:gd name="T7" fmla="*/ 440 h 1119"/>
              <a:gd name="T8" fmla="*/ 788 w 801"/>
              <a:gd name="T9" fmla="*/ 382 h 1119"/>
              <a:gd name="T10" fmla="*/ 729 w 801"/>
              <a:gd name="T11" fmla="*/ 345 h 1119"/>
              <a:gd name="T12" fmla="*/ 699 w 801"/>
              <a:gd name="T13" fmla="*/ 316 h 1119"/>
              <a:gd name="T14" fmla="*/ 695 w 801"/>
              <a:gd name="T15" fmla="*/ 305 h 1119"/>
              <a:gd name="T16" fmla="*/ 701 w 801"/>
              <a:gd name="T17" fmla="*/ 263 h 1119"/>
              <a:gd name="T18" fmla="*/ 584 w 801"/>
              <a:gd name="T19" fmla="*/ 134 h 1119"/>
              <a:gd name="T20" fmla="*/ 579 w 801"/>
              <a:gd name="T21" fmla="*/ 106 h 1119"/>
              <a:gd name="T22" fmla="*/ 409 w 801"/>
              <a:gd name="T23" fmla="*/ 31 h 1119"/>
              <a:gd name="T24" fmla="*/ 400 w 801"/>
              <a:gd name="T25" fmla="*/ 32 h 1119"/>
              <a:gd name="T26" fmla="*/ 226 w 801"/>
              <a:gd name="T27" fmla="*/ 143 h 1119"/>
              <a:gd name="T28" fmla="*/ 158 w 801"/>
              <a:gd name="T29" fmla="*/ 186 h 1119"/>
              <a:gd name="T30" fmla="*/ 142 w 801"/>
              <a:gd name="T31" fmla="*/ 199 h 1119"/>
              <a:gd name="T32" fmla="*/ 139 w 801"/>
              <a:gd name="T33" fmla="*/ 201 h 1119"/>
              <a:gd name="T34" fmla="*/ 134 w 801"/>
              <a:gd name="T35" fmla="*/ 234 h 1119"/>
              <a:gd name="T36" fmla="*/ 59 w 801"/>
              <a:gd name="T37" fmla="*/ 234 h 1119"/>
              <a:gd name="T38" fmla="*/ 102 w 801"/>
              <a:gd name="T39" fmla="*/ 249 h 1119"/>
              <a:gd name="T40" fmla="*/ 26 w 801"/>
              <a:gd name="T41" fmla="*/ 385 h 1119"/>
              <a:gd name="T42" fmla="*/ 59 w 801"/>
              <a:gd name="T43" fmla="*/ 373 h 1119"/>
              <a:gd name="T44" fmla="*/ 54 w 801"/>
              <a:gd name="T45" fmla="*/ 409 h 1119"/>
              <a:gd name="T46" fmla="*/ 113 w 801"/>
              <a:gd name="T47" fmla="*/ 506 h 1119"/>
              <a:gd name="T48" fmla="*/ 105 w 801"/>
              <a:gd name="T49" fmla="*/ 691 h 1119"/>
              <a:gd name="T50" fmla="*/ 173 w 801"/>
              <a:gd name="T51" fmla="*/ 638 h 1119"/>
              <a:gd name="T52" fmla="*/ 160 w 801"/>
              <a:gd name="T53" fmla="*/ 588 h 1119"/>
              <a:gd name="T54" fmla="*/ 286 w 801"/>
              <a:gd name="T55" fmla="*/ 702 h 1119"/>
              <a:gd name="T56" fmla="*/ 273 w 801"/>
              <a:gd name="T57" fmla="*/ 730 h 1119"/>
              <a:gd name="T58" fmla="*/ 152 w 801"/>
              <a:gd name="T59" fmla="*/ 824 h 1119"/>
              <a:gd name="T60" fmla="*/ 225 w 801"/>
              <a:gd name="T61" fmla="*/ 820 h 1119"/>
              <a:gd name="T62" fmla="*/ 96 w 801"/>
              <a:gd name="T63" fmla="*/ 1037 h 1119"/>
              <a:gd name="T64" fmla="*/ 624 w 801"/>
              <a:gd name="T65" fmla="*/ 1119 h 1119"/>
              <a:gd name="T66" fmla="*/ 557 w 801"/>
              <a:gd name="T67" fmla="*/ 950 h 1119"/>
              <a:gd name="T68" fmla="*/ 548 w 801"/>
              <a:gd name="T69" fmla="*/ 846 h 1119"/>
              <a:gd name="T70" fmla="*/ 552 w 801"/>
              <a:gd name="T71" fmla="*/ 839 h 1119"/>
              <a:gd name="T72" fmla="*/ 600 w 801"/>
              <a:gd name="T73" fmla="*/ 735 h 1119"/>
              <a:gd name="T74" fmla="*/ 655 w 801"/>
              <a:gd name="T75" fmla="*/ 626 h 111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801"/>
              <a:gd name="T115" fmla="*/ 0 h 1119"/>
              <a:gd name="T116" fmla="*/ 801 w 801"/>
              <a:gd name="T117" fmla="*/ 1119 h 111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801" h="1119">
                <a:moveTo>
                  <a:pt x="722" y="622"/>
                </a:moveTo>
                <a:cubicBezTo>
                  <a:pt x="722" y="622"/>
                  <a:pt x="789" y="617"/>
                  <a:pt x="790" y="577"/>
                </a:cubicBezTo>
                <a:cubicBezTo>
                  <a:pt x="790" y="577"/>
                  <a:pt x="791" y="565"/>
                  <a:pt x="782" y="552"/>
                </a:cubicBezTo>
                <a:cubicBezTo>
                  <a:pt x="782" y="552"/>
                  <a:pt x="770" y="537"/>
                  <a:pt x="788" y="521"/>
                </a:cubicBezTo>
                <a:cubicBezTo>
                  <a:pt x="788" y="521"/>
                  <a:pt x="791" y="487"/>
                  <a:pt x="758" y="499"/>
                </a:cubicBezTo>
                <a:cubicBezTo>
                  <a:pt x="756" y="497"/>
                  <a:pt x="756" y="497"/>
                  <a:pt x="756" y="497"/>
                </a:cubicBezTo>
                <a:cubicBezTo>
                  <a:pt x="756" y="497"/>
                  <a:pt x="785" y="478"/>
                  <a:pt x="781" y="463"/>
                </a:cubicBezTo>
                <a:cubicBezTo>
                  <a:pt x="781" y="463"/>
                  <a:pt x="771" y="454"/>
                  <a:pt x="766" y="440"/>
                </a:cubicBezTo>
                <a:cubicBezTo>
                  <a:pt x="766" y="440"/>
                  <a:pt x="762" y="431"/>
                  <a:pt x="779" y="420"/>
                </a:cubicBezTo>
                <a:cubicBezTo>
                  <a:pt x="779" y="420"/>
                  <a:pt x="801" y="397"/>
                  <a:pt x="788" y="382"/>
                </a:cubicBezTo>
                <a:cubicBezTo>
                  <a:pt x="788" y="382"/>
                  <a:pt x="783" y="371"/>
                  <a:pt x="757" y="364"/>
                </a:cubicBezTo>
                <a:cubicBezTo>
                  <a:pt x="757" y="364"/>
                  <a:pt x="741" y="356"/>
                  <a:pt x="729" y="345"/>
                </a:cubicBezTo>
                <a:cubicBezTo>
                  <a:pt x="729" y="345"/>
                  <a:pt x="714" y="332"/>
                  <a:pt x="704" y="325"/>
                </a:cubicBezTo>
                <a:cubicBezTo>
                  <a:pt x="704" y="325"/>
                  <a:pt x="701" y="322"/>
                  <a:pt x="699" y="316"/>
                </a:cubicBezTo>
                <a:cubicBezTo>
                  <a:pt x="699" y="316"/>
                  <a:pt x="714" y="309"/>
                  <a:pt x="705" y="297"/>
                </a:cubicBezTo>
                <a:cubicBezTo>
                  <a:pt x="705" y="297"/>
                  <a:pt x="701" y="310"/>
                  <a:pt x="695" y="305"/>
                </a:cubicBezTo>
                <a:cubicBezTo>
                  <a:pt x="695" y="305"/>
                  <a:pt x="696" y="282"/>
                  <a:pt x="705" y="276"/>
                </a:cubicBezTo>
                <a:cubicBezTo>
                  <a:pt x="705" y="276"/>
                  <a:pt x="713" y="265"/>
                  <a:pt x="701" y="263"/>
                </a:cubicBezTo>
                <a:cubicBezTo>
                  <a:pt x="701" y="263"/>
                  <a:pt x="666" y="204"/>
                  <a:pt x="661" y="197"/>
                </a:cubicBezTo>
                <a:cubicBezTo>
                  <a:pt x="661" y="197"/>
                  <a:pt x="621" y="142"/>
                  <a:pt x="584" y="134"/>
                </a:cubicBezTo>
                <a:cubicBezTo>
                  <a:pt x="584" y="134"/>
                  <a:pt x="622" y="96"/>
                  <a:pt x="582" y="78"/>
                </a:cubicBezTo>
                <a:cubicBezTo>
                  <a:pt x="582" y="78"/>
                  <a:pt x="599" y="105"/>
                  <a:pt x="579" y="106"/>
                </a:cubicBezTo>
                <a:cubicBezTo>
                  <a:pt x="579" y="106"/>
                  <a:pt x="579" y="54"/>
                  <a:pt x="511" y="37"/>
                </a:cubicBezTo>
                <a:cubicBezTo>
                  <a:pt x="444" y="20"/>
                  <a:pt x="418" y="30"/>
                  <a:pt x="409" y="31"/>
                </a:cubicBezTo>
                <a:cubicBezTo>
                  <a:pt x="409" y="31"/>
                  <a:pt x="458" y="6"/>
                  <a:pt x="505" y="22"/>
                </a:cubicBezTo>
                <a:cubicBezTo>
                  <a:pt x="505" y="22"/>
                  <a:pt x="464" y="0"/>
                  <a:pt x="400" y="32"/>
                </a:cubicBezTo>
                <a:cubicBezTo>
                  <a:pt x="400" y="32"/>
                  <a:pt x="320" y="46"/>
                  <a:pt x="289" y="91"/>
                </a:cubicBezTo>
                <a:cubicBezTo>
                  <a:pt x="289" y="91"/>
                  <a:pt x="264" y="92"/>
                  <a:pt x="226" y="143"/>
                </a:cubicBezTo>
                <a:cubicBezTo>
                  <a:pt x="226" y="143"/>
                  <a:pt x="204" y="171"/>
                  <a:pt x="189" y="171"/>
                </a:cubicBezTo>
                <a:cubicBezTo>
                  <a:pt x="173" y="172"/>
                  <a:pt x="160" y="174"/>
                  <a:pt x="158" y="186"/>
                </a:cubicBezTo>
                <a:cubicBezTo>
                  <a:pt x="157" y="198"/>
                  <a:pt x="152" y="216"/>
                  <a:pt x="162" y="221"/>
                </a:cubicBezTo>
                <a:cubicBezTo>
                  <a:pt x="162" y="221"/>
                  <a:pt x="152" y="221"/>
                  <a:pt x="142" y="199"/>
                </a:cubicBezTo>
                <a:cubicBezTo>
                  <a:pt x="142" y="199"/>
                  <a:pt x="127" y="169"/>
                  <a:pt x="101" y="185"/>
                </a:cubicBezTo>
                <a:cubicBezTo>
                  <a:pt x="101" y="185"/>
                  <a:pt x="124" y="175"/>
                  <a:pt x="139" y="201"/>
                </a:cubicBezTo>
                <a:cubicBezTo>
                  <a:pt x="139" y="201"/>
                  <a:pt x="146" y="217"/>
                  <a:pt x="156" y="223"/>
                </a:cubicBezTo>
                <a:cubicBezTo>
                  <a:pt x="156" y="223"/>
                  <a:pt x="138" y="230"/>
                  <a:pt x="134" y="234"/>
                </a:cubicBezTo>
                <a:cubicBezTo>
                  <a:pt x="134" y="234"/>
                  <a:pt x="120" y="223"/>
                  <a:pt x="93" y="235"/>
                </a:cubicBezTo>
                <a:cubicBezTo>
                  <a:pt x="93" y="235"/>
                  <a:pt x="78" y="244"/>
                  <a:pt x="59" y="234"/>
                </a:cubicBezTo>
                <a:cubicBezTo>
                  <a:pt x="59" y="234"/>
                  <a:pt x="71" y="247"/>
                  <a:pt x="93" y="239"/>
                </a:cubicBezTo>
                <a:cubicBezTo>
                  <a:pt x="93" y="239"/>
                  <a:pt x="112" y="235"/>
                  <a:pt x="102" y="249"/>
                </a:cubicBezTo>
                <a:cubicBezTo>
                  <a:pt x="102" y="249"/>
                  <a:pt x="35" y="290"/>
                  <a:pt x="58" y="351"/>
                </a:cubicBezTo>
                <a:cubicBezTo>
                  <a:pt x="58" y="351"/>
                  <a:pt x="20" y="358"/>
                  <a:pt x="26" y="385"/>
                </a:cubicBezTo>
                <a:cubicBezTo>
                  <a:pt x="26" y="385"/>
                  <a:pt x="27" y="361"/>
                  <a:pt x="58" y="359"/>
                </a:cubicBezTo>
                <a:cubicBezTo>
                  <a:pt x="58" y="359"/>
                  <a:pt x="57" y="370"/>
                  <a:pt x="59" y="373"/>
                </a:cubicBezTo>
                <a:cubicBezTo>
                  <a:pt x="59" y="373"/>
                  <a:pt x="0" y="432"/>
                  <a:pt x="65" y="486"/>
                </a:cubicBezTo>
                <a:cubicBezTo>
                  <a:pt x="65" y="486"/>
                  <a:pt x="23" y="443"/>
                  <a:pt x="54" y="409"/>
                </a:cubicBezTo>
                <a:cubicBezTo>
                  <a:pt x="54" y="409"/>
                  <a:pt x="42" y="477"/>
                  <a:pt x="96" y="499"/>
                </a:cubicBezTo>
                <a:cubicBezTo>
                  <a:pt x="96" y="499"/>
                  <a:pt x="109" y="510"/>
                  <a:pt x="113" y="506"/>
                </a:cubicBezTo>
                <a:cubicBezTo>
                  <a:pt x="113" y="506"/>
                  <a:pt x="114" y="553"/>
                  <a:pt x="129" y="562"/>
                </a:cubicBezTo>
                <a:cubicBezTo>
                  <a:pt x="129" y="562"/>
                  <a:pt x="37" y="636"/>
                  <a:pt x="105" y="691"/>
                </a:cubicBezTo>
                <a:cubicBezTo>
                  <a:pt x="105" y="691"/>
                  <a:pt x="44" y="642"/>
                  <a:pt x="134" y="568"/>
                </a:cubicBezTo>
                <a:cubicBezTo>
                  <a:pt x="134" y="568"/>
                  <a:pt x="136" y="625"/>
                  <a:pt x="173" y="638"/>
                </a:cubicBezTo>
                <a:cubicBezTo>
                  <a:pt x="173" y="638"/>
                  <a:pt x="141" y="622"/>
                  <a:pt x="144" y="576"/>
                </a:cubicBezTo>
                <a:cubicBezTo>
                  <a:pt x="144" y="576"/>
                  <a:pt x="146" y="587"/>
                  <a:pt x="160" y="588"/>
                </a:cubicBezTo>
                <a:cubicBezTo>
                  <a:pt x="160" y="588"/>
                  <a:pt x="158" y="611"/>
                  <a:pt x="172" y="618"/>
                </a:cubicBezTo>
                <a:cubicBezTo>
                  <a:pt x="172" y="618"/>
                  <a:pt x="187" y="722"/>
                  <a:pt x="286" y="702"/>
                </a:cubicBezTo>
                <a:cubicBezTo>
                  <a:pt x="286" y="702"/>
                  <a:pt x="251" y="747"/>
                  <a:pt x="212" y="700"/>
                </a:cubicBezTo>
                <a:cubicBezTo>
                  <a:pt x="212" y="700"/>
                  <a:pt x="228" y="736"/>
                  <a:pt x="273" y="730"/>
                </a:cubicBezTo>
                <a:cubicBezTo>
                  <a:pt x="273" y="730"/>
                  <a:pt x="277" y="754"/>
                  <a:pt x="250" y="764"/>
                </a:cubicBezTo>
                <a:cubicBezTo>
                  <a:pt x="222" y="773"/>
                  <a:pt x="169" y="784"/>
                  <a:pt x="152" y="824"/>
                </a:cubicBezTo>
                <a:cubicBezTo>
                  <a:pt x="152" y="824"/>
                  <a:pt x="137" y="849"/>
                  <a:pt x="150" y="906"/>
                </a:cubicBezTo>
                <a:cubicBezTo>
                  <a:pt x="150" y="906"/>
                  <a:pt x="127" y="811"/>
                  <a:pt x="225" y="820"/>
                </a:cubicBezTo>
                <a:cubicBezTo>
                  <a:pt x="225" y="820"/>
                  <a:pt x="152" y="872"/>
                  <a:pt x="128" y="935"/>
                </a:cubicBezTo>
                <a:cubicBezTo>
                  <a:pt x="104" y="999"/>
                  <a:pt x="103" y="1011"/>
                  <a:pt x="96" y="1037"/>
                </a:cubicBezTo>
                <a:cubicBezTo>
                  <a:pt x="88" y="1063"/>
                  <a:pt x="78" y="1119"/>
                  <a:pt x="78" y="1119"/>
                </a:cubicBezTo>
                <a:cubicBezTo>
                  <a:pt x="624" y="1119"/>
                  <a:pt x="624" y="1119"/>
                  <a:pt x="624" y="1119"/>
                </a:cubicBezTo>
                <a:cubicBezTo>
                  <a:pt x="624" y="1119"/>
                  <a:pt x="592" y="1076"/>
                  <a:pt x="581" y="1038"/>
                </a:cubicBezTo>
                <a:cubicBezTo>
                  <a:pt x="569" y="1001"/>
                  <a:pt x="562" y="958"/>
                  <a:pt x="557" y="950"/>
                </a:cubicBezTo>
                <a:cubicBezTo>
                  <a:pt x="552" y="942"/>
                  <a:pt x="544" y="934"/>
                  <a:pt x="544" y="911"/>
                </a:cubicBezTo>
                <a:cubicBezTo>
                  <a:pt x="543" y="888"/>
                  <a:pt x="540" y="858"/>
                  <a:pt x="548" y="846"/>
                </a:cubicBezTo>
                <a:cubicBezTo>
                  <a:pt x="548" y="846"/>
                  <a:pt x="572" y="844"/>
                  <a:pt x="563" y="879"/>
                </a:cubicBezTo>
                <a:cubicBezTo>
                  <a:pt x="563" y="879"/>
                  <a:pt x="577" y="857"/>
                  <a:pt x="552" y="839"/>
                </a:cubicBezTo>
                <a:cubicBezTo>
                  <a:pt x="552" y="839"/>
                  <a:pt x="571" y="799"/>
                  <a:pt x="579" y="785"/>
                </a:cubicBezTo>
                <a:cubicBezTo>
                  <a:pt x="587" y="772"/>
                  <a:pt x="595" y="741"/>
                  <a:pt x="600" y="735"/>
                </a:cubicBezTo>
                <a:cubicBezTo>
                  <a:pt x="605" y="728"/>
                  <a:pt x="619" y="701"/>
                  <a:pt x="621" y="683"/>
                </a:cubicBezTo>
                <a:cubicBezTo>
                  <a:pt x="624" y="665"/>
                  <a:pt x="632" y="630"/>
                  <a:pt x="655" y="626"/>
                </a:cubicBezTo>
                <a:cubicBezTo>
                  <a:pt x="655" y="626"/>
                  <a:pt x="668" y="619"/>
                  <a:pt x="722" y="622"/>
                </a:cubicBezTo>
                <a:close/>
              </a:path>
            </a:pathLst>
          </a:custGeom>
          <a:solidFill>
            <a:srgbClr val="056C9C"/>
          </a:solidFill>
          <a:ln>
            <a:noFill/>
          </a:ln>
          <a:extLst>
            <a:ext uri="{91240B29-F687-4F45-9708-019B960494DF}">
              <a14:hiddenLine xmlns:a14="http://schemas.microsoft.com/office/drawing/2010/main" w="9525">
                <a:solidFill>
                  <a:srgbClr val="000000"/>
                </a:solidFill>
                <a:bevel/>
              </a14:hiddenLine>
            </a:ext>
          </a:extLst>
        </p:spPr>
        <p:txBody>
          <a:bodyPr lIns="83743" tIns="41872" rIns="83743" bIns="41872"/>
          <a:lstStyle/>
          <a:p>
            <a:pPr algn="just">
              <a:lnSpc>
                <a:spcPct val="120000"/>
              </a:lnSpc>
            </a:pPr>
            <a:endParaRPr lang="zh-CN" altLang="zh-CN" sz="900">
              <a:solidFill>
                <a:srgbClr val="5F5F5F"/>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600" advTm="6000">
        <p14:gallery dir="l"/>
      </p:transition>
    </mc:Choice>
    <mc:Fallback>
      <p:transition spd="slow" advTm="6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9700">
                                            <p:txEl>
                                              <p:pRg st="0" end="0"/>
                                            </p:txEl>
                                          </p:spTgt>
                                        </p:tgtEl>
                                        <p:attrNameLst>
                                          <p:attrName>style.visibility</p:attrName>
                                        </p:attrNameLst>
                                      </p:cBhvr>
                                      <p:to>
                                        <p:strVal val="visible"/>
                                      </p:to>
                                    </p:set>
                                    <p:animEffect>
                                      <p:cBhvr>
                                        <p:cTn id="7" dur="500"/>
                                        <p:tgtEl>
                                          <p:spTgt spid="29700">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9701"/>
                                        </p:tgtEl>
                                        <p:attrNameLst>
                                          <p:attrName>style.visibility</p:attrName>
                                        </p:attrNameLst>
                                      </p:cBhvr>
                                      <p:to>
                                        <p:strVal val="visible"/>
                                      </p:to>
                                    </p:set>
                                    <p:animEffect>
                                      <p:cBhvr>
                                        <p:cTn id="11" dur="500"/>
                                        <p:tgtEl>
                                          <p:spTgt spid="29701"/>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9714"/>
                                        </p:tgtEl>
                                        <p:attrNameLst>
                                          <p:attrName>style.visibility</p:attrName>
                                        </p:attrNameLst>
                                      </p:cBhvr>
                                      <p:to>
                                        <p:strVal val="visible"/>
                                      </p:to>
                                    </p:set>
                                    <p:animEffect>
                                      <p:cBhvr>
                                        <p:cTn id="15" dur="2000"/>
                                        <p:tgtEl>
                                          <p:spTgt spid="29714"/>
                                        </p:tgtEl>
                                      </p:cBhvr>
                                    </p:animEffect>
                                  </p:childTnLst>
                                </p:cTn>
                              </p:par>
                            </p:childTnLst>
                          </p:cTn>
                        </p:par>
                        <p:par>
                          <p:cTn id="16" fill="hold">
                            <p:stCondLst>
                              <p:cond delay="3000"/>
                            </p:stCondLst>
                            <p:childTnLst>
                              <p:par>
                                <p:cTn id="17" presetID="2" presetClass="entr" presetSubtype="1" fill="hold" grpId="0" nodeType="afterEffect">
                                  <p:stCondLst>
                                    <p:cond delay="0"/>
                                  </p:stCondLst>
                                  <p:childTnLst>
                                    <p:set>
                                      <p:cBhvr>
                                        <p:cTn id="18" dur="1" fill="hold">
                                          <p:stCondLst>
                                            <p:cond delay="0"/>
                                          </p:stCondLst>
                                        </p:cTn>
                                        <p:tgtEl>
                                          <p:spTgt spid="29747"/>
                                        </p:tgtEl>
                                        <p:attrNameLst>
                                          <p:attrName>style.visibility</p:attrName>
                                        </p:attrNameLst>
                                      </p:cBhvr>
                                      <p:to>
                                        <p:strVal val="visible"/>
                                      </p:to>
                                    </p:set>
                                    <p:anim calcmode="lin" valueType="num">
                                      <p:cBhvr>
                                        <p:cTn id="19" dur="500" fill="hold"/>
                                        <p:tgtEl>
                                          <p:spTgt spid="29747"/>
                                        </p:tgtEl>
                                        <p:attrNameLst>
                                          <p:attrName>ppt_x</p:attrName>
                                        </p:attrNameLst>
                                      </p:cBhvr>
                                      <p:tavLst>
                                        <p:tav tm="0">
                                          <p:val>
                                            <p:strVal val="#ppt_x"/>
                                          </p:val>
                                        </p:tav>
                                        <p:tav tm="100000">
                                          <p:val>
                                            <p:strVal val="#ppt_x"/>
                                          </p:val>
                                        </p:tav>
                                      </p:tavLst>
                                    </p:anim>
                                    <p:anim calcmode="lin" valueType="num">
                                      <p:cBhvr>
                                        <p:cTn id="20" dur="500" fill="hold"/>
                                        <p:tgtEl>
                                          <p:spTgt spid="29747"/>
                                        </p:tgtEl>
                                        <p:attrNameLst>
                                          <p:attrName>ppt_y</p:attrName>
                                        </p:attrNameLst>
                                      </p:cBhvr>
                                      <p:tavLst>
                                        <p:tav tm="0">
                                          <p:val>
                                            <p:strVal val="0-#ppt_h/2"/>
                                          </p:val>
                                        </p:tav>
                                        <p:tav tm="100000">
                                          <p:val>
                                            <p:strVal val="#ppt_y"/>
                                          </p:val>
                                        </p:tav>
                                      </p:tavLst>
                                    </p:anim>
                                  </p:childTnLst>
                                </p:cTn>
                              </p:par>
                            </p:childTnLst>
                          </p:cTn>
                        </p:par>
                        <p:par>
                          <p:cTn id="21" fill="hold">
                            <p:stCondLst>
                              <p:cond delay="3500"/>
                            </p:stCondLst>
                            <p:childTnLst>
                              <p:par>
                                <p:cTn id="22" presetID="16" presetClass="entr" presetSubtype="21" fill="hold" grpId="0" nodeType="afterEffect">
                                  <p:stCondLst>
                                    <p:cond delay="0"/>
                                  </p:stCondLst>
                                  <p:childTnLst>
                                    <p:set>
                                      <p:cBhvr>
                                        <p:cTn id="23" dur="1" fill="hold">
                                          <p:stCondLst>
                                            <p:cond delay="0"/>
                                          </p:stCondLst>
                                        </p:cTn>
                                        <p:tgtEl>
                                          <p:spTgt spid="29716"/>
                                        </p:tgtEl>
                                        <p:attrNameLst>
                                          <p:attrName>style.visibility</p:attrName>
                                        </p:attrNameLst>
                                      </p:cBhvr>
                                      <p:to>
                                        <p:strVal val="visible"/>
                                      </p:to>
                                    </p:set>
                                    <p:animEffect>
                                      <p:cBhvr>
                                        <p:cTn id="24" dur="500"/>
                                        <p:tgtEl>
                                          <p:spTgt spid="29716"/>
                                        </p:tgtEl>
                                      </p:cBhvr>
                                    </p:animEffect>
                                  </p:childTnLst>
                                </p:cTn>
                              </p:par>
                            </p:childTnLst>
                          </p:cTn>
                        </p:par>
                        <p:par>
                          <p:cTn id="25" fill="hold">
                            <p:stCondLst>
                              <p:cond delay="4000"/>
                            </p:stCondLst>
                            <p:childTnLst>
                              <p:par>
                                <p:cTn id="26" presetID="22" presetClass="entr" presetSubtype="1" fill="hold" grpId="0" nodeType="afterEffect">
                                  <p:stCondLst>
                                    <p:cond delay="0"/>
                                  </p:stCondLst>
                                  <p:childTnLst>
                                    <p:set>
                                      <p:cBhvr>
                                        <p:cTn id="27" dur="1" fill="hold">
                                          <p:stCondLst>
                                            <p:cond delay="0"/>
                                          </p:stCondLst>
                                        </p:cTn>
                                        <p:tgtEl>
                                          <p:spTgt spid="29715"/>
                                        </p:tgtEl>
                                        <p:attrNameLst>
                                          <p:attrName>style.visibility</p:attrName>
                                        </p:attrNameLst>
                                      </p:cBhvr>
                                      <p:to>
                                        <p:strVal val="visible"/>
                                      </p:to>
                                    </p:set>
                                    <p:animEffect>
                                      <p:cBhvr>
                                        <p:cTn id="28" dur="500"/>
                                        <p:tgtEl>
                                          <p:spTgt spid="29715"/>
                                        </p:tgtEl>
                                      </p:cBhvr>
                                    </p:animEffect>
                                  </p:childTnLst>
                                </p:cTn>
                              </p:par>
                            </p:childTnLst>
                          </p:cTn>
                        </p:par>
                        <p:par>
                          <p:cTn id="29" fill="hold">
                            <p:stCondLst>
                              <p:cond delay="4500"/>
                            </p:stCondLst>
                            <p:childTnLst>
                              <p:par>
                                <p:cTn id="30" presetID="21" presetClass="entr" presetSubtype="1" fill="hold" grpId="0" nodeType="afterEffect">
                                  <p:stCondLst>
                                    <p:cond delay="0"/>
                                  </p:stCondLst>
                                  <p:childTnLst>
                                    <p:set>
                                      <p:cBhvr>
                                        <p:cTn id="31" dur="1" fill="hold">
                                          <p:stCondLst>
                                            <p:cond delay="0"/>
                                          </p:stCondLst>
                                        </p:cTn>
                                        <p:tgtEl>
                                          <p:spTgt spid="29702"/>
                                        </p:tgtEl>
                                        <p:attrNameLst>
                                          <p:attrName>style.visibility</p:attrName>
                                        </p:attrNameLst>
                                      </p:cBhvr>
                                      <p:to>
                                        <p:strVal val="visible"/>
                                      </p:to>
                                    </p:set>
                                    <p:animEffect>
                                      <p:cBhvr>
                                        <p:cTn id="32" dur="2000"/>
                                        <p:tgtEl>
                                          <p:spTgt spid="29702"/>
                                        </p:tgtEl>
                                      </p:cBhvr>
                                    </p:animEffect>
                                  </p:childTnLst>
                                </p:cTn>
                              </p:par>
                            </p:childTnLst>
                          </p:cTn>
                        </p:par>
                        <p:par>
                          <p:cTn id="33" fill="hold">
                            <p:stCondLst>
                              <p:cond delay="6500"/>
                            </p:stCondLst>
                            <p:childTnLst>
                              <p:par>
                                <p:cTn id="34" presetID="22" presetClass="entr" presetSubtype="2" fill="hold" grpId="0" nodeType="afterEffect">
                                  <p:stCondLst>
                                    <p:cond delay="0"/>
                                  </p:stCondLst>
                                  <p:childTnLst>
                                    <p:set>
                                      <p:cBhvr>
                                        <p:cTn id="35" dur="1" fill="hold">
                                          <p:stCondLst>
                                            <p:cond delay="0"/>
                                          </p:stCondLst>
                                        </p:cTn>
                                        <p:tgtEl>
                                          <p:spTgt spid="29703"/>
                                        </p:tgtEl>
                                        <p:attrNameLst>
                                          <p:attrName>style.visibility</p:attrName>
                                        </p:attrNameLst>
                                      </p:cBhvr>
                                      <p:to>
                                        <p:strVal val="visible"/>
                                      </p:to>
                                    </p:set>
                                    <p:animEffect>
                                      <p:cBhvr>
                                        <p:cTn id="36" dur="500"/>
                                        <p:tgtEl>
                                          <p:spTgt spid="29703"/>
                                        </p:tgtEl>
                                      </p:cBhvr>
                                    </p:animEffect>
                                  </p:childTnLst>
                                </p:cTn>
                              </p:par>
                              <p:par>
                                <p:cTn id="37" presetID="22" presetClass="entr" presetSubtype="2" fill="hold" grpId="0" nodeType="withEffect">
                                  <p:stCondLst>
                                    <p:cond delay="0"/>
                                  </p:stCondLst>
                                  <p:childTnLst>
                                    <p:set>
                                      <p:cBhvr>
                                        <p:cTn id="38" dur="1" fill="hold">
                                          <p:stCondLst>
                                            <p:cond delay="0"/>
                                          </p:stCondLst>
                                        </p:cTn>
                                        <p:tgtEl>
                                          <p:spTgt spid="29706"/>
                                        </p:tgtEl>
                                        <p:attrNameLst>
                                          <p:attrName>style.visibility</p:attrName>
                                        </p:attrNameLst>
                                      </p:cBhvr>
                                      <p:to>
                                        <p:strVal val="visible"/>
                                      </p:to>
                                    </p:set>
                                    <p:animEffect>
                                      <p:cBhvr>
                                        <p:cTn id="39" dur="500"/>
                                        <p:tgtEl>
                                          <p:spTgt spid="29706"/>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29705"/>
                                        </p:tgtEl>
                                        <p:attrNameLst>
                                          <p:attrName>style.visibility</p:attrName>
                                        </p:attrNameLst>
                                      </p:cBhvr>
                                      <p:to>
                                        <p:strVal val="visible"/>
                                      </p:to>
                                    </p:set>
                                    <p:animEffect>
                                      <p:cBhvr>
                                        <p:cTn id="42" dur="500"/>
                                        <p:tgtEl>
                                          <p:spTgt spid="29705"/>
                                        </p:tgtEl>
                                      </p:cBhvr>
                                    </p:animEffect>
                                  </p:childTnLst>
                                </p:cTn>
                              </p:par>
                              <p:par>
                                <p:cTn id="43" presetID="22" presetClass="entr" presetSubtype="2" fill="hold" grpId="0" nodeType="withEffect">
                                  <p:stCondLst>
                                    <p:cond delay="0"/>
                                  </p:stCondLst>
                                  <p:childTnLst>
                                    <p:set>
                                      <p:cBhvr>
                                        <p:cTn id="44" dur="1" fill="hold">
                                          <p:stCondLst>
                                            <p:cond delay="0"/>
                                          </p:stCondLst>
                                        </p:cTn>
                                        <p:tgtEl>
                                          <p:spTgt spid="29707"/>
                                        </p:tgtEl>
                                        <p:attrNameLst>
                                          <p:attrName>style.visibility</p:attrName>
                                        </p:attrNameLst>
                                      </p:cBhvr>
                                      <p:to>
                                        <p:strVal val="visible"/>
                                      </p:to>
                                    </p:set>
                                    <p:animEffect>
                                      <p:cBhvr>
                                        <p:cTn id="45" dur="500"/>
                                        <p:tgtEl>
                                          <p:spTgt spid="29707"/>
                                        </p:tgtEl>
                                      </p:cBhvr>
                                    </p:animEffect>
                                  </p:childTnLst>
                                </p:cTn>
                              </p:par>
                              <p:par>
                                <p:cTn id="46" presetID="22" presetClass="entr" presetSubtype="2" fill="hold" grpId="0" nodeType="withEffect">
                                  <p:stCondLst>
                                    <p:cond delay="0"/>
                                  </p:stCondLst>
                                  <p:childTnLst>
                                    <p:set>
                                      <p:cBhvr>
                                        <p:cTn id="47" dur="1" fill="hold">
                                          <p:stCondLst>
                                            <p:cond delay="0"/>
                                          </p:stCondLst>
                                        </p:cTn>
                                        <p:tgtEl>
                                          <p:spTgt spid="29704"/>
                                        </p:tgtEl>
                                        <p:attrNameLst>
                                          <p:attrName>style.visibility</p:attrName>
                                        </p:attrNameLst>
                                      </p:cBhvr>
                                      <p:to>
                                        <p:strVal val="visible"/>
                                      </p:to>
                                    </p:set>
                                    <p:animEffect>
                                      <p:cBhvr>
                                        <p:cTn id="48" dur="500"/>
                                        <p:tgtEl>
                                          <p:spTgt spid="29704"/>
                                        </p:tgtEl>
                                      </p:cBhvr>
                                    </p:animEffect>
                                  </p:childTnLst>
                                </p:cTn>
                              </p:par>
                            </p:childTnLst>
                          </p:cTn>
                        </p:par>
                        <p:par>
                          <p:cTn id="49" fill="hold">
                            <p:stCondLst>
                              <p:cond delay="7000"/>
                            </p:stCondLst>
                            <p:childTnLst>
                              <p:par>
                                <p:cTn id="50" presetID="10" presetClass="entr" presetSubtype="0" fill="hold" nodeType="afterEffect">
                                  <p:stCondLst>
                                    <p:cond delay="0"/>
                                  </p:stCondLst>
                                  <p:childTnLst>
                                    <p:set>
                                      <p:cBhvr>
                                        <p:cTn id="51" dur="1" fill="hold">
                                          <p:stCondLst>
                                            <p:cond delay="0"/>
                                          </p:stCondLst>
                                        </p:cTn>
                                        <p:tgtEl>
                                          <p:spTgt spid="29717"/>
                                        </p:tgtEl>
                                        <p:attrNameLst>
                                          <p:attrName>style.visibility</p:attrName>
                                        </p:attrNameLst>
                                      </p:cBhvr>
                                      <p:to>
                                        <p:strVal val="visible"/>
                                      </p:to>
                                    </p:set>
                                    <p:anim calcmode="lin" valueType="num">
                                      <p:cBhvr>
                                        <p:cTn id="52" dur="300" fill="hold"/>
                                        <p:tgtEl>
                                          <p:spTgt spid="29717"/>
                                        </p:tgtEl>
                                        <p:attrNameLst>
                                          <p:attrName>ppt_w</p:attrName>
                                        </p:attrNameLst>
                                      </p:cBhvr>
                                      <p:tavLst>
                                        <p:tav tm="0">
                                          <p:val>
                                            <p:fltVal val="0"/>
                                          </p:val>
                                        </p:tav>
                                        <p:tav tm="100000">
                                          <p:val>
                                            <p:strVal val="#ppt_w"/>
                                          </p:val>
                                        </p:tav>
                                      </p:tavLst>
                                    </p:anim>
                                    <p:anim calcmode="lin" valueType="num">
                                      <p:cBhvr>
                                        <p:cTn id="53" dur="300" fill="hold"/>
                                        <p:tgtEl>
                                          <p:spTgt spid="29717"/>
                                        </p:tgtEl>
                                        <p:attrNameLst>
                                          <p:attrName>ppt_h</p:attrName>
                                        </p:attrNameLst>
                                      </p:cBhvr>
                                      <p:tavLst>
                                        <p:tav tm="0">
                                          <p:val>
                                            <p:fltVal val="0"/>
                                          </p:val>
                                        </p:tav>
                                        <p:tav tm="100000">
                                          <p:val>
                                            <p:strVal val="#ppt_h"/>
                                          </p:val>
                                        </p:tav>
                                      </p:tavLst>
                                    </p:anim>
                                    <p:animEffect>
                                      <p:cBhvr>
                                        <p:cTn id="54" dur="300"/>
                                        <p:tgtEl>
                                          <p:spTgt spid="29717"/>
                                        </p:tgtEl>
                                      </p:cBhvr>
                                    </p:animEffect>
                                  </p:childTnLst>
                                </p:cTn>
                              </p:par>
                              <p:par>
                                <p:cTn id="55" presetID="10" presetClass="entr" presetSubtype="0" fill="hold" nodeType="withEffect">
                                  <p:stCondLst>
                                    <p:cond delay="0"/>
                                  </p:stCondLst>
                                  <p:childTnLst>
                                    <p:set>
                                      <p:cBhvr>
                                        <p:cTn id="56" dur="1" fill="hold">
                                          <p:stCondLst>
                                            <p:cond delay="0"/>
                                          </p:stCondLst>
                                        </p:cTn>
                                        <p:tgtEl>
                                          <p:spTgt spid="29720"/>
                                        </p:tgtEl>
                                        <p:attrNameLst>
                                          <p:attrName>style.visibility</p:attrName>
                                        </p:attrNameLst>
                                      </p:cBhvr>
                                      <p:to>
                                        <p:strVal val="visible"/>
                                      </p:to>
                                    </p:set>
                                    <p:anim calcmode="lin" valueType="num">
                                      <p:cBhvr>
                                        <p:cTn id="57" dur="300" fill="hold"/>
                                        <p:tgtEl>
                                          <p:spTgt spid="29720"/>
                                        </p:tgtEl>
                                        <p:attrNameLst>
                                          <p:attrName>ppt_w</p:attrName>
                                        </p:attrNameLst>
                                      </p:cBhvr>
                                      <p:tavLst>
                                        <p:tav tm="0">
                                          <p:val>
                                            <p:fltVal val="0"/>
                                          </p:val>
                                        </p:tav>
                                        <p:tav tm="100000">
                                          <p:val>
                                            <p:strVal val="#ppt_w"/>
                                          </p:val>
                                        </p:tav>
                                      </p:tavLst>
                                    </p:anim>
                                    <p:anim calcmode="lin" valueType="num">
                                      <p:cBhvr>
                                        <p:cTn id="58" dur="300" fill="hold"/>
                                        <p:tgtEl>
                                          <p:spTgt spid="29720"/>
                                        </p:tgtEl>
                                        <p:attrNameLst>
                                          <p:attrName>ppt_h</p:attrName>
                                        </p:attrNameLst>
                                      </p:cBhvr>
                                      <p:tavLst>
                                        <p:tav tm="0">
                                          <p:val>
                                            <p:fltVal val="0"/>
                                          </p:val>
                                        </p:tav>
                                        <p:tav tm="100000">
                                          <p:val>
                                            <p:strVal val="#ppt_h"/>
                                          </p:val>
                                        </p:tav>
                                      </p:tavLst>
                                    </p:anim>
                                    <p:animEffect>
                                      <p:cBhvr>
                                        <p:cTn id="59" dur="300"/>
                                        <p:tgtEl>
                                          <p:spTgt spid="29720"/>
                                        </p:tgtEl>
                                      </p:cBhvr>
                                    </p:animEffect>
                                  </p:childTnLst>
                                </p:cTn>
                              </p:par>
                              <p:par>
                                <p:cTn id="60" presetID="10" presetClass="entr" presetSubtype="0" fill="hold" nodeType="withEffect">
                                  <p:stCondLst>
                                    <p:cond delay="0"/>
                                  </p:stCondLst>
                                  <p:childTnLst>
                                    <p:set>
                                      <p:cBhvr>
                                        <p:cTn id="61" dur="1" fill="hold">
                                          <p:stCondLst>
                                            <p:cond delay="0"/>
                                          </p:stCondLst>
                                        </p:cTn>
                                        <p:tgtEl>
                                          <p:spTgt spid="29723"/>
                                        </p:tgtEl>
                                        <p:attrNameLst>
                                          <p:attrName>style.visibility</p:attrName>
                                        </p:attrNameLst>
                                      </p:cBhvr>
                                      <p:to>
                                        <p:strVal val="visible"/>
                                      </p:to>
                                    </p:set>
                                    <p:anim calcmode="lin" valueType="num">
                                      <p:cBhvr>
                                        <p:cTn id="62" dur="300" fill="hold"/>
                                        <p:tgtEl>
                                          <p:spTgt spid="29723"/>
                                        </p:tgtEl>
                                        <p:attrNameLst>
                                          <p:attrName>ppt_w</p:attrName>
                                        </p:attrNameLst>
                                      </p:cBhvr>
                                      <p:tavLst>
                                        <p:tav tm="0">
                                          <p:val>
                                            <p:fltVal val="0"/>
                                          </p:val>
                                        </p:tav>
                                        <p:tav tm="100000">
                                          <p:val>
                                            <p:strVal val="#ppt_w"/>
                                          </p:val>
                                        </p:tav>
                                      </p:tavLst>
                                    </p:anim>
                                    <p:anim calcmode="lin" valueType="num">
                                      <p:cBhvr>
                                        <p:cTn id="63" dur="300" fill="hold"/>
                                        <p:tgtEl>
                                          <p:spTgt spid="29723"/>
                                        </p:tgtEl>
                                        <p:attrNameLst>
                                          <p:attrName>ppt_h</p:attrName>
                                        </p:attrNameLst>
                                      </p:cBhvr>
                                      <p:tavLst>
                                        <p:tav tm="0">
                                          <p:val>
                                            <p:fltVal val="0"/>
                                          </p:val>
                                        </p:tav>
                                        <p:tav tm="100000">
                                          <p:val>
                                            <p:strVal val="#ppt_h"/>
                                          </p:val>
                                        </p:tav>
                                      </p:tavLst>
                                    </p:anim>
                                    <p:animEffect>
                                      <p:cBhvr>
                                        <p:cTn id="64" dur="300"/>
                                        <p:tgtEl>
                                          <p:spTgt spid="29723"/>
                                        </p:tgtEl>
                                      </p:cBhvr>
                                    </p:animEffect>
                                  </p:childTnLst>
                                </p:cTn>
                              </p:par>
                              <p:par>
                                <p:cTn id="65" presetID="10" presetClass="entr" presetSubtype="0" fill="hold" nodeType="withEffect">
                                  <p:stCondLst>
                                    <p:cond delay="0"/>
                                  </p:stCondLst>
                                  <p:childTnLst>
                                    <p:set>
                                      <p:cBhvr>
                                        <p:cTn id="66" dur="1" fill="hold">
                                          <p:stCondLst>
                                            <p:cond delay="0"/>
                                          </p:stCondLst>
                                        </p:cTn>
                                        <p:tgtEl>
                                          <p:spTgt spid="29726"/>
                                        </p:tgtEl>
                                        <p:attrNameLst>
                                          <p:attrName>style.visibility</p:attrName>
                                        </p:attrNameLst>
                                      </p:cBhvr>
                                      <p:to>
                                        <p:strVal val="visible"/>
                                      </p:to>
                                    </p:set>
                                    <p:anim calcmode="lin" valueType="num">
                                      <p:cBhvr>
                                        <p:cTn id="67" dur="300" fill="hold"/>
                                        <p:tgtEl>
                                          <p:spTgt spid="29726"/>
                                        </p:tgtEl>
                                        <p:attrNameLst>
                                          <p:attrName>ppt_w</p:attrName>
                                        </p:attrNameLst>
                                      </p:cBhvr>
                                      <p:tavLst>
                                        <p:tav tm="0">
                                          <p:val>
                                            <p:fltVal val="0"/>
                                          </p:val>
                                        </p:tav>
                                        <p:tav tm="100000">
                                          <p:val>
                                            <p:strVal val="#ppt_w"/>
                                          </p:val>
                                        </p:tav>
                                      </p:tavLst>
                                    </p:anim>
                                    <p:anim calcmode="lin" valueType="num">
                                      <p:cBhvr>
                                        <p:cTn id="68" dur="300" fill="hold"/>
                                        <p:tgtEl>
                                          <p:spTgt spid="29726"/>
                                        </p:tgtEl>
                                        <p:attrNameLst>
                                          <p:attrName>ppt_h</p:attrName>
                                        </p:attrNameLst>
                                      </p:cBhvr>
                                      <p:tavLst>
                                        <p:tav tm="0">
                                          <p:val>
                                            <p:fltVal val="0"/>
                                          </p:val>
                                        </p:tav>
                                        <p:tav tm="100000">
                                          <p:val>
                                            <p:strVal val="#ppt_h"/>
                                          </p:val>
                                        </p:tav>
                                      </p:tavLst>
                                    </p:anim>
                                    <p:animEffect>
                                      <p:cBhvr>
                                        <p:cTn id="69" dur="300"/>
                                        <p:tgtEl>
                                          <p:spTgt spid="29726"/>
                                        </p:tgtEl>
                                      </p:cBhvr>
                                    </p:animEffect>
                                  </p:childTnLst>
                                </p:cTn>
                              </p:par>
                              <p:par>
                                <p:cTn id="70" presetID="10" presetClass="entr" presetSubtype="0" fill="hold" nodeType="withEffect">
                                  <p:stCondLst>
                                    <p:cond delay="0"/>
                                  </p:stCondLst>
                                  <p:childTnLst>
                                    <p:set>
                                      <p:cBhvr>
                                        <p:cTn id="71" dur="1" fill="hold">
                                          <p:stCondLst>
                                            <p:cond delay="0"/>
                                          </p:stCondLst>
                                        </p:cTn>
                                        <p:tgtEl>
                                          <p:spTgt spid="29729"/>
                                        </p:tgtEl>
                                        <p:attrNameLst>
                                          <p:attrName>style.visibility</p:attrName>
                                        </p:attrNameLst>
                                      </p:cBhvr>
                                      <p:to>
                                        <p:strVal val="visible"/>
                                      </p:to>
                                    </p:set>
                                    <p:anim calcmode="lin" valueType="num">
                                      <p:cBhvr>
                                        <p:cTn id="72" dur="300" fill="hold"/>
                                        <p:tgtEl>
                                          <p:spTgt spid="29729"/>
                                        </p:tgtEl>
                                        <p:attrNameLst>
                                          <p:attrName>ppt_w</p:attrName>
                                        </p:attrNameLst>
                                      </p:cBhvr>
                                      <p:tavLst>
                                        <p:tav tm="0">
                                          <p:val>
                                            <p:fltVal val="0"/>
                                          </p:val>
                                        </p:tav>
                                        <p:tav tm="100000">
                                          <p:val>
                                            <p:strVal val="#ppt_w"/>
                                          </p:val>
                                        </p:tav>
                                      </p:tavLst>
                                    </p:anim>
                                    <p:anim calcmode="lin" valueType="num">
                                      <p:cBhvr>
                                        <p:cTn id="73" dur="300" fill="hold"/>
                                        <p:tgtEl>
                                          <p:spTgt spid="29729"/>
                                        </p:tgtEl>
                                        <p:attrNameLst>
                                          <p:attrName>ppt_h</p:attrName>
                                        </p:attrNameLst>
                                      </p:cBhvr>
                                      <p:tavLst>
                                        <p:tav tm="0">
                                          <p:val>
                                            <p:fltVal val="0"/>
                                          </p:val>
                                        </p:tav>
                                        <p:tav tm="100000">
                                          <p:val>
                                            <p:strVal val="#ppt_h"/>
                                          </p:val>
                                        </p:tav>
                                      </p:tavLst>
                                    </p:anim>
                                    <p:animEffect>
                                      <p:cBhvr>
                                        <p:cTn id="74" dur="300"/>
                                        <p:tgtEl>
                                          <p:spTgt spid="29729"/>
                                        </p:tgtEl>
                                      </p:cBhvr>
                                    </p:animEffect>
                                  </p:childTnLst>
                                </p:cTn>
                              </p:par>
                            </p:childTnLst>
                          </p:cTn>
                        </p:par>
                        <p:par>
                          <p:cTn id="75" fill="hold">
                            <p:stCondLst>
                              <p:cond delay="7500"/>
                            </p:stCondLst>
                            <p:childTnLst>
                              <p:par>
                                <p:cTn id="76" presetID="21" presetClass="entr" presetSubtype="1" fill="hold" grpId="0" nodeType="afterEffect">
                                  <p:stCondLst>
                                    <p:cond delay="0"/>
                                  </p:stCondLst>
                                  <p:childTnLst>
                                    <p:set>
                                      <p:cBhvr>
                                        <p:cTn id="77" dur="1" fill="hold">
                                          <p:stCondLst>
                                            <p:cond delay="0"/>
                                          </p:stCondLst>
                                        </p:cTn>
                                        <p:tgtEl>
                                          <p:spTgt spid="29708"/>
                                        </p:tgtEl>
                                        <p:attrNameLst>
                                          <p:attrName>style.visibility</p:attrName>
                                        </p:attrNameLst>
                                      </p:cBhvr>
                                      <p:to>
                                        <p:strVal val="visible"/>
                                      </p:to>
                                    </p:set>
                                    <p:animEffect>
                                      <p:cBhvr>
                                        <p:cTn id="78" dur="2000"/>
                                        <p:tgtEl>
                                          <p:spTgt spid="29708"/>
                                        </p:tgtEl>
                                      </p:cBhvr>
                                    </p:animEffect>
                                  </p:childTnLst>
                                </p:cTn>
                              </p:par>
                            </p:childTnLst>
                          </p:cTn>
                        </p:par>
                        <p:par>
                          <p:cTn id="79" fill="hold">
                            <p:stCondLst>
                              <p:cond delay="9500"/>
                            </p:stCondLst>
                            <p:childTnLst>
                              <p:par>
                                <p:cTn id="80" presetID="22" presetClass="entr" presetSubtype="8" fill="hold" grpId="0" nodeType="afterEffect">
                                  <p:stCondLst>
                                    <p:cond delay="0"/>
                                  </p:stCondLst>
                                  <p:childTnLst>
                                    <p:set>
                                      <p:cBhvr>
                                        <p:cTn id="81" dur="1" fill="hold">
                                          <p:stCondLst>
                                            <p:cond delay="0"/>
                                          </p:stCondLst>
                                        </p:cTn>
                                        <p:tgtEl>
                                          <p:spTgt spid="29709"/>
                                        </p:tgtEl>
                                        <p:attrNameLst>
                                          <p:attrName>style.visibility</p:attrName>
                                        </p:attrNameLst>
                                      </p:cBhvr>
                                      <p:to>
                                        <p:strVal val="visible"/>
                                      </p:to>
                                    </p:set>
                                    <p:animEffect>
                                      <p:cBhvr>
                                        <p:cTn id="82" dur="500"/>
                                        <p:tgtEl>
                                          <p:spTgt spid="29709"/>
                                        </p:tgtEl>
                                      </p:cBhvr>
                                    </p:animEffect>
                                  </p:childTnLst>
                                </p:cTn>
                              </p:par>
                              <p:par>
                                <p:cTn id="83" presetID="22" presetClass="entr" presetSubtype="8" fill="hold" grpId="0" nodeType="withEffect">
                                  <p:stCondLst>
                                    <p:cond delay="0"/>
                                  </p:stCondLst>
                                  <p:childTnLst>
                                    <p:set>
                                      <p:cBhvr>
                                        <p:cTn id="84" dur="1" fill="hold">
                                          <p:stCondLst>
                                            <p:cond delay="0"/>
                                          </p:stCondLst>
                                        </p:cTn>
                                        <p:tgtEl>
                                          <p:spTgt spid="29712"/>
                                        </p:tgtEl>
                                        <p:attrNameLst>
                                          <p:attrName>style.visibility</p:attrName>
                                        </p:attrNameLst>
                                      </p:cBhvr>
                                      <p:to>
                                        <p:strVal val="visible"/>
                                      </p:to>
                                    </p:set>
                                    <p:animEffect>
                                      <p:cBhvr>
                                        <p:cTn id="85" dur="500"/>
                                        <p:tgtEl>
                                          <p:spTgt spid="29712"/>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29711"/>
                                        </p:tgtEl>
                                        <p:attrNameLst>
                                          <p:attrName>style.visibility</p:attrName>
                                        </p:attrNameLst>
                                      </p:cBhvr>
                                      <p:to>
                                        <p:strVal val="visible"/>
                                      </p:to>
                                    </p:set>
                                    <p:animEffect>
                                      <p:cBhvr>
                                        <p:cTn id="88" dur="500"/>
                                        <p:tgtEl>
                                          <p:spTgt spid="29711"/>
                                        </p:tgtEl>
                                      </p:cBhvr>
                                    </p:animEffect>
                                  </p:childTnLst>
                                </p:cTn>
                              </p:par>
                              <p:par>
                                <p:cTn id="89" presetID="22" presetClass="entr" presetSubtype="8" fill="hold" grpId="0" nodeType="withEffect">
                                  <p:stCondLst>
                                    <p:cond delay="0"/>
                                  </p:stCondLst>
                                  <p:childTnLst>
                                    <p:set>
                                      <p:cBhvr>
                                        <p:cTn id="90" dur="1" fill="hold">
                                          <p:stCondLst>
                                            <p:cond delay="0"/>
                                          </p:stCondLst>
                                        </p:cTn>
                                        <p:tgtEl>
                                          <p:spTgt spid="29713"/>
                                        </p:tgtEl>
                                        <p:attrNameLst>
                                          <p:attrName>style.visibility</p:attrName>
                                        </p:attrNameLst>
                                      </p:cBhvr>
                                      <p:to>
                                        <p:strVal val="visible"/>
                                      </p:to>
                                    </p:set>
                                    <p:animEffect>
                                      <p:cBhvr>
                                        <p:cTn id="91" dur="500"/>
                                        <p:tgtEl>
                                          <p:spTgt spid="29713"/>
                                        </p:tgtEl>
                                      </p:cBhvr>
                                    </p:animEffect>
                                  </p:childTnLst>
                                </p:cTn>
                              </p:par>
                              <p:par>
                                <p:cTn id="92" presetID="22" presetClass="entr" presetSubtype="8" fill="hold" grpId="0" nodeType="withEffect">
                                  <p:stCondLst>
                                    <p:cond delay="0"/>
                                  </p:stCondLst>
                                  <p:childTnLst>
                                    <p:set>
                                      <p:cBhvr>
                                        <p:cTn id="93" dur="1" fill="hold">
                                          <p:stCondLst>
                                            <p:cond delay="0"/>
                                          </p:stCondLst>
                                        </p:cTn>
                                        <p:tgtEl>
                                          <p:spTgt spid="29710"/>
                                        </p:tgtEl>
                                        <p:attrNameLst>
                                          <p:attrName>style.visibility</p:attrName>
                                        </p:attrNameLst>
                                      </p:cBhvr>
                                      <p:to>
                                        <p:strVal val="visible"/>
                                      </p:to>
                                    </p:set>
                                    <p:animEffect>
                                      <p:cBhvr>
                                        <p:cTn id="94" dur="500"/>
                                        <p:tgtEl>
                                          <p:spTgt spid="29710"/>
                                        </p:tgtEl>
                                      </p:cBhvr>
                                    </p:animEffect>
                                  </p:childTnLst>
                                </p:cTn>
                              </p:par>
                            </p:childTnLst>
                          </p:cTn>
                        </p:par>
                        <p:par>
                          <p:cTn id="95" fill="hold">
                            <p:stCondLst>
                              <p:cond delay="10000"/>
                            </p:stCondLst>
                            <p:childTnLst>
                              <p:par>
                                <p:cTn id="96" presetID="10" presetClass="entr" presetSubtype="0" fill="hold" nodeType="afterEffect">
                                  <p:stCondLst>
                                    <p:cond delay="0"/>
                                  </p:stCondLst>
                                  <p:childTnLst>
                                    <p:set>
                                      <p:cBhvr>
                                        <p:cTn id="97" dur="1" fill="hold">
                                          <p:stCondLst>
                                            <p:cond delay="0"/>
                                          </p:stCondLst>
                                        </p:cTn>
                                        <p:tgtEl>
                                          <p:spTgt spid="29744"/>
                                        </p:tgtEl>
                                        <p:attrNameLst>
                                          <p:attrName>style.visibility</p:attrName>
                                        </p:attrNameLst>
                                      </p:cBhvr>
                                      <p:to>
                                        <p:strVal val="visible"/>
                                      </p:to>
                                    </p:set>
                                    <p:anim calcmode="lin" valueType="num">
                                      <p:cBhvr>
                                        <p:cTn id="98" dur="300" fill="hold"/>
                                        <p:tgtEl>
                                          <p:spTgt spid="29744"/>
                                        </p:tgtEl>
                                        <p:attrNameLst>
                                          <p:attrName>ppt_w</p:attrName>
                                        </p:attrNameLst>
                                      </p:cBhvr>
                                      <p:tavLst>
                                        <p:tav tm="0">
                                          <p:val>
                                            <p:fltVal val="0"/>
                                          </p:val>
                                        </p:tav>
                                        <p:tav tm="100000">
                                          <p:val>
                                            <p:strVal val="#ppt_w"/>
                                          </p:val>
                                        </p:tav>
                                      </p:tavLst>
                                    </p:anim>
                                    <p:anim calcmode="lin" valueType="num">
                                      <p:cBhvr>
                                        <p:cTn id="99" dur="300" fill="hold"/>
                                        <p:tgtEl>
                                          <p:spTgt spid="29744"/>
                                        </p:tgtEl>
                                        <p:attrNameLst>
                                          <p:attrName>ppt_h</p:attrName>
                                        </p:attrNameLst>
                                      </p:cBhvr>
                                      <p:tavLst>
                                        <p:tav tm="0">
                                          <p:val>
                                            <p:fltVal val="0"/>
                                          </p:val>
                                        </p:tav>
                                        <p:tav tm="100000">
                                          <p:val>
                                            <p:strVal val="#ppt_h"/>
                                          </p:val>
                                        </p:tav>
                                      </p:tavLst>
                                    </p:anim>
                                    <p:animEffect>
                                      <p:cBhvr>
                                        <p:cTn id="100" dur="300"/>
                                        <p:tgtEl>
                                          <p:spTgt spid="29744"/>
                                        </p:tgtEl>
                                      </p:cBhvr>
                                    </p:animEffect>
                                  </p:childTnLst>
                                </p:cTn>
                              </p:par>
                              <p:par>
                                <p:cTn id="101" presetID="10" presetClass="entr" presetSubtype="0" fill="hold" nodeType="withEffect">
                                  <p:stCondLst>
                                    <p:cond delay="0"/>
                                  </p:stCondLst>
                                  <p:childTnLst>
                                    <p:set>
                                      <p:cBhvr>
                                        <p:cTn id="102" dur="1" fill="hold">
                                          <p:stCondLst>
                                            <p:cond delay="0"/>
                                          </p:stCondLst>
                                        </p:cTn>
                                        <p:tgtEl>
                                          <p:spTgt spid="29741"/>
                                        </p:tgtEl>
                                        <p:attrNameLst>
                                          <p:attrName>style.visibility</p:attrName>
                                        </p:attrNameLst>
                                      </p:cBhvr>
                                      <p:to>
                                        <p:strVal val="visible"/>
                                      </p:to>
                                    </p:set>
                                    <p:anim calcmode="lin" valueType="num">
                                      <p:cBhvr>
                                        <p:cTn id="103" dur="300" fill="hold"/>
                                        <p:tgtEl>
                                          <p:spTgt spid="29741"/>
                                        </p:tgtEl>
                                        <p:attrNameLst>
                                          <p:attrName>ppt_w</p:attrName>
                                        </p:attrNameLst>
                                      </p:cBhvr>
                                      <p:tavLst>
                                        <p:tav tm="0">
                                          <p:val>
                                            <p:fltVal val="0"/>
                                          </p:val>
                                        </p:tav>
                                        <p:tav tm="100000">
                                          <p:val>
                                            <p:strVal val="#ppt_w"/>
                                          </p:val>
                                        </p:tav>
                                      </p:tavLst>
                                    </p:anim>
                                    <p:anim calcmode="lin" valueType="num">
                                      <p:cBhvr>
                                        <p:cTn id="104" dur="300" fill="hold"/>
                                        <p:tgtEl>
                                          <p:spTgt spid="29741"/>
                                        </p:tgtEl>
                                        <p:attrNameLst>
                                          <p:attrName>ppt_h</p:attrName>
                                        </p:attrNameLst>
                                      </p:cBhvr>
                                      <p:tavLst>
                                        <p:tav tm="0">
                                          <p:val>
                                            <p:fltVal val="0"/>
                                          </p:val>
                                        </p:tav>
                                        <p:tav tm="100000">
                                          <p:val>
                                            <p:strVal val="#ppt_h"/>
                                          </p:val>
                                        </p:tav>
                                      </p:tavLst>
                                    </p:anim>
                                    <p:animEffect>
                                      <p:cBhvr>
                                        <p:cTn id="105" dur="300"/>
                                        <p:tgtEl>
                                          <p:spTgt spid="29741"/>
                                        </p:tgtEl>
                                      </p:cBhvr>
                                    </p:animEffect>
                                  </p:childTnLst>
                                </p:cTn>
                              </p:par>
                              <p:par>
                                <p:cTn id="106" presetID="10" presetClass="entr" presetSubtype="0" fill="hold" nodeType="withEffect">
                                  <p:stCondLst>
                                    <p:cond delay="0"/>
                                  </p:stCondLst>
                                  <p:childTnLst>
                                    <p:set>
                                      <p:cBhvr>
                                        <p:cTn id="107" dur="1" fill="hold">
                                          <p:stCondLst>
                                            <p:cond delay="0"/>
                                          </p:stCondLst>
                                        </p:cTn>
                                        <p:tgtEl>
                                          <p:spTgt spid="29738"/>
                                        </p:tgtEl>
                                        <p:attrNameLst>
                                          <p:attrName>style.visibility</p:attrName>
                                        </p:attrNameLst>
                                      </p:cBhvr>
                                      <p:to>
                                        <p:strVal val="visible"/>
                                      </p:to>
                                    </p:set>
                                    <p:anim calcmode="lin" valueType="num">
                                      <p:cBhvr>
                                        <p:cTn id="108" dur="300" fill="hold"/>
                                        <p:tgtEl>
                                          <p:spTgt spid="29738"/>
                                        </p:tgtEl>
                                        <p:attrNameLst>
                                          <p:attrName>ppt_w</p:attrName>
                                        </p:attrNameLst>
                                      </p:cBhvr>
                                      <p:tavLst>
                                        <p:tav tm="0">
                                          <p:val>
                                            <p:fltVal val="0"/>
                                          </p:val>
                                        </p:tav>
                                        <p:tav tm="100000">
                                          <p:val>
                                            <p:strVal val="#ppt_w"/>
                                          </p:val>
                                        </p:tav>
                                      </p:tavLst>
                                    </p:anim>
                                    <p:anim calcmode="lin" valueType="num">
                                      <p:cBhvr>
                                        <p:cTn id="109" dur="300" fill="hold"/>
                                        <p:tgtEl>
                                          <p:spTgt spid="29738"/>
                                        </p:tgtEl>
                                        <p:attrNameLst>
                                          <p:attrName>ppt_h</p:attrName>
                                        </p:attrNameLst>
                                      </p:cBhvr>
                                      <p:tavLst>
                                        <p:tav tm="0">
                                          <p:val>
                                            <p:fltVal val="0"/>
                                          </p:val>
                                        </p:tav>
                                        <p:tav tm="100000">
                                          <p:val>
                                            <p:strVal val="#ppt_h"/>
                                          </p:val>
                                        </p:tav>
                                      </p:tavLst>
                                    </p:anim>
                                    <p:animEffect>
                                      <p:cBhvr>
                                        <p:cTn id="110" dur="300"/>
                                        <p:tgtEl>
                                          <p:spTgt spid="29738"/>
                                        </p:tgtEl>
                                      </p:cBhvr>
                                    </p:animEffect>
                                  </p:childTnLst>
                                </p:cTn>
                              </p:par>
                              <p:par>
                                <p:cTn id="111" presetID="10" presetClass="entr" presetSubtype="0" fill="hold" nodeType="withEffect">
                                  <p:stCondLst>
                                    <p:cond delay="0"/>
                                  </p:stCondLst>
                                  <p:childTnLst>
                                    <p:set>
                                      <p:cBhvr>
                                        <p:cTn id="112" dur="1" fill="hold">
                                          <p:stCondLst>
                                            <p:cond delay="0"/>
                                          </p:stCondLst>
                                        </p:cTn>
                                        <p:tgtEl>
                                          <p:spTgt spid="29735"/>
                                        </p:tgtEl>
                                        <p:attrNameLst>
                                          <p:attrName>style.visibility</p:attrName>
                                        </p:attrNameLst>
                                      </p:cBhvr>
                                      <p:to>
                                        <p:strVal val="visible"/>
                                      </p:to>
                                    </p:set>
                                    <p:anim calcmode="lin" valueType="num">
                                      <p:cBhvr>
                                        <p:cTn id="113" dur="300" fill="hold"/>
                                        <p:tgtEl>
                                          <p:spTgt spid="29735"/>
                                        </p:tgtEl>
                                        <p:attrNameLst>
                                          <p:attrName>ppt_w</p:attrName>
                                        </p:attrNameLst>
                                      </p:cBhvr>
                                      <p:tavLst>
                                        <p:tav tm="0">
                                          <p:val>
                                            <p:fltVal val="0"/>
                                          </p:val>
                                        </p:tav>
                                        <p:tav tm="100000">
                                          <p:val>
                                            <p:strVal val="#ppt_w"/>
                                          </p:val>
                                        </p:tav>
                                      </p:tavLst>
                                    </p:anim>
                                    <p:anim calcmode="lin" valueType="num">
                                      <p:cBhvr>
                                        <p:cTn id="114" dur="300" fill="hold"/>
                                        <p:tgtEl>
                                          <p:spTgt spid="29735"/>
                                        </p:tgtEl>
                                        <p:attrNameLst>
                                          <p:attrName>ppt_h</p:attrName>
                                        </p:attrNameLst>
                                      </p:cBhvr>
                                      <p:tavLst>
                                        <p:tav tm="0">
                                          <p:val>
                                            <p:fltVal val="0"/>
                                          </p:val>
                                        </p:tav>
                                        <p:tav tm="100000">
                                          <p:val>
                                            <p:strVal val="#ppt_h"/>
                                          </p:val>
                                        </p:tav>
                                      </p:tavLst>
                                    </p:anim>
                                    <p:animEffect>
                                      <p:cBhvr>
                                        <p:cTn id="115" dur="300"/>
                                        <p:tgtEl>
                                          <p:spTgt spid="29735"/>
                                        </p:tgtEl>
                                      </p:cBhvr>
                                    </p:animEffect>
                                  </p:childTnLst>
                                </p:cTn>
                              </p:par>
                              <p:par>
                                <p:cTn id="116" presetID="10" presetClass="entr" presetSubtype="0" fill="hold" nodeType="withEffect">
                                  <p:stCondLst>
                                    <p:cond delay="0"/>
                                  </p:stCondLst>
                                  <p:childTnLst>
                                    <p:set>
                                      <p:cBhvr>
                                        <p:cTn id="117" dur="1" fill="hold">
                                          <p:stCondLst>
                                            <p:cond delay="0"/>
                                          </p:stCondLst>
                                        </p:cTn>
                                        <p:tgtEl>
                                          <p:spTgt spid="29732"/>
                                        </p:tgtEl>
                                        <p:attrNameLst>
                                          <p:attrName>style.visibility</p:attrName>
                                        </p:attrNameLst>
                                      </p:cBhvr>
                                      <p:to>
                                        <p:strVal val="visible"/>
                                      </p:to>
                                    </p:set>
                                    <p:anim calcmode="lin" valueType="num">
                                      <p:cBhvr>
                                        <p:cTn id="118" dur="300" fill="hold"/>
                                        <p:tgtEl>
                                          <p:spTgt spid="29732"/>
                                        </p:tgtEl>
                                        <p:attrNameLst>
                                          <p:attrName>ppt_w</p:attrName>
                                        </p:attrNameLst>
                                      </p:cBhvr>
                                      <p:tavLst>
                                        <p:tav tm="0">
                                          <p:val>
                                            <p:fltVal val="0"/>
                                          </p:val>
                                        </p:tav>
                                        <p:tav tm="100000">
                                          <p:val>
                                            <p:strVal val="#ppt_w"/>
                                          </p:val>
                                        </p:tav>
                                      </p:tavLst>
                                    </p:anim>
                                    <p:anim calcmode="lin" valueType="num">
                                      <p:cBhvr>
                                        <p:cTn id="119" dur="300" fill="hold"/>
                                        <p:tgtEl>
                                          <p:spTgt spid="29732"/>
                                        </p:tgtEl>
                                        <p:attrNameLst>
                                          <p:attrName>ppt_h</p:attrName>
                                        </p:attrNameLst>
                                      </p:cBhvr>
                                      <p:tavLst>
                                        <p:tav tm="0">
                                          <p:val>
                                            <p:fltVal val="0"/>
                                          </p:val>
                                        </p:tav>
                                        <p:tav tm="100000">
                                          <p:val>
                                            <p:strVal val="#ppt_h"/>
                                          </p:val>
                                        </p:tav>
                                      </p:tavLst>
                                    </p:anim>
                                    <p:animEffect>
                                      <p:cBhvr>
                                        <p:cTn id="120" dur="300"/>
                                        <p:tgtEl>
                                          <p:spTgt spid="29732"/>
                                        </p:tgtEl>
                                      </p:cBhvr>
                                    </p:animEffect>
                                  </p:childTnLst>
                                </p:cTn>
                              </p:par>
                            </p:childTnLst>
                          </p:cTn>
                        </p:par>
                        <p:par>
                          <p:cTn id="121" fill="hold">
                            <p:stCondLst>
                              <p:cond delay="10500"/>
                            </p:stCondLst>
                            <p:childTnLst>
                              <p:par>
                                <p:cTn id="122" presetID="22" presetClass="entr" presetSubtype="4" fill="hold" grpId="0" nodeType="afterEffect">
                                  <p:stCondLst>
                                    <p:cond delay="0"/>
                                  </p:stCondLst>
                                  <p:childTnLst>
                                    <p:set>
                                      <p:cBhvr>
                                        <p:cTn id="123" dur="1" fill="hold">
                                          <p:stCondLst>
                                            <p:cond delay="0"/>
                                          </p:stCondLst>
                                        </p:cTn>
                                        <p:tgtEl>
                                          <p:spTgt spid="29764"/>
                                        </p:tgtEl>
                                        <p:attrNameLst>
                                          <p:attrName>style.visibility</p:attrName>
                                        </p:attrNameLst>
                                      </p:cBhvr>
                                      <p:to>
                                        <p:strVal val="visible"/>
                                      </p:to>
                                    </p:set>
                                    <p:animEffect>
                                      <p:cBhvr>
                                        <p:cTn id="124" dur="500"/>
                                        <p:tgtEl>
                                          <p:spTgt spid="29764"/>
                                        </p:tgtEl>
                                      </p:cBhvr>
                                    </p:animEffect>
                                  </p:childTnLst>
                                </p:cTn>
                              </p:par>
                            </p:childTnLst>
                          </p:cTn>
                        </p:par>
                        <p:par>
                          <p:cTn id="125" fill="hold">
                            <p:stCondLst>
                              <p:cond delay="11000"/>
                            </p:stCondLst>
                            <p:childTnLst>
                              <p:par>
                                <p:cTn id="126" presetID="10" presetClass="entr" presetSubtype="0" fill="hold" grpId="0" nodeType="afterEffect">
                                  <p:stCondLst>
                                    <p:cond delay="0"/>
                                  </p:stCondLst>
                                  <p:childTnLst>
                                    <p:set>
                                      <p:cBhvr>
                                        <p:cTn id="127" dur="1" fill="hold">
                                          <p:stCondLst>
                                            <p:cond delay="0"/>
                                          </p:stCondLst>
                                        </p:cTn>
                                        <p:tgtEl>
                                          <p:spTgt spid="29748"/>
                                        </p:tgtEl>
                                        <p:attrNameLst>
                                          <p:attrName>style.visibility</p:attrName>
                                        </p:attrNameLst>
                                      </p:cBhvr>
                                      <p:to>
                                        <p:strVal val="visible"/>
                                      </p:to>
                                    </p:set>
                                    <p:anim calcmode="lin" valueType="num">
                                      <p:cBhvr>
                                        <p:cTn id="128" dur="500" fill="hold"/>
                                        <p:tgtEl>
                                          <p:spTgt spid="29748"/>
                                        </p:tgtEl>
                                        <p:attrNameLst>
                                          <p:attrName>ppt_w</p:attrName>
                                        </p:attrNameLst>
                                      </p:cBhvr>
                                      <p:tavLst>
                                        <p:tav tm="0">
                                          <p:val>
                                            <p:fltVal val="0"/>
                                          </p:val>
                                        </p:tav>
                                        <p:tav tm="100000">
                                          <p:val>
                                            <p:strVal val="#ppt_w"/>
                                          </p:val>
                                        </p:tav>
                                      </p:tavLst>
                                    </p:anim>
                                    <p:anim calcmode="lin" valueType="num">
                                      <p:cBhvr>
                                        <p:cTn id="129" dur="500" fill="hold"/>
                                        <p:tgtEl>
                                          <p:spTgt spid="29748"/>
                                        </p:tgtEl>
                                        <p:attrNameLst>
                                          <p:attrName>ppt_h</p:attrName>
                                        </p:attrNameLst>
                                      </p:cBhvr>
                                      <p:tavLst>
                                        <p:tav tm="0">
                                          <p:val>
                                            <p:fltVal val="0"/>
                                          </p:val>
                                        </p:tav>
                                        <p:tav tm="100000">
                                          <p:val>
                                            <p:strVal val="#ppt_h"/>
                                          </p:val>
                                        </p:tav>
                                      </p:tavLst>
                                    </p:anim>
                                    <p:animEffect>
                                      <p:cBhvr>
                                        <p:cTn id="130" dur="500"/>
                                        <p:tgtEl>
                                          <p:spTgt spid="29748"/>
                                        </p:tgtEl>
                                      </p:cBhvr>
                                    </p:animEffect>
                                  </p:childTnLst>
                                </p:cTn>
                              </p:par>
                              <p:par>
                                <p:cTn id="131" presetID="10" presetClass="entr" presetSubtype="0" fill="hold" grpId="0" nodeType="withEffect">
                                  <p:stCondLst>
                                    <p:cond delay="0"/>
                                  </p:stCondLst>
                                  <p:childTnLst>
                                    <p:set>
                                      <p:cBhvr>
                                        <p:cTn id="132" dur="1" fill="hold">
                                          <p:stCondLst>
                                            <p:cond delay="0"/>
                                          </p:stCondLst>
                                        </p:cTn>
                                        <p:tgtEl>
                                          <p:spTgt spid="29749"/>
                                        </p:tgtEl>
                                        <p:attrNameLst>
                                          <p:attrName>style.visibility</p:attrName>
                                        </p:attrNameLst>
                                      </p:cBhvr>
                                      <p:to>
                                        <p:strVal val="visible"/>
                                      </p:to>
                                    </p:set>
                                    <p:anim calcmode="lin" valueType="num">
                                      <p:cBhvr>
                                        <p:cTn id="133" dur="500" fill="hold"/>
                                        <p:tgtEl>
                                          <p:spTgt spid="29749"/>
                                        </p:tgtEl>
                                        <p:attrNameLst>
                                          <p:attrName>ppt_w</p:attrName>
                                        </p:attrNameLst>
                                      </p:cBhvr>
                                      <p:tavLst>
                                        <p:tav tm="0">
                                          <p:val>
                                            <p:fltVal val="0"/>
                                          </p:val>
                                        </p:tav>
                                        <p:tav tm="100000">
                                          <p:val>
                                            <p:strVal val="#ppt_w"/>
                                          </p:val>
                                        </p:tav>
                                      </p:tavLst>
                                    </p:anim>
                                    <p:anim calcmode="lin" valueType="num">
                                      <p:cBhvr>
                                        <p:cTn id="134" dur="500" fill="hold"/>
                                        <p:tgtEl>
                                          <p:spTgt spid="29749"/>
                                        </p:tgtEl>
                                        <p:attrNameLst>
                                          <p:attrName>ppt_h</p:attrName>
                                        </p:attrNameLst>
                                      </p:cBhvr>
                                      <p:tavLst>
                                        <p:tav tm="0">
                                          <p:val>
                                            <p:fltVal val="0"/>
                                          </p:val>
                                        </p:tav>
                                        <p:tav tm="100000">
                                          <p:val>
                                            <p:strVal val="#ppt_h"/>
                                          </p:val>
                                        </p:tav>
                                      </p:tavLst>
                                    </p:anim>
                                    <p:animEffect>
                                      <p:cBhvr>
                                        <p:cTn id="135" dur="500"/>
                                        <p:tgtEl>
                                          <p:spTgt spid="29749"/>
                                        </p:tgtEl>
                                      </p:cBhvr>
                                    </p:animEffect>
                                  </p:childTnLst>
                                </p:cTn>
                              </p:par>
                              <p:par>
                                <p:cTn id="136" presetID="10" presetClass="entr" presetSubtype="0" fill="hold" grpId="0" nodeType="withEffect">
                                  <p:stCondLst>
                                    <p:cond delay="0"/>
                                  </p:stCondLst>
                                  <p:childTnLst>
                                    <p:set>
                                      <p:cBhvr>
                                        <p:cTn id="137" dur="1" fill="hold">
                                          <p:stCondLst>
                                            <p:cond delay="0"/>
                                          </p:stCondLst>
                                        </p:cTn>
                                        <p:tgtEl>
                                          <p:spTgt spid="29750"/>
                                        </p:tgtEl>
                                        <p:attrNameLst>
                                          <p:attrName>style.visibility</p:attrName>
                                        </p:attrNameLst>
                                      </p:cBhvr>
                                      <p:to>
                                        <p:strVal val="visible"/>
                                      </p:to>
                                    </p:set>
                                    <p:anim calcmode="lin" valueType="num">
                                      <p:cBhvr>
                                        <p:cTn id="138" dur="500" fill="hold"/>
                                        <p:tgtEl>
                                          <p:spTgt spid="29750"/>
                                        </p:tgtEl>
                                        <p:attrNameLst>
                                          <p:attrName>ppt_w</p:attrName>
                                        </p:attrNameLst>
                                      </p:cBhvr>
                                      <p:tavLst>
                                        <p:tav tm="0">
                                          <p:val>
                                            <p:fltVal val="0"/>
                                          </p:val>
                                        </p:tav>
                                        <p:tav tm="100000">
                                          <p:val>
                                            <p:strVal val="#ppt_w"/>
                                          </p:val>
                                        </p:tav>
                                      </p:tavLst>
                                    </p:anim>
                                    <p:anim calcmode="lin" valueType="num">
                                      <p:cBhvr>
                                        <p:cTn id="139" dur="500" fill="hold"/>
                                        <p:tgtEl>
                                          <p:spTgt spid="29750"/>
                                        </p:tgtEl>
                                        <p:attrNameLst>
                                          <p:attrName>ppt_h</p:attrName>
                                        </p:attrNameLst>
                                      </p:cBhvr>
                                      <p:tavLst>
                                        <p:tav tm="0">
                                          <p:val>
                                            <p:fltVal val="0"/>
                                          </p:val>
                                        </p:tav>
                                        <p:tav tm="100000">
                                          <p:val>
                                            <p:strVal val="#ppt_h"/>
                                          </p:val>
                                        </p:tav>
                                      </p:tavLst>
                                    </p:anim>
                                    <p:animEffect>
                                      <p:cBhvr>
                                        <p:cTn id="140" dur="500"/>
                                        <p:tgtEl>
                                          <p:spTgt spid="29750"/>
                                        </p:tgtEl>
                                      </p:cBhvr>
                                    </p:animEffect>
                                  </p:childTnLst>
                                </p:cTn>
                              </p:par>
                              <p:par>
                                <p:cTn id="141" presetID="10" presetClass="entr" presetSubtype="0" fill="hold" grpId="0" nodeType="withEffect">
                                  <p:stCondLst>
                                    <p:cond delay="0"/>
                                  </p:stCondLst>
                                  <p:childTnLst>
                                    <p:set>
                                      <p:cBhvr>
                                        <p:cTn id="142" dur="1" fill="hold">
                                          <p:stCondLst>
                                            <p:cond delay="0"/>
                                          </p:stCondLst>
                                        </p:cTn>
                                        <p:tgtEl>
                                          <p:spTgt spid="29751"/>
                                        </p:tgtEl>
                                        <p:attrNameLst>
                                          <p:attrName>style.visibility</p:attrName>
                                        </p:attrNameLst>
                                      </p:cBhvr>
                                      <p:to>
                                        <p:strVal val="visible"/>
                                      </p:to>
                                    </p:set>
                                    <p:anim calcmode="lin" valueType="num">
                                      <p:cBhvr>
                                        <p:cTn id="143" dur="500" fill="hold"/>
                                        <p:tgtEl>
                                          <p:spTgt spid="29751"/>
                                        </p:tgtEl>
                                        <p:attrNameLst>
                                          <p:attrName>ppt_w</p:attrName>
                                        </p:attrNameLst>
                                      </p:cBhvr>
                                      <p:tavLst>
                                        <p:tav tm="0">
                                          <p:val>
                                            <p:fltVal val="0"/>
                                          </p:val>
                                        </p:tav>
                                        <p:tav tm="100000">
                                          <p:val>
                                            <p:strVal val="#ppt_w"/>
                                          </p:val>
                                        </p:tav>
                                      </p:tavLst>
                                    </p:anim>
                                    <p:anim calcmode="lin" valueType="num">
                                      <p:cBhvr>
                                        <p:cTn id="144" dur="500" fill="hold"/>
                                        <p:tgtEl>
                                          <p:spTgt spid="29751"/>
                                        </p:tgtEl>
                                        <p:attrNameLst>
                                          <p:attrName>ppt_h</p:attrName>
                                        </p:attrNameLst>
                                      </p:cBhvr>
                                      <p:tavLst>
                                        <p:tav tm="0">
                                          <p:val>
                                            <p:fltVal val="0"/>
                                          </p:val>
                                        </p:tav>
                                        <p:tav tm="100000">
                                          <p:val>
                                            <p:strVal val="#ppt_h"/>
                                          </p:val>
                                        </p:tav>
                                      </p:tavLst>
                                    </p:anim>
                                    <p:animEffect>
                                      <p:cBhvr>
                                        <p:cTn id="145" dur="500"/>
                                        <p:tgtEl>
                                          <p:spTgt spid="29751"/>
                                        </p:tgtEl>
                                      </p:cBhvr>
                                    </p:animEffect>
                                  </p:childTnLst>
                                </p:cTn>
                              </p:par>
                              <p:par>
                                <p:cTn id="146" presetID="10" presetClass="entr" presetSubtype="0" fill="hold" grpId="0" nodeType="withEffect">
                                  <p:stCondLst>
                                    <p:cond delay="0"/>
                                  </p:stCondLst>
                                  <p:childTnLst>
                                    <p:set>
                                      <p:cBhvr>
                                        <p:cTn id="147" dur="1" fill="hold">
                                          <p:stCondLst>
                                            <p:cond delay="0"/>
                                          </p:stCondLst>
                                        </p:cTn>
                                        <p:tgtEl>
                                          <p:spTgt spid="29752"/>
                                        </p:tgtEl>
                                        <p:attrNameLst>
                                          <p:attrName>style.visibility</p:attrName>
                                        </p:attrNameLst>
                                      </p:cBhvr>
                                      <p:to>
                                        <p:strVal val="visible"/>
                                      </p:to>
                                    </p:set>
                                    <p:anim calcmode="lin" valueType="num">
                                      <p:cBhvr>
                                        <p:cTn id="148" dur="500" fill="hold"/>
                                        <p:tgtEl>
                                          <p:spTgt spid="29752"/>
                                        </p:tgtEl>
                                        <p:attrNameLst>
                                          <p:attrName>ppt_w</p:attrName>
                                        </p:attrNameLst>
                                      </p:cBhvr>
                                      <p:tavLst>
                                        <p:tav tm="0">
                                          <p:val>
                                            <p:fltVal val="0"/>
                                          </p:val>
                                        </p:tav>
                                        <p:tav tm="100000">
                                          <p:val>
                                            <p:strVal val="#ppt_w"/>
                                          </p:val>
                                        </p:tav>
                                      </p:tavLst>
                                    </p:anim>
                                    <p:anim calcmode="lin" valueType="num">
                                      <p:cBhvr>
                                        <p:cTn id="149" dur="500" fill="hold"/>
                                        <p:tgtEl>
                                          <p:spTgt spid="29752"/>
                                        </p:tgtEl>
                                        <p:attrNameLst>
                                          <p:attrName>ppt_h</p:attrName>
                                        </p:attrNameLst>
                                      </p:cBhvr>
                                      <p:tavLst>
                                        <p:tav tm="0">
                                          <p:val>
                                            <p:fltVal val="0"/>
                                          </p:val>
                                        </p:tav>
                                        <p:tav tm="100000">
                                          <p:val>
                                            <p:strVal val="#ppt_h"/>
                                          </p:val>
                                        </p:tav>
                                      </p:tavLst>
                                    </p:anim>
                                    <p:animEffect>
                                      <p:cBhvr>
                                        <p:cTn id="150" dur="500"/>
                                        <p:tgtEl>
                                          <p:spTgt spid="29752"/>
                                        </p:tgtEl>
                                      </p:cBhvr>
                                    </p:animEffect>
                                  </p:childTnLst>
                                </p:cTn>
                              </p:par>
                              <p:par>
                                <p:cTn id="151" presetID="10" presetClass="entr" presetSubtype="0" fill="hold" grpId="0" nodeType="withEffect">
                                  <p:stCondLst>
                                    <p:cond delay="0"/>
                                  </p:stCondLst>
                                  <p:childTnLst>
                                    <p:set>
                                      <p:cBhvr>
                                        <p:cTn id="152" dur="1" fill="hold">
                                          <p:stCondLst>
                                            <p:cond delay="0"/>
                                          </p:stCondLst>
                                        </p:cTn>
                                        <p:tgtEl>
                                          <p:spTgt spid="29753"/>
                                        </p:tgtEl>
                                        <p:attrNameLst>
                                          <p:attrName>style.visibility</p:attrName>
                                        </p:attrNameLst>
                                      </p:cBhvr>
                                      <p:to>
                                        <p:strVal val="visible"/>
                                      </p:to>
                                    </p:set>
                                    <p:anim calcmode="lin" valueType="num">
                                      <p:cBhvr>
                                        <p:cTn id="153" dur="500" fill="hold"/>
                                        <p:tgtEl>
                                          <p:spTgt spid="29753"/>
                                        </p:tgtEl>
                                        <p:attrNameLst>
                                          <p:attrName>ppt_w</p:attrName>
                                        </p:attrNameLst>
                                      </p:cBhvr>
                                      <p:tavLst>
                                        <p:tav tm="0">
                                          <p:val>
                                            <p:fltVal val="0"/>
                                          </p:val>
                                        </p:tav>
                                        <p:tav tm="100000">
                                          <p:val>
                                            <p:strVal val="#ppt_w"/>
                                          </p:val>
                                        </p:tav>
                                      </p:tavLst>
                                    </p:anim>
                                    <p:anim calcmode="lin" valueType="num">
                                      <p:cBhvr>
                                        <p:cTn id="154" dur="500" fill="hold"/>
                                        <p:tgtEl>
                                          <p:spTgt spid="29753"/>
                                        </p:tgtEl>
                                        <p:attrNameLst>
                                          <p:attrName>ppt_h</p:attrName>
                                        </p:attrNameLst>
                                      </p:cBhvr>
                                      <p:tavLst>
                                        <p:tav tm="0">
                                          <p:val>
                                            <p:fltVal val="0"/>
                                          </p:val>
                                        </p:tav>
                                        <p:tav tm="100000">
                                          <p:val>
                                            <p:strVal val="#ppt_h"/>
                                          </p:val>
                                        </p:tav>
                                      </p:tavLst>
                                    </p:anim>
                                    <p:animEffect>
                                      <p:cBhvr>
                                        <p:cTn id="155" dur="500"/>
                                        <p:tgtEl>
                                          <p:spTgt spid="29753"/>
                                        </p:tgtEl>
                                      </p:cBhvr>
                                    </p:animEffect>
                                  </p:childTnLst>
                                </p:cTn>
                              </p:par>
                              <p:par>
                                <p:cTn id="156" presetID="10" presetClass="entr" presetSubtype="0" fill="hold" grpId="0" nodeType="withEffect">
                                  <p:stCondLst>
                                    <p:cond delay="0"/>
                                  </p:stCondLst>
                                  <p:childTnLst>
                                    <p:set>
                                      <p:cBhvr>
                                        <p:cTn id="157" dur="1" fill="hold">
                                          <p:stCondLst>
                                            <p:cond delay="0"/>
                                          </p:stCondLst>
                                        </p:cTn>
                                        <p:tgtEl>
                                          <p:spTgt spid="29754"/>
                                        </p:tgtEl>
                                        <p:attrNameLst>
                                          <p:attrName>style.visibility</p:attrName>
                                        </p:attrNameLst>
                                      </p:cBhvr>
                                      <p:to>
                                        <p:strVal val="visible"/>
                                      </p:to>
                                    </p:set>
                                    <p:anim calcmode="lin" valueType="num">
                                      <p:cBhvr>
                                        <p:cTn id="158" dur="500" fill="hold"/>
                                        <p:tgtEl>
                                          <p:spTgt spid="29754"/>
                                        </p:tgtEl>
                                        <p:attrNameLst>
                                          <p:attrName>ppt_w</p:attrName>
                                        </p:attrNameLst>
                                      </p:cBhvr>
                                      <p:tavLst>
                                        <p:tav tm="0">
                                          <p:val>
                                            <p:fltVal val="0"/>
                                          </p:val>
                                        </p:tav>
                                        <p:tav tm="100000">
                                          <p:val>
                                            <p:strVal val="#ppt_w"/>
                                          </p:val>
                                        </p:tav>
                                      </p:tavLst>
                                    </p:anim>
                                    <p:anim calcmode="lin" valueType="num">
                                      <p:cBhvr>
                                        <p:cTn id="159" dur="500" fill="hold"/>
                                        <p:tgtEl>
                                          <p:spTgt spid="29754"/>
                                        </p:tgtEl>
                                        <p:attrNameLst>
                                          <p:attrName>ppt_h</p:attrName>
                                        </p:attrNameLst>
                                      </p:cBhvr>
                                      <p:tavLst>
                                        <p:tav tm="0">
                                          <p:val>
                                            <p:fltVal val="0"/>
                                          </p:val>
                                        </p:tav>
                                        <p:tav tm="100000">
                                          <p:val>
                                            <p:strVal val="#ppt_h"/>
                                          </p:val>
                                        </p:tav>
                                      </p:tavLst>
                                    </p:anim>
                                    <p:animEffect>
                                      <p:cBhvr>
                                        <p:cTn id="160" dur="500"/>
                                        <p:tgtEl>
                                          <p:spTgt spid="29754"/>
                                        </p:tgtEl>
                                      </p:cBhvr>
                                    </p:animEffect>
                                  </p:childTnLst>
                                </p:cTn>
                              </p:par>
                              <p:par>
                                <p:cTn id="161" presetID="10" presetClass="entr" presetSubtype="0" fill="hold" grpId="0" nodeType="withEffect">
                                  <p:stCondLst>
                                    <p:cond delay="0"/>
                                  </p:stCondLst>
                                  <p:childTnLst>
                                    <p:set>
                                      <p:cBhvr>
                                        <p:cTn id="162" dur="1" fill="hold">
                                          <p:stCondLst>
                                            <p:cond delay="0"/>
                                          </p:stCondLst>
                                        </p:cTn>
                                        <p:tgtEl>
                                          <p:spTgt spid="29755"/>
                                        </p:tgtEl>
                                        <p:attrNameLst>
                                          <p:attrName>style.visibility</p:attrName>
                                        </p:attrNameLst>
                                      </p:cBhvr>
                                      <p:to>
                                        <p:strVal val="visible"/>
                                      </p:to>
                                    </p:set>
                                    <p:anim calcmode="lin" valueType="num">
                                      <p:cBhvr>
                                        <p:cTn id="163" dur="500" fill="hold"/>
                                        <p:tgtEl>
                                          <p:spTgt spid="29755"/>
                                        </p:tgtEl>
                                        <p:attrNameLst>
                                          <p:attrName>ppt_w</p:attrName>
                                        </p:attrNameLst>
                                      </p:cBhvr>
                                      <p:tavLst>
                                        <p:tav tm="0">
                                          <p:val>
                                            <p:fltVal val="0"/>
                                          </p:val>
                                        </p:tav>
                                        <p:tav tm="100000">
                                          <p:val>
                                            <p:strVal val="#ppt_w"/>
                                          </p:val>
                                        </p:tav>
                                      </p:tavLst>
                                    </p:anim>
                                    <p:anim calcmode="lin" valueType="num">
                                      <p:cBhvr>
                                        <p:cTn id="164" dur="500" fill="hold"/>
                                        <p:tgtEl>
                                          <p:spTgt spid="29755"/>
                                        </p:tgtEl>
                                        <p:attrNameLst>
                                          <p:attrName>ppt_h</p:attrName>
                                        </p:attrNameLst>
                                      </p:cBhvr>
                                      <p:tavLst>
                                        <p:tav tm="0">
                                          <p:val>
                                            <p:fltVal val="0"/>
                                          </p:val>
                                        </p:tav>
                                        <p:tav tm="100000">
                                          <p:val>
                                            <p:strVal val="#ppt_h"/>
                                          </p:val>
                                        </p:tav>
                                      </p:tavLst>
                                    </p:anim>
                                    <p:animEffect>
                                      <p:cBhvr>
                                        <p:cTn id="165" dur="500"/>
                                        <p:tgtEl>
                                          <p:spTgt spid="29755"/>
                                        </p:tgtEl>
                                      </p:cBhvr>
                                    </p:animEffect>
                                  </p:childTnLst>
                                </p:cTn>
                              </p:par>
                              <p:par>
                                <p:cTn id="166" presetID="10" presetClass="entr" presetSubtype="0" fill="hold" grpId="0" nodeType="withEffect">
                                  <p:stCondLst>
                                    <p:cond delay="0"/>
                                  </p:stCondLst>
                                  <p:childTnLst>
                                    <p:set>
                                      <p:cBhvr>
                                        <p:cTn id="167" dur="1" fill="hold">
                                          <p:stCondLst>
                                            <p:cond delay="0"/>
                                          </p:stCondLst>
                                        </p:cTn>
                                        <p:tgtEl>
                                          <p:spTgt spid="29756"/>
                                        </p:tgtEl>
                                        <p:attrNameLst>
                                          <p:attrName>style.visibility</p:attrName>
                                        </p:attrNameLst>
                                      </p:cBhvr>
                                      <p:to>
                                        <p:strVal val="visible"/>
                                      </p:to>
                                    </p:set>
                                    <p:anim calcmode="lin" valueType="num">
                                      <p:cBhvr>
                                        <p:cTn id="168" dur="500" fill="hold"/>
                                        <p:tgtEl>
                                          <p:spTgt spid="29756"/>
                                        </p:tgtEl>
                                        <p:attrNameLst>
                                          <p:attrName>ppt_w</p:attrName>
                                        </p:attrNameLst>
                                      </p:cBhvr>
                                      <p:tavLst>
                                        <p:tav tm="0">
                                          <p:val>
                                            <p:fltVal val="0"/>
                                          </p:val>
                                        </p:tav>
                                        <p:tav tm="100000">
                                          <p:val>
                                            <p:strVal val="#ppt_w"/>
                                          </p:val>
                                        </p:tav>
                                      </p:tavLst>
                                    </p:anim>
                                    <p:anim calcmode="lin" valueType="num">
                                      <p:cBhvr>
                                        <p:cTn id="169" dur="500" fill="hold"/>
                                        <p:tgtEl>
                                          <p:spTgt spid="29756"/>
                                        </p:tgtEl>
                                        <p:attrNameLst>
                                          <p:attrName>ppt_h</p:attrName>
                                        </p:attrNameLst>
                                      </p:cBhvr>
                                      <p:tavLst>
                                        <p:tav tm="0">
                                          <p:val>
                                            <p:fltVal val="0"/>
                                          </p:val>
                                        </p:tav>
                                        <p:tav tm="100000">
                                          <p:val>
                                            <p:strVal val="#ppt_h"/>
                                          </p:val>
                                        </p:tav>
                                      </p:tavLst>
                                    </p:anim>
                                    <p:animEffect>
                                      <p:cBhvr>
                                        <p:cTn id="170" dur="500"/>
                                        <p:tgtEl>
                                          <p:spTgt spid="29756"/>
                                        </p:tgtEl>
                                      </p:cBhvr>
                                    </p:animEffect>
                                  </p:childTnLst>
                                </p:cTn>
                              </p:par>
                              <p:par>
                                <p:cTn id="171" presetID="10" presetClass="entr" presetSubtype="0" fill="hold" grpId="0" nodeType="withEffect">
                                  <p:stCondLst>
                                    <p:cond delay="0"/>
                                  </p:stCondLst>
                                  <p:childTnLst>
                                    <p:set>
                                      <p:cBhvr>
                                        <p:cTn id="172" dur="1" fill="hold">
                                          <p:stCondLst>
                                            <p:cond delay="0"/>
                                          </p:stCondLst>
                                        </p:cTn>
                                        <p:tgtEl>
                                          <p:spTgt spid="29757"/>
                                        </p:tgtEl>
                                        <p:attrNameLst>
                                          <p:attrName>style.visibility</p:attrName>
                                        </p:attrNameLst>
                                      </p:cBhvr>
                                      <p:to>
                                        <p:strVal val="visible"/>
                                      </p:to>
                                    </p:set>
                                    <p:anim calcmode="lin" valueType="num">
                                      <p:cBhvr>
                                        <p:cTn id="173" dur="500" fill="hold"/>
                                        <p:tgtEl>
                                          <p:spTgt spid="29757"/>
                                        </p:tgtEl>
                                        <p:attrNameLst>
                                          <p:attrName>ppt_w</p:attrName>
                                        </p:attrNameLst>
                                      </p:cBhvr>
                                      <p:tavLst>
                                        <p:tav tm="0">
                                          <p:val>
                                            <p:fltVal val="0"/>
                                          </p:val>
                                        </p:tav>
                                        <p:tav tm="100000">
                                          <p:val>
                                            <p:strVal val="#ppt_w"/>
                                          </p:val>
                                        </p:tav>
                                      </p:tavLst>
                                    </p:anim>
                                    <p:anim calcmode="lin" valueType="num">
                                      <p:cBhvr>
                                        <p:cTn id="174" dur="500" fill="hold"/>
                                        <p:tgtEl>
                                          <p:spTgt spid="29757"/>
                                        </p:tgtEl>
                                        <p:attrNameLst>
                                          <p:attrName>ppt_h</p:attrName>
                                        </p:attrNameLst>
                                      </p:cBhvr>
                                      <p:tavLst>
                                        <p:tav tm="0">
                                          <p:val>
                                            <p:fltVal val="0"/>
                                          </p:val>
                                        </p:tav>
                                        <p:tav tm="100000">
                                          <p:val>
                                            <p:strVal val="#ppt_h"/>
                                          </p:val>
                                        </p:tav>
                                      </p:tavLst>
                                    </p:anim>
                                    <p:animEffect>
                                      <p:cBhvr>
                                        <p:cTn id="175" dur="500"/>
                                        <p:tgtEl>
                                          <p:spTgt spid="29757"/>
                                        </p:tgtEl>
                                      </p:cBhvr>
                                    </p:animEffect>
                                  </p:childTnLst>
                                </p:cTn>
                              </p:par>
                              <p:par>
                                <p:cTn id="176" presetID="10" presetClass="entr" presetSubtype="0" fill="hold" grpId="0" nodeType="withEffect">
                                  <p:stCondLst>
                                    <p:cond delay="0"/>
                                  </p:stCondLst>
                                  <p:childTnLst>
                                    <p:set>
                                      <p:cBhvr>
                                        <p:cTn id="177" dur="1" fill="hold">
                                          <p:stCondLst>
                                            <p:cond delay="0"/>
                                          </p:stCondLst>
                                        </p:cTn>
                                        <p:tgtEl>
                                          <p:spTgt spid="29758"/>
                                        </p:tgtEl>
                                        <p:attrNameLst>
                                          <p:attrName>style.visibility</p:attrName>
                                        </p:attrNameLst>
                                      </p:cBhvr>
                                      <p:to>
                                        <p:strVal val="visible"/>
                                      </p:to>
                                    </p:set>
                                    <p:anim calcmode="lin" valueType="num">
                                      <p:cBhvr>
                                        <p:cTn id="178" dur="500" fill="hold"/>
                                        <p:tgtEl>
                                          <p:spTgt spid="29758"/>
                                        </p:tgtEl>
                                        <p:attrNameLst>
                                          <p:attrName>ppt_w</p:attrName>
                                        </p:attrNameLst>
                                      </p:cBhvr>
                                      <p:tavLst>
                                        <p:tav tm="0">
                                          <p:val>
                                            <p:fltVal val="0"/>
                                          </p:val>
                                        </p:tav>
                                        <p:tav tm="100000">
                                          <p:val>
                                            <p:strVal val="#ppt_w"/>
                                          </p:val>
                                        </p:tav>
                                      </p:tavLst>
                                    </p:anim>
                                    <p:anim calcmode="lin" valueType="num">
                                      <p:cBhvr>
                                        <p:cTn id="179" dur="500" fill="hold"/>
                                        <p:tgtEl>
                                          <p:spTgt spid="29758"/>
                                        </p:tgtEl>
                                        <p:attrNameLst>
                                          <p:attrName>ppt_h</p:attrName>
                                        </p:attrNameLst>
                                      </p:cBhvr>
                                      <p:tavLst>
                                        <p:tav tm="0">
                                          <p:val>
                                            <p:fltVal val="0"/>
                                          </p:val>
                                        </p:tav>
                                        <p:tav tm="100000">
                                          <p:val>
                                            <p:strVal val="#ppt_h"/>
                                          </p:val>
                                        </p:tav>
                                      </p:tavLst>
                                    </p:anim>
                                    <p:animEffect>
                                      <p:cBhvr>
                                        <p:cTn id="180" dur="500"/>
                                        <p:tgtEl>
                                          <p:spTgt spid="29758"/>
                                        </p:tgtEl>
                                      </p:cBhvr>
                                    </p:animEffect>
                                  </p:childTnLst>
                                </p:cTn>
                              </p:par>
                              <p:par>
                                <p:cTn id="181" presetID="10" presetClass="entr" presetSubtype="0" fill="hold" grpId="0" nodeType="withEffect">
                                  <p:stCondLst>
                                    <p:cond delay="0"/>
                                  </p:stCondLst>
                                  <p:childTnLst>
                                    <p:set>
                                      <p:cBhvr>
                                        <p:cTn id="182" dur="1" fill="hold">
                                          <p:stCondLst>
                                            <p:cond delay="0"/>
                                          </p:stCondLst>
                                        </p:cTn>
                                        <p:tgtEl>
                                          <p:spTgt spid="29759"/>
                                        </p:tgtEl>
                                        <p:attrNameLst>
                                          <p:attrName>style.visibility</p:attrName>
                                        </p:attrNameLst>
                                      </p:cBhvr>
                                      <p:to>
                                        <p:strVal val="visible"/>
                                      </p:to>
                                    </p:set>
                                    <p:anim calcmode="lin" valueType="num">
                                      <p:cBhvr>
                                        <p:cTn id="183" dur="500" fill="hold"/>
                                        <p:tgtEl>
                                          <p:spTgt spid="29759"/>
                                        </p:tgtEl>
                                        <p:attrNameLst>
                                          <p:attrName>ppt_w</p:attrName>
                                        </p:attrNameLst>
                                      </p:cBhvr>
                                      <p:tavLst>
                                        <p:tav tm="0">
                                          <p:val>
                                            <p:fltVal val="0"/>
                                          </p:val>
                                        </p:tav>
                                        <p:tav tm="100000">
                                          <p:val>
                                            <p:strVal val="#ppt_w"/>
                                          </p:val>
                                        </p:tav>
                                      </p:tavLst>
                                    </p:anim>
                                    <p:anim calcmode="lin" valueType="num">
                                      <p:cBhvr>
                                        <p:cTn id="184" dur="500" fill="hold"/>
                                        <p:tgtEl>
                                          <p:spTgt spid="29759"/>
                                        </p:tgtEl>
                                        <p:attrNameLst>
                                          <p:attrName>ppt_h</p:attrName>
                                        </p:attrNameLst>
                                      </p:cBhvr>
                                      <p:tavLst>
                                        <p:tav tm="0">
                                          <p:val>
                                            <p:fltVal val="0"/>
                                          </p:val>
                                        </p:tav>
                                        <p:tav tm="100000">
                                          <p:val>
                                            <p:strVal val="#ppt_h"/>
                                          </p:val>
                                        </p:tav>
                                      </p:tavLst>
                                    </p:anim>
                                    <p:animEffect>
                                      <p:cBhvr>
                                        <p:cTn id="185" dur="500"/>
                                        <p:tgtEl>
                                          <p:spTgt spid="29759"/>
                                        </p:tgtEl>
                                      </p:cBhvr>
                                    </p:animEffect>
                                  </p:childTnLst>
                                </p:cTn>
                              </p:par>
                              <p:par>
                                <p:cTn id="186" presetID="10" presetClass="entr" presetSubtype="0" fill="hold" grpId="0" nodeType="withEffect">
                                  <p:stCondLst>
                                    <p:cond delay="0"/>
                                  </p:stCondLst>
                                  <p:childTnLst>
                                    <p:set>
                                      <p:cBhvr>
                                        <p:cTn id="187" dur="1" fill="hold">
                                          <p:stCondLst>
                                            <p:cond delay="0"/>
                                          </p:stCondLst>
                                        </p:cTn>
                                        <p:tgtEl>
                                          <p:spTgt spid="29760"/>
                                        </p:tgtEl>
                                        <p:attrNameLst>
                                          <p:attrName>style.visibility</p:attrName>
                                        </p:attrNameLst>
                                      </p:cBhvr>
                                      <p:to>
                                        <p:strVal val="visible"/>
                                      </p:to>
                                    </p:set>
                                    <p:anim calcmode="lin" valueType="num">
                                      <p:cBhvr>
                                        <p:cTn id="188" dur="500" fill="hold"/>
                                        <p:tgtEl>
                                          <p:spTgt spid="29760"/>
                                        </p:tgtEl>
                                        <p:attrNameLst>
                                          <p:attrName>ppt_w</p:attrName>
                                        </p:attrNameLst>
                                      </p:cBhvr>
                                      <p:tavLst>
                                        <p:tav tm="0">
                                          <p:val>
                                            <p:fltVal val="0"/>
                                          </p:val>
                                        </p:tav>
                                        <p:tav tm="100000">
                                          <p:val>
                                            <p:strVal val="#ppt_w"/>
                                          </p:val>
                                        </p:tav>
                                      </p:tavLst>
                                    </p:anim>
                                    <p:anim calcmode="lin" valueType="num">
                                      <p:cBhvr>
                                        <p:cTn id="189" dur="500" fill="hold"/>
                                        <p:tgtEl>
                                          <p:spTgt spid="29760"/>
                                        </p:tgtEl>
                                        <p:attrNameLst>
                                          <p:attrName>ppt_h</p:attrName>
                                        </p:attrNameLst>
                                      </p:cBhvr>
                                      <p:tavLst>
                                        <p:tav tm="0">
                                          <p:val>
                                            <p:fltVal val="0"/>
                                          </p:val>
                                        </p:tav>
                                        <p:tav tm="100000">
                                          <p:val>
                                            <p:strVal val="#ppt_h"/>
                                          </p:val>
                                        </p:tav>
                                      </p:tavLst>
                                    </p:anim>
                                    <p:animEffect>
                                      <p:cBhvr>
                                        <p:cTn id="190" dur="500"/>
                                        <p:tgtEl>
                                          <p:spTgt spid="29760"/>
                                        </p:tgtEl>
                                      </p:cBhvr>
                                    </p:animEffect>
                                  </p:childTnLst>
                                </p:cTn>
                              </p:par>
                              <p:par>
                                <p:cTn id="191" presetID="10" presetClass="entr" presetSubtype="0" fill="hold" grpId="0" nodeType="withEffect">
                                  <p:stCondLst>
                                    <p:cond delay="0"/>
                                  </p:stCondLst>
                                  <p:childTnLst>
                                    <p:set>
                                      <p:cBhvr>
                                        <p:cTn id="192" dur="1" fill="hold">
                                          <p:stCondLst>
                                            <p:cond delay="0"/>
                                          </p:stCondLst>
                                        </p:cTn>
                                        <p:tgtEl>
                                          <p:spTgt spid="29761"/>
                                        </p:tgtEl>
                                        <p:attrNameLst>
                                          <p:attrName>style.visibility</p:attrName>
                                        </p:attrNameLst>
                                      </p:cBhvr>
                                      <p:to>
                                        <p:strVal val="visible"/>
                                      </p:to>
                                    </p:set>
                                    <p:anim calcmode="lin" valueType="num">
                                      <p:cBhvr>
                                        <p:cTn id="193" dur="500" fill="hold"/>
                                        <p:tgtEl>
                                          <p:spTgt spid="29761"/>
                                        </p:tgtEl>
                                        <p:attrNameLst>
                                          <p:attrName>ppt_w</p:attrName>
                                        </p:attrNameLst>
                                      </p:cBhvr>
                                      <p:tavLst>
                                        <p:tav tm="0">
                                          <p:val>
                                            <p:fltVal val="0"/>
                                          </p:val>
                                        </p:tav>
                                        <p:tav tm="100000">
                                          <p:val>
                                            <p:strVal val="#ppt_w"/>
                                          </p:val>
                                        </p:tav>
                                      </p:tavLst>
                                    </p:anim>
                                    <p:anim calcmode="lin" valueType="num">
                                      <p:cBhvr>
                                        <p:cTn id="194" dur="500" fill="hold"/>
                                        <p:tgtEl>
                                          <p:spTgt spid="29761"/>
                                        </p:tgtEl>
                                        <p:attrNameLst>
                                          <p:attrName>ppt_h</p:attrName>
                                        </p:attrNameLst>
                                      </p:cBhvr>
                                      <p:tavLst>
                                        <p:tav tm="0">
                                          <p:val>
                                            <p:fltVal val="0"/>
                                          </p:val>
                                        </p:tav>
                                        <p:tav tm="100000">
                                          <p:val>
                                            <p:strVal val="#ppt_h"/>
                                          </p:val>
                                        </p:tav>
                                      </p:tavLst>
                                    </p:anim>
                                    <p:animEffect>
                                      <p:cBhvr>
                                        <p:cTn id="195" dur="500"/>
                                        <p:tgtEl>
                                          <p:spTgt spid="29761"/>
                                        </p:tgtEl>
                                      </p:cBhvr>
                                    </p:animEffect>
                                  </p:childTnLst>
                                </p:cTn>
                              </p:par>
                              <p:par>
                                <p:cTn id="196" presetID="10" presetClass="entr" presetSubtype="0" fill="hold" grpId="0" nodeType="withEffect">
                                  <p:stCondLst>
                                    <p:cond delay="0"/>
                                  </p:stCondLst>
                                  <p:childTnLst>
                                    <p:set>
                                      <p:cBhvr>
                                        <p:cTn id="197" dur="1" fill="hold">
                                          <p:stCondLst>
                                            <p:cond delay="0"/>
                                          </p:stCondLst>
                                        </p:cTn>
                                        <p:tgtEl>
                                          <p:spTgt spid="29762"/>
                                        </p:tgtEl>
                                        <p:attrNameLst>
                                          <p:attrName>style.visibility</p:attrName>
                                        </p:attrNameLst>
                                      </p:cBhvr>
                                      <p:to>
                                        <p:strVal val="visible"/>
                                      </p:to>
                                    </p:set>
                                    <p:anim calcmode="lin" valueType="num">
                                      <p:cBhvr>
                                        <p:cTn id="198" dur="500" fill="hold"/>
                                        <p:tgtEl>
                                          <p:spTgt spid="29762"/>
                                        </p:tgtEl>
                                        <p:attrNameLst>
                                          <p:attrName>ppt_w</p:attrName>
                                        </p:attrNameLst>
                                      </p:cBhvr>
                                      <p:tavLst>
                                        <p:tav tm="0">
                                          <p:val>
                                            <p:fltVal val="0"/>
                                          </p:val>
                                        </p:tav>
                                        <p:tav tm="100000">
                                          <p:val>
                                            <p:strVal val="#ppt_w"/>
                                          </p:val>
                                        </p:tav>
                                      </p:tavLst>
                                    </p:anim>
                                    <p:anim calcmode="lin" valueType="num">
                                      <p:cBhvr>
                                        <p:cTn id="199" dur="500" fill="hold"/>
                                        <p:tgtEl>
                                          <p:spTgt spid="29762"/>
                                        </p:tgtEl>
                                        <p:attrNameLst>
                                          <p:attrName>ppt_h</p:attrName>
                                        </p:attrNameLst>
                                      </p:cBhvr>
                                      <p:tavLst>
                                        <p:tav tm="0">
                                          <p:val>
                                            <p:fltVal val="0"/>
                                          </p:val>
                                        </p:tav>
                                        <p:tav tm="100000">
                                          <p:val>
                                            <p:strVal val="#ppt_h"/>
                                          </p:val>
                                        </p:tav>
                                      </p:tavLst>
                                    </p:anim>
                                    <p:animEffect>
                                      <p:cBhvr>
                                        <p:cTn id="200" dur="500"/>
                                        <p:tgtEl>
                                          <p:spTgt spid="29762"/>
                                        </p:tgtEl>
                                      </p:cBhvr>
                                    </p:animEffect>
                                  </p:childTnLst>
                                </p:cTn>
                              </p:par>
                              <p:par>
                                <p:cTn id="201" presetID="10" presetClass="entr" presetSubtype="0" fill="hold" grpId="0" nodeType="withEffect">
                                  <p:stCondLst>
                                    <p:cond delay="0"/>
                                  </p:stCondLst>
                                  <p:childTnLst>
                                    <p:set>
                                      <p:cBhvr>
                                        <p:cTn id="202" dur="1" fill="hold">
                                          <p:stCondLst>
                                            <p:cond delay="0"/>
                                          </p:stCondLst>
                                        </p:cTn>
                                        <p:tgtEl>
                                          <p:spTgt spid="29763"/>
                                        </p:tgtEl>
                                        <p:attrNameLst>
                                          <p:attrName>style.visibility</p:attrName>
                                        </p:attrNameLst>
                                      </p:cBhvr>
                                      <p:to>
                                        <p:strVal val="visible"/>
                                      </p:to>
                                    </p:set>
                                    <p:anim calcmode="lin" valueType="num">
                                      <p:cBhvr>
                                        <p:cTn id="203" dur="500" fill="hold"/>
                                        <p:tgtEl>
                                          <p:spTgt spid="29763"/>
                                        </p:tgtEl>
                                        <p:attrNameLst>
                                          <p:attrName>ppt_w</p:attrName>
                                        </p:attrNameLst>
                                      </p:cBhvr>
                                      <p:tavLst>
                                        <p:tav tm="0">
                                          <p:val>
                                            <p:fltVal val="0"/>
                                          </p:val>
                                        </p:tav>
                                        <p:tav tm="100000">
                                          <p:val>
                                            <p:strVal val="#ppt_w"/>
                                          </p:val>
                                        </p:tav>
                                      </p:tavLst>
                                    </p:anim>
                                    <p:anim calcmode="lin" valueType="num">
                                      <p:cBhvr>
                                        <p:cTn id="204" dur="500" fill="hold"/>
                                        <p:tgtEl>
                                          <p:spTgt spid="29763"/>
                                        </p:tgtEl>
                                        <p:attrNameLst>
                                          <p:attrName>ppt_h</p:attrName>
                                        </p:attrNameLst>
                                      </p:cBhvr>
                                      <p:tavLst>
                                        <p:tav tm="0">
                                          <p:val>
                                            <p:fltVal val="0"/>
                                          </p:val>
                                        </p:tav>
                                        <p:tav tm="100000">
                                          <p:val>
                                            <p:strVal val="#ppt_h"/>
                                          </p:val>
                                        </p:tav>
                                      </p:tavLst>
                                    </p:anim>
                                    <p:animEffect>
                                      <p:cBhvr>
                                        <p:cTn id="205" dur="500"/>
                                        <p:tgtEl>
                                          <p:spTgt spid="29763"/>
                                        </p:tgtEl>
                                      </p:cBhvr>
                                    </p:animEffect>
                                  </p:childTnLst>
                                </p:cTn>
                              </p:par>
                            </p:childTnLst>
                          </p:cTn>
                        </p:par>
                        <p:par>
                          <p:cTn id="206" fill="hold">
                            <p:stCondLst>
                              <p:cond delay="11500"/>
                            </p:stCondLst>
                            <p:childTnLst>
                              <p:par>
                                <p:cTn id="207" presetID="8" presetClass="emph" presetSubtype="0" fill="hold" grpId="1" nodeType="afterEffect">
                                  <p:stCondLst>
                                    <p:cond delay="0"/>
                                  </p:stCondLst>
                                  <p:childTnLst>
                                    <p:animRot by="21600000">
                                      <p:cBhvr>
                                        <p:cTn id="208" dur="2000" fill="hold"/>
                                        <p:tgtEl>
                                          <p:spTgt spid="29748"/>
                                        </p:tgtEl>
                                        <p:attrNameLst>
                                          <p:attrName>r</p:attrName>
                                        </p:attrNameLst>
                                      </p:cBhvr>
                                    </p:animRot>
                                  </p:childTnLst>
                                </p:cTn>
                              </p:par>
                              <p:par>
                                <p:cTn id="209" presetID="8" presetClass="emph" presetSubtype="0" fill="hold" grpId="1" nodeType="withEffect">
                                  <p:stCondLst>
                                    <p:cond delay="0"/>
                                  </p:stCondLst>
                                  <p:childTnLst>
                                    <p:animRot by="-21600000">
                                      <p:cBhvr>
                                        <p:cTn id="210" dur="2000" fill="hold"/>
                                        <p:tgtEl>
                                          <p:spTgt spid="29749"/>
                                        </p:tgtEl>
                                        <p:attrNameLst>
                                          <p:attrName>r</p:attrName>
                                        </p:attrNameLst>
                                      </p:cBhvr>
                                    </p:animRot>
                                  </p:childTnLst>
                                </p:cTn>
                              </p:par>
                              <p:par>
                                <p:cTn id="211" presetID="8" presetClass="emph" presetSubtype="0" fill="hold" grpId="1" nodeType="withEffect">
                                  <p:stCondLst>
                                    <p:cond delay="0"/>
                                  </p:stCondLst>
                                  <p:childTnLst>
                                    <p:animRot by="-21600000">
                                      <p:cBhvr>
                                        <p:cTn id="212" dur="2000" fill="hold"/>
                                        <p:tgtEl>
                                          <p:spTgt spid="29750"/>
                                        </p:tgtEl>
                                        <p:attrNameLst>
                                          <p:attrName>r</p:attrName>
                                        </p:attrNameLst>
                                      </p:cBhvr>
                                    </p:animRot>
                                  </p:childTnLst>
                                </p:cTn>
                              </p:par>
                              <p:par>
                                <p:cTn id="213" presetID="8" presetClass="emph" presetSubtype="0" fill="hold" grpId="1" nodeType="withEffect">
                                  <p:stCondLst>
                                    <p:cond delay="0"/>
                                  </p:stCondLst>
                                  <p:childTnLst>
                                    <p:animRot by="21600000">
                                      <p:cBhvr>
                                        <p:cTn id="214" dur="2000" fill="hold"/>
                                        <p:tgtEl>
                                          <p:spTgt spid="29751"/>
                                        </p:tgtEl>
                                        <p:attrNameLst>
                                          <p:attrName>r</p:attrName>
                                        </p:attrNameLst>
                                      </p:cBhvr>
                                    </p:animRot>
                                  </p:childTnLst>
                                </p:cTn>
                              </p:par>
                              <p:par>
                                <p:cTn id="215" presetID="8" presetClass="emph" presetSubtype="0" fill="hold" grpId="1" nodeType="withEffect">
                                  <p:stCondLst>
                                    <p:cond delay="0"/>
                                  </p:stCondLst>
                                  <p:childTnLst>
                                    <p:animRot by="-21600000">
                                      <p:cBhvr>
                                        <p:cTn id="216" dur="2000" fill="hold"/>
                                        <p:tgtEl>
                                          <p:spTgt spid="29752"/>
                                        </p:tgtEl>
                                        <p:attrNameLst>
                                          <p:attrName>r</p:attrName>
                                        </p:attrNameLst>
                                      </p:cBhvr>
                                    </p:animRot>
                                  </p:childTnLst>
                                </p:cTn>
                              </p:par>
                              <p:par>
                                <p:cTn id="217" presetID="8" presetClass="emph" presetSubtype="0" fill="hold" grpId="1" nodeType="withEffect">
                                  <p:stCondLst>
                                    <p:cond delay="0"/>
                                  </p:stCondLst>
                                  <p:childTnLst>
                                    <p:animRot by="21600000">
                                      <p:cBhvr>
                                        <p:cTn id="218" dur="2000" fill="hold"/>
                                        <p:tgtEl>
                                          <p:spTgt spid="2975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0" grpId="0" bldLvl="0" autoUpdateAnimBg="0" build="p"/>
      <p:bldP spid="29701" grpId="0" bldLvl="0" animBg="1" autoUpdateAnimBg="0"/>
      <p:bldP spid="29702" grpId="0" bldLvl="0" animBg="1" autoUpdateAnimBg="0"/>
      <p:bldP spid="29703" grpId="0" bldLvl="0" animBg="1" autoUpdateAnimBg="0"/>
      <p:bldP spid="29704" grpId="0" bldLvl="0" animBg="1" autoUpdateAnimBg="0"/>
      <p:bldP spid="29705" grpId="0" bldLvl="0" animBg="1" autoUpdateAnimBg="0"/>
      <p:bldP spid="29706" grpId="0" bldLvl="0" animBg="1" autoUpdateAnimBg="0"/>
      <p:bldP spid="29707" grpId="0" bldLvl="0" animBg="1" autoUpdateAnimBg="0"/>
      <p:bldP spid="29708" grpId="0" bldLvl="0" animBg="1" autoUpdateAnimBg="0"/>
      <p:bldP spid="29709" grpId="0" bldLvl="0" animBg="1" autoUpdateAnimBg="0"/>
      <p:bldP spid="29710" grpId="0" bldLvl="0" animBg="1" autoUpdateAnimBg="0"/>
      <p:bldP spid="29711" grpId="0" bldLvl="0" animBg="1" autoUpdateAnimBg="0"/>
      <p:bldP spid="29712" grpId="0" bldLvl="0" animBg="1" autoUpdateAnimBg="0"/>
      <p:bldP spid="29713" grpId="0" bldLvl="0" animBg="1" autoUpdateAnimBg="0"/>
      <p:bldP spid="29714" grpId="0" bldLvl="0" animBg="1" autoUpdateAnimBg="0"/>
      <p:bldP spid="29715" grpId="0" bldLvl="0" autoUpdateAnimBg="0"/>
      <p:bldP spid="29716" grpId="0" bldLvl="0" autoUpdateAnimBg="0"/>
      <p:bldP spid="29747" grpId="0" bldLvl="0" animBg="1" autoUpdateAnimBg="0"/>
      <p:bldP spid="29748" grpId="0" bldLvl="0" animBg="1" autoUpdateAnimBg="0"/>
      <p:bldP spid="29748" grpId="1" bldLvl="0" animBg="1" autoUpdateAnimBg="0"/>
      <p:bldP spid="29749" grpId="0" bldLvl="0" animBg="1" autoUpdateAnimBg="0"/>
      <p:bldP spid="29749" grpId="1" bldLvl="0" animBg="1" autoUpdateAnimBg="0"/>
      <p:bldP spid="29750" grpId="0" bldLvl="0" animBg="1" autoUpdateAnimBg="0"/>
      <p:bldP spid="29750" grpId="1" bldLvl="0" animBg="1" autoUpdateAnimBg="0"/>
      <p:bldP spid="29751" grpId="0" bldLvl="0" animBg="1" autoUpdateAnimBg="0"/>
      <p:bldP spid="29751" grpId="1" bldLvl="0" animBg="1" autoUpdateAnimBg="0"/>
      <p:bldP spid="29752" grpId="0" bldLvl="0" animBg="1" autoUpdateAnimBg="0"/>
      <p:bldP spid="29752" grpId="1" bldLvl="0" animBg="1" autoUpdateAnimBg="0"/>
      <p:bldP spid="29753" grpId="0" bldLvl="0" animBg="1" autoUpdateAnimBg="0"/>
      <p:bldP spid="29753" grpId="1" bldLvl="0" animBg="1" autoUpdateAnimBg="0"/>
      <p:bldP spid="29754" grpId="0" bldLvl="0" animBg="1" autoUpdateAnimBg="0"/>
      <p:bldP spid="29755" grpId="0" bldLvl="0" animBg="1" autoUpdateAnimBg="0"/>
      <p:bldP spid="29756" grpId="0" bldLvl="0" animBg="1" autoUpdateAnimBg="0"/>
      <p:bldP spid="29757" grpId="0" bldLvl="0" animBg="1" autoUpdateAnimBg="0"/>
      <p:bldP spid="29758" grpId="0" bldLvl="0" animBg="1" autoUpdateAnimBg="0"/>
      <p:bldP spid="29759" grpId="0" bldLvl="0" animBg="1" autoUpdateAnimBg="0"/>
      <p:bldP spid="29760" grpId="0" bldLvl="0" animBg="1" autoUpdateAnimBg="0"/>
      <p:bldP spid="29761" grpId="0" bldLvl="0" animBg="1" autoUpdateAnimBg="0"/>
      <p:bldP spid="29762" grpId="0" bldLvl="0" animBg="1" autoUpdateAnimBg="0"/>
      <p:bldP spid="29763" grpId="0" bldLvl="0" animBg="1" autoUpdateAnimBg="0"/>
      <p:bldP spid="29764" grpId="0" bldLvl="0" animBg="1"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23" name="Group 33"/>
          <p:cNvGrpSpPr/>
          <p:nvPr/>
        </p:nvGrpSpPr>
        <p:grpSpPr bwMode="auto">
          <a:xfrm>
            <a:off x="1820863" y="1228725"/>
            <a:ext cx="4035425" cy="5159375"/>
            <a:chOff x="0" y="0"/>
            <a:chExt cx="4079486" cy="5215919"/>
          </a:xfrm>
        </p:grpSpPr>
        <p:sp>
          <p:nvSpPr>
            <p:cNvPr id="30724" name="Freeform 33"/>
            <p:cNvSpPr>
              <a:spLocks noChangeArrowheads="1"/>
            </p:cNvSpPr>
            <p:nvPr/>
          </p:nvSpPr>
          <p:spPr bwMode="auto">
            <a:xfrm rot="20192702" flipH="1">
              <a:off x="2135138" y="389083"/>
              <a:ext cx="781902" cy="649063"/>
            </a:xfrm>
            <a:custGeom>
              <a:avLst/>
              <a:gdLst>
                <a:gd name="T0" fmla="*/ 167 w 196"/>
                <a:gd name="T1" fmla="*/ 142 h 163"/>
                <a:gd name="T2" fmla="*/ 170 w 196"/>
                <a:gd name="T3" fmla="*/ 48 h 163"/>
                <a:gd name="T4" fmla="*/ 167 w 196"/>
                <a:gd name="T5" fmla="*/ 57 h 163"/>
                <a:gd name="T6" fmla="*/ 75 w 196"/>
                <a:gd name="T7" fmla="*/ 3 h 163"/>
                <a:gd name="T8" fmla="*/ 0 w 196"/>
                <a:gd name="T9" fmla="*/ 26 h 163"/>
                <a:gd name="T10" fmla="*/ 20 w 196"/>
                <a:gd name="T11" fmla="*/ 60 h 163"/>
                <a:gd name="T12" fmla="*/ 77 w 196"/>
                <a:gd name="T13" fmla="*/ 124 h 163"/>
                <a:gd name="T14" fmla="*/ 119 w 196"/>
                <a:gd name="T15" fmla="*/ 134 h 163"/>
                <a:gd name="T16" fmla="*/ 102 w 196"/>
                <a:gd name="T17" fmla="*/ 139 h 163"/>
                <a:gd name="T18" fmla="*/ 161 w 196"/>
                <a:gd name="T19" fmla="*/ 163 h 163"/>
                <a:gd name="T20" fmla="*/ 81 w 196"/>
                <a:gd name="T21" fmla="*/ 35 h 163"/>
                <a:gd name="T22" fmla="*/ 167 w 196"/>
                <a:gd name="T23" fmla="*/ 142 h 16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96"/>
                <a:gd name="T37" fmla="*/ 0 h 163"/>
                <a:gd name="T38" fmla="*/ 196 w 196"/>
                <a:gd name="T39" fmla="*/ 163 h 16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96" h="163">
                  <a:moveTo>
                    <a:pt x="167" y="142"/>
                  </a:moveTo>
                  <a:cubicBezTo>
                    <a:pt x="167" y="142"/>
                    <a:pt x="196" y="98"/>
                    <a:pt x="170" y="48"/>
                  </a:cubicBezTo>
                  <a:cubicBezTo>
                    <a:pt x="167" y="57"/>
                    <a:pt x="167" y="57"/>
                    <a:pt x="167" y="57"/>
                  </a:cubicBezTo>
                  <a:cubicBezTo>
                    <a:pt x="167" y="57"/>
                    <a:pt x="152" y="0"/>
                    <a:pt x="75" y="3"/>
                  </a:cubicBezTo>
                  <a:cubicBezTo>
                    <a:pt x="21" y="6"/>
                    <a:pt x="0" y="26"/>
                    <a:pt x="0" y="26"/>
                  </a:cubicBezTo>
                  <a:cubicBezTo>
                    <a:pt x="0" y="26"/>
                    <a:pt x="19" y="23"/>
                    <a:pt x="20" y="60"/>
                  </a:cubicBezTo>
                  <a:cubicBezTo>
                    <a:pt x="21" y="81"/>
                    <a:pt x="43" y="116"/>
                    <a:pt x="77" y="124"/>
                  </a:cubicBezTo>
                  <a:cubicBezTo>
                    <a:pt x="111" y="131"/>
                    <a:pt x="119" y="134"/>
                    <a:pt x="119" y="134"/>
                  </a:cubicBezTo>
                  <a:cubicBezTo>
                    <a:pt x="102" y="139"/>
                    <a:pt x="102" y="139"/>
                    <a:pt x="102" y="139"/>
                  </a:cubicBezTo>
                  <a:cubicBezTo>
                    <a:pt x="102" y="139"/>
                    <a:pt x="159" y="140"/>
                    <a:pt x="161" y="163"/>
                  </a:cubicBezTo>
                  <a:cubicBezTo>
                    <a:pt x="161" y="163"/>
                    <a:pt x="157" y="56"/>
                    <a:pt x="81" y="35"/>
                  </a:cubicBezTo>
                  <a:cubicBezTo>
                    <a:pt x="81" y="35"/>
                    <a:pt x="153" y="45"/>
                    <a:pt x="167" y="142"/>
                  </a:cubicBezTo>
                  <a:close/>
                </a:path>
              </a:pathLst>
            </a:custGeom>
            <a:solidFill>
              <a:srgbClr val="00CCFF"/>
            </a:solidFill>
            <a:ln>
              <a:noFill/>
            </a:ln>
            <a:extLst>
              <a:ext uri="{91240B29-F687-4F45-9708-019B960494DF}">
                <a14:hiddenLine xmlns:a14="http://schemas.microsoft.com/office/drawing/2010/main" w="9525">
                  <a:solidFill>
                    <a:srgbClr val="000000"/>
                  </a:solidFill>
                  <a:bevel/>
                </a14:hiddenLine>
              </a:ext>
            </a:extLst>
          </p:spPr>
          <p:txBody>
            <a:bodyPr lIns="48214" tIns="24107" rIns="48214" bIns="24107"/>
            <a:lstStyle/>
            <a:p>
              <a:endParaRPr lang="zh-CN" altLang="zh-CN">
                <a:solidFill>
                  <a:schemeClr val="bg1"/>
                </a:solidFill>
                <a:sym typeface="Calibri" panose="020F0502020204030204" pitchFamily="34" charset="0"/>
              </a:endParaRPr>
            </a:p>
          </p:txBody>
        </p:sp>
        <p:sp>
          <p:nvSpPr>
            <p:cNvPr id="30725" name="Freeform 36"/>
            <p:cNvSpPr>
              <a:spLocks noChangeArrowheads="1"/>
            </p:cNvSpPr>
            <p:nvPr/>
          </p:nvSpPr>
          <p:spPr bwMode="auto">
            <a:xfrm rot="1695130">
              <a:off x="3512484" y="1139260"/>
              <a:ext cx="369825" cy="474643"/>
            </a:xfrm>
            <a:custGeom>
              <a:avLst/>
              <a:gdLst>
                <a:gd name="T0" fmla="*/ 4 w 79"/>
                <a:gd name="T1" fmla="*/ 55 h 101"/>
                <a:gd name="T2" fmla="*/ 37 w 79"/>
                <a:gd name="T3" fmla="*/ 10 h 101"/>
                <a:gd name="T4" fmla="*/ 77 w 79"/>
                <a:gd name="T5" fmla="*/ 5 h 101"/>
                <a:gd name="T6" fmla="*/ 75 w 79"/>
                <a:gd name="T7" fmla="*/ 25 h 101"/>
                <a:gd name="T8" fmla="*/ 61 w 79"/>
                <a:gd name="T9" fmla="*/ 67 h 101"/>
                <a:gd name="T10" fmla="*/ 43 w 79"/>
                <a:gd name="T11" fmla="*/ 81 h 101"/>
                <a:gd name="T12" fmla="*/ 52 w 79"/>
                <a:gd name="T13" fmla="*/ 80 h 101"/>
                <a:gd name="T14" fmla="*/ 30 w 79"/>
                <a:gd name="T15" fmla="*/ 101 h 101"/>
                <a:gd name="T16" fmla="*/ 27 w 79"/>
                <a:gd name="T17" fmla="*/ 87 h 101"/>
                <a:gd name="T18" fmla="*/ 48 w 79"/>
                <a:gd name="T19" fmla="*/ 20 h 101"/>
                <a:gd name="T20" fmla="*/ 18 w 79"/>
                <a:gd name="T21" fmla="*/ 91 h 101"/>
                <a:gd name="T22" fmla="*/ 1 w 79"/>
                <a:gd name="T23" fmla="*/ 51 h 101"/>
                <a:gd name="T24" fmla="*/ 4 w 79"/>
                <a:gd name="T25" fmla="*/ 55 h 10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9"/>
                <a:gd name="T40" fmla="*/ 0 h 101"/>
                <a:gd name="T41" fmla="*/ 79 w 79"/>
                <a:gd name="T42" fmla="*/ 101 h 10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9" h="101">
                  <a:moveTo>
                    <a:pt x="4" y="55"/>
                  </a:moveTo>
                  <a:cubicBezTo>
                    <a:pt x="4" y="55"/>
                    <a:pt x="0" y="25"/>
                    <a:pt x="37" y="10"/>
                  </a:cubicBezTo>
                  <a:cubicBezTo>
                    <a:pt x="63" y="0"/>
                    <a:pt x="77" y="5"/>
                    <a:pt x="77" y="5"/>
                  </a:cubicBezTo>
                  <a:cubicBezTo>
                    <a:pt x="77" y="5"/>
                    <a:pt x="67" y="7"/>
                    <a:pt x="75" y="25"/>
                  </a:cubicBezTo>
                  <a:cubicBezTo>
                    <a:pt x="79" y="35"/>
                    <a:pt x="76" y="57"/>
                    <a:pt x="61" y="67"/>
                  </a:cubicBezTo>
                  <a:cubicBezTo>
                    <a:pt x="47" y="78"/>
                    <a:pt x="43" y="81"/>
                    <a:pt x="43" y="81"/>
                  </a:cubicBezTo>
                  <a:cubicBezTo>
                    <a:pt x="52" y="80"/>
                    <a:pt x="52" y="80"/>
                    <a:pt x="52" y="80"/>
                  </a:cubicBezTo>
                  <a:cubicBezTo>
                    <a:pt x="52" y="80"/>
                    <a:pt x="29" y="91"/>
                    <a:pt x="30" y="101"/>
                  </a:cubicBezTo>
                  <a:cubicBezTo>
                    <a:pt x="28" y="97"/>
                    <a:pt x="28" y="92"/>
                    <a:pt x="27" y="87"/>
                  </a:cubicBezTo>
                  <a:cubicBezTo>
                    <a:pt x="24" y="59"/>
                    <a:pt x="33" y="34"/>
                    <a:pt x="48" y="20"/>
                  </a:cubicBezTo>
                  <a:cubicBezTo>
                    <a:pt x="30" y="31"/>
                    <a:pt x="14" y="52"/>
                    <a:pt x="18" y="91"/>
                  </a:cubicBezTo>
                  <a:cubicBezTo>
                    <a:pt x="11" y="85"/>
                    <a:pt x="0" y="71"/>
                    <a:pt x="1" y="51"/>
                  </a:cubicBezTo>
                  <a:lnTo>
                    <a:pt x="4" y="55"/>
                  </a:lnTo>
                  <a:close/>
                </a:path>
              </a:pathLst>
            </a:custGeom>
            <a:solidFill>
              <a:srgbClr val="52C4F9"/>
            </a:solidFill>
            <a:ln>
              <a:noFill/>
            </a:ln>
            <a:extLst>
              <a:ext uri="{91240B29-F687-4F45-9708-019B960494DF}">
                <a14:hiddenLine xmlns:a14="http://schemas.microsoft.com/office/drawing/2010/main" w="9525">
                  <a:solidFill>
                    <a:srgbClr val="000000"/>
                  </a:solidFill>
                  <a:bevel/>
                </a14:hiddenLine>
              </a:ext>
            </a:extLst>
          </p:spPr>
          <p:txBody>
            <a:bodyPr lIns="48214" tIns="24107" rIns="48214" bIns="24107"/>
            <a:lstStyle/>
            <a:p>
              <a:endParaRPr lang="zh-CN" altLang="zh-CN">
                <a:solidFill>
                  <a:schemeClr val="bg1"/>
                </a:solidFill>
                <a:sym typeface="Calibri" panose="020F0502020204030204" pitchFamily="34" charset="0"/>
              </a:endParaRPr>
            </a:p>
          </p:txBody>
        </p:sp>
        <p:sp>
          <p:nvSpPr>
            <p:cNvPr id="30726" name="Freeform 30"/>
            <p:cNvSpPr>
              <a:spLocks noChangeArrowheads="1"/>
            </p:cNvSpPr>
            <p:nvPr/>
          </p:nvSpPr>
          <p:spPr bwMode="auto">
            <a:xfrm rot="19798984">
              <a:off x="2727844" y="244672"/>
              <a:ext cx="1351642" cy="1016047"/>
            </a:xfrm>
            <a:custGeom>
              <a:avLst/>
              <a:gdLst>
                <a:gd name="T0" fmla="*/ 9 w 246"/>
                <a:gd name="T1" fmla="*/ 121 h 185"/>
                <a:gd name="T2" fmla="*/ 73 w 246"/>
                <a:gd name="T3" fmla="*/ 31 h 185"/>
                <a:gd name="T4" fmla="*/ 69 w 246"/>
                <a:gd name="T5" fmla="*/ 42 h 185"/>
                <a:gd name="T6" fmla="*/ 192 w 246"/>
                <a:gd name="T7" fmla="*/ 58 h 185"/>
                <a:gd name="T8" fmla="*/ 246 w 246"/>
                <a:gd name="T9" fmla="*/ 133 h 185"/>
                <a:gd name="T10" fmla="*/ 203 w 246"/>
                <a:gd name="T11" fmla="*/ 150 h 185"/>
                <a:gd name="T12" fmla="*/ 105 w 246"/>
                <a:gd name="T13" fmla="*/ 168 h 185"/>
                <a:gd name="T14" fmla="*/ 59 w 246"/>
                <a:gd name="T15" fmla="*/ 147 h 185"/>
                <a:gd name="T16" fmla="*/ 71 w 246"/>
                <a:gd name="T17" fmla="*/ 164 h 185"/>
                <a:gd name="T18" fmla="*/ 0 w 246"/>
                <a:gd name="T19" fmla="*/ 145 h 185"/>
                <a:gd name="T20" fmla="*/ 165 w 246"/>
                <a:gd name="T21" fmla="*/ 83 h 185"/>
                <a:gd name="T22" fmla="*/ 9 w 246"/>
                <a:gd name="T23" fmla="*/ 121 h 18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46"/>
                <a:gd name="T37" fmla="*/ 0 h 185"/>
                <a:gd name="T38" fmla="*/ 246 w 246"/>
                <a:gd name="T39" fmla="*/ 185 h 18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46" h="185">
                  <a:moveTo>
                    <a:pt x="9" y="121"/>
                  </a:moveTo>
                  <a:cubicBezTo>
                    <a:pt x="9" y="121"/>
                    <a:pt x="14" y="59"/>
                    <a:pt x="73" y="31"/>
                  </a:cubicBezTo>
                  <a:cubicBezTo>
                    <a:pt x="69" y="42"/>
                    <a:pt x="69" y="42"/>
                    <a:pt x="69" y="42"/>
                  </a:cubicBezTo>
                  <a:cubicBezTo>
                    <a:pt x="69" y="42"/>
                    <a:pt x="124" y="0"/>
                    <a:pt x="192" y="58"/>
                  </a:cubicBezTo>
                  <a:cubicBezTo>
                    <a:pt x="241" y="99"/>
                    <a:pt x="246" y="133"/>
                    <a:pt x="246" y="133"/>
                  </a:cubicBezTo>
                  <a:cubicBezTo>
                    <a:pt x="246" y="133"/>
                    <a:pt x="230" y="116"/>
                    <a:pt x="203" y="150"/>
                  </a:cubicBezTo>
                  <a:cubicBezTo>
                    <a:pt x="187" y="169"/>
                    <a:pt x="142" y="185"/>
                    <a:pt x="105" y="168"/>
                  </a:cubicBezTo>
                  <a:cubicBezTo>
                    <a:pt x="68" y="151"/>
                    <a:pt x="59" y="147"/>
                    <a:pt x="59" y="147"/>
                  </a:cubicBezTo>
                  <a:cubicBezTo>
                    <a:pt x="71" y="164"/>
                    <a:pt x="71" y="164"/>
                    <a:pt x="71" y="164"/>
                  </a:cubicBezTo>
                  <a:cubicBezTo>
                    <a:pt x="71" y="164"/>
                    <a:pt x="17" y="124"/>
                    <a:pt x="0" y="145"/>
                  </a:cubicBezTo>
                  <a:cubicBezTo>
                    <a:pt x="0" y="145"/>
                    <a:pt x="79" y="49"/>
                    <a:pt x="165" y="83"/>
                  </a:cubicBezTo>
                  <a:cubicBezTo>
                    <a:pt x="165" y="83"/>
                    <a:pt x="91" y="41"/>
                    <a:pt x="9" y="121"/>
                  </a:cubicBezTo>
                  <a:close/>
                </a:path>
              </a:pathLst>
            </a:custGeom>
            <a:solidFill>
              <a:srgbClr val="52C4F9"/>
            </a:solidFill>
            <a:ln>
              <a:noFill/>
            </a:ln>
            <a:extLst>
              <a:ext uri="{91240B29-F687-4F45-9708-019B960494DF}">
                <a14:hiddenLine xmlns:a14="http://schemas.microsoft.com/office/drawing/2010/main" w="9525">
                  <a:solidFill>
                    <a:srgbClr val="000000"/>
                  </a:solidFill>
                  <a:bevel/>
                </a14:hiddenLine>
              </a:ext>
            </a:extLst>
          </p:spPr>
          <p:txBody>
            <a:bodyPr lIns="48214" tIns="24107" rIns="48214" bIns="24107"/>
            <a:lstStyle/>
            <a:p>
              <a:endParaRPr lang="zh-CN" altLang="zh-CN">
                <a:solidFill>
                  <a:schemeClr val="bg1"/>
                </a:solidFill>
                <a:sym typeface="Calibri" panose="020F0502020204030204" pitchFamily="34" charset="0"/>
              </a:endParaRPr>
            </a:p>
          </p:txBody>
        </p:sp>
        <p:sp>
          <p:nvSpPr>
            <p:cNvPr id="30727" name="Freeform 36"/>
            <p:cNvSpPr>
              <a:spLocks noChangeArrowheads="1"/>
            </p:cNvSpPr>
            <p:nvPr/>
          </p:nvSpPr>
          <p:spPr bwMode="auto">
            <a:xfrm rot="20742510">
              <a:off x="1588111" y="1782534"/>
              <a:ext cx="369825" cy="474643"/>
            </a:xfrm>
            <a:custGeom>
              <a:avLst/>
              <a:gdLst>
                <a:gd name="T0" fmla="*/ 4 w 79"/>
                <a:gd name="T1" fmla="*/ 55 h 101"/>
                <a:gd name="T2" fmla="*/ 37 w 79"/>
                <a:gd name="T3" fmla="*/ 10 h 101"/>
                <a:gd name="T4" fmla="*/ 77 w 79"/>
                <a:gd name="T5" fmla="*/ 5 h 101"/>
                <a:gd name="T6" fmla="*/ 75 w 79"/>
                <a:gd name="T7" fmla="*/ 25 h 101"/>
                <a:gd name="T8" fmla="*/ 61 w 79"/>
                <a:gd name="T9" fmla="*/ 67 h 101"/>
                <a:gd name="T10" fmla="*/ 43 w 79"/>
                <a:gd name="T11" fmla="*/ 81 h 101"/>
                <a:gd name="T12" fmla="*/ 52 w 79"/>
                <a:gd name="T13" fmla="*/ 80 h 101"/>
                <a:gd name="T14" fmla="*/ 30 w 79"/>
                <a:gd name="T15" fmla="*/ 101 h 101"/>
                <a:gd name="T16" fmla="*/ 27 w 79"/>
                <a:gd name="T17" fmla="*/ 87 h 101"/>
                <a:gd name="T18" fmla="*/ 48 w 79"/>
                <a:gd name="T19" fmla="*/ 20 h 101"/>
                <a:gd name="T20" fmla="*/ 18 w 79"/>
                <a:gd name="T21" fmla="*/ 91 h 101"/>
                <a:gd name="T22" fmla="*/ 1 w 79"/>
                <a:gd name="T23" fmla="*/ 51 h 101"/>
                <a:gd name="T24" fmla="*/ 4 w 79"/>
                <a:gd name="T25" fmla="*/ 55 h 10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9"/>
                <a:gd name="T40" fmla="*/ 0 h 101"/>
                <a:gd name="T41" fmla="*/ 79 w 79"/>
                <a:gd name="T42" fmla="*/ 101 h 10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9" h="101">
                  <a:moveTo>
                    <a:pt x="4" y="55"/>
                  </a:moveTo>
                  <a:cubicBezTo>
                    <a:pt x="4" y="55"/>
                    <a:pt x="0" y="25"/>
                    <a:pt x="37" y="10"/>
                  </a:cubicBezTo>
                  <a:cubicBezTo>
                    <a:pt x="63" y="0"/>
                    <a:pt x="77" y="5"/>
                    <a:pt x="77" y="5"/>
                  </a:cubicBezTo>
                  <a:cubicBezTo>
                    <a:pt x="77" y="5"/>
                    <a:pt x="67" y="7"/>
                    <a:pt x="75" y="25"/>
                  </a:cubicBezTo>
                  <a:cubicBezTo>
                    <a:pt x="79" y="35"/>
                    <a:pt x="76" y="57"/>
                    <a:pt x="61" y="67"/>
                  </a:cubicBezTo>
                  <a:cubicBezTo>
                    <a:pt x="47" y="78"/>
                    <a:pt x="43" y="81"/>
                    <a:pt x="43" y="81"/>
                  </a:cubicBezTo>
                  <a:cubicBezTo>
                    <a:pt x="52" y="80"/>
                    <a:pt x="52" y="80"/>
                    <a:pt x="52" y="80"/>
                  </a:cubicBezTo>
                  <a:cubicBezTo>
                    <a:pt x="52" y="80"/>
                    <a:pt x="29" y="91"/>
                    <a:pt x="30" y="101"/>
                  </a:cubicBezTo>
                  <a:cubicBezTo>
                    <a:pt x="28" y="97"/>
                    <a:pt x="28" y="92"/>
                    <a:pt x="27" y="87"/>
                  </a:cubicBezTo>
                  <a:cubicBezTo>
                    <a:pt x="24" y="59"/>
                    <a:pt x="33" y="34"/>
                    <a:pt x="48" y="20"/>
                  </a:cubicBezTo>
                  <a:cubicBezTo>
                    <a:pt x="30" y="31"/>
                    <a:pt x="14" y="52"/>
                    <a:pt x="18" y="91"/>
                  </a:cubicBezTo>
                  <a:cubicBezTo>
                    <a:pt x="11" y="85"/>
                    <a:pt x="0" y="71"/>
                    <a:pt x="1" y="51"/>
                  </a:cubicBezTo>
                  <a:lnTo>
                    <a:pt x="4" y="55"/>
                  </a:lnTo>
                  <a:close/>
                </a:path>
              </a:pathLst>
            </a:custGeom>
            <a:solidFill>
              <a:srgbClr val="41C7E7"/>
            </a:solidFill>
            <a:ln>
              <a:noFill/>
            </a:ln>
            <a:extLst>
              <a:ext uri="{91240B29-F687-4F45-9708-019B960494DF}">
                <a14:hiddenLine xmlns:a14="http://schemas.microsoft.com/office/drawing/2010/main" w="9525">
                  <a:solidFill>
                    <a:srgbClr val="000000"/>
                  </a:solidFill>
                  <a:bevel/>
                </a14:hiddenLine>
              </a:ext>
            </a:extLst>
          </p:spPr>
          <p:txBody>
            <a:bodyPr lIns="48214" tIns="24107" rIns="48214" bIns="24107"/>
            <a:lstStyle/>
            <a:p>
              <a:endParaRPr lang="zh-CN" altLang="zh-CN">
                <a:solidFill>
                  <a:schemeClr val="bg1"/>
                </a:solidFill>
                <a:sym typeface="Calibri" panose="020F0502020204030204" pitchFamily="34" charset="0"/>
              </a:endParaRPr>
            </a:p>
          </p:txBody>
        </p:sp>
        <p:sp>
          <p:nvSpPr>
            <p:cNvPr id="30728" name="Freeform 30"/>
            <p:cNvSpPr>
              <a:spLocks noChangeArrowheads="1"/>
            </p:cNvSpPr>
            <p:nvPr/>
          </p:nvSpPr>
          <p:spPr bwMode="auto">
            <a:xfrm rot="1666479" flipH="1">
              <a:off x="248238" y="0"/>
              <a:ext cx="1223410" cy="919653"/>
            </a:xfrm>
            <a:custGeom>
              <a:avLst/>
              <a:gdLst>
                <a:gd name="T0" fmla="*/ 9 w 246"/>
                <a:gd name="T1" fmla="*/ 121 h 185"/>
                <a:gd name="T2" fmla="*/ 73 w 246"/>
                <a:gd name="T3" fmla="*/ 31 h 185"/>
                <a:gd name="T4" fmla="*/ 69 w 246"/>
                <a:gd name="T5" fmla="*/ 42 h 185"/>
                <a:gd name="T6" fmla="*/ 192 w 246"/>
                <a:gd name="T7" fmla="*/ 58 h 185"/>
                <a:gd name="T8" fmla="*/ 246 w 246"/>
                <a:gd name="T9" fmla="*/ 133 h 185"/>
                <a:gd name="T10" fmla="*/ 203 w 246"/>
                <a:gd name="T11" fmla="*/ 150 h 185"/>
                <a:gd name="T12" fmla="*/ 105 w 246"/>
                <a:gd name="T13" fmla="*/ 168 h 185"/>
                <a:gd name="T14" fmla="*/ 59 w 246"/>
                <a:gd name="T15" fmla="*/ 147 h 185"/>
                <a:gd name="T16" fmla="*/ 71 w 246"/>
                <a:gd name="T17" fmla="*/ 164 h 185"/>
                <a:gd name="T18" fmla="*/ 0 w 246"/>
                <a:gd name="T19" fmla="*/ 145 h 185"/>
                <a:gd name="T20" fmla="*/ 165 w 246"/>
                <a:gd name="T21" fmla="*/ 83 h 185"/>
                <a:gd name="T22" fmla="*/ 9 w 246"/>
                <a:gd name="T23" fmla="*/ 121 h 18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46"/>
                <a:gd name="T37" fmla="*/ 0 h 185"/>
                <a:gd name="T38" fmla="*/ 246 w 246"/>
                <a:gd name="T39" fmla="*/ 185 h 18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46" h="185">
                  <a:moveTo>
                    <a:pt x="9" y="121"/>
                  </a:moveTo>
                  <a:cubicBezTo>
                    <a:pt x="9" y="121"/>
                    <a:pt x="14" y="59"/>
                    <a:pt x="73" y="31"/>
                  </a:cubicBezTo>
                  <a:cubicBezTo>
                    <a:pt x="69" y="42"/>
                    <a:pt x="69" y="42"/>
                    <a:pt x="69" y="42"/>
                  </a:cubicBezTo>
                  <a:cubicBezTo>
                    <a:pt x="69" y="42"/>
                    <a:pt x="124" y="0"/>
                    <a:pt x="192" y="58"/>
                  </a:cubicBezTo>
                  <a:cubicBezTo>
                    <a:pt x="241" y="99"/>
                    <a:pt x="246" y="133"/>
                    <a:pt x="246" y="133"/>
                  </a:cubicBezTo>
                  <a:cubicBezTo>
                    <a:pt x="246" y="133"/>
                    <a:pt x="230" y="116"/>
                    <a:pt x="203" y="150"/>
                  </a:cubicBezTo>
                  <a:cubicBezTo>
                    <a:pt x="187" y="169"/>
                    <a:pt x="142" y="185"/>
                    <a:pt x="105" y="168"/>
                  </a:cubicBezTo>
                  <a:cubicBezTo>
                    <a:pt x="68" y="151"/>
                    <a:pt x="59" y="147"/>
                    <a:pt x="59" y="147"/>
                  </a:cubicBezTo>
                  <a:cubicBezTo>
                    <a:pt x="71" y="164"/>
                    <a:pt x="71" y="164"/>
                    <a:pt x="71" y="164"/>
                  </a:cubicBezTo>
                  <a:cubicBezTo>
                    <a:pt x="71" y="164"/>
                    <a:pt x="17" y="124"/>
                    <a:pt x="0" y="145"/>
                  </a:cubicBezTo>
                  <a:cubicBezTo>
                    <a:pt x="0" y="145"/>
                    <a:pt x="79" y="49"/>
                    <a:pt x="165" y="83"/>
                  </a:cubicBezTo>
                  <a:cubicBezTo>
                    <a:pt x="165" y="83"/>
                    <a:pt x="91" y="41"/>
                    <a:pt x="9" y="121"/>
                  </a:cubicBezTo>
                  <a:close/>
                </a:path>
              </a:pathLst>
            </a:custGeom>
            <a:solidFill>
              <a:srgbClr val="71D0FB"/>
            </a:solidFill>
            <a:ln>
              <a:noFill/>
            </a:ln>
            <a:extLst>
              <a:ext uri="{91240B29-F687-4F45-9708-019B960494DF}">
                <a14:hiddenLine xmlns:a14="http://schemas.microsoft.com/office/drawing/2010/main" w="9525">
                  <a:solidFill>
                    <a:srgbClr val="000000"/>
                  </a:solidFill>
                  <a:bevel/>
                </a14:hiddenLine>
              </a:ext>
            </a:extLst>
          </p:spPr>
          <p:txBody>
            <a:bodyPr lIns="48214" tIns="24107" rIns="48214" bIns="24107"/>
            <a:lstStyle/>
            <a:p>
              <a:endParaRPr lang="zh-CN" altLang="zh-CN">
                <a:solidFill>
                  <a:schemeClr val="bg1"/>
                </a:solidFill>
                <a:sym typeface="Calibri" panose="020F0502020204030204" pitchFamily="34" charset="0"/>
              </a:endParaRPr>
            </a:p>
          </p:txBody>
        </p:sp>
        <p:sp>
          <p:nvSpPr>
            <p:cNvPr id="30729" name="Freeform 29"/>
            <p:cNvSpPr>
              <a:spLocks noChangeArrowheads="1"/>
            </p:cNvSpPr>
            <p:nvPr/>
          </p:nvSpPr>
          <p:spPr bwMode="auto">
            <a:xfrm>
              <a:off x="2373657" y="1903391"/>
              <a:ext cx="1386200" cy="943962"/>
            </a:xfrm>
            <a:custGeom>
              <a:avLst/>
              <a:gdLst>
                <a:gd name="T0" fmla="*/ 129 w 226"/>
                <a:gd name="T1" fmla="*/ 12 h 154"/>
                <a:gd name="T2" fmla="*/ 7 w 226"/>
                <a:gd name="T3" fmla="*/ 154 h 154"/>
                <a:gd name="T4" fmla="*/ 0 w 226"/>
                <a:gd name="T5" fmla="*/ 142 h 154"/>
                <a:gd name="T6" fmla="*/ 120 w 226"/>
                <a:gd name="T7" fmla="*/ 8 h 154"/>
                <a:gd name="T8" fmla="*/ 226 w 226"/>
                <a:gd name="T9" fmla="*/ 19 h 154"/>
                <a:gd name="T10" fmla="*/ 129 w 226"/>
                <a:gd name="T11" fmla="*/ 12 h 154"/>
                <a:gd name="T12" fmla="*/ 0 60000 65536"/>
                <a:gd name="T13" fmla="*/ 0 60000 65536"/>
                <a:gd name="T14" fmla="*/ 0 60000 65536"/>
                <a:gd name="T15" fmla="*/ 0 60000 65536"/>
                <a:gd name="T16" fmla="*/ 0 60000 65536"/>
                <a:gd name="T17" fmla="*/ 0 60000 65536"/>
                <a:gd name="T18" fmla="*/ 0 w 226"/>
                <a:gd name="T19" fmla="*/ 0 h 154"/>
                <a:gd name="T20" fmla="*/ 226 w 226"/>
                <a:gd name="T21" fmla="*/ 154 h 154"/>
              </a:gdLst>
              <a:ahLst/>
              <a:cxnLst>
                <a:cxn ang="T12">
                  <a:pos x="T0" y="T1"/>
                </a:cxn>
                <a:cxn ang="T13">
                  <a:pos x="T2" y="T3"/>
                </a:cxn>
                <a:cxn ang="T14">
                  <a:pos x="T4" y="T5"/>
                </a:cxn>
                <a:cxn ang="T15">
                  <a:pos x="T6" y="T7"/>
                </a:cxn>
                <a:cxn ang="T16">
                  <a:pos x="T8" y="T9"/>
                </a:cxn>
                <a:cxn ang="T17">
                  <a:pos x="T10" y="T11"/>
                </a:cxn>
              </a:cxnLst>
              <a:rect l="T18" t="T19" r="T20" b="T21"/>
              <a:pathLst>
                <a:path w="226" h="154">
                  <a:moveTo>
                    <a:pt x="129" y="12"/>
                  </a:moveTo>
                  <a:cubicBezTo>
                    <a:pt x="55" y="28"/>
                    <a:pt x="4" y="90"/>
                    <a:pt x="7" y="154"/>
                  </a:cubicBezTo>
                  <a:cubicBezTo>
                    <a:pt x="4" y="151"/>
                    <a:pt x="3" y="145"/>
                    <a:pt x="0" y="142"/>
                  </a:cubicBezTo>
                  <a:cubicBezTo>
                    <a:pt x="0" y="80"/>
                    <a:pt x="48" y="24"/>
                    <a:pt x="120" y="8"/>
                  </a:cubicBezTo>
                  <a:cubicBezTo>
                    <a:pt x="157" y="0"/>
                    <a:pt x="195" y="5"/>
                    <a:pt x="226" y="19"/>
                  </a:cubicBezTo>
                  <a:cubicBezTo>
                    <a:pt x="197" y="8"/>
                    <a:pt x="163" y="5"/>
                    <a:pt x="129" y="12"/>
                  </a:cubicBezTo>
                  <a:close/>
                </a:path>
              </a:pathLst>
            </a:custGeom>
            <a:solidFill>
              <a:srgbClr val="056C9C"/>
            </a:solidFill>
            <a:ln>
              <a:noFill/>
            </a:ln>
            <a:extLst>
              <a:ext uri="{91240B29-F687-4F45-9708-019B960494DF}">
                <a14:hiddenLine xmlns:a14="http://schemas.microsoft.com/office/drawing/2010/main" w="9525">
                  <a:solidFill>
                    <a:srgbClr val="000000"/>
                  </a:solidFill>
                  <a:bevel/>
                </a14:hiddenLine>
              </a:ext>
            </a:extLst>
          </p:spPr>
          <p:txBody>
            <a:bodyPr lIns="48214" tIns="24107" rIns="48214" bIns="24107"/>
            <a:lstStyle/>
            <a:p>
              <a:endParaRPr lang="zh-CN" altLang="zh-CN">
                <a:solidFill>
                  <a:schemeClr val="bg1"/>
                </a:solidFill>
                <a:sym typeface="Calibri" panose="020F0502020204030204" pitchFamily="34" charset="0"/>
              </a:endParaRPr>
            </a:p>
          </p:txBody>
        </p:sp>
        <p:sp>
          <p:nvSpPr>
            <p:cNvPr id="30730" name="Freeform 24"/>
            <p:cNvSpPr>
              <a:spLocks noChangeArrowheads="1"/>
            </p:cNvSpPr>
            <p:nvPr/>
          </p:nvSpPr>
          <p:spPr bwMode="auto">
            <a:xfrm>
              <a:off x="1266766" y="2596491"/>
              <a:ext cx="183619" cy="1820681"/>
            </a:xfrm>
            <a:custGeom>
              <a:avLst/>
              <a:gdLst>
                <a:gd name="T0" fmla="*/ 21 w 30"/>
                <a:gd name="T1" fmla="*/ 297 h 297"/>
                <a:gd name="T2" fmla="*/ 29 w 30"/>
                <a:gd name="T3" fmla="*/ 290 h 297"/>
                <a:gd name="T4" fmla="*/ 29 w 30"/>
                <a:gd name="T5" fmla="*/ 13 h 297"/>
                <a:gd name="T6" fmla="*/ 21 w 30"/>
                <a:gd name="T7" fmla="*/ 2 h 297"/>
                <a:gd name="T8" fmla="*/ 22 w 30"/>
                <a:gd name="T9" fmla="*/ 7 h 297"/>
                <a:gd name="T10" fmla="*/ 14 w 30"/>
                <a:gd name="T11" fmla="*/ 290 h 297"/>
                <a:gd name="T12" fmla="*/ 21 w 30"/>
                <a:gd name="T13" fmla="*/ 297 h 297"/>
                <a:gd name="T14" fmla="*/ 0 60000 65536"/>
                <a:gd name="T15" fmla="*/ 0 60000 65536"/>
                <a:gd name="T16" fmla="*/ 0 60000 65536"/>
                <a:gd name="T17" fmla="*/ 0 60000 65536"/>
                <a:gd name="T18" fmla="*/ 0 60000 65536"/>
                <a:gd name="T19" fmla="*/ 0 60000 65536"/>
                <a:gd name="T20" fmla="*/ 0 60000 65536"/>
                <a:gd name="T21" fmla="*/ 0 w 30"/>
                <a:gd name="T22" fmla="*/ 0 h 297"/>
                <a:gd name="T23" fmla="*/ 30 w 30"/>
                <a:gd name="T24" fmla="*/ 297 h 29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297">
                  <a:moveTo>
                    <a:pt x="21" y="297"/>
                  </a:moveTo>
                  <a:cubicBezTo>
                    <a:pt x="25" y="297"/>
                    <a:pt x="29" y="294"/>
                    <a:pt x="29" y="290"/>
                  </a:cubicBezTo>
                  <a:cubicBezTo>
                    <a:pt x="29" y="13"/>
                    <a:pt x="29" y="13"/>
                    <a:pt x="29" y="13"/>
                  </a:cubicBezTo>
                  <a:cubicBezTo>
                    <a:pt x="29" y="9"/>
                    <a:pt x="25" y="2"/>
                    <a:pt x="21" y="2"/>
                  </a:cubicBezTo>
                  <a:cubicBezTo>
                    <a:pt x="17" y="2"/>
                    <a:pt x="0" y="0"/>
                    <a:pt x="22" y="7"/>
                  </a:cubicBezTo>
                  <a:cubicBezTo>
                    <a:pt x="30" y="9"/>
                    <a:pt x="14" y="290"/>
                    <a:pt x="14" y="290"/>
                  </a:cubicBezTo>
                  <a:cubicBezTo>
                    <a:pt x="14" y="294"/>
                    <a:pt x="17" y="297"/>
                    <a:pt x="21" y="297"/>
                  </a:cubicBezTo>
                  <a:close/>
                </a:path>
              </a:pathLst>
            </a:custGeom>
            <a:solidFill>
              <a:srgbClr val="056C9C"/>
            </a:solidFill>
            <a:ln>
              <a:noFill/>
            </a:ln>
            <a:extLst>
              <a:ext uri="{91240B29-F687-4F45-9708-019B960494DF}">
                <a14:hiddenLine xmlns:a14="http://schemas.microsoft.com/office/drawing/2010/main" w="9525">
                  <a:solidFill>
                    <a:srgbClr val="000000"/>
                  </a:solidFill>
                  <a:bevel/>
                </a14:hiddenLine>
              </a:ext>
            </a:extLst>
          </p:spPr>
          <p:txBody>
            <a:bodyPr lIns="48214" tIns="24107" rIns="48214" bIns="24107"/>
            <a:lstStyle/>
            <a:p>
              <a:endParaRPr lang="zh-CN" altLang="zh-CN">
                <a:solidFill>
                  <a:schemeClr val="bg1"/>
                </a:solidFill>
                <a:sym typeface="Calibri" panose="020F0502020204030204" pitchFamily="34" charset="0"/>
              </a:endParaRPr>
            </a:p>
          </p:txBody>
        </p:sp>
        <p:sp>
          <p:nvSpPr>
            <p:cNvPr id="30731" name="Freeform 25"/>
            <p:cNvSpPr>
              <a:spLocks noChangeArrowheads="1"/>
            </p:cNvSpPr>
            <p:nvPr/>
          </p:nvSpPr>
          <p:spPr bwMode="auto">
            <a:xfrm>
              <a:off x="2637449" y="2945627"/>
              <a:ext cx="157757" cy="1471545"/>
            </a:xfrm>
            <a:custGeom>
              <a:avLst/>
              <a:gdLst>
                <a:gd name="T0" fmla="*/ 8 w 26"/>
                <a:gd name="T1" fmla="*/ 240 h 240"/>
                <a:gd name="T2" fmla="*/ 16 w 26"/>
                <a:gd name="T3" fmla="*/ 233 h 240"/>
                <a:gd name="T4" fmla="*/ 17 w 26"/>
                <a:gd name="T5" fmla="*/ 34 h 240"/>
                <a:gd name="T6" fmla="*/ 12 w 26"/>
                <a:gd name="T7" fmla="*/ 33 h 240"/>
                <a:gd name="T8" fmla="*/ 1 w 26"/>
                <a:gd name="T9" fmla="*/ 233 h 240"/>
                <a:gd name="T10" fmla="*/ 8 w 26"/>
                <a:gd name="T11" fmla="*/ 240 h 240"/>
                <a:gd name="T12" fmla="*/ 0 60000 65536"/>
                <a:gd name="T13" fmla="*/ 0 60000 65536"/>
                <a:gd name="T14" fmla="*/ 0 60000 65536"/>
                <a:gd name="T15" fmla="*/ 0 60000 65536"/>
                <a:gd name="T16" fmla="*/ 0 60000 65536"/>
                <a:gd name="T17" fmla="*/ 0 60000 65536"/>
                <a:gd name="T18" fmla="*/ 0 w 26"/>
                <a:gd name="T19" fmla="*/ 0 h 240"/>
                <a:gd name="T20" fmla="*/ 26 w 26"/>
                <a:gd name="T21" fmla="*/ 240 h 240"/>
              </a:gdLst>
              <a:ahLst/>
              <a:cxnLst>
                <a:cxn ang="T12">
                  <a:pos x="T0" y="T1"/>
                </a:cxn>
                <a:cxn ang="T13">
                  <a:pos x="T2" y="T3"/>
                </a:cxn>
                <a:cxn ang="T14">
                  <a:pos x="T4" y="T5"/>
                </a:cxn>
                <a:cxn ang="T15">
                  <a:pos x="T6" y="T7"/>
                </a:cxn>
                <a:cxn ang="T16">
                  <a:pos x="T8" y="T9"/>
                </a:cxn>
                <a:cxn ang="T17">
                  <a:pos x="T10" y="T11"/>
                </a:cxn>
              </a:cxnLst>
              <a:rect l="T18" t="T19" r="T20" b="T21"/>
              <a:pathLst>
                <a:path w="26" h="240">
                  <a:moveTo>
                    <a:pt x="8" y="240"/>
                  </a:moveTo>
                  <a:cubicBezTo>
                    <a:pt x="12" y="240"/>
                    <a:pt x="16" y="237"/>
                    <a:pt x="16" y="233"/>
                  </a:cubicBezTo>
                  <a:cubicBezTo>
                    <a:pt x="16" y="233"/>
                    <a:pt x="8" y="68"/>
                    <a:pt x="17" y="34"/>
                  </a:cubicBezTo>
                  <a:cubicBezTo>
                    <a:pt x="26" y="0"/>
                    <a:pt x="15" y="30"/>
                    <a:pt x="12" y="33"/>
                  </a:cubicBezTo>
                  <a:cubicBezTo>
                    <a:pt x="0" y="53"/>
                    <a:pt x="1" y="233"/>
                    <a:pt x="1" y="233"/>
                  </a:cubicBezTo>
                  <a:cubicBezTo>
                    <a:pt x="1" y="237"/>
                    <a:pt x="4" y="240"/>
                    <a:pt x="8" y="240"/>
                  </a:cubicBezTo>
                  <a:close/>
                </a:path>
              </a:pathLst>
            </a:custGeom>
            <a:solidFill>
              <a:srgbClr val="056C9C"/>
            </a:solidFill>
            <a:ln>
              <a:noFill/>
            </a:ln>
            <a:extLst>
              <a:ext uri="{91240B29-F687-4F45-9708-019B960494DF}">
                <a14:hiddenLine xmlns:a14="http://schemas.microsoft.com/office/drawing/2010/main" w="9525">
                  <a:solidFill>
                    <a:srgbClr val="000000"/>
                  </a:solidFill>
                  <a:bevel/>
                </a14:hiddenLine>
              </a:ext>
            </a:extLst>
          </p:spPr>
          <p:txBody>
            <a:bodyPr lIns="48214" tIns="24107" rIns="48214" bIns="24107"/>
            <a:lstStyle/>
            <a:p>
              <a:endParaRPr lang="zh-CN" altLang="zh-CN">
                <a:solidFill>
                  <a:schemeClr val="bg1"/>
                </a:solidFill>
                <a:sym typeface="Calibri" panose="020F0502020204030204" pitchFamily="34" charset="0"/>
              </a:endParaRPr>
            </a:p>
          </p:txBody>
        </p:sp>
        <p:sp>
          <p:nvSpPr>
            <p:cNvPr id="30732" name="Freeform 26"/>
            <p:cNvSpPr>
              <a:spLocks noChangeArrowheads="1"/>
            </p:cNvSpPr>
            <p:nvPr/>
          </p:nvSpPr>
          <p:spPr bwMode="auto">
            <a:xfrm>
              <a:off x="2334863" y="2534423"/>
              <a:ext cx="124137" cy="1611200"/>
            </a:xfrm>
            <a:custGeom>
              <a:avLst/>
              <a:gdLst>
                <a:gd name="T0" fmla="*/ 9 w 20"/>
                <a:gd name="T1" fmla="*/ 263 h 263"/>
                <a:gd name="T2" fmla="*/ 17 w 20"/>
                <a:gd name="T3" fmla="*/ 256 h 263"/>
                <a:gd name="T4" fmla="*/ 17 w 20"/>
                <a:gd name="T5" fmla="*/ 19 h 263"/>
                <a:gd name="T6" fmla="*/ 9 w 20"/>
                <a:gd name="T7" fmla="*/ 12 h 263"/>
                <a:gd name="T8" fmla="*/ 2 w 20"/>
                <a:gd name="T9" fmla="*/ 256 h 263"/>
                <a:gd name="T10" fmla="*/ 9 w 20"/>
                <a:gd name="T11" fmla="*/ 263 h 263"/>
                <a:gd name="T12" fmla="*/ 0 60000 65536"/>
                <a:gd name="T13" fmla="*/ 0 60000 65536"/>
                <a:gd name="T14" fmla="*/ 0 60000 65536"/>
                <a:gd name="T15" fmla="*/ 0 60000 65536"/>
                <a:gd name="T16" fmla="*/ 0 60000 65536"/>
                <a:gd name="T17" fmla="*/ 0 60000 65536"/>
                <a:gd name="T18" fmla="*/ 0 w 20"/>
                <a:gd name="T19" fmla="*/ 0 h 263"/>
                <a:gd name="T20" fmla="*/ 20 w 20"/>
                <a:gd name="T21" fmla="*/ 263 h 263"/>
              </a:gdLst>
              <a:ahLst/>
              <a:cxnLst>
                <a:cxn ang="T12">
                  <a:pos x="T0" y="T1"/>
                </a:cxn>
                <a:cxn ang="T13">
                  <a:pos x="T2" y="T3"/>
                </a:cxn>
                <a:cxn ang="T14">
                  <a:pos x="T4" y="T5"/>
                </a:cxn>
                <a:cxn ang="T15">
                  <a:pos x="T6" y="T7"/>
                </a:cxn>
                <a:cxn ang="T16">
                  <a:pos x="T8" y="T9"/>
                </a:cxn>
                <a:cxn ang="T17">
                  <a:pos x="T10" y="T11"/>
                </a:cxn>
              </a:cxnLst>
              <a:rect l="T18" t="T19" r="T20" b="T21"/>
              <a:pathLst>
                <a:path w="20" h="263">
                  <a:moveTo>
                    <a:pt x="9" y="263"/>
                  </a:moveTo>
                  <a:cubicBezTo>
                    <a:pt x="13" y="263"/>
                    <a:pt x="17" y="260"/>
                    <a:pt x="17" y="256"/>
                  </a:cubicBezTo>
                  <a:cubicBezTo>
                    <a:pt x="17" y="256"/>
                    <a:pt x="8" y="67"/>
                    <a:pt x="17" y="19"/>
                  </a:cubicBezTo>
                  <a:cubicBezTo>
                    <a:pt x="20" y="0"/>
                    <a:pt x="12" y="9"/>
                    <a:pt x="9" y="12"/>
                  </a:cubicBezTo>
                  <a:cubicBezTo>
                    <a:pt x="0" y="22"/>
                    <a:pt x="2" y="256"/>
                    <a:pt x="2" y="256"/>
                  </a:cubicBezTo>
                  <a:cubicBezTo>
                    <a:pt x="2" y="260"/>
                    <a:pt x="5" y="263"/>
                    <a:pt x="9" y="263"/>
                  </a:cubicBezTo>
                  <a:close/>
                </a:path>
              </a:pathLst>
            </a:custGeom>
            <a:solidFill>
              <a:srgbClr val="056C9C"/>
            </a:solidFill>
            <a:ln>
              <a:noFill/>
            </a:ln>
            <a:extLst>
              <a:ext uri="{91240B29-F687-4F45-9708-019B960494DF}">
                <a14:hiddenLine xmlns:a14="http://schemas.microsoft.com/office/drawing/2010/main" w="9525">
                  <a:solidFill>
                    <a:srgbClr val="000000"/>
                  </a:solidFill>
                  <a:bevel/>
                </a14:hiddenLine>
              </a:ext>
            </a:extLst>
          </p:spPr>
          <p:txBody>
            <a:bodyPr lIns="48214" tIns="24107" rIns="48214" bIns="24107"/>
            <a:lstStyle/>
            <a:p>
              <a:endParaRPr lang="zh-CN" altLang="zh-CN">
                <a:solidFill>
                  <a:schemeClr val="bg1"/>
                </a:solidFill>
                <a:sym typeface="Calibri" panose="020F0502020204030204" pitchFamily="34" charset="0"/>
              </a:endParaRPr>
            </a:p>
          </p:txBody>
        </p:sp>
        <p:sp>
          <p:nvSpPr>
            <p:cNvPr id="30733" name="Freeform 27"/>
            <p:cNvSpPr>
              <a:spLocks noEditPoints="1" noChangeArrowheads="1"/>
            </p:cNvSpPr>
            <p:nvPr/>
          </p:nvSpPr>
          <p:spPr bwMode="auto">
            <a:xfrm>
              <a:off x="1346937" y="4021097"/>
              <a:ext cx="1388786" cy="1194822"/>
            </a:xfrm>
            <a:custGeom>
              <a:avLst/>
              <a:gdLst>
                <a:gd name="T0" fmla="*/ 2 w 226"/>
                <a:gd name="T1" fmla="*/ 61 h 195"/>
                <a:gd name="T2" fmla="*/ 56 w 226"/>
                <a:gd name="T3" fmla="*/ 128 h 195"/>
                <a:gd name="T4" fmla="*/ 56 w 226"/>
                <a:gd name="T5" fmla="*/ 128 h 195"/>
                <a:gd name="T6" fmla="*/ 108 w 226"/>
                <a:gd name="T7" fmla="*/ 192 h 195"/>
                <a:gd name="T8" fmla="*/ 113 w 226"/>
                <a:gd name="T9" fmla="*/ 195 h 195"/>
                <a:gd name="T10" fmla="*/ 119 w 226"/>
                <a:gd name="T11" fmla="*/ 192 h 195"/>
                <a:gd name="T12" fmla="*/ 171 w 226"/>
                <a:gd name="T13" fmla="*/ 128 h 195"/>
                <a:gd name="T14" fmla="*/ 171 w 226"/>
                <a:gd name="T15" fmla="*/ 128 h 195"/>
                <a:gd name="T16" fmla="*/ 224 w 226"/>
                <a:gd name="T17" fmla="*/ 61 h 195"/>
                <a:gd name="T18" fmla="*/ 225 w 226"/>
                <a:gd name="T19" fmla="*/ 54 h 195"/>
                <a:gd name="T20" fmla="*/ 219 w 226"/>
                <a:gd name="T21" fmla="*/ 49 h 195"/>
                <a:gd name="T22" fmla="*/ 178 w 226"/>
                <a:gd name="T23" fmla="*/ 7 h 195"/>
                <a:gd name="T24" fmla="*/ 177 w 226"/>
                <a:gd name="T25" fmla="*/ 5 h 195"/>
                <a:gd name="T26" fmla="*/ 169 w 226"/>
                <a:gd name="T27" fmla="*/ 1 h 195"/>
                <a:gd name="T28" fmla="*/ 166 w 226"/>
                <a:gd name="T29" fmla="*/ 2 h 195"/>
                <a:gd name="T30" fmla="*/ 163 w 226"/>
                <a:gd name="T31" fmla="*/ 7 h 195"/>
                <a:gd name="T32" fmla="*/ 113 w 226"/>
                <a:gd name="T33" fmla="*/ 50 h 195"/>
                <a:gd name="T34" fmla="*/ 64 w 226"/>
                <a:gd name="T35" fmla="*/ 7 h 195"/>
                <a:gd name="T36" fmla="*/ 56 w 226"/>
                <a:gd name="T37" fmla="*/ 1 h 195"/>
                <a:gd name="T38" fmla="*/ 56 w 226"/>
                <a:gd name="T39" fmla="*/ 1 h 195"/>
                <a:gd name="T40" fmla="*/ 53 w 226"/>
                <a:gd name="T41" fmla="*/ 2 h 195"/>
                <a:gd name="T42" fmla="*/ 50 w 226"/>
                <a:gd name="T43" fmla="*/ 5 h 195"/>
                <a:gd name="T44" fmla="*/ 49 w 226"/>
                <a:gd name="T45" fmla="*/ 7 h 195"/>
                <a:gd name="T46" fmla="*/ 7 w 226"/>
                <a:gd name="T47" fmla="*/ 49 h 195"/>
                <a:gd name="T48" fmla="*/ 1 w 226"/>
                <a:gd name="T49" fmla="*/ 54 h 195"/>
                <a:gd name="T50" fmla="*/ 2 w 226"/>
                <a:gd name="T51" fmla="*/ 61 h 195"/>
                <a:gd name="T52" fmla="*/ 75 w 226"/>
                <a:gd name="T53" fmla="*/ 128 h 195"/>
                <a:gd name="T54" fmla="*/ 152 w 226"/>
                <a:gd name="T55" fmla="*/ 128 h 195"/>
                <a:gd name="T56" fmla="*/ 113 w 226"/>
                <a:gd name="T57" fmla="*/ 175 h 195"/>
                <a:gd name="T58" fmla="*/ 75 w 226"/>
                <a:gd name="T59" fmla="*/ 128 h 19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26"/>
                <a:gd name="T91" fmla="*/ 0 h 195"/>
                <a:gd name="T92" fmla="*/ 226 w 226"/>
                <a:gd name="T93" fmla="*/ 195 h 19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26" h="195">
                  <a:moveTo>
                    <a:pt x="2" y="61"/>
                  </a:moveTo>
                  <a:cubicBezTo>
                    <a:pt x="56" y="128"/>
                    <a:pt x="56" y="128"/>
                    <a:pt x="56" y="128"/>
                  </a:cubicBezTo>
                  <a:cubicBezTo>
                    <a:pt x="56" y="128"/>
                    <a:pt x="56" y="128"/>
                    <a:pt x="56" y="128"/>
                  </a:cubicBezTo>
                  <a:cubicBezTo>
                    <a:pt x="108" y="192"/>
                    <a:pt x="108" y="192"/>
                    <a:pt x="108" y="192"/>
                  </a:cubicBezTo>
                  <a:cubicBezTo>
                    <a:pt x="109" y="194"/>
                    <a:pt x="111" y="195"/>
                    <a:pt x="113" y="195"/>
                  </a:cubicBezTo>
                  <a:cubicBezTo>
                    <a:pt x="116" y="195"/>
                    <a:pt x="118" y="194"/>
                    <a:pt x="119" y="192"/>
                  </a:cubicBezTo>
                  <a:cubicBezTo>
                    <a:pt x="171" y="128"/>
                    <a:pt x="171" y="128"/>
                    <a:pt x="171" y="128"/>
                  </a:cubicBezTo>
                  <a:cubicBezTo>
                    <a:pt x="171" y="128"/>
                    <a:pt x="171" y="128"/>
                    <a:pt x="171" y="128"/>
                  </a:cubicBezTo>
                  <a:cubicBezTo>
                    <a:pt x="224" y="61"/>
                    <a:pt x="224" y="61"/>
                    <a:pt x="224" y="61"/>
                  </a:cubicBezTo>
                  <a:cubicBezTo>
                    <a:pt x="226" y="59"/>
                    <a:pt x="226" y="56"/>
                    <a:pt x="225" y="54"/>
                  </a:cubicBezTo>
                  <a:cubicBezTo>
                    <a:pt x="224" y="51"/>
                    <a:pt x="222" y="50"/>
                    <a:pt x="219" y="49"/>
                  </a:cubicBezTo>
                  <a:cubicBezTo>
                    <a:pt x="198" y="46"/>
                    <a:pt x="180" y="29"/>
                    <a:pt x="178" y="7"/>
                  </a:cubicBezTo>
                  <a:cubicBezTo>
                    <a:pt x="178" y="6"/>
                    <a:pt x="177" y="5"/>
                    <a:pt x="177" y="5"/>
                  </a:cubicBezTo>
                  <a:cubicBezTo>
                    <a:pt x="175" y="2"/>
                    <a:pt x="172" y="0"/>
                    <a:pt x="169" y="1"/>
                  </a:cubicBezTo>
                  <a:cubicBezTo>
                    <a:pt x="168" y="1"/>
                    <a:pt x="167" y="1"/>
                    <a:pt x="166" y="2"/>
                  </a:cubicBezTo>
                  <a:cubicBezTo>
                    <a:pt x="164" y="3"/>
                    <a:pt x="163" y="5"/>
                    <a:pt x="163" y="7"/>
                  </a:cubicBezTo>
                  <a:cubicBezTo>
                    <a:pt x="160" y="31"/>
                    <a:pt x="138" y="50"/>
                    <a:pt x="113" y="50"/>
                  </a:cubicBezTo>
                  <a:cubicBezTo>
                    <a:pt x="88" y="50"/>
                    <a:pt x="67" y="31"/>
                    <a:pt x="64" y="7"/>
                  </a:cubicBezTo>
                  <a:cubicBezTo>
                    <a:pt x="63" y="3"/>
                    <a:pt x="60" y="1"/>
                    <a:pt x="56" y="1"/>
                  </a:cubicBezTo>
                  <a:cubicBezTo>
                    <a:pt x="56" y="1"/>
                    <a:pt x="56" y="1"/>
                    <a:pt x="56" y="1"/>
                  </a:cubicBezTo>
                  <a:cubicBezTo>
                    <a:pt x="55" y="1"/>
                    <a:pt x="54" y="1"/>
                    <a:pt x="53" y="2"/>
                  </a:cubicBezTo>
                  <a:cubicBezTo>
                    <a:pt x="51" y="2"/>
                    <a:pt x="50" y="3"/>
                    <a:pt x="50" y="5"/>
                  </a:cubicBezTo>
                  <a:cubicBezTo>
                    <a:pt x="49" y="5"/>
                    <a:pt x="49" y="6"/>
                    <a:pt x="49" y="7"/>
                  </a:cubicBezTo>
                  <a:cubicBezTo>
                    <a:pt x="46" y="29"/>
                    <a:pt x="29" y="46"/>
                    <a:pt x="7" y="49"/>
                  </a:cubicBezTo>
                  <a:cubicBezTo>
                    <a:pt x="4" y="50"/>
                    <a:pt x="2" y="51"/>
                    <a:pt x="1" y="54"/>
                  </a:cubicBezTo>
                  <a:cubicBezTo>
                    <a:pt x="0" y="56"/>
                    <a:pt x="1" y="59"/>
                    <a:pt x="2" y="61"/>
                  </a:cubicBezTo>
                  <a:close/>
                  <a:moveTo>
                    <a:pt x="75" y="128"/>
                  </a:moveTo>
                  <a:cubicBezTo>
                    <a:pt x="101" y="123"/>
                    <a:pt x="126" y="123"/>
                    <a:pt x="152" y="128"/>
                  </a:cubicBezTo>
                  <a:cubicBezTo>
                    <a:pt x="113" y="175"/>
                    <a:pt x="113" y="175"/>
                    <a:pt x="113" y="175"/>
                  </a:cubicBezTo>
                  <a:lnTo>
                    <a:pt x="75" y="128"/>
                  </a:lnTo>
                  <a:close/>
                </a:path>
              </a:pathLst>
            </a:custGeom>
            <a:solidFill>
              <a:srgbClr val="056C9C"/>
            </a:solidFill>
            <a:ln>
              <a:noFill/>
            </a:ln>
            <a:extLst>
              <a:ext uri="{91240B29-F687-4F45-9708-019B960494DF}">
                <a14:hiddenLine xmlns:a14="http://schemas.microsoft.com/office/drawing/2010/main" w="9525">
                  <a:solidFill>
                    <a:srgbClr val="000000"/>
                  </a:solidFill>
                  <a:bevel/>
                </a14:hiddenLine>
              </a:ext>
            </a:extLst>
          </p:spPr>
          <p:txBody>
            <a:bodyPr lIns="48214" tIns="24107" rIns="48214" bIns="24107"/>
            <a:lstStyle/>
            <a:p>
              <a:endParaRPr lang="zh-CN" altLang="zh-CN">
                <a:solidFill>
                  <a:schemeClr val="bg1"/>
                </a:solidFill>
                <a:sym typeface="Calibri" panose="020F0502020204030204" pitchFamily="34" charset="0"/>
              </a:endParaRPr>
            </a:p>
          </p:txBody>
        </p:sp>
        <p:sp>
          <p:nvSpPr>
            <p:cNvPr id="30734" name="Freeform 28"/>
            <p:cNvSpPr>
              <a:spLocks noChangeArrowheads="1"/>
            </p:cNvSpPr>
            <p:nvPr/>
          </p:nvSpPr>
          <p:spPr bwMode="auto">
            <a:xfrm>
              <a:off x="0" y="1328054"/>
              <a:ext cx="1546462" cy="1423223"/>
            </a:xfrm>
            <a:custGeom>
              <a:avLst/>
              <a:gdLst>
                <a:gd name="T0" fmla="*/ 105 w 164"/>
                <a:gd name="T1" fmla="*/ 85 h 151"/>
                <a:gd name="T2" fmla="*/ 149 w 164"/>
                <a:gd name="T3" fmla="*/ 140 h 151"/>
                <a:gd name="T4" fmla="*/ 60 w 164"/>
                <a:gd name="T5" fmla="*/ 126 h 151"/>
                <a:gd name="T6" fmla="*/ 33 w 164"/>
                <a:gd name="T7" fmla="*/ 0 h 151"/>
                <a:gd name="T8" fmla="*/ 126 w 164"/>
                <a:gd name="T9" fmla="*/ 54 h 151"/>
                <a:gd name="T10" fmla="*/ 164 w 164"/>
                <a:gd name="T11" fmla="*/ 127 h 151"/>
                <a:gd name="T12" fmla="*/ 105 w 164"/>
                <a:gd name="T13" fmla="*/ 85 h 151"/>
                <a:gd name="T14" fmla="*/ 0 60000 65536"/>
                <a:gd name="T15" fmla="*/ 0 60000 65536"/>
                <a:gd name="T16" fmla="*/ 0 60000 65536"/>
                <a:gd name="T17" fmla="*/ 0 60000 65536"/>
                <a:gd name="T18" fmla="*/ 0 60000 65536"/>
                <a:gd name="T19" fmla="*/ 0 60000 65536"/>
                <a:gd name="T20" fmla="*/ 0 60000 65536"/>
                <a:gd name="T21" fmla="*/ 0 w 164"/>
                <a:gd name="T22" fmla="*/ 0 h 151"/>
                <a:gd name="T23" fmla="*/ 164 w 164"/>
                <a:gd name="T24" fmla="*/ 151 h 15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4" h="151">
                  <a:moveTo>
                    <a:pt x="105" y="85"/>
                  </a:moveTo>
                  <a:cubicBezTo>
                    <a:pt x="105" y="85"/>
                    <a:pt x="156" y="110"/>
                    <a:pt x="149" y="140"/>
                  </a:cubicBezTo>
                  <a:cubicBezTo>
                    <a:pt x="134" y="131"/>
                    <a:pt x="88" y="151"/>
                    <a:pt x="60" y="126"/>
                  </a:cubicBezTo>
                  <a:cubicBezTo>
                    <a:pt x="0" y="69"/>
                    <a:pt x="33" y="0"/>
                    <a:pt x="33" y="0"/>
                  </a:cubicBezTo>
                  <a:cubicBezTo>
                    <a:pt x="39" y="49"/>
                    <a:pt x="90" y="22"/>
                    <a:pt x="126" y="54"/>
                  </a:cubicBezTo>
                  <a:cubicBezTo>
                    <a:pt x="159" y="83"/>
                    <a:pt x="162" y="111"/>
                    <a:pt x="164" y="127"/>
                  </a:cubicBezTo>
                  <a:cubicBezTo>
                    <a:pt x="162" y="121"/>
                    <a:pt x="142" y="91"/>
                    <a:pt x="105" y="85"/>
                  </a:cubicBezTo>
                  <a:close/>
                </a:path>
              </a:pathLst>
            </a:custGeom>
            <a:solidFill>
              <a:srgbClr val="8DD7FA"/>
            </a:solidFill>
            <a:ln>
              <a:noFill/>
            </a:ln>
            <a:extLst>
              <a:ext uri="{91240B29-F687-4F45-9708-019B960494DF}">
                <a14:hiddenLine xmlns:a14="http://schemas.microsoft.com/office/drawing/2010/main" w="9525">
                  <a:solidFill>
                    <a:srgbClr val="000000"/>
                  </a:solidFill>
                  <a:bevel/>
                </a14:hiddenLine>
              </a:ext>
            </a:extLst>
          </p:spPr>
          <p:txBody>
            <a:bodyPr lIns="48214" tIns="24107" rIns="48214" bIns="24107"/>
            <a:lstStyle/>
            <a:p>
              <a:endParaRPr lang="zh-CN" altLang="zh-CN">
                <a:solidFill>
                  <a:schemeClr val="bg1"/>
                </a:solidFill>
                <a:sym typeface="Calibri" panose="020F0502020204030204" pitchFamily="34" charset="0"/>
              </a:endParaRPr>
            </a:p>
          </p:txBody>
        </p:sp>
        <p:sp>
          <p:nvSpPr>
            <p:cNvPr id="30735" name="Freeform 30"/>
            <p:cNvSpPr>
              <a:spLocks noChangeArrowheads="1"/>
            </p:cNvSpPr>
            <p:nvPr/>
          </p:nvSpPr>
          <p:spPr bwMode="auto">
            <a:xfrm>
              <a:off x="2562449" y="1396883"/>
              <a:ext cx="1510337" cy="1135340"/>
            </a:xfrm>
            <a:custGeom>
              <a:avLst/>
              <a:gdLst>
                <a:gd name="T0" fmla="*/ 9 w 246"/>
                <a:gd name="T1" fmla="*/ 121 h 185"/>
                <a:gd name="T2" fmla="*/ 73 w 246"/>
                <a:gd name="T3" fmla="*/ 31 h 185"/>
                <a:gd name="T4" fmla="*/ 69 w 246"/>
                <a:gd name="T5" fmla="*/ 42 h 185"/>
                <a:gd name="T6" fmla="*/ 192 w 246"/>
                <a:gd name="T7" fmla="*/ 58 h 185"/>
                <a:gd name="T8" fmla="*/ 246 w 246"/>
                <a:gd name="T9" fmla="*/ 133 h 185"/>
                <a:gd name="T10" fmla="*/ 203 w 246"/>
                <a:gd name="T11" fmla="*/ 150 h 185"/>
                <a:gd name="T12" fmla="*/ 105 w 246"/>
                <a:gd name="T13" fmla="*/ 168 h 185"/>
                <a:gd name="T14" fmla="*/ 59 w 246"/>
                <a:gd name="T15" fmla="*/ 147 h 185"/>
                <a:gd name="T16" fmla="*/ 71 w 246"/>
                <a:gd name="T17" fmla="*/ 164 h 185"/>
                <a:gd name="T18" fmla="*/ 0 w 246"/>
                <a:gd name="T19" fmla="*/ 145 h 185"/>
                <a:gd name="T20" fmla="*/ 165 w 246"/>
                <a:gd name="T21" fmla="*/ 83 h 185"/>
                <a:gd name="T22" fmla="*/ 9 w 246"/>
                <a:gd name="T23" fmla="*/ 121 h 18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46"/>
                <a:gd name="T37" fmla="*/ 0 h 185"/>
                <a:gd name="T38" fmla="*/ 246 w 246"/>
                <a:gd name="T39" fmla="*/ 185 h 18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46" h="185">
                  <a:moveTo>
                    <a:pt x="9" y="121"/>
                  </a:moveTo>
                  <a:cubicBezTo>
                    <a:pt x="9" y="121"/>
                    <a:pt x="14" y="59"/>
                    <a:pt x="73" y="31"/>
                  </a:cubicBezTo>
                  <a:cubicBezTo>
                    <a:pt x="69" y="42"/>
                    <a:pt x="69" y="42"/>
                    <a:pt x="69" y="42"/>
                  </a:cubicBezTo>
                  <a:cubicBezTo>
                    <a:pt x="69" y="42"/>
                    <a:pt x="124" y="0"/>
                    <a:pt x="192" y="58"/>
                  </a:cubicBezTo>
                  <a:cubicBezTo>
                    <a:pt x="241" y="99"/>
                    <a:pt x="246" y="133"/>
                    <a:pt x="246" y="133"/>
                  </a:cubicBezTo>
                  <a:cubicBezTo>
                    <a:pt x="246" y="133"/>
                    <a:pt x="230" y="116"/>
                    <a:pt x="203" y="150"/>
                  </a:cubicBezTo>
                  <a:cubicBezTo>
                    <a:pt x="187" y="169"/>
                    <a:pt x="142" y="185"/>
                    <a:pt x="105" y="168"/>
                  </a:cubicBezTo>
                  <a:cubicBezTo>
                    <a:pt x="68" y="151"/>
                    <a:pt x="59" y="147"/>
                    <a:pt x="59" y="147"/>
                  </a:cubicBezTo>
                  <a:cubicBezTo>
                    <a:pt x="71" y="164"/>
                    <a:pt x="71" y="164"/>
                    <a:pt x="71" y="164"/>
                  </a:cubicBezTo>
                  <a:cubicBezTo>
                    <a:pt x="71" y="164"/>
                    <a:pt x="17" y="124"/>
                    <a:pt x="0" y="145"/>
                  </a:cubicBezTo>
                  <a:cubicBezTo>
                    <a:pt x="0" y="145"/>
                    <a:pt x="79" y="49"/>
                    <a:pt x="165" y="83"/>
                  </a:cubicBezTo>
                  <a:cubicBezTo>
                    <a:pt x="165" y="83"/>
                    <a:pt x="91" y="41"/>
                    <a:pt x="9" y="121"/>
                  </a:cubicBezTo>
                  <a:close/>
                </a:path>
              </a:pathLst>
            </a:custGeom>
            <a:solidFill>
              <a:srgbClr val="8DD7FA"/>
            </a:solidFill>
            <a:ln w="9525" cmpd="sng">
              <a:solidFill>
                <a:srgbClr val="8DD7FA"/>
              </a:solidFill>
              <a:miter lim="800000"/>
            </a:ln>
          </p:spPr>
          <p:txBody>
            <a:bodyPr lIns="48214" tIns="24107" rIns="48214" bIns="24107"/>
            <a:lstStyle/>
            <a:p>
              <a:endParaRPr lang="zh-CN" altLang="zh-CN">
                <a:solidFill>
                  <a:schemeClr val="bg1"/>
                </a:solidFill>
                <a:sym typeface="Calibri" panose="020F0502020204030204" pitchFamily="34" charset="0"/>
              </a:endParaRPr>
            </a:p>
          </p:txBody>
        </p:sp>
        <p:sp>
          <p:nvSpPr>
            <p:cNvPr id="30736" name="Freeform 32"/>
            <p:cNvSpPr>
              <a:spLocks noChangeArrowheads="1"/>
            </p:cNvSpPr>
            <p:nvPr/>
          </p:nvSpPr>
          <p:spPr bwMode="auto">
            <a:xfrm>
              <a:off x="1646936" y="2164331"/>
              <a:ext cx="93103" cy="1981292"/>
            </a:xfrm>
            <a:custGeom>
              <a:avLst/>
              <a:gdLst>
                <a:gd name="T0" fmla="*/ 13 w 15"/>
                <a:gd name="T1" fmla="*/ 4 h 300"/>
                <a:gd name="T2" fmla="*/ 15 w 15"/>
                <a:gd name="T3" fmla="*/ 293 h 300"/>
                <a:gd name="T4" fmla="*/ 7 w 15"/>
                <a:gd name="T5" fmla="*/ 300 h 300"/>
                <a:gd name="T6" fmla="*/ 0 w 15"/>
                <a:gd name="T7" fmla="*/ 293 h 300"/>
                <a:gd name="T8" fmla="*/ 4 w 15"/>
                <a:gd name="T9" fmla="*/ 0 h 300"/>
                <a:gd name="T10" fmla="*/ 13 w 15"/>
                <a:gd name="T11" fmla="*/ 4 h 300"/>
                <a:gd name="T12" fmla="*/ 0 60000 65536"/>
                <a:gd name="T13" fmla="*/ 0 60000 65536"/>
                <a:gd name="T14" fmla="*/ 0 60000 65536"/>
                <a:gd name="T15" fmla="*/ 0 60000 65536"/>
                <a:gd name="T16" fmla="*/ 0 60000 65536"/>
                <a:gd name="T17" fmla="*/ 0 60000 65536"/>
                <a:gd name="T18" fmla="*/ 0 w 15"/>
                <a:gd name="T19" fmla="*/ 0 h 300"/>
                <a:gd name="T20" fmla="*/ 15 w 15"/>
                <a:gd name="T21" fmla="*/ 300 h 300"/>
              </a:gdLst>
              <a:ahLst/>
              <a:cxnLst>
                <a:cxn ang="T12">
                  <a:pos x="T0" y="T1"/>
                </a:cxn>
                <a:cxn ang="T13">
                  <a:pos x="T2" y="T3"/>
                </a:cxn>
                <a:cxn ang="T14">
                  <a:pos x="T4" y="T5"/>
                </a:cxn>
                <a:cxn ang="T15">
                  <a:pos x="T6" y="T7"/>
                </a:cxn>
                <a:cxn ang="T16">
                  <a:pos x="T8" y="T9"/>
                </a:cxn>
                <a:cxn ang="T17">
                  <a:pos x="T10" y="T11"/>
                </a:cxn>
              </a:cxnLst>
              <a:rect l="T18" t="T19" r="T20" b="T21"/>
              <a:pathLst>
                <a:path w="15" h="300">
                  <a:moveTo>
                    <a:pt x="13" y="4"/>
                  </a:moveTo>
                  <a:cubicBezTo>
                    <a:pt x="13" y="137"/>
                    <a:pt x="15" y="293"/>
                    <a:pt x="15" y="293"/>
                  </a:cubicBezTo>
                  <a:cubicBezTo>
                    <a:pt x="15" y="297"/>
                    <a:pt x="11" y="300"/>
                    <a:pt x="7" y="300"/>
                  </a:cubicBezTo>
                  <a:cubicBezTo>
                    <a:pt x="3" y="300"/>
                    <a:pt x="0" y="297"/>
                    <a:pt x="0" y="293"/>
                  </a:cubicBezTo>
                  <a:cubicBezTo>
                    <a:pt x="0" y="293"/>
                    <a:pt x="3" y="134"/>
                    <a:pt x="4" y="0"/>
                  </a:cubicBezTo>
                  <a:cubicBezTo>
                    <a:pt x="7" y="2"/>
                    <a:pt x="10" y="3"/>
                    <a:pt x="13" y="4"/>
                  </a:cubicBezTo>
                  <a:close/>
                </a:path>
              </a:pathLst>
            </a:custGeom>
            <a:solidFill>
              <a:srgbClr val="056C9C"/>
            </a:solidFill>
            <a:ln>
              <a:noFill/>
            </a:ln>
            <a:extLst>
              <a:ext uri="{91240B29-F687-4F45-9708-019B960494DF}">
                <a14:hiddenLine xmlns:a14="http://schemas.microsoft.com/office/drawing/2010/main" w="9525">
                  <a:solidFill>
                    <a:srgbClr val="000000"/>
                  </a:solidFill>
                  <a:bevel/>
                </a14:hiddenLine>
              </a:ext>
            </a:extLst>
          </p:spPr>
          <p:txBody>
            <a:bodyPr lIns="48214" tIns="24107" rIns="48214" bIns="24107"/>
            <a:lstStyle/>
            <a:p>
              <a:endParaRPr lang="zh-CN" altLang="zh-CN">
                <a:solidFill>
                  <a:schemeClr val="bg1"/>
                </a:solidFill>
                <a:sym typeface="Calibri" panose="020F0502020204030204" pitchFamily="34" charset="0"/>
              </a:endParaRPr>
            </a:p>
          </p:txBody>
        </p:sp>
        <p:sp>
          <p:nvSpPr>
            <p:cNvPr id="30737" name="Freeform 33"/>
            <p:cNvSpPr>
              <a:spLocks noChangeArrowheads="1"/>
            </p:cNvSpPr>
            <p:nvPr/>
          </p:nvSpPr>
          <p:spPr bwMode="auto">
            <a:xfrm>
              <a:off x="1573821" y="2379439"/>
              <a:ext cx="928895" cy="771083"/>
            </a:xfrm>
            <a:custGeom>
              <a:avLst/>
              <a:gdLst>
                <a:gd name="T0" fmla="*/ 167 w 196"/>
                <a:gd name="T1" fmla="*/ 142 h 163"/>
                <a:gd name="T2" fmla="*/ 170 w 196"/>
                <a:gd name="T3" fmla="*/ 48 h 163"/>
                <a:gd name="T4" fmla="*/ 167 w 196"/>
                <a:gd name="T5" fmla="*/ 57 h 163"/>
                <a:gd name="T6" fmla="*/ 75 w 196"/>
                <a:gd name="T7" fmla="*/ 3 h 163"/>
                <a:gd name="T8" fmla="*/ 0 w 196"/>
                <a:gd name="T9" fmla="*/ 26 h 163"/>
                <a:gd name="T10" fmla="*/ 20 w 196"/>
                <a:gd name="T11" fmla="*/ 60 h 163"/>
                <a:gd name="T12" fmla="*/ 77 w 196"/>
                <a:gd name="T13" fmla="*/ 124 h 163"/>
                <a:gd name="T14" fmla="*/ 119 w 196"/>
                <a:gd name="T15" fmla="*/ 134 h 163"/>
                <a:gd name="T16" fmla="*/ 102 w 196"/>
                <a:gd name="T17" fmla="*/ 139 h 163"/>
                <a:gd name="T18" fmla="*/ 161 w 196"/>
                <a:gd name="T19" fmla="*/ 163 h 163"/>
                <a:gd name="T20" fmla="*/ 81 w 196"/>
                <a:gd name="T21" fmla="*/ 35 h 163"/>
                <a:gd name="T22" fmla="*/ 167 w 196"/>
                <a:gd name="T23" fmla="*/ 142 h 16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96"/>
                <a:gd name="T37" fmla="*/ 0 h 163"/>
                <a:gd name="T38" fmla="*/ 196 w 196"/>
                <a:gd name="T39" fmla="*/ 163 h 16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96" h="163">
                  <a:moveTo>
                    <a:pt x="167" y="142"/>
                  </a:moveTo>
                  <a:cubicBezTo>
                    <a:pt x="167" y="142"/>
                    <a:pt x="196" y="98"/>
                    <a:pt x="170" y="48"/>
                  </a:cubicBezTo>
                  <a:cubicBezTo>
                    <a:pt x="167" y="57"/>
                    <a:pt x="167" y="57"/>
                    <a:pt x="167" y="57"/>
                  </a:cubicBezTo>
                  <a:cubicBezTo>
                    <a:pt x="167" y="57"/>
                    <a:pt x="152" y="0"/>
                    <a:pt x="75" y="3"/>
                  </a:cubicBezTo>
                  <a:cubicBezTo>
                    <a:pt x="21" y="6"/>
                    <a:pt x="0" y="26"/>
                    <a:pt x="0" y="26"/>
                  </a:cubicBezTo>
                  <a:cubicBezTo>
                    <a:pt x="0" y="26"/>
                    <a:pt x="19" y="23"/>
                    <a:pt x="20" y="60"/>
                  </a:cubicBezTo>
                  <a:cubicBezTo>
                    <a:pt x="21" y="81"/>
                    <a:pt x="43" y="116"/>
                    <a:pt x="77" y="124"/>
                  </a:cubicBezTo>
                  <a:cubicBezTo>
                    <a:pt x="111" y="131"/>
                    <a:pt x="119" y="134"/>
                    <a:pt x="119" y="134"/>
                  </a:cubicBezTo>
                  <a:cubicBezTo>
                    <a:pt x="102" y="139"/>
                    <a:pt x="102" y="139"/>
                    <a:pt x="102" y="139"/>
                  </a:cubicBezTo>
                  <a:cubicBezTo>
                    <a:pt x="102" y="139"/>
                    <a:pt x="159" y="140"/>
                    <a:pt x="161" y="163"/>
                  </a:cubicBezTo>
                  <a:cubicBezTo>
                    <a:pt x="161" y="163"/>
                    <a:pt x="157" y="56"/>
                    <a:pt x="81" y="35"/>
                  </a:cubicBezTo>
                  <a:cubicBezTo>
                    <a:pt x="81" y="35"/>
                    <a:pt x="153" y="45"/>
                    <a:pt x="167" y="142"/>
                  </a:cubicBezTo>
                  <a:close/>
                </a:path>
              </a:pathLst>
            </a:custGeom>
            <a:solidFill>
              <a:srgbClr val="52C4F9"/>
            </a:solidFill>
            <a:ln>
              <a:noFill/>
            </a:ln>
            <a:extLst>
              <a:ext uri="{91240B29-F687-4F45-9708-019B960494DF}">
                <a14:hiddenLine xmlns:a14="http://schemas.microsoft.com/office/drawing/2010/main" w="9525">
                  <a:solidFill>
                    <a:srgbClr val="000000"/>
                  </a:solidFill>
                  <a:bevel/>
                </a14:hiddenLine>
              </a:ext>
            </a:extLst>
          </p:spPr>
          <p:txBody>
            <a:bodyPr lIns="48214" tIns="24107" rIns="48214" bIns="24107"/>
            <a:lstStyle/>
            <a:p>
              <a:endParaRPr lang="zh-CN" altLang="zh-CN">
                <a:solidFill>
                  <a:schemeClr val="bg1"/>
                </a:solidFill>
                <a:sym typeface="Calibri" panose="020F0502020204030204" pitchFamily="34" charset="0"/>
              </a:endParaRPr>
            </a:p>
          </p:txBody>
        </p:sp>
        <p:sp>
          <p:nvSpPr>
            <p:cNvPr id="30738" name="Freeform 34"/>
            <p:cNvSpPr>
              <a:spLocks noChangeArrowheads="1"/>
            </p:cNvSpPr>
            <p:nvPr/>
          </p:nvSpPr>
          <p:spPr bwMode="auto">
            <a:xfrm>
              <a:off x="977285" y="1089245"/>
              <a:ext cx="478445" cy="638791"/>
            </a:xfrm>
            <a:custGeom>
              <a:avLst/>
              <a:gdLst>
                <a:gd name="T0" fmla="*/ 23 w 78"/>
                <a:gd name="T1" fmla="*/ 85 h 104"/>
                <a:gd name="T2" fmla="*/ 18 w 78"/>
                <a:gd name="T3" fmla="*/ 31 h 104"/>
                <a:gd name="T4" fmla="*/ 45 w 78"/>
                <a:gd name="T5" fmla="*/ 0 h 104"/>
                <a:gd name="T6" fmla="*/ 57 w 78"/>
                <a:gd name="T7" fmla="*/ 17 h 104"/>
                <a:gd name="T8" fmla="*/ 75 w 78"/>
                <a:gd name="T9" fmla="*/ 57 h 104"/>
                <a:gd name="T10" fmla="*/ 70 w 78"/>
                <a:gd name="T11" fmla="*/ 79 h 104"/>
                <a:gd name="T12" fmla="*/ 76 w 78"/>
                <a:gd name="T13" fmla="*/ 72 h 104"/>
                <a:gd name="T14" fmla="*/ 73 w 78"/>
                <a:gd name="T15" fmla="*/ 104 h 104"/>
                <a:gd name="T16" fmla="*/ 62 w 78"/>
                <a:gd name="T17" fmla="*/ 95 h 104"/>
                <a:gd name="T18" fmla="*/ 33 w 78"/>
                <a:gd name="T19" fmla="*/ 30 h 104"/>
                <a:gd name="T20" fmla="*/ 57 w 78"/>
                <a:gd name="T21" fmla="*/ 104 h 104"/>
                <a:gd name="T22" fmla="*/ 19 w 78"/>
                <a:gd name="T23" fmla="*/ 85 h 104"/>
                <a:gd name="T24" fmla="*/ 23 w 78"/>
                <a:gd name="T25" fmla="*/ 85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8"/>
                <a:gd name="T40" fmla="*/ 0 h 104"/>
                <a:gd name="T41" fmla="*/ 78 w 78"/>
                <a:gd name="T42" fmla="*/ 104 h 10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8" h="104">
                  <a:moveTo>
                    <a:pt x="23" y="85"/>
                  </a:moveTo>
                  <a:cubicBezTo>
                    <a:pt x="23" y="85"/>
                    <a:pt x="0" y="66"/>
                    <a:pt x="18" y="31"/>
                  </a:cubicBezTo>
                  <a:cubicBezTo>
                    <a:pt x="31" y="5"/>
                    <a:pt x="45" y="0"/>
                    <a:pt x="45" y="0"/>
                  </a:cubicBezTo>
                  <a:cubicBezTo>
                    <a:pt x="45" y="0"/>
                    <a:pt x="40" y="8"/>
                    <a:pt x="57" y="17"/>
                  </a:cubicBezTo>
                  <a:cubicBezTo>
                    <a:pt x="67" y="22"/>
                    <a:pt x="78" y="40"/>
                    <a:pt x="75" y="57"/>
                  </a:cubicBezTo>
                  <a:cubicBezTo>
                    <a:pt x="71" y="75"/>
                    <a:pt x="70" y="79"/>
                    <a:pt x="70" y="79"/>
                  </a:cubicBezTo>
                  <a:cubicBezTo>
                    <a:pt x="76" y="72"/>
                    <a:pt x="76" y="72"/>
                    <a:pt x="76" y="72"/>
                  </a:cubicBezTo>
                  <a:cubicBezTo>
                    <a:pt x="76" y="72"/>
                    <a:pt x="66" y="96"/>
                    <a:pt x="73" y="104"/>
                  </a:cubicBezTo>
                  <a:cubicBezTo>
                    <a:pt x="69" y="101"/>
                    <a:pt x="66" y="98"/>
                    <a:pt x="62" y="95"/>
                  </a:cubicBezTo>
                  <a:cubicBezTo>
                    <a:pt x="41" y="76"/>
                    <a:pt x="31" y="51"/>
                    <a:pt x="33" y="30"/>
                  </a:cubicBezTo>
                  <a:cubicBezTo>
                    <a:pt x="27" y="50"/>
                    <a:pt x="29" y="77"/>
                    <a:pt x="57" y="104"/>
                  </a:cubicBezTo>
                  <a:cubicBezTo>
                    <a:pt x="48" y="104"/>
                    <a:pt x="31" y="101"/>
                    <a:pt x="19" y="85"/>
                  </a:cubicBezTo>
                  <a:lnTo>
                    <a:pt x="23" y="85"/>
                  </a:lnTo>
                  <a:close/>
                </a:path>
              </a:pathLst>
            </a:custGeom>
            <a:solidFill>
              <a:srgbClr val="57C7EF"/>
            </a:solidFill>
            <a:ln>
              <a:noFill/>
            </a:ln>
            <a:extLst>
              <a:ext uri="{91240B29-F687-4F45-9708-019B960494DF}">
                <a14:hiddenLine xmlns:a14="http://schemas.microsoft.com/office/drawing/2010/main" w="9525">
                  <a:solidFill>
                    <a:srgbClr val="000000"/>
                  </a:solidFill>
                  <a:bevel/>
                </a14:hiddenLine>
              </a:ext>
            </a:extLst>
          </p:spPr>
          <p:txBody>
            <a:bodyPr lIns="48214" tIns="24107" rIns="48214" bIns="24107"/>
            <a:lstStyle/>
            <a:p>
              <a:endParaRPr lang="zh-CN" altLang="zh-CN">
                <a:solidFill>
                  <a:schemeClr val="bg1"/>
                </a:solidFill>
                <a:sym typeface="Calibri" panose="020F0502020204030204" pitchFamily="34" charset="0"/>
              </a:endParaRPr>
            </a:p>
          </p:txBody>
        </p:sp>
        <p:sp>
          <p:nvSpPr>
            <p:cNvPr id="30739" name="Freeform 35"/>
            <p:cNvSpPr>
              <a:spLocks noChangeArrowheads="1"/>
            </p:cNvSpPr>
            <p:nvPr/>
          </p:nvSpPr>
          <p:spPr bwMode="auto">
            <a:xfrm>
              <a:off x="2623744" y="2764980"/>
              <a:ext cx="571548" cy="545688"/>
            </a:xfrm>
            <a:custGeom>
              <a:avLst/>
              <a:gdLst>
                <a:gd name="T0" fmla="*/ 9 w 93"/>
                <a:gd name="T1" fmla="*/ 37 h 89"/>
                <a:gd name="T2" fmla="*/ 52 w 93"/>
                <a:gd name="T3" fmla="*/ 3 h 89"/>
                <a:gd name="T4" fmla="*/ 93 w 93"/>
                <a:gd name="T5" fmla="*/ 9 h 89"/>
                <a:gd name="T6" fmla="*/ 85 w 93"/>
                <a:gd name="T7" fmla="*/ 28 h 89"/>
                <a:gd name="T8" fmla="*/ 60 w 93"/>
                <a:gd name="T9" fmla="*/ 65 h 89"/>
                <a:gd name="T10" fmla="*/ 40 w 93"/>
                <a:gd name="T11" fmla="*/ 73 h 89"/>
                <a:gd name="T12" fmla="*/ 49 w 93"/>
                <a:gd name="T13" fmla="*/ 74 h 89"/>
                <a:gd name="T14" fmla="*/ 21 w 93"/>
                <a:gd name="T15" fmla="*/ 89 h 89"/>
                <a:gd name="T16" fmla="*/ 22 w 93"/>
                <a:gd name="T17" fmla="*/ 74 h 89"/>
                <a:gd name="T18" fmla="*/ 60 w 93"/>
                <a:gd name="T19" fmla="*/ 15 h 89"/>
                <a:gd name="T20" fmla="*/ 12 w 93"/>
                <a:gd name="T21" fmla="*/ 76 h 89"/>
                <a:gd name="T22" fmla="*/ 7 w 93"/>
                <a:gd name="T23" fmla="*/ 33 h 89"/>
                <a:gd name="T24" fmla="*/ 9 w 93"/>
                <a:gd name="T25" fmla="*/ 37 h 8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3"/>
                <a:gd name="T40" fmla="*/ 0 h 89"/>
                <a:gd name="T41" fmla="*/ 93 w 93"/>
                <a:gd name="T42" fmla="*/ 89 h 8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3" h="89">
                  <a:moveTo>
                    <a:pt x="9" y="37"/>
                  </a:moveTo>
                  <a:cubicBezTo>
                    <a:pt x="9" y="37"/>
                    <a:pt x="13" y="7"/>
                    <a:pt x="52" y="3"/>
                  </a:cubicBezTo>
                  <a:cubicBezTo>
                    <a:pt x="80" y="0"/>
                    <a:pt x="93" y="9"/>
                    <a:pt x="93" y="9"/>
                  </a:cubicBezTo>
                  <a:cubicBezTo>
                    <a:pt x="93" y="9"/>
                    <a:pt x="83" y="9"/>
                    <a:pt x="85" y="28"/>
                  </a:cubicBezTo>
                  <a:cubicBezTo>
                    <a:pt x="86" y="39"/>
                    <a:pt x="77" y="58"/>
                    <a:pt x="60" y="65"/>
                  </a:cubicBezTo>
                  <a:cubicBezTo>
                    <a:pt x="44" y="71"/>
                    <a:pt x="40" y="73"/>
                    <a:pt x="40" y="73"/>
                  </a:cubicBezTo>
                  <a:cubicBezTo>
                    <a:pt x="49" y="74"/>
                    <a:pt x="49" y="74"/>
                    <a:pt x="49" y="74"/>
                  </a:cubicBezTo>
                  <a:cubicBezTo>
                    <a:pt x="49" y="74"/>
                    <a:pt x="23" y="78"/>
                    <a:pt x="21" y="89"/>
                  </a:cubicBezTo>
                  <a:cubicBezTo>
                    <a:pt x="21" y="84"/>
                    <a:pt x="21" y="79"/>
                    <a:pt x="22" y="74"/>
                  </a:cubicBezTo>
                  <a:cubicBezTo>
                    <a:pt x="27" y="47"/>
                    <a:pt x="42" y="25"/>
                    <a:pt x="60" y="15"/>
                  </a:cubicBezTo>
                  <a:cubicBezTo>
                    <a:pt x="41" y="21"/>
                    <a:pt x="19" y="37"/>
                    <a:pt x="12" y="76"/>
                  </a:cubicBezTo>
                  <a:cubicBezTo>
                    <a:pt x="7" y="68"/>
                    <a:pt x="0" y="52"/>
                    <a:pt x="7" y="33"/>
                  </a:cubicBezTo>
                  <a:lnTo>
                    <a:pt x="9" y="37"/>
                  </a:lnTo>
                  <a:close/>
                </a:path>
              </a:pathLst>
            </a:custGeom>
            <a:solidFill>
              <a:srgbClr val="57C7EF"/>
            </a:solidFill>
            <a:ln>
              <a:noFill/>
            </a:ln>
            <a:extLst>
              <a:ext uri="{91240B29-F687-4F45-9708-019B960494DF}">
                <a14:hiddenLine xmlns:a14="http://schemas.microsoft.com/office/drawing/2010/main" w="9525">
                  <a:solidFill>
                    <a:srgbClr val="000000"/>
                  </a:solidFill>
                  <a:bevel/>
                </a14:hiddenLine>
              </a:ext>
            </a:extLst>
          </p:spPr>
          <p:txBody>
            <a:bodyPr lIns="48214" tIns="24107" rIns="48214" bIns="24107"/>
            <a:lstStyle/>
            <a:p>
              <a:endParaRPr lang="zh-CN" altLang="zh-CN">
                <a:solidFill>
                  <a:schemeClr val="bg1"/>
                </a:solidFill>
                <a:sym typeface="Calibri" panose="020F0502020204030204" pitchFamily="34" charset="0"/>
              </a:endParaRPr>
            </a:p>
          </p:txBody>
        </p:sp>
        <p:sp>
          <p:nvSpPr>
            <p:cNvPr id="30740" name="Freeform 36"/>
            <p:cNvSpPr>
              <a:spLocks noChangeArrowheads="1"/>
            </p:cNvSpPr>
            <p:nvPr/>
          </p:nvSpPr>
          <p:spPr bwMode="auto">
            <a:xfrm>
              <a:off x="2326719" y="1148222"/>
              <a:ext cx="483618" cy="620687"/>
            </a:xfrm>
            <a:custGeom>
              <a:avLst/>
              <a:gdLst>
                <a:gd name="T0" fmla="*/ 4 w 79"/>
                <a:gd name="T1" fmla="*/ 55 h 101"/>
                <a:gd name="T2" fmla="*/ 37 w 79"/>
                <a:gd name="T3" fmla="*/ 10 h 101"/>
                <a:gd name="T4" fmla="*/ 77 w 79"/>
                <a:gd name="T5" fmla="*/ 5 h 101"/>
                <a:gd name="T6" fmla="*/ 75 w 79"/>
                <a:gd name="T7" fmla="*/ 25 h 101"/>
                <a:gd name="T8" fmla="*/ 61 w 79"/>
                <a:gd name="T9" fmla="*/ 67 h 101"/>
                <a:gd name="T10" fmla="*/ 43 w 79"/>
                <a:gd name="T11" fmla="*/ 81 h 101"/>
                <a:gd name="T12" fmla="*/ 52 w 79"/>
                <a:gd name="T13" fmla="*/ 80 h 101"/>
                <a:gd name="T14" fmla="*/ 30 w 79"/>
                <a:gd name="T15" fmla="*/ 101 h 101"/>
                <a:gd name="T16" fmla="*/ 27 w 79"/>
                <a:gd name="T17" fmla="*/ 87 h 101"/>
                <a:gd name="T18" fmla="*/ 48 w 79"/>
                <a:gd name="T19" fmla="*/ 20 h 101"/>
                <a:gd name="T20" fmla="*/ 18 w 79"/>
                <a:gd name="T21" fmla="*/ 91 h 101"/>
                <a:gd name="T22" fmla="*/ 1 w 79"/>
                <a:gd name="T23" fmla="*/ 51 h 101"/>
                <a:gd name="T24" fmla="*/ 4 w 79"/>
                <a:gd name="T25" fmla="*/ 55 h 10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9"/>
                <a:gd name="T40" fmla="*/ 0 h 101"/>
                <a:gd name="T41" fmla="*/ 79 w 79"/>
                <a:gd name="T42" fmla="*/ 101 h 10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9" h="101">
                  <a:moveTo>
                    <a:pt x="4" y="55"/>
                  </a:moveTo>
                  <a:cubicBezTo>
                    <a:pt x="4" y="55"/>
                    <a:pt x="0" y="25"/>
                    <a:pt x="37" y="10"/>
                  </a:cubicBezTo>
                  <a:cubicBezTo>
                    <a:pt x="63" y="0"/>
                    <a:pt x="77" y="5"/>
                    <a:pt x="77" y="5"/>
                  </a:cubicBezTo>
                  <a:cubicBezTo>
                    <a:pt x="77" y="5"/>
                    <a:pt x="67" y="7"/>
                    <a:pt x="75" y="25"/>
                  </a:cubicBezTo>
                  <a:cubicBezTo>
                    <a:pt x="79" y="35"/>
                    <a:pt x="76" y="57"/>
                    <a:pt x="61" y="67"/>
                  </a:cubicBezTo>
                  <a:cubicBezTo>
                    <a:pt x="47" y="78"/>
                    <a:pt x="43" y="81"/>
                    <a:pt x="43" y="81"/>
                  </a:cubicBezTo>
                  <a:cubicBezTo>
                    <a:pt x="52" y="80"/>
                    <a:pt x="52" y="80"/>
                    <a:pt x="52" y="80"/>
                  </a:cubicBezTo>
                  <a:cubicBezTo>
                    <a:pt x="52" y="80"/>
                    <a:pt x="29" y="91"/>
                    <a:pt x="30" y="101"/>
                  </a:cubicBezTo>
                  <a:cubicBezTo>
                    <a:pt x="28" y="97"/>
                    <a:pt x="28" y="92"/>
                    <a:pt x="27" y="87"/>
                  </a:cubicBezTo>
                  <a:cubicBezTo>
                    <a:pt x="24" y="59"/>
                    <a:pt x="33" y="34"/>
                    <a:pt x="48" y="20"/>
                  </a:cubicBezTo>
                  <a:cubicBezTo>
                    <a:pt x="30" y="31"/>
                    <a:pt x="14" y="52"/>
                    <a:pt x="18" y="91"/>
                  </a:cubicBezTo>
                  <a:cubicBezTo>
                    <a:pt x="11" y="85"/>
                    <a:pt x="0" y="71"/>
                    <a:pt x="1" y="51"/>
                  </a:cubicBezTo>
                  <a:lnTo>
                    <a:pt x="4" y="55"/>
                  </a:lnTo>
                  <a:close/>
                </a:path>
              </a:pathLst>
            </a:custGeom>
            <a:solidFill>
              <a:srgbClr val="61C3CD"/>
            </a:solidFill>
            <a:ln>
              <a:noFill/>
            </a:ln>
            <a:extLst>
              <a:ext uri="{91240B29-F687-4F45-9708-019B960494DF}">
                <a14:hiddenLine xmlns:a14="http://schemas.microsoft.com/office/drawing/2010/main" w="9525">
                  <a:solidFill>
                    <a:srgbClr val="000000"/>
                  </a:solidFill>
                  <a:bevel/>
                </a14:hiddenLine>
              </a:ext>
            </a:extLst>
          </p:spPr>
          <p:txBody>
            <a:bodyPr lIns="48214" tIns="24107" rIns="48214" bIns="24107"/>
            <a:lstStyle/>
            <a:p>
              <a:endParaRPr lang="zh-CN" altLang="zh-CN">
                <a:solidFill>
                  <a:schemeClr val="bg1"/>
                </a:solidFill>
                <a:sym typeface="Calibri" panose="020F0502020204030204" pitchFamily="34" charset="0"/>
              </a:endParaRPr>
            </a:p>
          </p:txBody>
        </p:sp>
        <p:sp>
          <p:nvSpPr>
            <p:cNvPr id="30741" name="Freeform 37"/>
            <p:cNvSpPr>
              <a:spLocks noChangeArrowheads="1"/>
            </p:cNvSpPr>
            <p:nvPr/>
          </p:nvSpPr>
          <p:spPr bwMode="auto">
            <a:xfrm>
              <a:off x="1343965" y="423314"/>
              <a:ext cx="680168" cy="889651"/>
            </a:xfrm>
            <a:custGeom>
              <a:avLst/>
              <a:gdLst>
                <a:gd name="T0" fmla="*/ 15 w 111"/>
                <a:gd name="T1" fmla="*/ 90 h 145"/>
                <a:gd name="T2" fmla="*/ 45 w 111"/>
                <a:gd name="T3" fmla="*/ 21 h 145"/>
                <a:gd name="T4" fmla="*/ 98 w 111"/>
                <a:gd name="T5" fmla="*/ 2 h 145"/>
                <a:gd name="T6" fmla="*/ 101 w 111"/>
                <a:gd name="T7" fmla="*/ 31 h 145"/>
                <a:gd name="T8" fmla="*/ 94 w 111"/>
                <a:gd name="T9" fmla="*/ 91 h 145"/>
                <a:gd name="T10" fmla="*/ 74 w 111"/>
                <a:gd name="T11" fmla="*/ 114 h 145"/>
                <a:gd name="T12" fmla="*/ 86 w 111"/>
                <a:gd name="T13" fmla="*/ 110 h 145"/>
                <a:gd name="T14" fmla="*/ 61 w 111"/>
                <a:gd name="T15" fmla="*/ 145 h 145"/>
                <a:gd name="T16" fmla="*/ 54 w 111"/>
                <a:gd name="T17" fmla="*/ 126 h 145"/>
                <a:gd name="T18" fmla="*/ 63 w 111"/>
                <a:gd name="T19" fmla="*/ 30 h 145"/>
                <a:gd name="T20" fmla="*/ 42 w 111"/>
                <a:gd name="T21" fmla="*/ 134 h 145"/>
                <a:gd name="T22" fmla="*/ 9 w 111"/>
                <a:gd name="T23" fmla="*/ 86 h 145"/>
                <a:gd name="T24" fmla="*/ 15 w 111"/>
                <a:gd name="T25" fmla="*/ 90 h 14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1"/>
                <a:gd name="T40" fmla="*/ 0 h 145"/>
                <a:gd name="T41" fmla="*/ 111 w 111"/>
                <a:gd name="T42" fmla="*/ 145 h 14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1" h="145">
                  <a:moveTo>
                    <a:pt x="15" y="90"/>
                  </a:moveTo>
                  <a:cubicBezTo>
                    <a:pt x="15" y="90"/>
                    <a:pt x="0" y="50"/>
                    <a:pt x="45" y="21"/>
                  </a:cubicBezTo>
                  <a:cubicBezTo>
                    <a:pt x="78" y="0"/>
                    <a:pt x="98" y="2"/>
                    <a:pt x="98" y="2"/>
                  </a:cubicBezTo>
                  <a:cubicBezTo>
                    <a:pt x="98" y="2"/>
                    <a:pt x="86" y="9"/>
                    <a:pt x="101" y="31"/>
                  </a:cubicBezTo>
                  <a:cubicBezTo>
                    <a:pt x="109" y="43"/>
                    <a:pt x="111" y="72"/>
                    <a:pt x="94" y="91"/>
                  </a:cubicBezTo>
                  <a:cubicBezTo>
                    <a:pt x="78" y="109"/>
                    <a:pt x="74" y="114"/>
                    <a:pt x="74" y="114"/>
                  </a:cubicBezTo>
                  <a:cubicBezTo>
                    <a:pt x="86" y="110"/>
                    <a:pt x="86" y="110"/>
                    <a:pt x="86" y="110"/>
                  </a:cubicBezTo>
                  <a:cubicBezTo>
                    <a:pt x="86" y="110"/>
                    <a:pt x="58" y="131"/>
                    <a:pt x="61" y="145"/>
                  </a:cubicBezTo>
                  <a:cubicBezTo>
                    <a:pt x="59" y="139"/>
                    <a:pt x="56" y="133"/>
                    <a:pt x="54" y="126"/>
                  </a:cubicBezTo>
                  <a:cubicBezTo>
                    <a:pt x="42" y="90"/>
                    <a:pt x="47" y="53"/>
                    <a:pt x="63" y="30"/>
                  </a:cubicBezTo>
                  <a:cubicBezTo>
                    <a:pt x="43" y="50"/>
                    <a:pt x="27" y="84"/>
                    <a:pt x="42" y="134"/>
                  </a:cubicBezTo>
                  <a:cubicBezTo>
                    <a:pt x="32" y="128"/>
                    <a:pt x="14" y="113"/>
                    <a:pt x="9" y="86"/>
                  </a:cubicBezTo>
                  <a:lnTo>
                    <a:pt x="15" y="90"/>
                  </a:lnTo>
                  <a:close/>
                </a:path>
              </a:pathLst>
            </a:custGeom>
            <a:solidFill>
              <a:srgbClr val="00B0F0"/>
            </a:solidFill>
            <a:ln>
              <a:noFill/>
            </a:ln>
            <a:extLst>
              <a:ext uri="{91240B29-F687-4F45-9708-019B960494DF}">
                <a14:hiddenLine xmlns:a14="http://schemas.microsoft.com/office/drawing/2010/main" w="9525">
                  <a:solidFill>
                    <a:srgbClr val="000000"/>
                  </a:solidFill>
                  <a:bevel/>
                </a14:hiddenLine>
              </a:ext>
            </a:extLst>
          </p:spPr>
          <p:txBody>
            <a:bodyPr lIns="48214" tIns="24107" rIns="48214" bIns="24107"/>
            <a:lstStyle/>
            <a:p>
              <a:endParaRPr lang="zh-CN" altLang="zh-CN">
                <a:solidFill>
                  <a:schemeClr val="bg1"/>
                </a:solidFill>
                <a:sym typeface="Calibri" panose="020F0502020204030204" pitchFamily="34" charset="0"/>
              </a:endParaRPr>
            </a:p>
          </p:txBody>
        </p:sp>
        <p:sp>
          <p:nvSpPr>
            <p:cNvPr id="30742" name="Freeform 33"/>
            <p:cNvSpPr>
              <a:spLocks noChangeArrowheads="1"/>
            </p:cNvSpPr>
            <p:nvPr/>
          </p:nvSpPr>
          <p:spPr bwMode="auto">
            <a:xfrm>
              <a:off x="205023" y="962330"/>
              <a:ext cx="684651" cy="568335"/>
            </a:xfrm>
            <a:custGeom>
              <a:avLst/>
              <a:gdLst>
                <a:gd name="T0" fmla="*/ 167 w 196"/>
                <a:gd name="T1" fmla="*/ 142 h 163"/>
                <a:gd name="T2" fmla="*/ 170 w 196"/>
                <a:gd name="T3" fmla="*/ 48 h 163"/>
                <a:gd name="T4" fmla="*/ 167 w 196"/>
                <a:gd name="T5" fmla="*/ 57 h 163"/>
                <a:gd name="T6" fmla="*/ 75 w 196"/>
                <a:gd name="T7" fmla="*/ 3 h 163"/>
                <a:gd name="T8" fmla="*/ 0 w 196"/>
                <a:gd name="T9" fmla="*/ 26 h 163"/>
                <a:gd name="T10" fmla="*/ 20 w 196"/>
                <a:gd name="T11" fmla="*/ 60 h 163"/>
                <a:gd name="T12" fmla="*/ 77 w 196"/>
                <a:gd name="T13" fmla="*/ 124 h 163"/>
                <a:gd name="T14" fmla="*/ 119 w 196"/>
                <a:gd name="T15" fmla="*/ 134 h 163"/>
                <a:gd name="T16" fmla="*/ 102 w 196"/>
                <a:gd name="T17" fmla="*/ 139 h 163"/>
                <a:gd name="T18" fmla="*/ 161 w 196"/>
                <a:gd name="T19" fmla="*/ 163 h 163"/>
                <a:gd name="T20" fmla="*/ 81 w 196"/>
                <a:gd name="T21" fmla="*/ 35 h 163"/>
                <a:gd name="T22" fmla="*/ 167 w 196"/>
                <a:gd name="T23" fmla="*/ 142 h 16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96"/>
                <a:gd name="T37" fmla="*/ 0 h 163"/>
                <a:gd name="T38" fmla="*/ 196 w 196"/>
                <a:gd name="T39" fmla="*/ 163 h 16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96" h="163">
                  <a:moveTo>
                    <a:pt x="167" y="142"/>
                  </a:moveTo>
                  <a:cubicBezTo>
                    <a:pt x="167" y="142"/>
                    <a:pt x="196" y="98"/>
                    <a:pt x="170" y="48"/>
                  </a:cubicBezTo>
                  <a:cubicBezTo>
                    <a:pt x="167" y="57"/>
                    <a:pt x="167" y="57"/>
                    <a:pt x="167" y="57"/>
                  </a:cubicBezTo>
                  <a:cubicBezTo>
                    <a:pt x="167" y="57"/>
                    <a:pt x="152" y="0"/>
                    <a:pt x="75" y="3"/>
                  </a:cubicBezTo>
                  <a:cubicBezTo>
                    <a:pt x="21" y="6"/>
                    <a:pt x="0" y="26"/>
                    <a:pt x="0" y="26"/>
                  </a:cubicBezTo>
                  <a:cubicBezTo>
                    <a:pt x="0" y="26"/>
                    <a:pt x="19" y="23"/>
                    <a:pt x="20" y="60"/>
                  </a:cubicBezTo>
                  <a:cubicBezTo>
                    <a:pt x="21" y="81"/>
                    <a:pt x="43" y="116"/>
                    <a:pt x="77" y="124"/>
                  </a:cubicBezTo>
                  <a:cubicBezTo>
                    <a:pt x="111" y="131"/>
                    <a:pt x="119" y="134"/>
                    <a:pt x="119" y="134"/>
                  </a:cubicBezTo>
                  <a:cubicBezTo>
                    <a:pt x="102" y="139"/>
                    <a:pt x="102" y="139"/>
                    <a:pt x="102" y="139"/>
                  </a:cubicBezTo>
                  <a:cubicBezTo>
                    <a:pt x="102" y="139"/>
                    <a:pt x="159" y="140"/>
                    <a:pt x="161" y="163"/>
                  </a:cubicBezTo>
                  <a:cubicBezTo>
                    <a:pt x="161" y="163"/>
                    <a:pt x="157" y="56"/>
                    <a:pt x="81" y="35"/>
                  </a:cubicBezTo>
                  <a:cubicBezTo>
                    <a:pt x="81" y="35"/>
                    <a:pt x="153" y="45"/>
                    <a:pt x="167" y="142"/>
                  </a:cubicBezTo>
                  <a:close/>
                </a:path>
              </a:pathLst>
            </a:custGeom>
            <a:solidFill>
              <a:srgbClr val="66CCFF"/>
            </a:solidFill>
            <a:ln>
              <a:noFill/>
            </a:ln>
            <a:extLst>
              <a:ext uri="{91240B29-F687-4F45-9708-019B960494DF}">
                <a14:hiddenLine xmlns:a14="http://schemas.microsoft.com/office/drawing/2010/main" w="9525">
                  <a:solidFill>
                    <a:srgbClr val="000000"/>
                  </a:solidFill>
                  <a:bevel/>
                </a14:hiddenLine>
              </a:ext>
            </a:extLst>
          </p:spPr>
          <p:txBody>
            <a:bodyPr lIns="48214" tIns="24107" rIns="48214" bIns="24107"/>
            <a:lstStyle/>
            <a:p>
              <a:endParaRPr lang="zh-CN" altLang="zh-CN">
                <a:solidFill>
                  <a:schemeClr val="bg1"/>
                </a:solidFill>
                <a:sym typeface="Calibri" panose="020F0502020204030204" pitchFamily="34" charset="0"/>
              </a:endParaRPr>
            </a:p>
          </p:txBody>
        </p:sp>
      </p:grpSp>
      <p:sp>
        <p:nvSpPr>
          <p:cNvPr id="30743" name="TextBox 23"/>
          <p:cNvSpPr>
            <a:spLocks noChangeArrowheads="1"/>
          </p:cNvSpPr>
          <p:nvPr/>
        </p:nvSpPr>
        <p:spPr bwMode="auto">
          <a:xfrm>
            <a:off x="7823200" y="2679700"/>
            <a:ext cx="28543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p>
            <a:r>
              <a:rPr lang="zh-CN" altLang="en-US" sz="2800" b="1">
                <a:solidFill>
                  <a:srgbClr val="056C9C"/>
                </a:solidFill>
                <a:latin typeface="Arial" panose="020B0604020202020204" pitchFamily="34" charset="0"/>
                <a:ea typeface="微软雅黑" panose="020B0503020204020204" pitchFamily="34" charset="-122"/>
                <a:sym typeface="Arial" panose="020B0604020202020204" pitchFamily="34" charset="0"/>
              </a:rPr>
              <a:t>         新机遇</a:t>
            </a:r>
            <a:endParaRPr lang="zh-CN" altLang="en-US">
              <a:solidFill>
                <a:srgbClr val="5F5F5F"/>
              </a:solidFill>
              <a:sym typeface="Calibri" panose="020F0502020204030204" pitchFamily="34" charset="0"/>
            </a:endParaRPr>
          </a:p>
        </p:txBody>
      </p:sp>
      <p:sp>
        <p:nvSpPr>
          <p:cNvPr id="30744" name="TextBox 24"/>
          <p:cNvSpPr>
            <a:spLocks noChangeArrowheads="1"/>
          </p:cNvSpPr>
          <p:nvPr/>
        </p:nvSpPr>
        <p:spPr bwMode="auto">
          <a:xfrm>
            <a:off x="8731250" y="2247900"/>
            <a:ext cx="12620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a:spAutoFit/>
          </a:bodyPr>
          <a:lstStyle/>
          <a:p>
            <a:r>
              <a:rPr lang="zh-CN" altLang="en-US" sz="2800" b="1">
                <a:solidFill>
                  <a:srgbClr val="056C9C"/>
                </a:solidFill>
                <a:latin typeface="Arial" panose="020B0604020202020204" pitchFamily="34" charset="0"/>
                <a:ea typeface="微软雅黑" panose="020B0503020204020204" pitchFamily="34" charset="-122"/>
                <a:sym typeface="Arial" panose="020B0604020202020204" pitchFamily="34" charset="0"/>
              </a:rPr>
              <a:t>新项目</a:t>
            </a:r>
            <a:endParaRPr lang="zh-CN" altLang="en-US">
              <a:solidFill>
                <a:srgbClr val="5F5F5F"/>
              </a:solidFill>
              <a:sym typeface="Calibri" panose="020F0502020204030204" pitchFamily="34" charset="0"/>
            </a:endParaRPr>
          </a:p>
        </p:txBody>
      </p:sp>
      <p:sp>
        <p:nvSpPr>
          <p:cNvPr id="30745" name="TextBox 23"/>
          <p:cNvSpPr>
            <a:spLocks noChangeArrowheads="1"/>
          </p:cNvSpPr>
          <p:nvPr/>
        </p:nvSpPr>
        <p:spPr bwMode="auto">
          <a:xfrm>
            <a:off x="8696325" y="3779838"/>
            <a:ext cx="28448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p>
            <a:r>
              <a:rPr lang="zh-CN" altLang="en-US" sz="2800" b="1">
                <a:solidFill>
                  <a:srgbClr val="056C9C"/>
                </a:solidFill>
                <a:latin typeface="Arial" panose="020B0604020202020204" pitchFamily="34" charset="0"/>
                <a:ea typeface="微软雅黑" panose="020B0503020204020204" pitchFamily="34" charset="-122"/>
                <a:sym typeface="Arial" panose="020B0604020202020204" pitchFamily="34" charset="0"/>
              </a:rPr>
              <a:t>新市场</a:t>
            </a:r>
            <a:endParaRPr lang="zh-CN" altLang="en-US">
              <a:solidFill>
                <a:srgbClr val="5F5F5F"/>
              </a:solidFill>
              <a:sym typeface="Calibri" panose="020F0502020204030204" pitchFamily="34" charset="0"/>
            </a:endParaRPr>
          </a:p>
        </p:txBody>
      </p:sp>
      <p:sp>
        <p:nvSpPr>
          <p:cNvPr id="30746" name="TextBox 24"/>
          <p:cNvSpPr>
            <a:spLocks noChangeArrowheads="1"/>
          </p:cNvSpPr>
          <p:nvPr/>
        </p:nvSpPr>
        <p:spPr bwMode="auto">
          <a:xfrm>
            <a:off x="8696325" y="3327400"/>
            <a:ext cx="12620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a:spAutoFit/>
          </a:bodyPr>
          <a:lstStyle/>
          <a:p>
            <a:r>
              <a:rPr lang="zh-CN" altLang="en-US" sz="2800" b="1">
                <a:solidFill>
                  <a:srgbClr val="056C9C"/>
                </a:solidFill>
                <a:latin typeface="Arial" panose="020B0604020202020204" pitchFamily="34" charset="0"/>
                <a:ea typeface="微软雅黑" panose="020B0503020204020204" pitchFamily="34" charset="-122"/>
                <a:sym typeface="Arial" panose="020B0604020202020204" pitchFamily="34" charset="0"/>
              </a:rPr>
              <a:t>新思路</a:t>
            </a:r>
            <a:endParaRPr lang="zh-CN" altLang="en-US">
              <a:solidFill>
                <a:srgbClr val="5F5F5F"/>
              </a:solidFill>
              <a:sym typeface="Calibri" panose="020F0502020204030204" pitchFamily="34" charset="0"/>
            </a:endParaRPr>
          </a:p>
        </p:txBody>
      </p:sp>
      <p:sp>
        <p:nvSpPr>
          <p:cNvPr id="30747" name="TextBox 23"/>
          <p:cNvSpPr>
            <a:spLocks noChangeArrowheads="1"/>
          </p:cNvSpPr>
          <p:nvPr/>
        </p:nvSpPr>
        <p:spPr bwMode="auto">
          <a:xfrm>
            <a:off x="7112000" y="4787900"/>
            <a:ext cx="2844800" cy="66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p>
            <a:pPr algn="r">
              <a:lnSpc>
                <a:spcPct val="150000"/>
              </a:lnSpc>
            </a:pPr>
            <a:r>
              <a:rPr lang="zh-CN" altLang="en-US" sz="2800" b="1">
                <a:solidFill>
                  <a:srgbClr val="056C9C"/>
                </a:solidFill>
                <a:latin typeface="Arial" panose="020B0604020202020204" pitchFamily="34" charset="0"/>
                <a:ea typeface="微软雅黑" panose="020B0503020204020204" pitchFamily="34" charset="-122"/>
                <a:sym typeface="Arial" panose="020B0604020202020204" pitchFamily="34" charset="0"/>
              </a:rPr>
              <a:t>新发展</a:t>
            </a:r>
            <a:endParaRPr lang="zh-CN" altLang="en-US"/>
          </a:p>
        </p:txBody>
      </p:sp>
      <p:sp>
        <p:nvSpPr>
          <p:cNvPr id="30748" name="TextBox 24"/>
          <p:cNvSpPr>
            <a:spLocks noChangeArrowheads="1"/>
          </p:cNvSpPr>
          <p:nvPr/>
        </p:nvSpPr>
        <p:spPr bwMode="auto">
          <a:xfrm>
            <a:off x="8696325" y="4479925"/>
            <a:ext cx="12620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a:spAutoFit/>
          </a:bodyPr>
          <a:lstStyle/>
          <a:p>
            <a:r>
              <a:rPr lang="zh-CN" altLang="en-US" sz="2800" b="1">
                <a:solidFill>
                  <a:srgbClr val="056C9C"/>
                </a:solidFill>
                <a:latin typeface="Arial" panose="020B0604020202020204" pitchFamily="34" charset="0"/>
                <a:ea typeface="微软雅黑" panose="020B0503020204020204" pitchFamily="34" charset="-122"/>
                <a:sym typeface="Arial" panose="020B0604020202020204" pitchFamily="34" charset="0"/>
              </a:rPr>
              <a:t>新模式</a:t>
            </a:r>
            <a:endParaRPr lang="zh-CN" altLang="en-US">
              <a:solidFill>
                <a:srgbClr val="5F5F5F"/>
              </a:solidFill>
              <a:sym typeface="Calibri" panose="020F0502020204030204" pitchFamily="34" charset="0"/>
            </a:endParaRPr>
          </a:p>
        </p:txBody>
      </p:sp>
      <p:grpSp>
        <p:nvGrpSpPr>
          <p:cNvPr id="30749" name="Group 11"/>
          <p:cNvGrpSpPr/>
          <p:nvPr/>
        </p:nvGrpSpPr>
        <p:grpSpPr bwMode="auto">
          <a:xfrm>
            <a:off x="7451725" y="2325688"/>
            <a:ext cx="730250" cy="730250"/>
            <a:chOff x="0" y="0"/>
            <a:chExt cx="685800" cy="685800"/>
          </a:xfrm>
        </p:grpSpPr>
        <p:sp>
          <p:nvSpPr>
            <p:cNvPr id="30750" name="Rounded Rectangle 12"/>
            <p:cNvSpPr>
              <a:spLocks noChangeArrowheads="1"/>
            </p:cNvSpPr>
            <p:nvPr/>
          </p:nvSpPr>
          <p:spPr bwMode="auto">
            <a:xfrm>
              <a:off x="0" y="0"/>
              <a:ext cx="685800" cy="685800"/>
            </a:xfrm>
            <a:prstGeom prst="roundRect">
              <a:avLst>
                <a:gd name="adj" fmla="val 16667"/>
              </a:avLst>
            </a:prstGeom>
            <a:solidFill>
              <a:srgbClr val="056C9C"/>
            </a:solidFill>
            <a:ln>
              <a:noFill/>
            </a:ln>
            <a:extLst>
              <a:ext uri="{91240B29-F687-4F45-9708-019B960494DF}">
                <a14:hiddenLine xmlns:a14="http://schemas.microsoft.com/office/drawing/2010/main" w="9525">
                  <a:solidFill>
                    <a:srgbClr val="000000"/>
                  </a:solidFill>
                  <a:bevel/>
                </a14:hiddenLine>
              </a:ext>
            </a:extLst>
          </p:spPr>
          <p:txBody>
            <a:bodyPr wrap="none" lIns="128580" tIns="64290" rIns="128580" bIns="64290" anchor="ctr" anchorCtr="1"/>
            <a:lstStyle/>
            <a:p>
              <a:pPr algn="ctr"/>
              <a:endParaRPr lang="zh-CN" altLang="zh-CN" sz="1600" b="1">
                <a:solidFill>
                  <a:schemeClr val="bg1"/>
                </a:solidFill>
                <a:sym typeface="Calibri" panose="020F0502020204030204" pitchFamily="34" charset="0"/>
              </a:endParaRPr>
            </a:p>
          </p:txBody>
        </p:sp>
        <p:sp>
          <p:nvSpPr>
            <p:cNvPr id="30751" name="Oval 13"/>
            <p:cNvSpPr>
              <a:spLocks noChangeArrowheads="1"/>
            </p:cNvSpPr>
            <p:nvPr/>
          </p:nvSpPr>
          <p:spPr bwMode="auto">
            <a:xfrm>
              <a:off x="76200" y="76200"/>
              <a:ext cx="533400" cy="533400"/>
            </a:xfrm>
            <a:prstGeom prst="ellipse">
              <a:avLst/>
            </a:pr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wrap="none" lIns="128580" tIns="64290" rIns="128580" bIns="64290" anchor="ctr" anchorCtr="1"/>
            <a:lstStyle/>
            <a:p>
              <a:pPr algn="ctr"/>
              <a:endParaRPr lang="zh-CN" altLang="zh-CN" sz="1600" b="1">
                <a:solidFill>
                  <a:schemeClr val="bg1"/>
                </a:solidFill>
                <a:sym typeface="Calibri" panose="020F0502020204030204" pitchFamily="34" charset="0"/>
              </a:endParaRPr>
            </a:p>
          </p:txBody>
        </p:sp>
      </p:grpSp>
      <p:grpSp>
        <p:nvGrpSpPr>
          <p:cNvPr id="30752" name="Group 14"/>
          <p:cNvGrpSpPr/>
          <p:nvPr/>
        </p:nvGrpSpPr>
        <p:grpSpPr bwMode="auto">
          <a:xfrm>
            <a:off x="7670800" y="2508250"/>
            <a:ext cx="290513" cy="363538"/>
            <a:chOff x="0" y="0"/>
            <a:chExt cx="174625" cy="219075"/>
          </a:xfrm>
        </p:grpSpPr>
        <p:sp>
          <p:nvSpPr>
            <p:cNvPr id="30753" name="Freeform 53"/>
            <p:cNvSpPr>
              <a:spLocks noEditPoints="1" noChangeArrowheads="1"/>
            </p:cNvSpPr>
            <p:nvPr/>
          </p:nvSpPr>
          <p:spPr bwMode="auto">
            <a:xfrm>
              <a:off x="0" y="0"/>
              <a:ext cx="174625" cy="219075"/>
            </a:xfrm>
            <a:custGeom>
              <a:avLst/>
              <a:gdLst>
                <a:gd name="T0" fmla="*/ 57 w 68"/>
                <a:gd name="T1" fmla="*/ 5 h 85"/>
                <a:gd name="T2" fmla="*/ 55 w 68"/>
                <a:gd name="T3" fmla="*/ 0 h 85"/>
                <a:gd name="T4" fmla="*/ 53 w 68"/>
                <a:gd name="T5" fmla="*/ 5 h 85"/>
                <a:gd name="T6" fmla="*/ 49 w 68"/>
                <a:gd name="T7" fmla="*/ 1 h 85"/>
                <a:gd name="T8" fmla="*/ 45 w 68"/>
                <a:gd name="T9" fmla="*/ 1 h 85"/>
                <a:gd name="T10" fmla="*/ 40 w 68"/>
                <a:gd name="T11" fmla="*/ 5 h 85"/>
                <a:gd name="T12" fmla="*/ 38 w 68"/>
                <a:gd name="T13" fmla="*/ 0 h 85"/>
                <a:gd name="T14" fmla="*/ 36 w 68"/>
                <a:gd name="T15" fmla="*/ 5 h 85"/>
                <a:gd name="T16" fmla="*/ 31 w 68"/>
                <a:gd name="T17" fmla="*/ 1 h 85"/>
                <a:gd name="T18" fmla="*/ 28 w 68"/>
                <a:gd name="T19" fmla="*/ 1 h 85"/>
                <a:gd name="T20" fmla="*/ 23 w 68"/>
                <a:gd name="T21" fmla="*/ 5 h 85"/>
                <a:gd name="T22" fmla="*/ 21 w 68"/>
                <a:gd name="T23" fmla="*/ 0 h 85"/>
                <a:gd name="T24" fmla="*/ 19 w 68"/>
                <a:gd name="T25" fmla="*/ 5 h 85"/>
                <a:gd name="T26" fmla="*/ 14 w 68"/>
                <a:gd name="T27" fmla="*/ 1 h 85"/>
                <a:gd name="T28" fmla="*/ 11 w 68"/>
                <a:gd name="T29" fmla="*/ 1 h 85"/>
                <a:gd name="T30" fmla="*/ 6 w 68"/>
                <a:gd name="T31" fmla="*/ 5 h 85"/>
                <a:gd name="T32" fmla="*/ 0 w 68"/>
                <a:gd name="T33" fmla="*/ 80 h 85"/>
                <a:gd name="T34" fmla="*/ 62 w 68"/>
                <a:gd name="T35" fmla="*/ 85 h 85"/>
                <a:gd name="T36" fmla="*/ 68 w 68"/>
                <a:gd name="T37" fmla="*/ 10 h 85"/>
                <a:gd name="T38" fmla="*/ 6 w 68"/>
                <a:gd name="T39" fmla="*/ 80 h 85"/>
                <a:gd name="T40" fmla="*/ 44 w 68"/>
                <a:gd name="T41" fmla="*/ 24 h 85"/>
                <a:gd name="T42" fmla="*/ 44 w 68"/>
                <a:gd name="T43" fmla="*/ 20 h 85"/>
                <a:gd name="T44" fmla="*/ 6 w 68"/>
                <a:gd name="T45" fmla="*/ 10 h 85"/>
                <a:gd name="T46" fmla="*/ 11 w 68"/>
                <a:gd name="T47" fmla="*/ 14 h 85"/>
                <a:gd name="T48" fmla="*/ 14 w 68"/>
                <a:gd name="T49" fmla="*/ 14 h 85"/>
                <a:gd name="T50" fmla="*/ 19 w 68"/>
                <a:gd name="T51" fmla="*/ 10 h 85"/>
                <a:gd name="T52" fmla="*/ 21 w 68"/>
                <a:gd name="T53" fmla="*/ 16 h 85"/>
                <a:gd name="T54" fmla="*/ 23 w 68"/>
                <a:gd name="T55" fmla="*/ 10 h 85"/>
                <a:gd name="T56" fmla="*/ 28 w 68"/>
                <a:gd name="T57" fmla="*/ 14 h 85"/>
                <a:gd name="T58" fmla="*/ 31 w 68"/>
                <a:gd name="T59" fmla="*/ 14 h 85"/>
                <a:gd name="T60" fmla="*/ 36 w 68"/>
                <a:gd name="T61" fmla="*/ 10 h 85"/>
                <a:gd name="T62" fmla="*/ 38 w 68"/>
                <a:gd name="T63" fmla="*/ 16 h 85"/>
                <a:gd name="T64" fmla="*/ 40 w 68"/>
                <a:gd name="T65" fmla="*/ 10 h 85"/>
                <a:gd name="T66" fmla="*/ 45 w 68"/>
                <a:gd name="T67" fmla="*/ 14 h 85"/>
                <a:gd name="T68" fmla="*/ 49 w 68"/>
                <a:gd name="T69" fmla="*/ 14 h 85"/>
                <a:gd name="T70" fmla="*/ 53 w 68"/>
                <a:gd name="T71" fmla="*/ 10 h 85"/>
                <a:gd name="T72" fmla="*/ 55 w 68"/>
                <a:gd name="T73" fmla="*/ 16 h 85"/>
                <a:gd name="T74" fmla="*/ 57 w 68"/>
                <a:gd name="T75" fmla="*/ 10 h 85"/>
                <a:gd name="T76" fmla="*/ 62 w 68"/>
                <a:gd name="T77" fmla="*/ 20 h 85"/>
                <a:gd name="T78" fmla="*/ 52 w 68"/>
                <a:gd name="T79" fmla="*/ 22 h 85"/>
                <a:gd name="T80" fmla="*/ 62 w 68"/>
                <a:gd name="T81" fmla="*/ 24 h 85"/>
                <a:gd name="T82" fmla="*/ 6 w 68"/>
                <a:gd name="T83" fmla="*/ 80 h 8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8"/>
                <a:gd name="T127" fmla="*/ 0 h 85"/>
                <a:gd name="T128" fmla="*/ 68 w 68"/>
                <a:gd name="T129" fmla="*/ 85 h 8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8" h="85">
                  <a:moveTo>
                    <a:pt x="62" y="5"/>
                  </a:moveTo>
                  <a:cubicBezTo>
                    <a:pt x="57" y="5"/>
                    <a:pt x="57" y="5"/>
                    <a:pt x="57" y="5"/>
                  </a:cubicBezTo>
                  <a:cubicBezTo>
                    <a:pt x="57" y="1"/>
                    <a:pt x="57" y="1"/>
                    <a:pt x="57" y="1"/>
                  </a:cubicBezTo>
                  <a:cubicBezTo>
                    <a:pt x="57" y="0"/>
                    <a:pt x="56" y="0"/>
                    <a:pt x="55" y="0"/>
                  </a:cubicBezTo>
                  <a:cubicBezTo>
                    <a:pt x="54" y="0"/>
                    <a:pt x="53" y="0"/>
                    <a:pt x="53" y="1"/>
                  </a:cubicBezTo>
                  <a:cubicBezTo>
                    <a:pt x="53" y="5"/>
                    <a:pt x="53" y="5"/>
                    <a:pt x="53" y="5"/>
                  </a:cubicBezTo>
                  <a:cubicBezTo>
                    <a:pt x="49" y="5"/>
                    <a:pt x="49" y="5"/>
                    <a:pt x="49" y="5"/>
                  </a:cubicBezTo>
                  <a:cubicBezTo>
                    <a:pt x="49" y="1"/>
                    <a:pt x="49" y="1"/>
                    <a:pt x="49" y="1"/>
                  </a:cubicBezTo>
                  <a:cubicBezTo>
                    <a:pt x="49" y="0"/>
                    <a:pt x="48" y="0"/>
                    <a:pt x="47" y="0"/>
                  </a:cubicBezTo>
                  <a:cubicBezTo>
                    <a:pt x="46" y="0"/>
                    <a:pt x="45" y="0"/>
                    <a:pt x="45" y="1"/>
                  </a:cubicBezTo>
                  <a:cubicBezTo>
                    <a:pt x="45" y="5"/>
                    <a:pt x="45" y="5"/>
                    <a:pt x="45" y="5"/>
                  </a:cubicBezTo>
                  <a:cubicBezTo>
                    <a:pt x="40" y="5"/>
                    <a:pt x="40" y="5"/>
                    <a:pt x="40" y="5"/>
                  </a:cubicBezTo>
                  <a:cubicBezTo>
                    <a:pt x="40" y="1"/>
                    <a:pt x="40" y="1"/>
                    <a:pt x="40" y="1"/>
                  </a:cubicBezTo>
                  <a:cubicBezTo>
                    <a:pt x="40" y="0"/>
                    <a:pt x="39" y="0"/>
                    <a:pt x="38" y="0"/>
                  </a:cubicBezTo>
                  <a:cubicBezTo>
                    <a:pt x="37" y="0"/>
                    <a:pt x="36" y="0"/>
                    <a:pt x="36" y="1"/>
                  </a:cubicBezTo>
                  <a:cubicBezTo>
                    <a:pt x="36" y="5"/>
                    <a:pt x="36" y="5"/>
                    <a:pt x="36" y="5"/>
                  </a:cubicBezTo>
                  <a:cubicBezTo>
                    <a:pt x="31" y="5"/>
                    <a:pt x="31" y="5"/>
                    <a:pt x="31" y="5"/>
                  </a:cubicBezTo>
                  <a:cubicBezTo>
                    <a:pt x="31" y="1"/>
                    <a:pt x="31" y="1"/>
                    <a:pt x="31" y="1"/>
                  </a:cubicBezTo>
                  <a:cubicBezTo>
                    <a:pt x="31" y="0"/>
                    <a:pt x="31" y="0"/>
                    <a:pt x="30" y="0"/>
                  </a:cubicBezTo>
                  <a:cubicBezTo>
                    <a:pt x="29" y="0"/>
                    <a:pt x="28" y="0"/>
                    <a:pt x="28" y="1"/>
                  </a:cubicBezTo>
                  <a:cubicBezTo>
                    <a:pt x="28" y="5"/>
                    <a:pt x="28" y="5"/>
                    <a:pt x="28" y="5"/>
                  </a:cubicBezTo>
                  <a:cubicBezTo>
                    <a:pt x="23" y="5"/>
                    <a:pt x="23" y="5"/>
                    <a:pt x="23" y="5"/>
                  </a:cubicBezTo>
                  <a:cubicBezTo>
                    <a:pt x="23" y="1"/>
                    <a:pt x="23" y="1"/>
                    <a:pt x="23" y="1"/>
                  </a:cubicBezTo>
                  <a:cubicBezTo>
                    <a:pt x="23" y="0"/>
                    <a:pt x="22" y="0"/>
                    <a:pt x="21" y="0"/>
                  </a:cubicBezTo>
                  <a:cubicBezTo>
                    <a:pt x="20" y="0"/>
                    <a:pt x="19" y="0"/>
                    <a:pt x="19" y="1"/>
                  </a:cubicBezTo>
                  <a:cubicBezTo>
                    <a:pt x="19" y="5"/>
                    <a:pt x="19" y="5"/>
                    <a:pt x="19" y="5"/>
                  </a:cubicBezTo>
                  <a:cubicBezTo>
                    <a:pt x="14" y="5"/>
                    <a:pt x="14" y="5"/>
                    <a:pt x="14" y="5"/>
                  </a:cubicBezTo>
                  <a:cubicBezTo>
                    <a:pt x="14" y="1"/>
                    <a:pt x="14" y="1"/>
                    <a:pt x="14" y="1"/>
                  </a:cubicBezTo>
                  <a:cubicBezTo>
                    <a:pt x="14" y="0"/>
                    <a:pt x="13" y="0"/>
                    <a:pt x="12" y="0"/>
                  </a:cubicBezTo>
                  <a:cubicBezTo>
                    <a:pt x="11" y="0"/>
                    <a:pt x="11" y="0"/>
                    <a:pt x="11" y="1"/>
                  </a:cubicBezTo>
                  <a:cubicBezTo>
                    <a:pt x="11" y="5"/>
                    <a:pt x="11" y="5"/>
                    <a:pt x="11" y="5"/>
                  </a:cubicBezTo>
                  <a:cubicBezTo>
                    <a:pt x="6" y="5"/>
                    <a:pt x="6" y="5"/>
                    <a:pt x="6" y="5"/>
                  </a:cubicBezTo>
                  <a:cubicBezTo>
                    <a:pt x="3" y="5"/>
                    <a:pt x="0" y="7"/>
                    <a:pt x="0" y="10"/>
                  </a:cubicBezTo>
                  <a:cubicBezTo>
                    <a:pt x="0" y="80"/>
                    <a:pt x="0" y="80"/>
                    <a:pt x="0" y="80"/>
                  </a:cubicBezTo>
                  <a:cubicBezTo>
                    <a:pt x="0" y="83"/>
                    <a:pt x="3" y="85"/>
                    <a:pt x="6" y="85"/>
                  </a:cubicBezTo>
                  <a:cubicBezTo>
                    <a:pt x="62" y="85"/>
                    <a:pt x="62" y="85"/>
                    <a:pt x="62" y="85"/>
                  </a:cubicBezTo>
                  <a:cubicBezTo>
                    <a:pt x="65" y="85"/>
                    <a:pt x="68" y="83"/>
                    <a:pt x="68" y="80"/>
                  </a:cubicBezTo>
                  <a:cubicBezTo>
                    <a:pt x="68" y="10"/>
                    <a:pt x="68" y="10"/>
                    <a:pt x="68" y="10"/>
                  </a:cubicBezTo>
                  <a:cubicBezTo>
                    <a:pt x="68" y="7"/>
                    <a:pt x="65" y="5"/>
                    <a:pt x="62" y="5"/>
                  </a:cubicBezTo>
                  <a:close/>
                  <a:moveTo>
                    <a:pt x="6" y="80"/>
                  </a:moveTo>
                  <a:cubicBezTo>
                    <a:pt x="6" y="24"/>
                    <a:pt x="6" y="24"/>
                    <a:pt x="6" y="24"/>
                  </a:cubicBezTo>
                  <a:cubicBezTo>
                    <a:pt x="44" y="24"/>
                    <a:pt x="44" y="24"/>
                    <a:pt x="44" y="24"/>
                  </a:cubicBezTo>
                  <a:cubicBezTo>
                    <a:pt x="45" y="24"/>
                    <a:pt x="46" y="23"/>
                    <a:pt x="46" y="22"/>
                  </a:cubicBezTo>
                  <a:cubicBezTo>
                    <a:pt x="46" y="21"/>
                    <a:pt x="45" y="20"/>
                    <a:pt x="44" y="20"/>
                  </a:cubicBezTo>
                  <a:cubicBezTo>
                    <a:pt x="6" y="20"/>
                    <a:pt x="6" y="20"/>
                    <a:pt x="6" y="20"/>
                  </a:cubicBezTo>
                  <a:cubicBezTo>
                    <a:pt x="6" y="10"/>
                    <a:pt x="6" y="10"/>
                    <a:pt x="6" y="10"/>
                  </a:cubicBezTo>
                  <a:cubicBezTo>
                    <a:pt x="11" y="10"/>
                    <a:pt x="11" y="10"/>
                    <a:pt x="11" y="10"/>
                  </a:cubicBezTo>
                  <a:cubicBezTo>
                    <a:pt x="11" y="14"/>
                    <a:pt x="11" y="14"/>
                    <a:pt x="11" y="14"/>
                  </a:cubicBezTo>
                  <a:cubicBezTo>
                    <a:pt x="11" y="15"/>
                    <a:pt x="11" y="16"/>
                    <a:pt x="12" y="16"/>
                  </a:cubicBezTo>
                  <a:cubicBezTo>
                    <a:pt x="13" y="16"/>
                    <a:pt x="14" y="15"/>
                    <a:pt x="14" y="14"/>
                  </a:cubicBezTo>
                  <a:cubicBezTo>
                    <a:pt x="14" y="10"/>
                    <a:pt x="14" y="10"/>
                    <a:pt x="14" y="10"/>
                  </a:cubicBezTo>
                  <a:cubicBezTo>
                    <a:pt x="19" y="10"/>
                    <a:pt x="19" y="10"/>
                    <a:pt x="19" y="10"/>
                  </a:cubicBezTo>
                  <a:cubicBezTo>
                    <a:pt x="19" y="14"/>
                    <a:pt x="19" y="14"/>
                    <a:pt x="19" y="14"/>
                  </a:cubicBezTo>
                  <a:cubicBezTo>
                    <a:pt x="19" y="15"/>
                    <a:pt x="20" y="16"/>
                    <a:pt x="21" y="16"/>
                  </a:cubicBezTo>
                  <a:cubicBezTo>
                    <a:pt x="22" y="16"/>
                    <a:pt x="23" y="15"/>
                    <a:pt x="23" y="14"/>
                  </a:cubicBezTo>
                  <a:cubicBezTo>
                    <a:pt x="23" y="10"/>
                    <a:pt x="23" y="10"/>
                    <a:pt x="23" y="10"/>
                  </a:cubicBezTo>
                  <a:cubicBezTo>
                    <a:pt x="28" y="10"/>
                    <a:pt x="28" y="10"/>
                    <a:pt x="28" y="10"/>
                  </a:cubicBezTo>
                  <a:cubicBezTo>
                    <a:pt x="28" y="14"/>
                    <a:pt x="28" y="14"/>
                    <a:pt x="28" y="14"/>
                  </a:cubicBezTo>
                  <a:cubicBezTo>
                    <a:pt x="28" y="15"/>
                    <a:pt x="29" y="16"/>
                    <a:pt x="30" y="16"/>
                  </a:cubicBezTo>
                  <a:cubicBezTo>
                    <a:pt x="31" y="16"/>
                    <a:pt x="31" y="15"/>
                    <a:pt x="31" y="14"/>
                  </a:cubicBezTo>
                  <a:cubicBezTo>
                    <a:pt x="31" y="10"/>
                    <a:pt x="31" y="10"/>
                    <a:pt x="31" y="10"/>
                  </a:cubicBezTo>
                  <a:cubicBezTo>
                    <a:pt x="36" y="10"/>
                    <a:pt x="36" y="10"/>
                    <a:pt x="36" y="10"/>
                  </a:cubicBezTo>
                  <a:cubicBezTo>
                    <a:pt x="36" y="14"/>
                    <a:pt x="36" y="14"/>
                    <a:pt x="36" y="14"/>
                  </a:cubicBezTo>
                  <a:cubicBezTo>
                    <a:pt x="36" y="15"/>
                    <a:pt x="37" y="16"/>
                    <a:pt x="38" y="16"/>
                  </a:cubicBezTo>
                  <a:cubicBezTo>
                    <a:pt x="39" y="16"/>
                    <a:pt x="40" y="15"/>
                    <a:pt x="40" y="14"/>
                  </a:cubicBezTo>
                  <a:cubicBezTo>
                    <a:pt x="40" y="10"/>
                    <a:pt x="40" y="10"/>
                    <a:pt x="40" y="10"/>
                  </a:cubicBezTo>
                  <a:cubicBezTo>
                    <a:pt x="45" y="10"/>
                    <a:pt x="45" y="10"/>
                    <a:pt x="45" y="10"/>
                  </a:cubicBezTo>
                  <a:cubicBezTo>
                    <a:pt x="45" y="14"/>
                    <a:pt x="45" y="14"/>
                    <a:pt x="45" y="14"/>
                  </a:cubicBezTo>
                  <a:cubicBezTo>
                    <a:pt x="45" y="15"/>
                    <a:pt x="46" y="16"/>
                    <a:pt x="47" y="16"/>
                  </a:cubicBezTo>
                  <a:cubicBezTo>
                    <a:pt x="48" y="16"/>
                    <a:pt x="49" y="15"/>
                    <a:pt x="49" y="14"/>
                  </a:cubicBezTo>
                  <a:cubicBezTo>
                    <a:pt x="49" y="10"/>
                    <a:pt x="49" y="10"/>
                    <a:pt x="49" y="10"/>
                  </a:cubicBezTo>
                  <a:cubicBezTo>
                    <a:pt x="53" y="10"/>
                    <a:pt x="53" y="10"/>
                    <a:pt x="53" y="10"/>
                  </a:cubicBezTo>
                  <a:cubicBezTo>
                    <a:pt x="53" y="14"/>
                    <a:pt x="53" y="14"/>
                    <a:pt x="53" y="14"/>
                  </a:cubicBezTo>
                  <a:cubicBezTo>
                    <a:pt x="53" y="15"/>
                    <a:pt x="54" y="16"/>
                    <a:pt x="55" y="16"/>
                  </a:cubicBezTo>
                  <a:cubicBezTo>
                    <a:pt x="56" y="16"/>
                    <a:pt x="57" y="15"/>
                    <a:pt x="57" y="14"/>
                  </a:cubicBezTo>
                  <a:cubicBezTo>
                    <a:pt x="57" y="10"/>
                    <a:pt x="57" y="10"/>
                    <a:pt x="57" y="10"/>
                  </a:cubicBezTo>
                  <a:cubicBezTo>
                    <a:pt x="62" y="10"/>
                    <a:pt x="62" y="10"/>
                    <a:pt x="62" y="10"/>
                  </a:cubicBezTo>
                  <a:cubicBezTo>
                    <a:pt x="62" y="20"/>
                    <a:pt x="62" y="20"/>
                    <a:pt x="62" y="20"/>
                  </a:cubicBezTo>
                  <a:cubicBezTo>
                    <a:pt x="54" y="20"/>
                    <a:pt x="54" y="20"/>
                    <a:pt x="54" y="20"/>
                  </a:cubicBezTo>
                  <a:cubicBezTo>
                    <a:pt x="53" y="20"/>
                    <a:pt x="52" y="21"/>
                    <a:pt x="52" y="22"/>
                  </a:cubicBezTo>
                  <a:cubicBezTo>
                    <a:pt x="52" y="23"/>
                    <a:pt x="53" y="24"/>
                    <a:pt x="54" y="24"/>
                  </a:cubicBezTo>
                  <a:cubicBezTo>
                    <a:pt x="62" y="24"/>
                    <a:pt x="62" y="24"/>
                    <a:pt x="62" y="24"/>
                  </a:cubicBezTo>
                  <a:cubicBezTo>
                    <a:pt x="62" y="80"/>
                    <a:pt x="62" y="80"/>
                    <a:pt x="62" y="80"/>
                  </a:cubicBezTo>
                  <a:lnTo>
                    <a:pt x="6" y="80"/>
                  </a:lnTo>
                  <a:close/>
                </a:path>
              </a:pathLst>
            </a:custGeom>
            <a:solidFill>
              <a:srgbClr val="969696"/>
            </a:solidFill>
            <a:ln>
              <a:noFill/>
            </a:ln>
            <a:extLst>
              <a:ext uri="{91240B29-F687-4F45-9708-019B960494DF}">
                <a14:hiddenLine xmlns:a14="http://schemas.microsoft.com/office/drawing/2010/main" w="9525">
                  <a:solidFill>
                    <a:srgbClr val="000000"/>
                  </a:solidFill>
                  <a:bevel/>
                </a14:hiddenLine>
              </a:ext>
            </a:extLst>
          </p:spPr>
          <p:txBody>
            <a:bodyPr lIns="128580" tIns="64290" rIns="128580" bIns="64290"/>
            <a:lstStyle/>
            <a:p>
              <a:endParaRPr lang="zh-CN" altLang="zh-CN">
                <a:solidFill>
                  <a:schemeClr val="bg1"/>
                </a:solidFill>
                <a:sym typeface="Calibri" panose="020F0502020204030204" pitchFamily="34" charset="0"/>
              </a:endParaRPr>
            </a:p>
          </p:txBody>
        </p:sp>
        <p:sp>
          <p:nvSpPr>
            <p:cNvPr id="30754" name="Freeform 54"/>
            <p:cNvSpPr>
              <a:spLocks noChangeArrowheads="1"/>
            </p:cNvSpPr>
            <p:nvPr/>
          </p:nvSpPr>
          <p:spPr bwMode="auto">
            <a:xfrm>
              <a:off x="76200" y="90488"/>
              <a:ext cx="65088" cy="11113"/>
            </a:xfrm>
            <a:custGeom>
              <a:avLst/>
              <a:gdLst>
                <a:gd name="T0" fmla="*/ 23 w 25"/>
                <a:gd name="T1" fmla="*/ 0 h 4"/>
                <a:gd name="T2" fmla="*/ 1 w 25"/>
                <a:gd name="T3" fmla="*/ 0 h 4"/>
                <a:gd name="T4" fmla="*/ 0 w 25"/>
                <a:gd name="T5" fmla="*/ 2 h 4"/>
                <a:gd name="T6" fmla="*/ 1 w 25"/>
                <a:gd name="T7" fmla="*/ 4 h 4"/>
                <a:gd name="T8" fmla="*/ 23 w 25"/>
                <a:gd name="T9" fmla="*/ 4 h 4"/>
                <a:gd name="T10" fmla="*/ 25 w 25"/>
                <a:gd name="T11" fmla="*/ 2 h 4"/>
                <a:gd name="T12" fmla="*/ 23 w 25"/>
                <a:gd name="T13" fmla="*/ 0 h 4"/>
                <a:gd name="T14" fmla="*/ 0 60000 65536"/>
                <a:gd name="T15" fmla="*/ 0 60000 65536"/>
                <a:gd name="T16" fmla="*/ 0 60000 65536"/>
                <a:gd name="T17" fmla="*/ 0 60000 65536"/>
                <a:gd name="T18" fmla="*/ 0 60000 65536"/>
                <a:gd name="T19" fmla="*/ 0 60000 65536"/>
                <a:gd name="T20" fmla="*/ 0 60000 65536"/>
                <a:gd name="T21" fmla="*/ 0 w 25"/>
                <a:gd name="T22" fmla="*/ 0 h 4"/>
                <a:gd name="T23" fmla="*/ 25 w 25"/>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 h="4">
                  <a:moveTo>
                    <a:pt x="23" y="0"/>
                  </a:moveTo>
                  <a:cubicBezTo>
                    <a:pt x="1" y="0"/>
                    <a:pt x="1" y="0"/>
                    <a:pt x="1" y="0"/>
                  </a:cubicBezTo>
                  <a:cubicBezTo>
                    <a:pt x="0" y="0"/>
                    <a:pt x="0" y="1"/>
                    <a:pt x="0" y="2"/>
                  </a:cubicBezTo>
                  <a:cubicBezTo>
                    <a:pt x="0" y="3"/>
                    <a:pt x="0" y="4"/>
                    <a:pt x="1" y="4"/>
                  </a:cubicBezTo>
                  <a:cubicBezTo>
                    <a:pt x="23" y="4"/>
                    <a:pt x="23" y="4"/>
                    <a:pt x="23" y="4"/>
                  </a:cubicBezTo>
                  <a:cubicBezTo>
                    <a:pt x="24" y="4"/>
                    <a:pt x="25" y="3"/>
                    <a:pt x="25" y="2"/>
                  </a:cubicBezTo>
                  <a:cubicBezTo>
                    <a:pt x="25" y="1"/>
                    <a:pt x="24" y="0"/>
                    <a:pt x="23" y="0"/>
                  </a:cubicBezTo>
                  <a:close/>
                </a:path>
              </a:pathLst>
            </a:custGeom>
            <a:solidFill>
              <a:srgbClr val="969696"/>
            </a:solidFill>
            <a:ln>
              <a:noFill/>
            </a:ln>
            <a:extLst>
              <a:ext uri="{91240B29-F687-4F45-9708-019B960494DF}">
                <a14:hiddenLine xmlns:a14="http://schemas.microsoft.com/office/drawing/2010/main" w="9525">
                  <a:solidFill>
                    <a:srgbClr val="000000"/>
                  </a:solidFill>
                  <a:bevel/>
                </a14:hiddenLine>
              </a:ext>
            </a:extLst>
          </p:spPr>
          <p:txBody>
            <a:bodyPr lIns="128580" tIns="64290" rIns="128580" bIns="64290"/>
            <a:lstStyle/>
            <a:p>
              <a:endParaRPr lang="zh-CN" altLang="zh-CN">
                <a:solidFill>
                  <a:schemeClr val="bg1"/>
                </a:solidFill>
                <a:sym typeface="Calibri" panose="020F0502020204030204" pitchFamily="34" charset="0"/>
              </a:endParaRPr>
            </a:p>
          </p:txBody>
        </p:sp>
        <p:sp>
          <p:nvSpPr>
            <p:cNvPr id="30755" name="Freeform 55"/>
            <p:cNvSpPr>
              <a:spLocks noChangeArrowheads="1"/>
            </p:cNvSpPr>
            <p:nvPr/>
          </p:nvSpPr>
          <p:spPr bwMode="auto">
            <a:xfrm>
              <a:off x="33338" y="90488"/>
              <a:ext cx="25400" cy="11113"/>
            </a:xfrm>
            <a:custGeom>
              <a:avLst/>
              <a:gdLst>
                <a:gd name="T0" fmla="*/ 8 w 10"/>
                <a:gd name="T1" fmla="*/ 0 h 4"/>
                <a:gd name="T2" fmla="*/ 1 w 10"/>
                <a:gd name="T3" fmla="*/ 0 h 4"/>
                <a:gd name="T4" fmla="*/ 0 w 10"/>
                <a:gd name="T5" fmla="*/ 2 h 4"/>
                <a:gd name="T6" fmla="*/ 1 w 10"/>
                <a:gd name="T7" fmla="*/ 4 h 4"/>
                <a:gd name="T8" fmla="*/ 8 w 10"/>
                <a:gd name="T9" fmla="*/ 4 h 4"/>
                <a:gd name="T10" fmla="*/ 10 w 10"/>
                <a:gd name="T11" fmla="*/ 2 h 4"/>
                <a:gd name="T12" fmla="*/ 8 w 10"/>
                <a:gd name="T13" fmla="*/ 0 h 4"/>
                <a:gd name="T14" fmla="*/ 0 60000 65536"/>
                <a:gd name="T15" fmla="*/ 0 60000 65536"/>
                <a:gd name="T16" fmla="*/ 0 60000 65536"/>
                <a:gd name="T17" fmla="*/ 0 60000 65536"/>
                <a:gd name="T18" fmla="*/ 0 60000 65536"/>
                <a:gd name="T19" fmla="*/ 0 60000 65536"/>
                <a:gd name="T20" fmla="*/ 0 60000 65536"/>
                <a:gd name="T21" fmla="*/ 0 w 10"/>
                <a:gd name="T22" fmla="*/ 0 h 4"/>
                <a:gd name="T23" fmla="*/ 10 w 10"/>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 h="4">
                  <a:moveTo>
                    <a:pt x="8" y="0"/>
                  </a:moveTo>
                  <a:cubicBezTo>
                    <a:pt x="1" y="0"/>
                    <a:pt x="1" y="0"/>
                    <a:pt x="1" y="0"/>
                  </a:cubicBezTo>
                  <a:cubicBezTo>
                    <a:pt x="0" y="0"/>
                    <a:pt x="0" y="1"/>
                    <a:pt x="0" y="2"/>
                  </a:cubicBezTo>
                  <a:cubicBezTo>
                    <a:pt x="0" y="3"/>
                    <a:pt x="0" y="4"/>
                    <a:pt x="1" y="4"/>
                  </a:cubicBezTo>
                  <a:cubicBezTo>
                    <a:pt x="8" y="4"/>
                    <a:pt x="8" y="4"/>
                    <a:pt x="8" y="4"/>
                  </a:cubicBezTo>
                  <a:cubicBezTo>
                    <a:pt x="9" y="4"/>
                    <a:pt x="10" y="3"/>
                    <a:pt x="10" y="2"/>
                  </a:cubicBezTo>
                  <a:cubicBezTo>
                    <a:pt x="10" y="1"/>
                    <a:pt x="9" y="0"/>
                    <a:pt x="8" y="0"/>
                  </a:cubicBezTo>
                  <a:close/>
                </a:path>
              </a:pathLst>
            </a:custGeom>
            <a:solidFill>
              <a:srgbClr val="969696"/>
            </a:solidFill>
            <a:ln>
              <a:noFill/>
            </a:ln>
            <a:extLst>
              <a:ext uri="{91240B29-F687-4F45-9708-019B960494DF}">
                <a14:hiddenLine xmlns:a14="http://schemas.microsoft.com/office/drawing/2010/main" w="9525">
                  <a:solidFill>
                    <a:srgbClr val="000000"/>
                  </a:solidFill>
                  <a:bevel/>
                </a14:hiddenLine>
              </a:ext>
            </a:extLst>
          </p:spPr>
          <p:txBody>
            <a:bodyPr lIns="128580" tIns="64290" rIns="128580" bIns="64290"/>
            <a:lstStyle/>
            <a:p>
              <a:endParaRPr lang="zh-CN" altLang="zh-CN">
                <a:solidFill>
                  <a:schemeClr val="bg1"/>
                </a:solidFill>
                <a:sym typeface="Calibri" panose="020F0502020204030204" pitchFamily="34" charset="0"/>
              </a:endParaRPr>
            </a:p>
          </p:txBody>
        </p:sp>
        <p:sp>
          <p:nvSpPr>
            <p:cNvPr id="30756" name="Freeform 56"/>
            <p:cNvSpPr>
              <a:spLocks noChangeArrowheads="1"/>
            </p:cNvSpPr>
            <p:nvPr/>
          </p:nvSpPr>
          <p:spPr bwMode="auto">
            <a:xfrm>
              <a:off x="76200" y="115888"/>
              <a:ext cx="65088" cy="7938"/>
            </a:xfrm>
            <a:custGeom>
              <a:avLst/>
              <a:gdLst>
                <a:gd name="T0" fmla="*/ 23 w 25"/>
                <a:gd name="T1" fmla="*/ 0 h 3"/>
                <a:gd name="T2" fmla="*/ 1 w 25"/>
                <a:gd name="T3" fmla="*/ 0 h 3"/>
                <a:gd name="T4" fmla="*/ 0 w 25"/>
                <a:gd name="T5" fmla="*/ 2 h 3"/>
                <a:gd name="T6" fmla="*/ 1 w 25"/>
                <a:gd name="T7" fmla="*/ 3 h 3"/>
                <a:gd name="T8" fmla="*/ 23 w 25"/>
                <a:gd name="T9" fmla="*/ 3 h 3"/>
                <a:gd name="T10" fmla="*/ 25 w 25"/>
                <a:gd name="T11" fmla="*/ 2 h 3"/>
                <a:gd name="T12" fmla="*/ 23 w 25"/>
                <a:gd name="T13" fmla="*/ 0 h 3"/>
                <a:gd name="T14" fmla="*/ 0 60000 65536"/>
                <a:gd name="T15" fmla="*/ 0 60000 65536"/>
                <a:gd name="T16" fmla="*/ 0 60000 65536"/>
                <a:gd name="T17" fmla="*/ 0 60000 65536"/>
                <a:gd name="T18" fmla="*/ 0 60000 65536"/>
                <a:gd name="T19" fmla="*/ 0 60000 65536"/>
                <a:gd name="T20" fmla="*/ 0 60000 65536"/>
                <a:gd name="T21" fmla="*/ 0 w 25"/>
                <a:gd name="T22" fmla="*/ 0 h 3"/>
                <a:gd name="T23" fmla="*/ 25 w 25"/>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 h="3">
                  <a:moveTo>
                    <a:pt x="23" y="0"/>
                  </a:moveTo>
                  <a:cubicBezTo>
                    <a:pt x="1" y="0"/>
                    <a:pt x="1" y="0"/>
                    <a:pt x="1" y="0"/>
                  </a:cubicBezTo>
                  <a:cubicBezTo>
                    <a:pt x="0" y="0"/>
                    <a:pt x="0" y="1"/>
                    <a:pt x="0" y="2"/>
                  </a:cubicBezTo>
                  <a:cubicBezTo>
                    <a:pt x="0" y="3"/>
                    <a:pt x="0" y="3"/>
                    <a:pt x="1" y="3"/>
                  </a:cubicBezTo>
                  <a:cubicBezTo>
                    <a:pt x="23" y="3"/>
                    <a:pt x="23" y="3"/>
                    <a:pt x="23" y="3"/>
                  </a:cubicBezTo>
                  <a:cubicBezTo>
                    <a:pt x="24" y="3"/>
                    <a:pt x="25" y="3"/>
                    <a:pt x="25" y="2"/>
                  </a:cubicBezTo>
                  <a:cubicBezTo>
                    <a:pt x="25" y="1"/>
                    <a:pt x="24" y="0"/>
                    <a:pt x="23" y="0"/>
                  </a:cubicBezTo>
                  <a:close/>
                </a:path>
              </a:pathLst>
            </a:custGeom>
            <a:solidFill>
              <a:srgbClr val="969696"/>
            </a:solidFill>
            <a:ln>
              <a:noFill/>
            </a:ln>
            <a:extLst>
              <a:ext uri="{91240B29-F687-4F45-9708-019B960494DF}">
                <a14:hiddenLine xmlns:a14="http://schemas.microsoft.com/office/drawing/2010/main" w="9525">
                  <a:solidFill>
                    <a:srgbClr val="000000"/>
                  </a:solidFill>
                  <a:bevel/>
                </a14:hiddenLine>
              </a:ext>
            </a:extLst>
          </p:spPr>
          <p:txBody>
            <a:bodyPr lIns="128580" tIns="64290" rIns="128580" bIns="64290"/>
            <a:lstStyle/>
            <a:p>
              <a:endParaRPr lang="zh-CN" altLang="zh-CN">
                <a:solidFill>
                  <a:schemeClr val="bg1"/>
                </a:solidFill>
                <a:sym typeface="Calibri" panose="020F0502020204030204" pitchFamily="34" charset="0"/>
              </a:endParaRPr>
            </a:p>
          </p:txBody>
        </p:sp>
        <p:sp>
          <p:nvSpPr>
            <p:cNvPr id="30757" name="Freeform 57"/>
            <p:cNvSpPr>
              <a:spLocks noChangeArrowheads="1"/>
            </p:cNvSpPr>
            <p:nvPr/>
          </p:nvSpPr>
          <p:spPr bwMode="auto">
            <a:xfrm>
              <a:off x="33338" y="115888"/>
              <a:ext cx="25400" cy="7938"/>
            </a:xfrm>
            <a:custGeom>
              <a:avLst/>
              <a:gdLst>
                <a:gd name="T0" fmla="*/ 8 w 10"/>
                <a:gd name="T1" fmla="*/ 0 h 3"/>
                <a:gd name="T2" fmla="*/ 1 w 10"/>
                <a:gd name="T3" fmla="*/ 0 h 3"/>
                <a:gd name="T4" fmla="*/ 0 w 10"/>
                <a:gd name="T5" fmla="*/ 2 h 3"/>
                <a:gd name="T6" fmla="*/ 1 w 10"/>
                <a:gd name="T7" fmla="*/ 3 h 3"/>
                <a:gd name="T8" fmla="*/ 8 w 10"/>
                <a:gd name="T9" fmla="*/ 3 h 3"/>
                <a:gd name="T10" fmla="*/ 10 w 10"/>
                <a:gd name="T11" fmla="*/ 2 h 3"/>
                <a:gd name="T12" fmla="*/ 8 w 10"/>
                <a:gd name="T13" fmla="*/ 0 h 3"/>
                <a:gd name="T14" fmla="*/ 0 60000 65536"/>
                <a:gd name="T15" fmla="*/ 0 60000 65536"/>
                <a:gd name="T16" fmla="*/ 0 60000 65536"/>
                <a:gd name="T17" fmla="*/ 0 60000 65536"/>
                <a:gd name="T18" fmla="*/ 0 60000 65536"/>
                <a:gd name="T19" fmla="*/ 0 60000 65536"/>
                <a:gd name="T20" fmla="*/ 0 60000 65536"/>
                <a:gd name="T21" fmla="*/ 0 w 10"/>
                <a:gd name="T22" fmla="*/ 0 h 3"/>
                <a:gd name="T23" fmla="*/ 10 w 10"/>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 h="3">
                  <a:moveTo>
                    <a:pt x="8" y="0"/>
                  </a:moveTo>
                  <a:cubicBezTo>
                    <a:pt x="1" y="0"/>
                    <a:pt x="1" y="0"/>
                    <a:pt x="1" y="0"/>
                  </a:cubicBezTo>
                  <a:cubicBezTo>
                    <a:pt x="0" y="0"/>
                    <a:pt x="0" y="1"/>
                    <a:pt x="0" y="2"/>
                  </a:cubicBezTo>
                  <a:cubicBezTo>
                    <a:pt x="0" y="3"/>
                    <a:pt x="0" y="3"/>
                    <a:pt x="1" y="3"/>
                  </a:cubicBezTo>
                  <a:cubicBezTo>
                    <a:pt x="8" y="3"/>
                    <a:pt x="8" y="3"/>
                    <a:pt x="8" y="3"/>
                  </a:cubicBezTo>
                  <a:cubicBezTo>
                    <a:pt x="9" y="3"/>
                    <a:pt x="10" y="3"/>
                    <a:pt x="10" y="2"/>
                  </a:cubicBezTo>
                  <a:cubicBezTo>
                    <a:pt x="10" y="1"/>
                    <a:pt x="9" y="0"/>
                    <a:pt x="8" y="0"/>
                  </a:cubicBezTo>
                  <a:close/>
                </a:path>
              </a:pathLst>
            </a:custGeom>
            <a:solidFill>
              <a:srgbClr val="969696"/>
            </a:solidFill>
            <a:ln>
              <a:noFill/>
            </a:ln>
            <a:extLst>
              <a:ext uri="{91240B29-F687-4F45-9708-019B960494DF}">
                <a14:hiddenLine xmlns:a14="http://schemas.microsoft.com/office/drawing/2010/main" w="9525">
                  <a:solidFill>
                    <a:srgbClr val="000000"/>
                  </a:solidFill>
                  <a:bevel/>
                </a14:hiddenLine>
              </a:ext>
            </a:extLst>
          </p:spPr>
          <p:txBody>
            <a:bodyPr lIns="128580" tIns="64290" rIns="128580" bIns="64290"/>
            <a:lstStyle/>
            <a:p>
              <a:endParaRPr lang="zh-CN" altLang="zh-CN">
                <a:solidFill>
                  <a:schemeClr val="bg1"/>
                </a:solidFill>
                <a:sym typeface="Calibri" panose="020F0502020204030204" pitchFamily="34" charset="0"/>
              </a:endParaRPr>
            </a:p>
          </p:txBody>
        </p:sp>
        <p:sp>
          <p:nvSpPr>
            <p:cNvPr id="30758" name="Freeform 58"/>
            <p:cNvSpPr>
              <a:spLocks noChangeArrowheads="1"/>
            </p:cNvSpPr>
            <p:nvPr/>
          </p:nvSpPr>
          <p:spPr bwMode="auto">
            <a:xfrm>
              <a:off x="76200" y="141288"/>
              <a:ext cx="65088" cy="7938"/>
            </a:xfrm>
            <a:custGeom>
              <a:avLst/>
              <a:gdLst>
                <a:gd name="T0" fmla="*/ 23 w 25"/>
                <a:gd name="T1" fmla="*/ 0 h 3"/>
                <a:gd name="T2" fmla="*/ 1 w 25"/>
                <a:gd name="T3" fmla="*/ 0 h 3"/>
                <a:gd name="T4" fmla="*/ 0 w 25"/>
                <a:gd name="T5" fmla="*/ 2 h 3"/>
                <a:gd name="T6" fmla="*/ 1 w 25"/>
                <a:gd name="T7" fmla="*/ 3 h 3"/>
                <a:gd name="T8" fmla="*/ 23 w 25"/>
                <a:gd name="T9" fmla="*/ 3 h 3"/>
                <a:gd name="T10" fmla="*/ 25 w 25"/>
                <a:gd name="T11" fmla="*/ 2 h 3"/>
                <a:gd name="T12" fmla="*/ 23 w 25"/>
                <a:gd name="T13" fmla="*/ 0 h 3"/>
                <a:gd name="T14" fmla="*/ 0 60000 65536"/>
                <a:gd name="T15" fmla="*/ 0 60000 65536"/>
                <a:gd name="T16" fmla="*/ 0 60000 65536"/>
                <a:gd name="T17" fmla="*/ 0 60000 65536"/>
                <a:gd name="T18" fmla="*/ 0 60000 65536"/>
                <a:gd name="T19" fmla="*/ 0 60000 65536"/>
                <a:gd name="T20" fmla="*/ 0 60000 65536"/>
                <a:gd name="T21" fmla="*/ 0 w 25"/>
                <a:gd name="T22" fmla="*/ 0 h 3"/>
                <a:gd name="T23" fmla="*/ 25 w 25"/>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 h="3">
                  <a:moveTo>
                    <a:pt x="23" y="0"/>
                  </a:moveTo>
                  <a:cubicBezTo>
                    <a:pt x="1" y="0"/>
                    <a:pt x="1" y="0"/>
                    <a:pt x="1" y="0"/>
                  </a:cubicBezTo>
                  <a:cubicBezTo>
                    <a:pt x="0" y="0"/>
                    <a:pt x="0" y="1"/>
                    <a:pt x="0" y="2"/>
                  </a:cubicBezTo>
                  <a:cubicBezTo>
                    <a:pt x="0" y="3"/>
                    <a:pt x="0" y="3"/>
                    <a:pt x="1" y="3"/>
                  </a:cubicBezTo>
                  <a:cubicBezTo>
                    <a:pt x="23" y="3"/>
                    <a:pt x="23" y="3"/>
                    <a:pt x="23" y="3"/>
                  </a:cubicBezTo>
                  <a:cubicBezTo>
                    <a:pt x="24" y="3"/>
                    <a:pt x="25" y="3"/>
                    <a:pt x="25" y="2"/>
                  </a:cubicBezTo>
                  <a:cubicBezTo>
                    <a:pt x="25" y="1"/>
                    <a:pt x="24" y="0"/>
                    <a:pt x="23" y="0"/>
                  </a:cubicBezTo>
                  <a:close/>
                </a:path>
              </a:pathLst>
            </a:custGeom>
            <a:solidFill>
              <a:srgbClr val="969696"/>
            </a:solidFill>
            <a:ln>
              <a:noFill/>
            </a:ln>
            <a:extLst>
              <a:ext uri="{91240B29-F687-4F45-9708-019B960494DF}">
                <a14:hiddenLine xmlns:a14="http://schemas.microsoft.com/office/drawing/2010/main" w="9525">
                  <a:solidFill>
                    <a:srgbClr val="000000"/>
                  </a:solidFill>
                  <a:bevel/>
                </a14:hiddenLine>
              </a:ext>
            </a:extLst>
          </p:spPr>
          <p:txBody>
            <a:bodyPr lIns="128580" tIns="64290" rIns="128580" bIns="64290"/>
            <a:lstStyle/>
            <a:p>
              <a:endParaRPr lang="zh-CN" altLang="zh-CN">
                <a:solidFill>
                  <a:schemeClr val="bg1"/>
                </a:solidFill>
                <a:sym typeface="Calibri" panose="020F0502020204030204" pitchFamily="34" charset="0"/>
              </a:endParaRPr>
            </a:p>
          </p:txBody>
        </p:sp>
        <p:sp>
          <p:nvSpPr>
            <p:cNvPr id="30759" name="Freeform 59"/>
            <p:cNvSpPr>
              <a:spLocks noChangeArrowheads="1"/>
            </p:cNvSpPr>
            <p:nvPr/>
          </p:nvSpPr>
          <p:spPr bwMode="auto">
            <a:xfrm>
              <a:off x="33338" y="141288"/>
              <a:ext cx="25400" cy="7938"/>
            </a:xfrm>
            <a:custGeom>
              <a:avLst/>
              <a:gdLst>
                <a:gd name="T0" fmla="*/ 8 w 10"/>
                <a:gd name="T1" fmla="*/ 0 h 3"/>
                <a:gd name="T2" fmla="*/ 1 w 10"/>
                <a:gd name="T3" fmla="*/ 0 h 3"/>
                <a:gd name="T4" fmla="*/ 0 w 10"/>
                <a:gd name="T5" fmla="*/ 2 h 3"/>
                <a:gd name="T6" fmla="*/ 1 w 10"/>
                <a:gd name="T7" fmla="*/ 3 h 3"/>
                <a:gd name="T8" fmla="*/ 8 w 10"/>
                <a:gd name="T9" fmla="*/ 3 h 3"/>
                <a:gd name="T10" fmla="*/ 10 w 10"/>
                <a:gd name="T11" fmla="*/ 2 h 3"/>
                <a:gd name="T12" fmla="*/ 8 w 10"/>
                <a:gd name="T13" fmla="*/ 0 h 3"/>
                <a:gd name="T14" fmla="*/ 0 60000 65536"/>
                <a:gd name="T15" fmla="*/ 0 60000 65536"/>
                <a:gd name="T16" fmla="*/ 0 60000 65536"/>
                <a:gd name="T17" fmla="*/ 0 60000 65536"/>
                <a:gd name="T18" fmla="*/ 0 60000 65536"/>
                <a:gd name="T19" fmla="*/ 0 60000 65536"/>
                <a:gd name="T20" fmla="*/ 0 60000 65536"/>
                <a:gd name="T21" fmla="*/ 0 w 10"/>
                <a:gd name="T22" fmla="*/ 0 h 3"/>
                <a:gd name="T23" fmla="*/ 10 w 10"/>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 h="3">
                  <a:moveTo>
                    <a:pt x="8" y="0"/>
                  </a:moveTo>
                  <a:cubicBezTo>
                    <a:pt x="1" y="0"/>
                    <a:pt x="1" y="0"/>
                    <a:pt x="1" y="0"/>
                  </a:cubicBezTo>
                  <a:cubicBezTo>
                    <a:pt x="0" y="0"/>
                    <a:pt x="0" y="1"/>
                    <a:pt x="0" y="2"/>
                  </a:cubicBezTo>
                  <a:cubicBezTo>
                    <a:pt x="0" y="3"/>
                    <a:pt x="0" y="3"/>
                    <a:pt x="1" y="3"/>
                  </a:cubicBezTo>
                  <a:cubicBezTo>
                    <a:pt x="8" y="3"/>
                    <a:pt x="8" y="3"/>
                    <a:pt x="8" y="3"/>
                  </a:cubicBezTo>
                  <a:cubicBezTo>
                    <a:pt x="9" y="3"/>
                    <a:pt x="10" y="3"/>
                    <a:pt x="10" y="2"/>
                  </a:cubicBezTo>
                  <a:cubicBezTo>
                    <a:pt x="10" y="1"/>
                    <a:pt x="9" y="0"/>
                    <a:pt x="8" y="0"/>
                  </a:cubicBezTo>
                  <a:close/>
                </a:path>
              </a:pathLst>
            </a:custGeom>
            <a:solidFill>
              <a:srgbClr val="969696"/>
            </a:solidFill>
            <a:ln>
              <a:noFill/>
            </a:ln>
            <a:extLst>
              <a:ext uri="{91240B29-F687-4F45-9708-019B960494DF}">
                <a14:hiddenLine xmlns:a14="http://schemas.microsoft.com/office/drawing/2010/main" w="9525">
                  <a:solidFill>
                    <a:srgbClr val="000000"/>
                  </a:solidFill>
                  <a:bevel/>
                </a14:hiddenLine>
              </a:ext>
            </a:extLst>
          </p:spPr>
          <p:txBody>
            <a:bodyPr lIns="128580" tIns="64290" rIns="128580" bIns="64290"/>
            <a:lstStyle/>
            <a:p>
              <a:endParaRPr lang="zh-CN" altLang="zh-CN">
                <a:solidFill>
                  <a:schemeClr val="bg1"/>
                </a:solidFill>
                <a:sym typeface="Calibri" panose="020F0502020204030204" pitchFamily="34" charset="0"/>
              </a:endParaRPr>
            </a:p>
          </p:txBody>
        </p:sp>
        <p:sp>
          <p:nvSpPr>
            <p:cNvPr id="30760" name="Freeform 60"/>
            <p:cNvSpPr>
              <a:spLocks noChangeArrowheads="1"/>
            </p:cNvSpPr>
            <p:nvPr/>
          </p:nvSpPr>
          <p:spPr bwMode="auto">
            <a:xfrm>
              <a:off x="76200" y="168275"/>
              <a:ext cx="65088" cy="9525"/>
            </a:xfrm>
            <a:custGeom>
              <a:avLst/>
              <a:gdLst>
                <a:gd name="T0" fmla="*/ 23 w 25"/>
                <a:gd name="T1" fmla="*/ 0 h 4"/>
                <a:gd name="T2" fmla="*/ 1 w 25"/>
                <a:gd name="T3" fmla="*/ 0 h 4"/>
                <a:gd name="T4" fmla="*/ 0 w 25"/>
                <a:gd name="T5" fmla="*/ 2 h 4"/>
                <a:gd name="T6" fmla="*/ 1 w 25"/>
                <a:gd name="T7" fmla="*/ 4 h 4"/>
                <a:gd name="T8" fmla="*/ 23 w 25"/>
                <a:gd name="T9" fmla="*/ 4 h 4"/>
                <a:gd name="T10" fmla="*/ 25 w 25"/>
                <a:gd name="T11" fmla="*/ 2 h 4"/>
                <a:gd name="T12" fmla="*/ 23 w 25"/>
                <a:gd name="T13" fmla="*/ 0 h 4"/>
                <a:gd name="T14" fmla="*/ 0 60000 65536"/>
                <a:gd name="T15" fmla="*/ 0 60000 65536"/>
                <a:gd name="T16" fmla="*/ 0 60000 65536"/>
                <a:gd name="T17" fmla="*/ 0 60000 65536"/>
                <a:gd name="T18" fmla="*/ 0 60000 65536"/>
                <a:gd name="T19" fmla="*/ 0 60000 65536"/>
                <a:gd name="T20" fmla="*/ 0 60000 65536"/>
                <a:gd name="T21" fmla="*/ 0 w 25"/>
                <a:gd name="T22" fmla="*/ 0 h 4"/>
                <a:gd name="T23" fmla="*/ 25 w 25"/>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 h="4">
                  <a:moveTo>
                    <a:pt x="23" y="0"/>
                  </a:moveTo>
                  <a:cubicBezTo>
                    <a:pt x="1" y="0"/>
                    <a:pt x="1" y="0"/>
                    <a:pt x="1" y="0"/>
                  </a:cubicBezTo>
                  <a:cubicBezTo>
                    <a:pt x="0" y="0"/>
                    <a:pt x="0" y="1"/>
                    <a:pt x="0" y="2"/>
                  </a:cubicBezTo>
                  <a:cubicBezTo>
                    <a:pt x="0" y="3"/>
                    <a:pt x="0" y="4"/>
                    <a:pt x="1" y="4"/>
                  </a:cubicBezTo>
                  <a:cubicBezTo>
                    <a:pt x="23" y="4"/>
                    <a:pt x="23" y="4"/>
                    <a:pt x="23" y="4"/>
                  </a:cubicBezTo>
                  <a:cubicBezTo>
                    <a:pt x="24" y="4"/>
                    <a:pt x="25" y="3"/>
                    <a:pt x="25" y="2"/>
                  </a:cubicBezTo>
                  <a:cubicBezTo>
                    <a:pt x="25" y="1"/>
                    <a:pt x="24" y="0"/>
                    <a:pt x="23" y="0"/>
                  </a:cubicBezTo>
                  <a:close/>
                </a:path>
              </a:pathLst>
            </a:custGeom>
            <a:solidFill>
              <a:srgbClr val="969696"/>
            </a:solidFill>
            <a:ln>
              <a:noFill/>
            </a:ln>
            <a:extLst>
              <a:ext uri="{91240B29-F687-4F45-9708-019B960494DF}">
                <a14:hiddenLine xmlns:a14="http://schemas.microsoft.com/office/drawing/2010/main" w="9525">
                  <a:solidFill>
                    <a:srgbClr val="000000"/>
                  </a:solidFill>
                  <a:bevel/>
                </a14:hiddenLine>
              </a:ext>
            </a:extLst>
          </p:spPr>
          <p:txBody>
            <a:bodyPr lIns="128580" tIns="64290" rIns="128580" bIns="64290"/>
            <a:lstStyle/>
            <a:p>
              <a:endParaRPr lang="zh-CN" altLang="zh-CN">
                <a:solidFill>
                  <a:schemeClr val="bg1"/>
                </a:solidFill>
                <a:sym typeface="Calibri" panose="020F0502020204030204" pitchFamily="34" charset="0"/>
              </a:endParaRPr>
            </a:p>
          </p:txBody>
        </p:sp>
        <p:sp>
          <p:nvSpPr>
            <p:cNvPr id="30761" name="Freeform 61"/>
            <p:cNvSpPr>
              <a:spLocks noChangeArrowheads="1"/>
            </p:cNvSpPr>
            <p:nvPr/>
          </p:nvSpPr>
          <p:spPr bwMode="auto">
            <a:xfrm>
              <a:off x="33338" y="168275"/>
              <a:ext cx="25400" cy="9525"/>
            </a:xfrm>
            <a:custGeom>
              <a:avLst/>
              <a:gdLst>
                <a:gd name="T0" fmla="*/ 8 w 10"/>
                <a:gd name="T1" fmla="*/ 0 h 4"/>
                <a:gd name="T2" fmla="*/ 1 w 10"/>
                <a:gd name="T3" fmla="*/ 0 h 4"/>
                <a:gd name="T4" fmla="*/ 0 w 10"/>
                <a:gd name="T5" fmla="*/ 2 h 4"/>
                <a:gd name="T6" fmla="*/ 1 w 10"/>
                <a:gd name="T7" fmla="*/ 4 h 4"/>
                <a:gd name="T8" fmla="*/ 8 w 10"/>
                <a:gd name="T9" fmla="*/ 4 h 4"/>
                <a:gd name="T10" fmla="*/ 10 w 10"/>
                <a:gd name="T11" fmla="*/ 2 h 4"/>
                <a:gd name="T12" fmla="*/ 8 w 10"/>
                <a:gd name="T13" fmla="*/ 0 h 4"/>
                <a:gd name="T14" fmla="*/ 0 60000 65536"/>
                <a:gd name="T15" fmla="*/ 0 60000 65536"/>
                <a:gd name="T16" fmla="*/ 0 60000 65536"/>
                <a:gd name="T17" fmla="*/ 0 60000 65536"/>
                <a:gd name="T18" fmla="*/ 0 60000 65536"/>
                <a:gd name="T19" fmla="*/ 0 60000 65536"/>
                <a:gd name="T20" fmla="*/ 0 60000 65536"/>
                <a:gd name="T21" fmla="*/ 0 w 10"/>
                <a:gd name="T22" fmla="*/ 0 h 4"/>
                <a:gd name="T23" fmla="*/ 10 w 10"/>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 h="4">
                  <a:moveTo>
                    <a:pt x="8" y="0"/>
                  </a:moveTo>
                  <a:cubicBezTo>
                    <a:pt x="1" y="0"/>
                    <a:pt x="1" y="0"/>
                    <a:pt x="1" y="0"/>
                  </a:cubicBezTo>
                  <a:cubicBezTo>
                    <a:pt x="0" y="0"/>
                    <a:pt x="0" y="1"/>
                    <a:pt x="0" y="2"/>
                  </a:cubicBezTo>
                  <a:cubicBezTo>
                    <a:pt x="0" y="3"/>
                    <a:pt x="0" y="4"/>
                    <a:pt x="1" y="4"/>
                  </a:cubicBezTo>
                  <a:cubicBezTo>
                    <a:pt x="8" y="4"/>
                    <a:pt x="8" y="4"/>
                    <a:pt x="8" y="4"/>
                  </a:cubicBezTo>
                  <a:cubicBezTo>
                    <a:pt x="9" y="4"/>
                    <a:pt x="10" y="3"/>
                    <a:pt x="10" y="2"/>
                  </a:cubicBezTo>
                  <a:cubicBezTo>
                    <a:pt x="10" y="1"/>
                    <a:pt x="9" y="0"/>
                    <a:pt x="8" y="0"/>
                  </a:cubicBezTo>
                  <a:close/>
                </a:path>
              </a:pathLst>
            </a:custGeom>
            <a:solidFill>
              <a:srgbClr val="969696"/>
            </a:solidFill>
            <a:ln>
              <a:noFill/>
            </a:ln>
            <a:extLst>
              <a:ext uri="{91240B29-F687-4F45-9708-019B960494DF}">
                <a14:hiddenLine xmlns:a14="http://schemas.microsoft.com/office/drawing/2010/main" w="9525">
                  <a:solidFill>
                    <a:srgbClr val="000000"/>
                  </a:solidFill>
                  <a:bevel/>
                </a14:hiddenLine>
              </a:ext>
            </a:extLst>
          </p:spPr>
          <p:txBody>
            <a:bodyPr lIns="128580" tIns="64290" rIns="128580" bIns="64290"/>
            <a:lstStyle/>
            <a:p>
              <a:endParaRPr lang="zh-CN" altLang="zh-CN">
                <a:solidFill>
                  <a:schemeClr val="bg1"/>
                </a:solidFill>
                <a:sym typeface="Calibri" panose="020F0502020204030204" pitchFamily="34" charset="0"/>
              </a:endParaRPr>
            </a:p>
          </p:txBody>
        </p:sp>
      </p:grpSp>
      <p:grpSp>
        <p:nvGrpSpPr>
          <p:cNvPr id="30762" name="Group 27"/>
          <p:cNvGrpSpPr/>
          <p:nvPr/>
        </p:nvGrpSpPr>
        <p:grpSpPr bwMode="auto">
          <a:xfrm>
            <a:off x="7451725" y="3448050"/>
            <a:ext cx="730250" cy="730250"/>
            <a:chOff x="0" y="0"/>
            <a:chExt cx="685800" cy="685800"/>
          </a:xfrm>
        </p:grpSpPr>
        <p:sp>
          <p:nvSpPr>
            <p:cNvPr id="30763" name="Rounded Rectangle 28"/>
            <p:cNvSpPr>
              <a:spLocks noChangeArrowheads="1"/>
            </p:cNvSpPr>
            <p:nvPr/>
          </p:nvSpPr>
          <p:spPr bwMode="auto">
            <a:xfrm>
              <a:off x="0" y="0"/>
              <a:ext cx="685800" cy="685800"/>
            </a:xfrm>
            <a:prstGeom prst="roundRect">
              <a:avLst>
                <a:gd name="adj" fmla="val 16667"/>
              </a:avLst>
            </a:prstGeom>
            <a:solidFill>
              <a:schemeClr val="accent1"/>
            </a:solidFill>
            <a:ln>
              <a:noFill/>
            </a:ln>
            <a:extLst>
              <a:ext uri="{91240B29-F687-4F45-9708-019B960494DF}">
                <a14:hiddenLine xmlns:a14="http://schemas.microsoft.com/office/drawing/2010/main" w="9525">
                  <a:solidFill>
                    <a:srgbClr val="000000"/>
                  </a:solidFill>
                  <a:bevel/>
                </a14:hiddenLine>
              </a:ext>
            </a:extLst>
          </p:spPr>
          <p:txBody>
            <a:bodyPr wrap="none" lIns="128580" tIns="64290" rIns="128580" bIns="64290" anchor="ctr" anchorCtr="1"/>
            <a:lstStyle/>
            <a:p>
              <a:pPr algn="ctr"/>
              <a:endParaRPr lang="zh-CN" altLang="zh-CN" sz="1600" b="1">
                <a:solidFill>
                  <a:schemeClr val="bg1"/>
                </a:solidFill>
                <a:sym typeface="Calibri" panose="020F0502020204030204" pitchFamily="34" charset="0"/>
              </a:endParaRPr>
            </a:p>
          </p:txBody>
        </p:sp>
        <p:sp>
          <p:nvSpPr>
            <p:cNvPr id="30764" name="Oval 29"/>
            <p:cNvSpPr>
              <a:spLocks noChangeArrowheads="1"/>
            </p:cNvSpPr>
            <p:nvPr/>
          </p:nvSpPr>
          <p:spPr bwMode="auto">
            <a:xfrm>
              <a:off x="76200" y="76200"/>
              <a:ext cx="533400" cy="533400"/>
            </a:xfrm>
            <a:prstGeom prst="ellipse">
              <a:avLst/>
            </a:pr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wrap="none" lIns="128580" tIns="64290" rIns="128580" bIns="64290" anchor="ctr" anchorCtr="1"/>
            <a:lstStyle/>
            <a:p>
              <a:pPr algn="ctr"/>
              <a:endParaRPr lang="zh-CN" altLang="zh-CN" sz="1600" b="1">
                <a:solidFill>
                  <a:schemeClr val="bg1"/>
                </a:solidFill>
                <a:sym typeface="Calibri" panose="020F0502020204030204" pitchFamily="34" charset="0"/>
              </a:endParaRPr>
            </a:p>
          </p:txBody>
        </p:sp>
      </p:grpSp>
      <p:grpSp>
        <p:nvGrpSpPr>
          <p:cNvPr id="30765" name="Group 30"/>
          <p:cNvGrpSpPr/>
          <p:nvPr/>
        </p:nvGrpSpPr>
        <p:grpSpPr bwMode="auto">
          <a:xfrm>
            <a:off x="7451725" y="4572000"/>
            <a:ext cx="730250" cy="730250"/>
            <a:chOff x="0" y="0"/>
            <a:chExt cx="685800" cy="685800"/>
          </a:xfrm>
        </p:grpSpPr>
        <p:sp>
          <p:nvSpPr>
            <p:cNvPr id="30766" name="Rounded Rectangle 31"/>
            <p:cNvSpPr>
              <a:spLocks noChangeArrowheads="1"/>
            </p:cNvSpPr>
            <p:nvPr/>
          </p:nvSpPr>
          <p:spPr bwMode="auto">
            <a:xfrm>
              <a:off x="0" y="0"/>
              <a:ext cx="685800" cy="685800"/>
            </a:xfrm>
            <a:prstGeom prst="roundRect">
              <a:avLst>
                <a:gd name="adj" fmla="val 16667"/>
              </a:avLst>
            </a:prstGeom>
            <a:solidFill>
              <a:srgbClr val="0070C0"/>
            </a:solidFill>
            <a:ln>
              <a:noFill/>
            </a:ln>
            <a:extLst>
              <a:ext uri="{91240B29-F687-4F45-9708-019B960494DF}">
                <a14:hiddenLine xmlns:a14="http://schemas.microsoft.com/office/drawing/2010/main" w="9525">
                  <a:solidFill>
                    <a:srgbClr val="000000"/>
                  </a:solidFill>
                  <a:bevel/>
                </a14:hiddenLine>
              </a:ext>
            </a:extLst>
          </p:spPr>
          <p:txBody>
            <a:bodyPr wrap="none" lIns="128580" tIns="64290" rIns="128580" bIns="64290" anchor="ctr" anchorCtr="1"/>
            <a:lstStyle/>
            <a:p>
              <a:pPr algn="ctr"/>
              <a:endParaRPr lang="zh-CN" altLang="zh-CN" sz="1600" b="1">
                <a:solidFill>
                  <a:schemeClr val="bg1"/>
                </a:solidFill>
                <a:sym typeface="Calibri" panose="020F0502020204030204" pitchFamily="34" charset="0"/>
              </a:endParaRPr>
            </a:p>
          </p:txBody>
        </p:sp>
        <p:sp>
          <p:nvSpPr>
            <p:cNvPr id="30767" name="Oval 32"/>
            <p:cNvSpPr>
              <a:spLocks noChangeArrowheads="1"/>
            </p:cNvSpPr>
            <p:nvPr/>
          </p:nvSpPr>
          <p:spPr bwMode="auto">
            <a:xfrm>
              <a:off x="76200" y="76200"/>
              <a:ext cx="533400" cy="533400"/>
            </a:xfrm>
            <a:prstGeom prst="ellipse">
              <a:avLst/>
            </a:pr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wrap="none" lIns="128580" tIns="64290" rIns="128580" bIns="64290" anchor="ctr" anchorCtr="1"/>
            <a:lstStyle/>
            <a:p>
              <a:pPr algn="ctr"/>
              <a:endParaRPr lang="zh-CN" altLang="zh-CN" sz="1600" b="1">
                <a:solidFill>
                  <a:schemeClr val="bg1"/>
                </a:solidFill>
                <a:sym typeface="Calibri" panose="020F0502020204030204" pitchFamily="34" charset="0"/>
              </a:endParaRPr>
            </a:p>
          </p:txBody>
        </p:sp>
      </p:grpSp>
      <p:sp>
        <p:nvSpPr>
          <p:cNvPr id="30768" name="Freeform 122"/>
          <p:cNvSpPr>
            <a:spLocks noEditPoints="1" noChangeArrowheads="1"/>
          </p:cNvSpPr>
          <p:nvPr/>
        </p:nvSpPr>
        <p:spPr bwMode="auto">
          <a:xfrm>
            <a:off x="7627938" y="3648075"/>
            <a:ext cx="376237" cy="336550"/>
          </a:xfrm>
          <a:custGeom>
            <a:avLst/>
            <a:gdLst>
              <a:gd name="T0" fmla="*/ 84 w 85"/>
              <a:gd name="T1" fmla="*/ 19 h 76"/>
              <a:gd name="T2" fmla="*/ 74 w 85"/>
              <a:gd name="T3" fmla="*/ 3 h 76"/>
              <a:gd name="T4" fmla="*/ 69 w 85"/>
              <a:gd name="T5" fmla="*/ 0 h 76"/>
              <a:gd name="T6" fmla="*/ 16 w 85"/>
              <a:gd name="T7" fmla="*/ 0 h 76"/>
              <a:gd name="T8" fmla="*/ 11 w 85"/>
              <a:gd name="T9" fmla="*/ 3 h 76"/>
              <a:gd name="T10" fmla="*/ 1 w 85"/>
              <a:gd name="T11" fmla="*/ 19 h 76"/>
              <a:gd name="T12" fmla="*/ 1 w 85"/>
              <a:gd name="T13" fmla="*/ 25 h 76"/>
              <a:gd name="T14" fmla="*/ 38 w 85"/>
              <a:gd name="T15" fmla="*/ 74 h 76"/>
              <a:gd name="T16" fmla="*/ 43 w 85"/>
              <a:gd name="T17" fmla="*/ 76 h 76"/>
              <a:gd name="T18" fmla="*/ 47 w 85"/>
              <a:gd name="T19" fmla="*/ 74 h 76"/>
              <a:gd name="T20" fmla="*/ 84 w 85"/>
              <a:gd name="T21" fmla="*/ 25 h 76"/>
              <a:gd name="T22" fmla="*/ 84 w 85"/>
              <a:gd name="T23" fmla="*/ 19 h 76"/>
              <a:gd name="T24" fmla="*/ 43 w 85"/>
              <a:gd name="T25" fmla="*/ 6 h 76"/>
              <a:gd name="T26" fmla="*/ 53 w 85"/>
              <a:gd name="T27" fmla="*/ 20 h 76"/>
              <a:gd name="T28" fmla="*/ 32 w 85"/>
              <a:gd name="T29" fmla="*/ 20 h 76"/>
              <a:gd name="T30" fmla="*/ 42 w 85"/>
              <a:gd name="T31" fmla="*/ 6 h 76"/>
              <a:gd name="T32" fmla="*/ 43 w 85"/>
              <a:gd name="T33" fmla="*/ 6 h 76"/>
              <a:gd name="T34" fmla="*/ 54 w 85"/>
              <a:gd name="T35" fmla="*/ 23 h 76"/>
              <a:gd name="T36" fmla="*/ 43 w 85"/>
              <a:gd name="T37" fmla="*/ 64 h 76"/>
              <a:gd name="T38" fmla="*/ 31 w 85"/>
              <a:gd name="T39" fmla="*/ 23 h 76"/>
              <a:gd name="T40" fmla="*/ 54 w 85"/>
              <a:gd name="T41" fmla="*/ 23 h 76"/>
              <a:gd name="T42" fmla="*/ 47 w 85"/>
              <a:gd name="T43" fmla="*/ 6 h 76"/>
              <a:gd name="T44" fmla="*/ 65 w 85"/>
              <a:gd name="T45" fmla="*/ 6 h 76"/>
              <a:gd name="T46" fmla="*/ 56 w 85"/>
              <a:gd name="T47" fmla="*/ 18 h 76"/>
              <a:gd name="T48" fmla="*/ 47 w 85"/>
              <a:gd name="T49" fmla="*/ 6 h 76"/>
              <a:gd name="T50" fmla="*/ 16 w 85"/>
              <a:gd name="T51" fmla="*/ 6 h 76"/>
              <a:gd name="T52" fmla="*/ 38 w 85"/>
              <a:gd name="T53" fmla="*/ 6 h 76"/>
              <a:gd name="T54" fmla="*/ 29 w 85"/>
              <a:gd name="T55" fmla="*/ 18 h 76"/>
              <a:gd name="T56" fmla="*/ 23 w 85"/>
              <a:gd name="T57" fmla="*/ 10 h 76"/>
              <a:gd name="T58" fmla="*/ 20 w 85"/>
              <a:gd name="T59" fmla="*/ 10 h 76"/>
              <a:gd name="T60" fmla="*/ 20 w 85"/>
              <a:gd name="T61" fmla="*/ 12 h 76"/>
              <a:gd name="T62" fmla="*/ 26 w 85"/>
              <a:gd name="T63" fmla="*/ 20 h 76"/>
              <a:gd name="T64" fmla="*/ 7 w 85"/>
              <a:gd name="T65" fmla="*/ 20 h 76"/>
              <a:gd name="T66" fmla="*/ 16 w 85"/>
              <a:gd name="T67" fmla="*/ 6 h 76"/>
              <a:gd name="T68" fmla="*/ 7 w 85"/>
              <a:gd name="T69" fmla="*/ 23 h 76"/>
              <a:gd name="T70" fmla="*/ 28 w 85"/>
              <a:gd name="T71" fmla="*/ 23 h 76"/>
              <a:gd name="T72" fmla="*/ 40 w 85"/>
              <a:gd name="T73" fmla="*/ 67 h 76"/>
              <a:gd name="T74" fmla="*/ 7 w 85"/>
              <a:gd name="T75" fmla="*/ 23 h 76"/>
              <a:gd name="T76" fmla="*/ 46 w 85"/>
              <a:gd name="T77" fmla="*/ 67 h 76"/>
              <a:gd name="T78" fmla="*/ 58 w 85"/>
              <a:gd name="T79" fmla="*/ 23 h 76"/>
              <a:gd name="T80" fmla="*/ 61 w 85"/>
              <a:gd name="T81" fmla="*/ 23 h 76"/>
              <a:gd name="T82" fmla="*/ 63 w 85"/>
              <a:gd name="T83" fmla="*/ 22 h 76"/>
              <a:gd name="T84" fmla="*/ 61 w 85"/>
              <a:gd name="T85" fmla="*/ 20 h 76"/>
              <a:gd name="T86" fmla="*/ 60 w 85"/>
              <a:gd name="T87" fmla="*/ 20 h 76"/>
              <a:gd name="T88" fmla="*/ 70 w 85"/>
              <a:gd name="T89" fmla="*/ 6 h 76"/>
              <a:gd name="T90" fmla="*/ 79 w 85"/>
              <a:gd name="T91" fmla="*/ 20 h 76"/>
              <a:gd name="T92" fmla="*/ 72 w 85"/>
              <a:gd name="T93" fmla="*/ 20 h 76"/>
              <a:gd name="T94" fmla="*/ 71 w 85"/>
              <a:gd name="T95" fmla="*/ 22 h 76"/>
              <a:gd name="T96" fmla="*/ 72 w 85"/>
              <a:gd name="T97" fmla="*/ 23 h 76"/>
              <a:gd name="T98" fmla="*/ 78 w 85"/>
              <a:gd name="T99" fmla="*/ 23 h 76"/>
              <a:gd name="T100" fmla="*/ 46 w 85"/>
              <a:gd name="T101" fmla="*/ 67 h 7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5"/>
              <a:gd name="T154" fmla="*/ 0 h 76"/>
              <a:gd name="T155" fmla="*/ 85 w 85"/>
              <a:gd name="T156" fmla="*/ 76 h 7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5" h="76">
                <a:moveTo>
                  <a:pt x="84" y="19"/>
                </a:moveTo>
                <a:cubicBezTo>
                  <a:pt x="74" y="3"/>
                  <a:pt x="74" y="3"/>
                  <a:pt x="74" y="3"/>
                </a:cubicBezTo>
                <a:cubicBezTo>
                  <a:pt x="73" y="1"/>
                  <a:pt x="71" y="0"/>
                  <a:pt x="69" y="0"/>
                </a:cubicBezTo>
                <a:cubicBezTo>
                  <a:pt x="16" y="0"/>
                  <a:pt x="16" y="0"/>
                  <a:pt x="16" y="0"/>
                </a:cubicBezTo>
                <a:cubicBezTo>
                  <a:pt x="14" y="0"/>
                  <a:pt x="12" y="1"/>
                  <a:pt x="11" y="3"/>
                </a:cubicBezTo>
                <a:cubicBezTo>
                  <a:pt x="1" y="19"/>
                  <a:pt x="1" y="19"/>
                  <a:pt x="1" y="19"/>
                </a:cubicBezTo>
                <a:cubicBezTo>
                  <a:pt x="0" y="20"/>
                  <a:pt x="0" y="23"/>
                  <a:pt x="1" y="25"/>
                </a:cubicBezTo>
                <a:cubicBezTo>
                  <a:pt x="38" y="74"/>
                  <a:pt x="38" y="74"/>
                  <a:pt x="38" y="74"/>
                </a:cubicBezTo>
                <a:cubicBezTo>
                  <a:pt x="39" y="76"/>
                  <a:pt x="41" y="76"/>
                  <a:pt x="43" y="76"/>
                </a:cubicBezTo>
                <a:cubicBezTo>
                  <a:pt x="44" y="76"/>
                  <a:pt x="46" y="76"/>
                  <a:pt x="47" y="74"/>
                </a:cubicBezTo>
                <a:cubicBezTo>
                  <a:pt x="84" y="25"/>
                  <a:pt x="84" y="25"/>
                  <a:pt x="84" y="25"/>
                </a:cubicBezTo>
                <a:cubicBezTo>
                  <a:pt x="85" y="23"/>
                  <a:pt x="85" y="20"/>
                  <a:pt x="84" y="19"/>
                </a:cubicBezTo>
                <a:close/>
                <a:moveTo>
                  <a:pt x="43" y="6"/>
                </a:moveTo>
                <a:cubicBezTo>
                  <a:pt x="53" y="20"/>
                  <a:pt x="53" y="20"/>
                  <a:pt x="53" y="20"/>
                </a:cubicBezTo>
                <a:cubicBezTo>
                  <a:pt x="32" y="20"/>
                  <a:pt x="32" y="20"/>
                  <a:pt x="32" y="20"/>
                </a:cubicBezTo>
                <a:cubicBezTo>
                  <a:pt x="42" y="6"/>
                  <a:pt x="42" y="6"/>
                  <a:pt x="42" y="6"/>
                </a:cubicBezTo>
                <a:lnTo>
                  <a:pt x="43" y="6"/>
                </a:lnTo>
                <a:close/>
                <a:moveTo>
                  <a:pt x="54" y="23"/>
                </a:moveTo>
                <a:cubicBezTo>
                  <a:pt x="43" y="64"/>
                  <a:pt x="43" y="64"/>
                  <a:pt x="43" y="64"/>
                </a:cubicBezTo>
                <a:cubicBezTo>
                  <a:pt x="31" y="23"/>
                  <a:pt x="31" y="23"/>
                  <a:pt x="31" y="23"/>
                </a:cubicBezTo>
                <a:lnTo>
                  <a:pt x="54" y="23"/>
                </a:lnTo>
                <a:close/>
                <a:moveTo>
                  <a:pt x="47" y="6"/>
                </a:moveTo>
                <a:cubicBezTo>
                  <a:pt x="65" y="6"/>
                  <a:pt x="65" y="6"/>
                  <a:pt x="65" y="6"/>
                </a:cubicBezTo>
                <a:cubicBezTo>
                  <a:pt x="56" y="18"/>
                  <a:pt x="56" y="18"/>
                  <a:pt x="56" y="18"/>
                </a:cubicBezTo>
                <a:lnTo>
                  <a:pt x="47" y="6"/>
                </a:lnTo>
                <a:close/>
                <a:moveTo>
                  <a:pt x="16" y="6"/>
                </a:moveTo>
                <a:cubicBezTo>
                  <a:pt x="38" y="6"/>
                  <a:pt x="38" y="6"/>
                  <a:pt x="38" y="6"/>
                </a:cubicBezTo>
                <a:cubicBezTo>
                  <a:pt x="29" y="18"/>
                  <a:pt x="29" y="18"/>
                  <a:pt x="29" y="18"/>
                </a:cubicBezTo>
                <a:cubicBezTo>
                  <a:pt x="23" y="10"/>
                  <a:pt x="23" y="10"/>
                  <a:pt x="23" y="10"/>
                </a:cubicBezTo>
                <a:cubicBezTo>
                  <a:pt x="22" y="9"/>
                  <a:pt x="21" y="9"/>
                  <a:pt x="20" y="10"/>
                </a:cubicBezTo>
                <a:cubicBezTo>
                  <a:pt x="20" y="10"/>
                  <a:pt x="19" y="11"/>
                  <a:pt x="20" y="12"/>
                </a:cubicBezTo>
                <a:cubicBezTo>
                  <a:pt x="26" y="20"/>
                  <a:pt x="26" y="20"/>
                  <a:pt x="26" y="20"/>
                </a:cubicBezTo>
                <a:cubicBezTo>
                  <a:pt x="7" y="20"/>
                  <a:pt x="7" y="20"/>
                  <a:pt x="7" y="20"/>
                </a:cubicBezTo>
                <a:lnTo>
                  <a:pt x="16" y="6"/>
                </a:lnTo>
                <a:close/>
                <a:moveTo>
                  <a:pt x="7" y="23"/>
                </a:moveTo>
                <a:cubicBezTo>
                  <a:pt x="28" y="23"/>
                  <a:pt x="28" y="23"/>
                  <a:pt x="28" y="23"/>
                </a:cubicBezTo>
                <a:cubicBezTo>
                  <a:pt x="40" y="67"/>
                  <a:pt x="40" y="67"/>
                  <a:pt x="40" y="67"/>
                </a:cubicBezTo>
                <a:lnTo>
                  <a:pt x="7" y="23"/>
                </a:lnTo>
                <a:close/>
                <a:moveTo>
                  <a:pt x="46" y="67"/>
                </a:moveTo>
                <a:cubicBezTo>
                  <a:pt x="58" y="23"/>
                  <a:pt x="58" y="23"/>
                  <a:pt x="58" y="23"/>
                </a:cubicBezTo>
                <a:cubicBezTo>
                  <a:pt x="61" y="23"/>
                  <a:pt x="61" y="23"/>
                  <a:pt x="61" y="23"/>
                </a:cubicBezTo>
                <a:cubicBezTo>
                  <a:pt x="62" y="23"/>
                  <a:pt x="63" y="22"/>
                  <a:pt x="63" y="22"/>
                </a:cubicBezTo>
                <a:cubicBezTo>
                  <a:pt x="63" y="21"/>
                  <a:pt x="62" y="20"/>
                  <a:pt x="61" y="20"/>
                </a:cubicBezTo>
                <a:cubicBezTo>
                  <a:pt x="60" y="20"/>
                  <a:pt x="60" y="20"/>
                  <a:pt x="60" y="20"/>
                </a:cubicBezTo>
                <a:cubicBezTo>
                  <a:pt x="70" y="6"/>
                  <a:pt x="70" y="6"/>
                  <a:pt x="70" y="6"/>
                </a:cubicBezTo>
                <a:cubicBezTo>
                  <a:pt x="79" y="20"/>
                  <a:pt x="79" y="20"/>
                  <a:pt x="79" y="20"/>
                </a:cubicBezTo>
                <a:cubicBezTo>
                  <a:pt x="72" y="20"/>
                  <a:pt x="72" y="20"/>
                  <a:pt x="72" y="20"/>
                </a:cubicBezTo>
                <a:cubicBezTo>
                  <a:pt x="71" y="20"/>
                  <a:pt x="71" y="21"/>
                  <a:pt x="71" y="22"/>
                </a:cubicBezTo>
                <a:cubicBezTo>
                  <a:pt x="71" y="22"/>
                  <a:pt x="71" y="23"/>
                  <a:pt x="72" y="23"/>
                </a:cubicBezTo>
                <a:cubicBezTo>
                  <a:pt x="78" y="23"/>
                  <a:pt x="78" y="23"/>
                  <a:pt x="78" y="23"/>
                </a:cubicBezTo>
                <a:lnTo>
                  <a:pt x="46" y="67"/>
                </a:lnTo>
                <a:close/>
              </a:path>
            </a:pathLst>
          </a:custGeom>
          <a:solidFill>
            <a:srgbClr val="969696"/>
          </a:solidFill>
          <a:ln>
            <a:noFill/>
          </a:ln>
          <a:extLst>
            <a:ext uri="{91240B29-F687-4F45-9708-019B960494DF}">
              <a14:hiddenLine xmlns:a14="http://schemas.microsoft.com/office/drawing/2010/main" w="9525">
                <a:solidFill>
                  <a:srgbClr val="000000"/>
                </a:solidFill>
                <a:bevel/>
              </a14:hiddenLine>
            </a:ext>
          </a:extLst>
        </p:spPr>
        <p:txBody>
          <a:bodyPr lIns="128580" tIns="64290" rIns="128580" bIns="64290"/>
          <a:lstStyle/>
          <a:p>
            <a:endParaRPr lang="zh-CN" altLang="zh-CN">
              <a:solidFill>
                <a:schemeClr val="bg1"/>
              </a:solidFill>
              <a:sym typeface="Calibri" panose="020F0502020204030204" pitchFamily="34" charset="0"/>
            </a:endParaRPr>
          </a:p>
        </p:txBody>
      </p:sp>
      <p:grpSp>
        <p:nvGrpSpPr>
          <p:cNvPr id="30769" name="Group 37"/>
          <p:cNvGrpSpPr/>
          <p:nvPr/>
        </p:nvGrpSpPr>
        <p:grpSpPr bwMode="auto">
          <a:xfrm>
            <a:off x="7637463" y="4760913"/>
            <a:ext cx="357187" cy="358775"/>
            <a:chOff x="0" y="0"/>
            <a:chExt cx="217488" cy="219075"/>
          </a:xfrm>
        </p:grpSpPr>
        <p:sp>
          <p:nvSpPr>
            <p:cNvPr id="30770" name="Freeform 44"/>
            <p:cNvSpPr>
              <a:spLocks noEditPoints="1" noChangeArrowheads="1"/>
            </p:cNvSpPr>
            <p:nvPr/>
          </p:nvSpPr>
          <p:spPr bwMode="auto">
            <a:xfrm>
              <a:off x="0" y="0"/>
              <a:ext cx="217488" cy="219075"/>
            </a:xfrm>
            <a:custGeom>
              <a:avLst/>
              <a:gdLst>
                <a:gd name="T0" fmla="*/ 76 w 85"/>
                <a:gd name="T1" fmla="*/ 9 h 85"/>
                <a:gd name="T2" fmla="*/ 53 w 85"/>
                <a:gd name="T3" fmla="*/ 0 h 85"/>
                <a:gd name="T4" fmla="*/ 30 w 85"/>
                <a:gd name="T5" fmla="*/ 9 h 85"/>
                <a:gd name="T6" fmla="*/ 21 w 85"/>
                <a:gd name="T7" fmla="*/ 32 h 85"/>
                <a:gd name="T8" fmla="*/ 25 w 85"/>
                <a:gd name="T9" fmla="*/ 48 h 85"/>
                <a:gd name="T10" fmla="*/ 1 w 85"/>
                <a:gd name="T11" fmla="*/ 73 h 85"/>
                <a:gd name="T12" fmla="*/ 0 w 85"/>
                <a:gd name="T13" fmla="*/ 75 h 85"/>
                <a:gd name="T14" fmla="*/ 1 w 85"/>
                <a:gd name="T15" fmla="*/ 77 h 85"/>
                <a:gd name="T16" fmla="*/ 8 w 85"/>
                <a:gd name="T17" fmla="*/ 85 h 85"/>
                <a:gd name="T18" fmla="*/ 10 w 85"/>
                <a:gd name="T19" fmla="*/ 85 h 85"/>
                <a:gd name="T20" fmla="*/ 12 w 85"/>
                <a:gd name="T21" fmla="*/ 85 h 85"/>
                <a:gd name="T22" fmla="*/ 37 w 85"/>
                <a:gd name="T23" fmla="*/ 60 h 85"/>
                <a:gd name="T24" fmla="*/ 53 w 85"/>
                <a:gd name="T25" fmla="*/ 64 h 85"/>
                <a:gd name="T26" fmla="*/ 76 w 85"/>
                <a:gd name="T27" fmla="*/ 55 h 85"/>
                <a:gd name="T28" fmla="*/ 85 w 85"/>
                <a:gd name="T29" fmla="*/ 32 h 85"/>
                <a:gd name="T30" fmla="*/ 76 w 85"/>
                <a:gd name="T31" fmla="*/ 9 h 85"/>
                <a:gd name="T32" fmla="*/ 10 w 85"/>
                <a:gd name="T33" fmla="*/ 79 h 85"/>
                <a:gd name="T34" fmla="*/ 6 w 85"/>
                <a:gd name="T35" fmla="*/ 75 h 85"/>
                <a:gd name="T36" fmla="*/ 28 w 85"/>
                <a:gd name="T37" fmla="*/ 53 h 85"/>
                <a:gd name="T38" fmla="*/ 30 w 85"/>
                <a:gd name="T39" fmla="*/ 55 h 85"/>
                <a:gd name="T40" fmla="*/ 32 w 85"/>
                <a:gd name="T41" fmla="*/ 57 h 85"/>
                <a:gd name="T42" fmla="*/ 10 w 85"/>
                <a:gd name="T43" fmla="*/ 79 h 85"/>
                <a:gd name="T44" fmla="*/ 72 w 85"/>
                <a:gd name="T45" fmla="*/ 51 h 85"/>
                <a:gd name="T46" fmla="*/ 53 w 85"/>
                <a:gd name="T47" fmla="*/ 59 h 85"/>
                <a:gd name="T48" fmla="*/ 34 w 85"/>
                <a:gd name="T49" fmla="*/ 51 h 85"/>
                <a:gd name="T50" fmla="*/ 26 w 85"/>
                <a:gd name="T51" fmla="*/ 32 h 85"/>
                <a:gd name="T52" fmla="*/ 34 w 85"/>
                <a:gd name="T53" fmla="*/ 13 h 85"/>
                <a:gd name="T54" fmla="*/ 53 w 85"/>
                <a:gd name="T55" fmla="*/ 5 h 85"/>
                <a:gd name="T56" fmla="*/ 72 w 85"/>
                <a:gd name="T57" fmla="*/ 13 h 85"/>
                <a:gd name="T58" fmla="*/ 80 w 85"/>
                <a:gd name="T59" fmla="*/ 32 h 85"/>
                <a:gd name="T60" fmla="*/ 72 w 85"/>
                <a:gd name="T61" fmla="*/ 51 h 8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5"/>
                <a:gd name="T94" fmla="*/ 0 h 85"/>
                <a:gd name="T95" fmla="*/ 85 w 85"/>
                <a:gd name="T96" fmla="*/ 85 h 85"/>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5" h="85">
                  <a:moveTo>
                    <a:pt x="76" y="9"/>
                  </a:moveTo>
                  <a:cubicBezTo>
                    <a:pt x="70" y="3"/>
                    <a:pt x="62" y="0"/>
                    <a:pt x="53" y="0"/>
                  </a:cubicBezTo>
                  <a:cubicBezTo>
                    <a:pt x="44" y="0"/>
                    <a:pt x="36" y="3"/>
                    <a:pt x="30" y="9"/>
                  </a:cubicBezTo>
                  <a:cubicBezTo>
                    <a:pt x="24" y="15"/>
                    <a:pt x="21" y="23"/>
                    <a:pt x="21" y="32"/>
                  </a:cubicBezTo>
                  <a:cubicBezTo>
                    <a:pt x="21" y="38"/>
                    <a:pt x="22" y="43"/>
                    <a:pt x="25" y="48"/>
                  </a:cubicBezTo>
                  <a:cubicBezTo>
                    <a:pt x="1" y="73"/>
                    <a:pt x="1" y="73"/>
                    <a:pt x="1" y="73"/>
                  </a:cubicBezTo>
                  <a:cubicBezTo>
                    <a:pt x="0" y="74"/>
                    <a:pt x="0" y="74"/>
                    <a:pt x="0" y="75"/>
                  </a:cubicBezTo>
                  <a:cubicBezTo>
                    <a:pt x="0" y="76"/>
                    <a:pt x="0" y="76"/>
                    <a:pt x="1" y="77"/>
                  </a:cubicBezTo>
                  <a:cubicBezTo>
                    <a:pt x="8" y="85"/>
                    <a:pt x="8" y="85"/>
                    <a:pt x="8" y="85"/>
                  </a:cubicBezTo>
                  <a:cubicBezTo>
                    <a:pt x="9" y="85"/>
                    <a:pt x="9" y="85"/>
                    <a:pt x="10" y="85"/>
                  </a:cubicBezTo>
                  <a:cubicBezTo>
                    <a:pt x="11" y="85"/>
                    <a:pt x="12" y="85"/>
                    <a:pt x="12" y="85"/>
                  </a:cubicBezTo>
                  <a:cubicBezTo>
                    <a:pt x="37" y="60"/>
                    <a:pt x="37" y="60"/>
                    <a:pt x="37" y="60"/>
                  </a:cubicBezTo>
                  <a:cubicBezTo>
                    <a:pt x="42" y="63"/>
                    <a:pt x="47" y="64"/>
                    <a:pt x="53" y="64"/>
                  </a:cubicBezTo>
                  <a:cubicBezTo>
                    <a:pt x="62" y="64"/>
                    <a:pt x="70" y="61"/>
                    <a:pt x="76" y="55"/>
                  </a:cubicBezTo>
                  <a:cubicBezTo>
                    <a:pt x="82" y="49"/>
                    <a:pt x="85" y="41"/>
                    <a:pt x="85" y="32"/>
                  </a:cubicBezTo>
                  <a:cubicBezTo>
                    <a:pt x="85" y="23"/>
                    <a:pt x="82" y="15"/>
                    <a:pt x="76" y="9"/>
                  </a:cubicBezTo>
                  <a:close/>
                  <a:moveTo>
                    <a:pt x="10" y="79"/>
                  </a:moveTo>
                  <a:cubicBezTo>
                    <a:pt x="6" y="75"/>
                    <a:pt x="6" y="75"/>
                    <a:pt x="6" y="75"/>
                  </a:cubicBezTo>
                  <a:cubicBezTo>
                    <a:pt x="28" y="53"/>
                    <a:pt x="28" y="53"/>
                    <a:pt x="28" y="53"/>
                  </a:cubicBezTo>
                  <a:cubicBezTo>
                    <a:pt x="29" y="53"/>
                    <a:pt x="30" y="54"/>
                    <a:pt x="30" y="55"/>
                  </a:cubicBezTo>
                  <a:cubicBezTo>
                    <a:pt x="31" y="56"/>
                    <a:pt x="32" y="56"/>
                    <a:pt x="32" y="57"/>
                  </a:cubicBezTo>
                  <a:lnTo>
                    <a:pt x="10" y="79"/>
                  </a:lnTo>
                  <a:close/>
                  <a:moveTo>
                    <a:pt x="72" y="51"/>
                  </a:moveTo>
                  <a:cubicBezTo>
                    <a:pt x="67" y="56"/>
                    <a:pt x="60" y="59"/>
                    <a:pt x="53" y="59"/>
                  </a:cubicBezTo>
                  <a:cubicBezTo>
                    <a:pt x="46" y="59"/>
                    <a:pt x="39" y="56"/>
                    <a:pt x="34" y="51"/>
                  </a:cubicBezTo>
                  <a:cubicBezTo>
                    <a:pt x="29" y="46"/>
                    <a:pt x="26" y="39"/>
                    <a:pt x="26" y="32"/>
                  </a:cubicBezTo>
                  <a:cubicBezTo>
                    <a:pt x="26" y="25"/>
                    <a:pt x="29" y="18"/>
                    <a:pt x="34" y="13"/>
                  </a:cubicBezTo>
                  <a:cubicBezTo>
                    <a:pt x="39" y="8"/>
                    <a:pt x="46" y="5"/>
                    <a:pt x="53" y="5"/>
                  </a:cubicBezTo>
                  <a:cubicBezTo>
                    <a:pt x="60" y="5"/>
                    <a:pt x="67" y="8"/>
                    <a:pt x="72" y="13"/>
                  </a:cubicBezTo>
                  <a:cubicBezTo>
                    <a:pt x="77" y="18"/>
                    <a:pt x="80" y="25"/>
                    <a:pt x="80" y="32"/>
                  </a:cubicBezTo>
                  <a:cubicBezTo>
                    <a:pt x="80" y="39"/>
                    <a:pt x="77" y="46"/>
                    <a:pt x="72" y="51"/>
                  </a:cubicBezTo>
                  <a:close/>
                </a:path>
              </a:pathLst>
            </a:custGeom>
            <a:solidFill>
              <a:srgbClr val="969696"/>
            </a:solidFill>
            <a:ln>
              <a:noFill/>
            </a:ln>
            <a:extLst>
              <a:ext uri="{91240B29-F687-4F45-9708-019B960494DF}">
                <a14:hiddenLine xmlns:a14="http://schemas.microsoft.com/office/drawing/2010/main" w="9525">
                  <a:solidFill>
                    <a:srgbClr val="000000"/>
                  </a:solidFill>
                  <a:bevel/>
                </a14:hiddenLine>
              </a:ext>
            </a:extLst>
          </p:spPr>
          <p:txBody>
            <a:bodyPr lIns="128580" tIns="64290" rIns="128580" bIns="64290"/>
            <a:lstStyle/>
            <a:p>
              <a:endParaRPr lang="zh-CN" altLang="zh-CN">
                <a:solidFill>
                  <a:schemeClr val="bg1"/>
                </a:solidFill>
                <a:sym typeface="Calibri" panose="020F0502020204030204" pitchFamily="34" charset="0"/>
              </a:endParaRPr>
            </a:p>
          </p:txBody>
        </p:sp>
        <p:sp>
          <p:nvSpPr>
            <p:cNvPr id="30771" name="Freeform 45"/>
            <p:cNvSpPr>
              <a:spLocks noChangeArrowheads="1"/>
            </p:cNvSpPr>
            <p:nvPr/>
          </p:nvSpPr>
          <p:spPr bwMode="auto">
            <a:xfrm>
              <a:off x="87313" y="90488"/>
              <a:ext cx="107950" cy="50800"/>
            </a:xfrm>
            <a:custGeom>
              <a:avLst/>
              <a:gdLst>
                <a:gd name="T0" fmla="*/ 40 w 42"/>
                <a:gd name="T1" fmla="*/ 0 h 20"/>
                <a:gd name="T2" fmla="*/ 38 w 42"/>
                <a:gd name="T3" fmla="*/ 2 h 20"/>
                <a:gd name="T4" fmla="*/ 33 w 42"/>
                <a:gd name="T5" fmla="*/ 11 h 20"/>
                <a:gd name="T6" fmla="*/ 19 w 42"/>
                <a:gd name="T7" fmla="*/ 17 h 20"/>
                <a:gd name="T8" fmla="*/ 5 w 42"/>
                <a:gd name="T9" fmla="*/ 11 h 20"/>
                <a:gd name="T10" fmla="*/ 3 w 42"/>
                <a:gd name="T11" fmla="*/ 9 h 20"/>
                <a:gd name="T12" fmla="*/ 1 w 42"/>
                <a:gd name="T13" fmla="*/ 8 h 20"/>
                <a:gd name="T14" fmla="*/ 1 w 42"/>
                <a:gd name="T15" fmla="*/ 11 h 20"/>
                <a:gd name="T16" fmla="*/ 3 w 42"/>
                <a:gd name="T17" fmla="*/ 13 h 20"/>
                <a:gd name="T18" fmla="*/ 19 w 42"/>
                <a:gd name="T19" fmla="*/ 20 h 20"/>
                <a:gd name="T20" fmla="*/ 35 w 42"/>
                <a:gd name="T21" fmla="*/ 13 h 20"/>
                <a:gd name="T22" fmla="*/ 42 w 42"/>
                <a:gd name="T23" fmla="*/ 2 h 20"/>
                <a:gd name="T24" fmla="*/ 40 w 42"/>
                <a:gd name="T25" fmla="*/ 0 h 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2"/>
                <a:gd name="T40" fmla="*/ 0 h 20"/>
                <a:gd name="T41" fmla="*/ 42 w 42"/>
                <a:gd name="T42" fmla="*/ 20 h 2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2" h="20">
                  <a:moveTo>
                    <a:pt x="40" y="0"/>
                  </a:moveTo>
                  <a:cubicBezTo>
                    <a:pt x="39" y="0"/>
                    <a:pt x="38" y="1"/>
                    <a:pt x="38" y="2"/>
                  </a:cubicBezTo>
                  <a:cubicBezTo>
                    <a:pt x="37" y="5"/>
                    <a:pt x="35" y="8"/>
                    <a:pt x="33" y="11"/>
                  </a:cubicBezTo>
                  <a:cubicBezTo>
                    <a:pt x="29" y="15"/>
                    <a:pt x="24" y="17"/>
                    <a:pt x="19" y="17"/>
                  </a:cubicBezTo>
                  <a:cubicBezTo>
                    <a:pt x="14" y="17"/>
                    <a:pt x="9" y="15"/>
                    <a:pt x="5" y="11"/>
                  </a:cubicBezTo>
                  <a:cubicBezTo>
                    <a:pt x="5" y="10"/>
                    <a:pt x="4" y="9"/>
                    <a:pt x="3" y="9"/>
                  </a:cubicBezTo>
                  <a:cubicBezTo>
                    <a:pt x="3" y="8"/>
                    <a:pt x="2" y="8"/>
                    <a:pt x="1" y="8"/>
                  </a:cubicBezTo>
                  <a:cubicBezTo>
                    <a:pt x="0" y="9"/>
                    <a:pt x="0" y="10"/>
                    <a:pt x="1" y="11"/>
                  </a:cubicBezTo>
                  <a:cubicBezTo>
                    <a:pt x="1" y="12"/>
                    <a:pt x="2" y="13"/>
                    <a:pt x="3" y="13"/>
                  </a:cubicBezTo>
                  <a:cubicBezTo>
                    <a:pt x="7" y="18"/>
                    <a:pt x="13" y="20"/>
                    <a:pt x="19" y="20"/>
                  </a:cubicBezTo>
                  <a:cubicBezTo>
                    <a:pt x="25" y="20"/>
                    <a:pt x="31" y="18"/>
                    <a:pt x="35" y="13"/>
                  </a:cubicBezTo>
                  <a:cubicBezTo>
                    <a:pt x="38" y="10"/>
                    <a:pt x="41" y="7"/>
                    <a:pt x="42" y="2"/>
                  </a:cubicBezTo>
                  <a:cubicBezTo>
                    <a:pt x="42" y="1"/>
                    <a:pt x="41" y="0"/>
                    <a:pt x="40" y="0"/>
                  </a:cubicBezTo>
                  <a:close/>
                </a:path>
              </a:pathLst>
            </a:custGeom>
            <a:solidFill>
              <a:srgbClr val="969696"/>
            </a:solidFill>
            <a:ln>
              <a:noFill/>
            </a:ln>
            <a:extLst>
              <a:ext uri="{91240B29-F687-4F45-9708-019B960494DF}">
                <a14:hiddenLine xmlns:a14="http://schemas.microsoft.com/office/drawing/2010/main" w="9525">
                  <a:solidFill>
                    <a:srgbClr val="000000"/>
                  </a:solidFill>
                  <a:bevel/>
                </a14:hiddenLine>
              </a:ext>
            </a:extLst>
          </p:spPr>
          <p:txBody>
            <a:bodyPr lIns="128580" tIns="64290" rIns="128580" bIns="64290"/>
            <a:lstStyle/>
            <a:p>
              <a:endParaRPr lang="zh-CN" altLang="zh-CN">
                <a:solidFill>
                  <a:schemeClr val="bg1"/>
                </a:solidFill>
                <a:sym typeface="Calibri" panose="020F0502020204030204" pitchFamily="34" charset="0"/>
              </a:endParaRPr>
            </a:p>
          </p:txBody>
        </p:sp>
        <p:sp>
          <p:nvSpPr>
            <p:cNvPr id="30772" name="Freeform 46"/>
            <p:cNvSpPr>
              <a:spLocks noChangeArrowheads="1"/>
            </p:cNvSpPr>
            <p:nvPr/>
          </p:nvSpPr>
          <p:spPr bwMode="auto">
            <a:xfrm>
              <a:off x="71438" y="23813"/>
              <a:ext cx="123825" cy="79375"/>
            </a:xfrm>
            <a:custGeom>
              <a:avLst/>
              <a:gdLst>
                <a:gd name="T0" fmla="*/ 6 w 48"/>
                <a:gd name="T1" fmla="*/ 29 h 31"/>
                <a:gd name="T2" fmla="*/ 11 w 48"/>
                <a:gd name="T3" fmla="*/ 9 h 31"/>
                <a:gd name="T4" fmla="*/ 25 w 48"/>
                <a:gd name="T5" fmla="*/ 3 h 31"/>
                <a:gd name="T6" fmla="*/ 39 w 48"/>
                <a:gd name="T7" fmla="*/ 9 h 31"/>
                <a:gd name="T8" fmla="*/ 44 w 48"/>
                <a:gd name="T9" fmla="*/ 18 h 31"/>
                <a:gd name="T10" fmla="*/ 46 w 48"/>
                <a:gd name="T11" fmla="*/ 19 h 31"/>
                <a:gd name="T12" fmla="*/ 47 w 48"/>
                <a:gd name="T13" fmla="*/ 17 h 31"/>
                <a:gd name="T14" fmla="*/ 41 w 48"/>
                <a:gd name="T15" fmla="*/ 7 h 31"/>
                <a:gd name="T16" fmla="*/ 25 w 48"/>
                <a:gd name="T17" fmla="*/ 0 h 31"/>
                <a:gd name="T18" fmla="*/ 9 w 48"/>
                <a:gd name="T19" fmla="*/ 7 h 31"/>
                <a:gd name="T20" fmla="*/ 3 w 48"/>
                <a:gd name="T21" fmla="*/ 30 h 31"/>
                <a:gd name="T22" fmla="*/ 5 w 48"/>
                <a:gd name="T23" fmla="*/ 31 h 31"/>
                <a:gd name="T24" fmla="*/ 5 w 48"/>
                <a:gd name="T25" fmla="*/ 31 h 31"/>
                <a:gd name="T26" fmla="*/ 6 w 48"/>
                <a:gd name="T27" fmla="*/ 29 h 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8"/>
                <a:gd name="T43" fmla="*/ 0 h 31"/>
                <a:gd name="T44" fmla="*/ 48 w 48"/>
                <a:gd name="T45" fmla="*/ 31 h 3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8" h="31">
                  <a:moveTo>
                    <a:pt x="6" y="29"/>
                  </a:moveTo>
                  <a:cubicBezTo>
                    <a:pt x="4" y="22"/>
                    <a:pt x="6" y="14"/>
                    <a:pt x="11" y="9"/>
                  </a:cubicBezTo>
                  <a:cubicBezTo>
                    <a:pt x="15" y="6"/>
                    <a:pt x="20" y="3"/>
                    <a:pt x="25" y="3"/>
                  </a:cubicBezTo>
                  <a:cubicBezTo>
                    <a:pt x="30" y="3"/>
                    <a:pt x="35" y="6"/>
                    <a:pt x="39" y="9"/>
                  </a:cubicBezTo>
                  <a:cubicBezTo>
                    <a:pt x="41" y="12"/>
                    <a:pt x="43" y="15"/>
                    <a:pt x="44" y="18"/>
                  </a:cubicBezTo>
                  <a:cubicBezTo>
                    <a:pt x="44" y="19"/>
                    <a:pt x="45" y="20"/>
                    <a:pt x="46" y="19"/>
                  </a:cubicBezTo>
                  <a:cubicBezTo>
                    <a:pt x="47" y="19"/>
                    <a:pt x="48" y="18"/>
                    <a:pt x="47" y="17"/>
                  </a:cubicBezTo>
                  <a:cubicBezTo>
                    <a:pt x="46" y="13"/>
                    <a:pt x="44" y="10"/>
                    <a:pt x="41" y="7"/>
                  </a:cubicBezTo>
                  <a:cubicBezTo>
                    <a:pt x="37" y="2"/>
                    <a:pt x="31" y="0"/>
                    <a:pt x="25" y="0"/>
                  </a:cubicBezTo>
                  <a:cubicBezTo>
                    <a:pt x="19" y="0"/>
                    <a:pt x="13" y="2"/>
                    <a:pt x="9" y="7"/>
                  </a:cubicBezTo>
                  <a:cubicBezTo>
                    <a:pt x="3" y="13"/>
                    <a:pt x="0" y="22"/>
                    <a:pt x="3" y="30"/>
                  </a:cubicBezTo>
                  <a:cubicBezTo>
                    <a:pt x="3" y="31"/>
                    <a:pt x="4" y="31"/>
                    <a:pt x="5" y="31"/>
                  </a:cubicBezTo>
                  <a:cubicBezTo>
                    <a:pt x="5" y="31"/>
                    <a:pt x="5" y="31"/>
                    <a:pt x="5" y="31"/>
                  </a:cubicBezTo>
                  <a:cubicBezTo>
                    <a:pt x="6" y="31"/>
                    <a:pt x="7" y="30"/>
                    <a:pt x="6" y="29"/>
                  </a:cubicBezTo>
                  <a:close/>
                </a:path>
              </a:pathLst>
            </a:custGeom>
            <a:solidFill>
              <a:srgbClr val="969696"/>
            </a:solidFill>
            <a:ln>
              <a:noFill/>
            </a:ln>
            <a:extLst>
              <a:ext uri="{91240B29-F687-4F45-9708-019B960494DF}">
                <a14:hiddenLine xmlns:a14="http://schemas.microsoft.com/office/drawing/2010/main" w="9525">
                  <a:solidFill>
                    <a:srgbClr val="000000"/>
                  </a:solidFill>
                  <a:bevel/>
                </a14:hiddenLine>
              </a:ext>
            </a:extLst>
          </p:spPr>
          <p:txBody>
            <a:bodyPr lIns="128580" tIns="64290" rIns="128580" bIns="64290"/>
            <a:lstStyle/>
            <a:p>
              <a:endParaRPr lang="zh-CN" altLang="zh-CN">
                <a:solidFill>
                  <a:schemeClr val="bg1"/>
                </a:solidFill>
                <a:sym typeface="Calibri" panose="020F0502020204030204" pitchFamily="34" charset="0"/>
              </a:endParaRPr>
            </a:p>
          </p:txBody>
        </p:sp>
        <p:sp>
          <p:nvSpPr>
            <p:cNvPr id="30773" name="Freeform 47"/>
            <p:cNvSpPr>
              <a:spLocks noChangeArrowheads="1"/>
            </p:cNvSpPr>
            <p:nvPr/>
          </p:nvSpPr>
          <p:spPr bwMode="auto">
            <a:xfrm>
              <a:off x="138113" y="41275"/>
              <a:ext cx="28575" cy="20638"/>
            </a:xfrm>
            <a:custGeom>
              <a:avLst/>
              <a:gdLst>
                <a:gd name="T0" fmla="*/ 3 w 11"/>
                <a:gd name="T1" fmla="*/ 1 h 8"/>
                <a:gd name="T2" fmla="*/ 0 w 11"/>
                <a:gd name="T3" fmla="*/ 2 h 8"/>
                <a:gd name="T4" fmla="*/ 2 w 11"/>
                <a:gd name="T5" fmla="*/ 4 h 8"/>
                <a:gd name="T6" fmla="*/ 8 w 11"/>
                <a:gd name="T7" fmla="*/ 7 h 8"/>
                <a:gd name="T8" fmla="*/ 9 w 11"/>
                <a:gd name="T9" fmla="*/ 8 h 8"/>
                <a:gd name="T10" fmla="*/ 10 w 11"/>
                <a:gd name="T11" fmla="*/ 7 h 8"/>
                <a:gd name="T12" fmla="*/ 10 w 11"/>
                <a:gd name="T13" fmla="*/ 5 h 8"/>
                <a:gd name="T14" fmla="*/ 3 w 11"/>
                <a:gd name="T15" fmla="*/ 1 h 8"/>
                <a:gd name="T16" fmla="*/ 0 60000 65536"/>
                <a:gd name="T17" fmla="*/ 0 60000 65536"/>
                <a:gd name="T18" fmla="*/ 0 60000 65536"/>
                <a:gd name="T19" fmla="*/ 0 60000 65536"/>
                <a:gd name="T20" fmla="*/ 0 60000 65536"/>
                <a:gd name="T21" fmla="*/ 0 60000 65536"/>
                <a:gd name="T22" fmla="*/ 0 60000 65536"/>
                <a:gd name="T23" fmla="*/ 0 60000 65536"/>
                <a:gd name="T24" fmla="*/ 0 w 11"/>
                <a:gd name="T25" fmla="*/ 0 h 8"/>
                <a:gd name="T26" fmla="*/ 11 w 11"/>
                <a:gd name="T27" fmla="*/ 8 h 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 h="8">
                  <a:moveTo>
                    <a:pt x="3" y="1"/>
                  </a:moveTo>
                  <a:cubicBezTo>
                    <a:pt x="2" y="0"/>
                    <a:pt x="1" y="1"/>
                    <a:pt x="0" y="2"/>
                  </a:cubicBezTo>
                  <a:cubicBezTo>
                    <a:pt x="0" y="3"/>
                    <a:pt x="1" y="4"/>
                    <a:pt x="2" y="4"/>
                  </a:cubicBezTo>
                  <a:cubicBezTo>
                    <a:pt x="4" y="5"/>
                    <a:pt x="6" y="6"/>
                    <a:pt x="8" y="7"/>
                  </a:cubicBezTo>
                  <a:cubicBezTo>
                    <a:pt x="8" y="8"/>
                    <a:pt x="8" y="8"/>
                    <a:pt x="9" y="8"/>
                  </a:cubicBezTo>
                  <a:cubicBezTo>
                    <a:pt x="9" y="8"/>
                    <a:pt x="10" y="8"/>
                    <a:pt x="10" y="7"/>
                  </a:cubicBezTo>
                  <a:cubicBezTo>
                    <a:pt x="11" y="7"/>
                    <a:pt x="11" y="6"/>
                    <a:pt x="10" y="5"/>
                  </a:cubicBezTo>
                  <a:cubicBezTo>
                    <a:pt x="8" y="3"/>
                    <a:pt x="5" y="1"/>
                    <a:pt x="3" y="1"/>
                  </a:cubicBezTo>
                  <a:close/>
                </a:path>
              </a:pathLst>
            </a:custGeom>
            <a:solidFill>
              <a:srgbClr val="969696"/>
            </a:solidFill>
            <a:ln>
              <a:noFill/>
            </a:ln>
            <a:extLst>
              <a:ext uri="{91240B29-F687-4F45-9708-019B960494DF}">
                <a14:hiddenLine xmlns:a14="http://schemas.microsoft.com/office/drawing/2010/main" w="9525">
                  <a:solidFill>
                    <a:srgbClr val="000000"/>
                  </a:solidFill>
                  <a:bevel/>
                </a14:hiddenLine>
              </a:ext>
            </a:extLst>
          </p:spPr>
          <p:txBody>
            <a:bodyPr lIns="128580" tIns="64290" rIns="128580" bIns="64290"/>
            <a:lstStyle/>
            <a:p>
              <a:endParaRPr lang="zh-CN" altLang="zh-CN">
                <a:solidFill>
                  <a:schemeClr val="bg1"/>
                </a:solidFill>
                <a:sym typeface="Calibri" panose="020F0502020204030204" pitchFamily="34" charset="0"/>
              </a:endParaRPr>
            </a:p>
          </p:txBody>
        </p:sp>
        <p:sp>
          <p:nvSpPr>
            <p:cNvPr id="30774" name="Freeform 48"/>
            <p:cNvSpPr>
              <a:spLocks noChangeArrowheads="1"/>
            </p:cNvSpPr>
            <p:nvPr/>
          </p:nvSpPr>
          <p:spPr bwMode="auto">
            <a:xfrm>
              <a:off x="165100" y="65088"/>
              <a:ext cx="12700" cy="17463"/>
            </a:xfrm>
            <a:custGeom>
              <a:avLst/>
              <a:gdLst>
                <a:gd name="T0" fmla="*/ 1 w 5"/>
                <a:gd name="T1" fmla="*/ 6 h 7"/>
                <a:gd name="T2" fmla="*/ 3 w 5"/>
                <a:gd name="T3" fmla="*/ 7 h 7"/>
                <a:gd name="T4" fmla="*/ 3 w 5"/>
                <a:gd name="T5" fmla="*/ 7 h 7"/>
                <a:gd name="T6" fmla="*/ 5 w 5"/>
                <a:gd name="T7" fmla="*/ 5 h 7"/>
                <a:gd name="T8" fmla="*/ 4 w 5"/>
                <a:gd name="T9" fmla="*/ 2 h 7"/>
                <a:gd name="T10" fmla="*/ 2 w 5"/>
                <a:gd name="T11" fmla="*/ 1 h 7"/>
                <a:gd name="T12" fmla="*/ 1 w 5"/>
                <a:gd name="T13" fmla="*/ 3 h 7"/>
                <a:gd name="T14" fmla="*/ 1 w 5"/>
                <a:gd name="T15" fmla="*/ 6 h 7"/>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7"/>
                <a:gd name="T26" fmla="*/ 5 w 5"/>
                <a:gd name="T27" fmla="*/ 7 h 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7">
                  <a:moveTo>
                    <a:pt x="1" y="6"/>
                  </a:moveTo>
                  <a:cubicBezTo>
                    <a:pt x="1" y="7"/>
                    <a:pt x="2" y="7"/>
                    <a:pt x="3" y="7"/>
                  </a:cubicBezTo>
                  <a:cubicBezTo>
                    <a:pt x="3" y="7"/>
                    <a:pt x="3" y="7"/>
                    <a:pt x="3" y="7"/>
                  </a:cubicBezTo>
                  <a:cubicBezTo>
                    <a:pt x="4" y="7"/>
                    <a:pt x="5" y="6"/>
                    <a:pt x="5" y="5"/>
                  </a:cubicBezTo>
                  <a:cubicBezTo>
                    <a:pt x="5" y="4"/>
                    <a:pt x="4" y="3"/>
                    <a:pt x="4" y="2"/>
                  </a:cubicBezTo>
                  <a:cubicBezTo>
                    <a:pt x="4" y="1"/>
                    <a:pt x="3" y="0"/>
                    <a:pt x="2" y="1"/>
                  </a:cubicBezTo>
                  <a:cubicBezTo>
                    <a:pt x="1" y="1"/>
                    <a:pt x="0" y="2"/>
                    <a:pt x="1" y="3"/>
                  </a:cubicBezTo>
                  <a:cubicBezTo>
                    <a:pt x="1" y="4"/>
                    <a:pt x="1" y="5"/>
                    <a:pt x="1" y="6"/>
                  </a:cubicBezTo>
                  <a:close/>
                </a:path>
              </a:pathLst>
            </a:custGeom>
            <a:solidFill>
              <a:srgbClr val="969696"/>
            </a:solidFill>
            <a:ln>
              <a:noFill/>
            </a:ln>
            <a:extLst>
              <a:ext uri="{91240B29-F687-4F45-9708-019B960494DF}">
                <a14:hiddenLine xmlns:a14="http://schemas.microsoft.com/office/drawing/2010/main" w="9525">
                  <a:solidFill>
                    <a:srgbClr val="000000"/>
                  </a:solidFill>
                  <a:bevel/>
                </a14:hiddenLine>
              </a:ext>
            </a:extLst>
          </p:spPr>
          <p:txBody>
            <a:bodyPr lIns="128580" tIns="64290" rIns="128580" bIns="64290"/>
            <a:lstStyle/>
            <a:p>
              <a:endParaRPr lang="zh-CN" altLang="zh-CN">
                <a:solidFill>
                  <a:schemeClr val="bg1"/>
                </a:solidFill>
                <a:sym typeface="Calibri" panose="020F0502020204030204" pitchFamily="34" charset="0"/>
              </a:endParaRPr>
            </a:p>
          </p:txBody>
        </p:sp>
      </p:grpSp>
      <p:sp>
        <p:nvSpPr>
          <p:cNvPr id="30775" name="矩形 78"/>
          <p:cNvSpPr>
            <a:spLocks noChangeArrowheads="1"/>
          </p:cNvSpPr>
          <p:nvPr/>
        </p:nvSpPr>
        <p:spPr bwMode="auto">
          <a:xfrm>
            <a:off x="5853113" y="238125"/>
            <a:ext cx="17240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a:spAutoFit/>
          </a:bodyPr>
          <a:lstStyle/>
          <a:p>
            <a:pPr algn="r"/>
            <a:r>
              <a:rPr lang="zh-CN" altLang="en-US" sz="4000" b="1">
                <a:solidFill>
                  <a:srgbClr val="034868"/>
                </a:solidFill>
                <a:latin typeface="微软雅黑" panose="020B0503020204020204" pitchFamily="34" charset="-122"/>
                <a:ea typeface="微软雅黑" panose="020B0503020204020204" pitchFamily="34" charset="-122"/>
                <a:sym typeface="微软雅黑" panose="020B0503020204020204" pitchFamily="34" charset="-122"/>
              </a:rPr>
              <a:t>结束语</a:t>
            </a:r>
            <a:endParaRPr lang="zh-CN" altLang="en-US"/>
          </a:p>
        </p:txBody>
      </p:sp>
      <p:sp>
        <p:nvSpPr>
          <p:cNvPr id="30776" name="直接连接符 79"/>
          <p:cNvSpPr>
            <a:spLocks noChangeShapeType="1"/>
          </p:cNvSpPr>
          <p:nvPr/>
        </p:nvSpPr>
        <p:spPr bwMode="auto">
          <a:xfrm>
            <a:off x="5349875" y="952500"/>
            <a:ext cx="2808288" cy="0"/>
          </a:xfrm>
          <a:prstGeom prst="line">
            <a:avLst/>
          </a:prstGeom>
          <a:noFill/>
          <a:ln w="9525" cap="flat" cmpd="sng">
            <a:solidFill>
              <a:srgbClr val="969696"/>
            </a:solidFill>
            <a:miter lim="800000"/>
          </a:ln>
          <a:extLst>
            <a:ext uri="{909E8E84-426E-40DD-AFC4-6F175D3DCCD1}">
              <a14:hiddenFill xmlns:a14="http://schemas.microsoft.com/office/drawing/2010/main">
                <a:noFill/>
              </a14:hiddenFill>
            </a:ext>
          </a:extLst>
        </p:spPr>
        <p:txBody>
          <a:bodyPr/>
          <a:lstStyle/>
          <a:p>
            <a:endParaRPr lang="zh-CN" altLang="zh-CN">
              <a:solidFill>
                <a:srgbClr val="5F5F5F"/>
              </a:solidFill>
              <a:sym typeface="Calibri" panose="020F050202020403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600" advTm="6000">
        <p14:gallery dir="l"/>
      </p:transition>
    </mc:Choice>
    <mc:Fallback>
      <p:transition spd="slow" advTm="6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30775">
                                            <p:txEl>
                                              <p:pRg st="0" end="0"/>
                                            </p:txEl>
                                          </p:spTgt>
                                        </p:tgtEl>
                                        <p:attrNameLst>
                                          <p:attrName>style.visibility</p:attrName>
                                        </p:attrNameLst>
                                      </p:cBhvr>
                                      <p:to>
                                        <p:strVal val="visible"/>
                                      </p:to>
                                    </p:set>
                                    <p:animEffect>
                                      <p:cBhvr>
                                        <p:cTn id="7" dur="500"/>
                                        <p:tgtEl>
                                          <p:spTgt spid="30775">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0776"/>
                                        </p:tgtEl>
                                        <p:attrNameLst>
                                          <p:attrName>style.visibility</p:attrName>
                                        </p:attrNameLst>
                                      </p:cBhvr>
                                      <p:to>
                                        <p:strVal val="visible"/>
                                      </p:to>
                                    </p:set>
                                    <p:animEffect>
                                      <p:cBhvr>
                                        <p:cTn id="11" dur="500"/>
                                        <p:tgtEl>
                                          <p:spTgt spid="3077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30723"/>
                                        </p:tgtEl>
                                        <p:attrNameLst>
                                          <p:attrName>style.visibility</p:attrName>
                                        </p:attrNameLst>
                                      </p:cBhvr>
                                      <p:to>
                                        <p:strVal val="visible"/>
                                      </p:to>
                                    </p:set>
                                    <p:animEffect>
                                      <p:cBhvr>
                                        <p:cTn id="15" dur="1000"/>
                                        <p:tgtEl>
                                          <p:spTgt spid="30723"/>
                                        </p:tgtEl>
                                      </p:cBhvr>
                                    </p:animEffect>
                                    <p:anim calcmode="lin" valueType="num">
                                      <p:cBhvr>
                                        <p:cTn id="16" dur="1000" fill="hold"/>
                                        <p:tgtEl>
                                          <p:spTgt spid="30723"/>
                                        </p:tgtEl>
                                        <p:attrNameLst>
                                          <p:attrName>ppt_x</p:attrName>
                                        </p:attrNameLst>
                                      </p:cBhvr>
                                      <p:tavLst>
                                        <p:tav tm="0">
                                          <p:val>
                                            <p:strVal val="#ppt_x"/>
                                          </p:val>
                                        </p:tav>
                                        <p:tav tm="100000">
                                          <p:val>
                                            <p:strVal val="#ppt_x"/>
                                          </p:val>
                                        </p:tav>
                                      </p:tavLst>
                                    </p:anim>
                                    <p:anim calcmode="lin" valueType="num">
                                      <p:cBhvr>
                                        <p:cTn id="17" dur="1000" fill="hold"/>
                                        <p:tgtEl>
                                          <p:spTgt spid="3072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3" presetClass="entr" presetSubtype="16" fill="hold" nodeType="afterEffect">
                                  <p:stCondLst>
                                    <p:cond delay="0"/>
                                  </p:stCondLst>
                                  <p:childTnLst>
                                    <p:set>
                                      <p:cBhvr>
                                        <p:cTn id="20" dur="1" fill="hold">
                                          <p:stCondLst>
                                            <p:cond delay="0"/>
                                          </p:stCondLst>
                                        </p:cTn>
                                        <p:tgtEl>
                                          <p:spTgt spid="30749"/>
                                        </p:tgtEl>
                                        <p:attrNameLst>
                                          <p:attrName>style.visibility</p:attrName>
                                        </p:attrNameLst>
                                      </p:cBhvr>
                                      <p:to>
                                        <p:strVal val="visible"/>
                                      </p:to>
                                    </p:set>
                                    <p:anim calcmode="lin" valueType="num">
                                      <p:cBhvr>
                                        <p:cTn id="21" dur="500" fill="hold"/>
                                        <p:tgtEl>
                                          <p:spTgt spid="30749"/>
                                        </p:tgtEl>
                                        <p:attrNameLst>
                                          <p:attrName>ppt_w</p:attrName>
                                        </p:attrNameLst>
                                      </p:cBhvr>
                                      <p:tavLst>
                                        <p:tav tm="0">
                                          <p:val>
                                            <p:fltVal val="0"/>
                                          </p:val>
                                        </p:tav>
                                        <p:tav tm="100000">
                                          <p:val>
                                            <p:strVal val="#ppt_w"/>
                                          </p:val>
                                        </p:tav>
                                      </p:tavLst>
                                    </p:anim>
                                    <p:anim calcmode="lin" valueType="num">
                                      <p:cBhvr>
                                        <p:cTn id="22" dur="500" fill="hold"/>
                                        <p:tgtEl>
                                          <p:spTgt spid="30749"/>
                                        </p:tgtEl>
                                        <p:attrNameLst>
                                          <p:attrName>ppt_h</p:attrName>
                                        </p:attrNameLst>
                                      </p:cBhvr>
                                      <p:tavLst>
                                        <p:tav tm="0">
                                          <p:val>
                                            <p:fltVal val="0"/>
                                          </p:val>
                                        </p:tav>
                                        <p:tav tm="100000">
                                          <p:val>
                                            <p:strVal val="#ppt_h"/>
                                          </p:val>
                                        </p:tav>
                                      </p:tavLst>
                                    </p:anim>
                                  </p:childTnLst>
                                </p:cTn>
                              </p:par>
                            </p:childTnLst>
                          </p:cTn>
                        </p:par>
                        <p:par>
                          <p:cTn id="23" fill="hold">
                            <p:stCondLst>
                              <p:cond delay="2500"/>
                            </p:stCondLst>
                            <p:childTnLst>
                              <p:par>
                                <p:cTn id="24" presetID="23" presetClass="entr" presetSubtype="16" fill="hold" nodeType="afterEffect">
                                  <p:stCondLst>
                                    <p:cond delay="0"/>
                                  </p:stCondLst>
                                  <p:childTnLst>
                                    <p:set>
                                      <p:cBhvr>
                                        <p:cTn id="25" dur="1" fill="hold">
                                          <p:stCondLst>
                                            <p:cond delay="0"/>
                                          </p:stCondLst>
                                        </p:cTn>
                                        <p:tgtEl>
                                          <p:spTgt spid="30752"/>
                                        </p:tgtEl>
                                        <p:attrNameLst>
                                          <p:attrName>style.visibility</p:attrName>
                                        </p:attrNameLst>
                                      </p:cBhvr>
                                      <p:to>
                                        <p:strVal val="visible"/>
                                      </p:to>
                                    </p:set>
                                    <p:anim calcmode="lin" valueType="num">
                                      <p:cBhvr>
                                        <p:cTn id="26" dur="500" fill="hold"/>
                                        <p:tgtEl>
                                          <p:spTgt spid="30752"/>
                                        </p:tgtEl>
                                        <p:attrNameLst>
                                          <p:attrName>ppt_w</p:attrName>
                                        </p:attrNameLst>
                                      </p:cBhvr>
                                      <p:tavLst>
                                        <p:tav tm="0">
                                          <p:val>
                                            <p:fltVal val="0"/>
                                          </p:val>
                                        </p:tav>
                                        <p:tav tm="100000">
                                          <p:val>
                                            <p:strVal val="#ppt_w"/>
                                          </p:val>
                                        </p:tav>
                                      </p:tavLst>
                                    </p:anim>
                                    <p:anim calcmode="lin" valueType="num">
                                      <p:cBhvr>
                                        <p:cTn id="27" dur="500" fill="hold"/>
                                        <p:tgtEl>
                                          <p:spTgt spid="30752"/>
                                        </p:tgtEl>
                                        <p:attrNameLst>
                                          <p:attrName>ppt_h</p:attrName>
                                        </p:attrNameLst>
                                      </p:cBhvr>
                                      <p:tavLst>
                                        <p:tav tm="0">
                                          <p:val>
                                            <p:fltVal val="0"/>
                                          </p:val>
                                        </p:tav>
                                        <p:tav tm="100000">
                                          <p:val>
                                            <p:strVal val="#ppt_h"/>
                                          </p:val>
                                        </p:tav>
                                      </p:tavLst>
                                    </p:anim>
                                  </p:childTnLst>
                                </p:cTn>
                              </p:par>
                            </p:childTnLst>
                          </p:cTn>
                        </p:par>
                        <p:par>
                          <p:cTn id="28" fill="hold">
                            <p:stCondLst>
                              <p:cond delay="3000"/>
                            </p:stCondLst>
                            <p:childTnLst>
                              <p:par>
                                <p:cTn id="29" presetID="12" presetClass="entr" presetSubtype="4" fill="hold" grpId="0" nodeType="afterEffect">
                                  <p:stCondLst>
                                    <p:cond delay="0"/>
                                  </p:stCondLst>
                                  <p:childTnLst>
                                    <p:set>
                                      <p:cBhvr>
                                        <p:cTn id="30" dur="1" fill="hold">
                                          <p:stCondLst>
                                            <p:cond delay="0"/>
                                          </p:stCondLst>
                                        </p:cTn>
                                        <p:tgtEl>
                                          <p:spTgt spid="30743"/>
                                        </p:tgtEl>
                                        <p:attrNameLst>
                                          <p:attrName>style.visibility</p:attrName>
                                        </p:attrNameLst>
                                      </p:cBhvr>
                                      <p:to>
                                        <p:strVal val="visible"/>
                                      </p:to>
                                    </p:set>
                                    <p:anim calcmode="lin" valueType="num">
                                      <p:cBhvr>
                                        <p:cTn id="31" dur="500"/>
                                        <p:tgtEl>
                                          <p:spTgt spid="30743"/>
                                        </p:tgtEl>
                                        <p:attrNameLst>
                                          <p:attrName>ppt_y</p:attrName>
                                        </p:attrNameLst>
                                      </p:cBhvr>
                                      <p:tavLst>
                                        <p:tav tm="0">
                                          <p:val>
                                            <p:strVal val="#ppt_y+#ppt_h*1.125000"/>
                                          </p:val>
                                        </p:tav>
                                        <p:tav tm="100000">
                                          <p:val>
                                            <p:strVal val="#ppt_y"/>
                                          </p:val>
                                        </p:tav>
                                      </p:tavLst>
                                    </p:anim>
                                    <p:animEffect>
                                      <p:cBhvr>
                                        <p:cTn id="32" dur="500"/>
                                        <p:tgtEl>
                                          <p:spTgt spid="30743"/>
                                        </p:tgtEl>
                                      </p:cBhvr>
                                    </p:animEffect>
                                  </p:childTnLst>
                                </p:cTn>
                              </p:par>
                              <p:par>
                                <p:cTn id="33" presetID="12" presetClass="entr" presetSubtype="1" fill="hold" grpId="0" nodeType="withEffect">
                                  <p:stCondLst>
                                    <p:cond delay="0"/>
                                  </p:stCondLst>
                                  <p:childTnLst>
                                    <p:set>
                                      <p:cBhvr>
                                        <p:cTn id="34" dur="1" fill="hold">
                                          <p:stCondLst>
                                            <p:cond delay="0"/>
                                          </p:stCondLst>
                                        </p:cTn>
                                        <p:tgtEl>
                                          <p:spTgt spid="30744"/>
                                        </p:tgtEl>
                                        <p:attrNameLst>
                                          <p:attrName>style.visibility</p:attrName>
                                        </p:attrNameLst>
                                      </p:cBhvr>
                                      <p:to>
                                        <p:strVal val="visible"/>
                                      </p:to>
                                    </p:set>
                                    <p:anim calcmode="lin" valueType="num">
                                      <p:cBhvr>
                                        <p:cTn id="35" dur="500"/>
                                        <p:tgtEl>
                                          <p:spTgt spid="30744"/>
                                        </p:tgtEl>
                                        <p:attrNameLst>
                                          <p:attrName>ppt_y</p:attrName>
                                        </p:attrNameLst>
                                      </p:cBhvr>
                                      <p:tavLst>
                                        <p:tav tm="0">
                                          <p:val>
                                            <p:strVal val="#ppt_y-#ppt_h*1.125000"/>
                                          </p:val>
                                        </p:tav>
                                        <p:tav tm="100000">
                                          <p:val>
                                            <p:strVal val="#ppt_y"/>
                                          </p:val>
                                        </p:tav>
                                      </p:tavLst>
                                    </p:anim>
                                    <p:animEffect>
                                      <p:cBhvr>
                                        <p:cTn id="36" dur="500"/>
                                        <p:tgtEl>
                                          <p:spTgt spid="30744"/>
                                        </p:tgtEl>
                                      </p:cBhvr>
                                    </p:animEffect>
                                  </p:childTnLst>
                                </p:cTn>
                              </p:par>
                            </p:childTnLst>
                          </p:cTn>
                        </p:par>
                        <p:par>
                          <p:cTn id="37" fill="hold">
                            <p:stCondLst>
                              <p:cond delay="3500"/>
                            </p:stCondLst>
                            <p:childTnLst>
                              <p:par>
                                <p:cTn id="38" presetID="23" presetClass="entr" presetSubtype="16" fill="hold" nodeType="afterEffect">
                                  <p:stCondLst>
                                    <p:cond delay="0"/>
                                  </p:stCondLst>
                                  <p:childTnLst>
                                    <p:set>
                                      <p:cBhvr>
                                        <p:cTn id="39" dur="1" fill="hold">
                                          <p:stCondLst>
                                            <p:cond delay="0"/>
                                          </p:stCondLst>
                                        </p:cTn>
                                        <p:tgtEl>
                                          <p:spTgt spid="30762"/>
                                        </p:tgtEl>
                                        <p:attrNameLst>
                                          <p:attrName>style.visibility</p:attrName>
                                        </p:attrNameLst>
                                      </p:cBhvr>
                                      <p:to>
                                        <p:strVal val="visible"/>
                                      </p:to>
                                    </p:set>
                                    <p:anim calcmode="lin" valueType="num">
                                      <p:cBhvr>
                                        <p:cTn id="40" dur="500" fill="hold"/>
                                        <p:tgtEl>
                                          <p:spTgt spid="30762"/>
                                        </p:tgtEl>
                                        <p:attrNameLst>
                                          <p:attrName>ppt_w</p:attrName>
                                        </p:attrNameLst>
                                      </p:cBhvr>
                                      <p:tavLst>
                                        <p:tav tm="0">
                                          <p:val>
                                            <p:fltVal val="0"/>
                                          </p:val>
                                        </p:tav>
                                        <p:tav tm="100000">
                                          <p:val>
                                            <p:strVal val="#ppt_w"/>
                                          </p:val>
                                        </p:tav>
                                      </p:tavLst>
                                    </p:anim>
                                    <p:anim calcmode="lin" valueType="num">
                                      <p:cBhvr>
                                        <p:cTn id="41" dur="500" fill="hold"/>
                                        <p:tgtEl>
                                          <p:spTgt spid="30762"/>
                                        </p:tgtEl>
                                        <p:attrNameLst>
                                          <p:attrName>ppt_h</p:attrName>
                                        </p:attrNameLst>
                                      </p:cBhvr>
                                      <p:tavLst>
                                        <p:tav tm="0">
                                          <p:val>
                                            <p:fltVal val="0"/>
                                          </p:val>
                                        </p:tav>
                                        <p:tav tm="100000">
                                          <p:val>
                                            <p:strVal val="#ppt_h"/>
                                          </p:val>
                                        </p:tav>
                                      </p:tavLst>
                                    </p:anim>
                                  </p:childTnLst>
                                </p:cTn>
                              </p:par>
                            </p:childTnLst>
                          </p:cTn>
                        </p:par>
                        <p:par>
                          <p:cTn id="42" fill="hold">
                            <p:stCondLst>
                              <p:cond delay="4000"/>
                            </p:stCondLst>
                            <p:childTnLst>
                              <p:par>
                                <p:cTn id="43" presetID="23" presetClass="entr" presetSubtype="16" fill="hold" grpId="0" nodeType="afterEffect">
                                  <p:stCondLst>
                                    <p:cond delay="0"/>
                                  </p:stCondLst>
                                  <p:childTnLst>
                                    <p:set>
                                      <p:cBhvr>
                                        <p:cTn id="44" dur="1" fill="hold">
                                          <p:stCondLst>
                                            <p:cond delay="0"/>
                                          </p:stCondLst>
                                        </p:cTn>
                                        <p:tgtEl>
                                          <p:spTgt spid="30768"/>
                                        </p:tgtEl>
                                        <p:attrNameLst>
                                          <p:attrName>style.visibility</p:attrName>
                                        </p:attrNameLst>
                                      </p:cBhvr>
                                      <p:to>
                                        <p:strVal val="visible"/>
                                      </p:to>
                                    </p:set>
                                    <p:anim calcmode="lin" valueType="num">
                                      <p:cBhvr>
                                        <p:cTn id="45" dur="500" fill="hold"/>
                                        <p:tgtEl>
                                          <p:spTgt spid="30768"/>
                                        </p:tgtEl>
                                        <p:attrNameLst>
                                          <p:attrName>ppt_w</p:attrName>
                                        </p:attrNameLst>
                                      </p:cBhvr>
                                      <p:tavLst>
                                        <p:tav tm="0">
                                          <p:val>
                                            <p:fltVal val="0"/>
                                          </p:val>
                                        </p:tav>
                                        <p:tav tm="100000">
                                          <p:val>
                                            <p:strVal val="#ppt_w"/>
                                          </p:val>
                                        </p:tav>
                                      </p:tavLst>
                                    </p:anim>
                                    <p:anim calcmode="lin" valueType="num">
                                      <p:cBhvr>
                                        <p:cTn id="46" dur="500" fill="hold"/>
                                        <p:tgtEl>
                                          <p:spTgt spid="30768"/>
                                        </p:tgtEl>
                                        <p:attrNameLst>
                                          <p:attrName>ppt_h</p:attrName>
                                        </p:attrNameLst>
                                      </p:cBhvr>
                                      <p:tavLst>
                                        <p:tav tm="0">
                                          <p:val>
                                            <p:fltVal val="0"/>
                                          </p:val>
                                        </p:tav>
                                        <p:tav tm="100000">
                                          <p:val>
                                            <p:strVal val="#ppt_h"/>
                                          </p:val>
                                        </p:tav>
                                      </p:tavLst>
                                    </p:anim>
                                  </p:childTnLst>
                                </p:cTn>
                              </p:par>
                            </p:childTnLst>
                          </p:cTn>
                        </p:par>
                        <p:par>
                          <p:cTn id="47" fill="hold">
                            <p:stCondLst>
                              <p:cond delay="4500"/>
                            </p:stCondLst>
                            <p:childTnLst>
                              <p:par>
                                <p:cTn id="48" presetID="12" presetClass="entr" presetSubtype="4" fill="hold" grpId="0" nodeType="afterEffect">
                                  <p:stCondLst>
                                    <p:cond delay="0"/>
                                  </p:stCondLst>
                                  <p:childTnLst>
                                    <p:set>
                                      <p:cBhvr>
                                        <p:cTn id="49" dur="1" fill="hold">
                                          <p:stCondLst>
                                            <p:cond delay="0"/>
                                          </p:stCondLst>
                                        </p:cTn>
                                        <p:tgtEl>
                                          <p:spTgt spid="30745"/>
                                        </p:tgtEl>
                                        <p:attrNameLst>
                                          <p:attrName>style.visibility</p:attrName>
                                        </p:attrNameLst>
                                      </p:cBhvr>
                                      <p:to>
                                        <p:strVal val="visible"/>
                                      </p:to>
                                    </p:set>
                                    <p:anim calcmode="lin" valueType="num">
                                      <p:cBhvr>
                                        <p:cTn id="50" dur="500"/>
                                        <p:tgtEl>
                                          <p:spTgt spid="30745"/>
                                        </p:tgtEl>
                                        <p:attrNameLst>
                                          <p:attrName>ppt_y</p:attrName>
                                        </p:attrNameLst>
                                      </p:cBhvr>
                                      <p:tavLst>
                                        <p:tav tm="0">
                                          <p:val>
                                            <p:strVal val="#ppt_y+#ppt_h*1.125000"/>
                                          </p:val>
                                        </p:tav>
                                        <p:tav tm="100000">
                                          <p:val>
                                            <p:strVal val="#ppt_y"/>
                                          </p:val>
                                        </p:tav>
                                      </p:tavLst>
                                    </p:anim>
                                    <p:animEffect>
                                      <p:cBhvr>
                                        <p:cTn id="51" dur="500"/>
                                        <p:tgtEl>
                                          <p:spTgt spid="30745"/>
                                        </p:tgtEl>
                                      </p:cBhvr>
                                    </p:animEffect>
                                  </p:childTnLst>
                                </p:cTn>
                              </p:par>
                              <p:par>
                                <p:cTn id="52" presetID="12" presetClass="entr" presetSubtype="1" fill="hold" grpId="0" nodeType="withEffect">
                                  <p:stCondLst>
                                    <p:cond delay="0"/>
                                  </p:stCondLst>
                                  <p:childTnLst>
                                    <p:set>
                                      <p:cBhvr>
                                        <p:cTn id="53" dur="1" fill="hold">
                                          <p:stCondLst>
                                            <p:cond delay="0"/>
                                          </p:stCondLst>
                                        </p:cTn>
                                        <p:tgtEl>
                                          <p:spTgt spid="30746"/>
                                        </p:tgtEl>
                                        <p:attrNameLst>
                                          <p:attrName>style.visibility</p:attrName>
                                        </p:attrNameLst>
                                      </p:cBhvr>
                                      <p:to>
                                        <p:strVal val="visible"/>
                                      </p:to>
                                    </p:set>
                                    <p:anim calcmode="lin" valueType="num">
                                      <p:cBhvr>
                                        <p:cTn id="54" dur="500"/>
                                        <p:tgtEl>
                                          <p:spTgt spid="30746"/>
                                        </p:tgtEl>
                                        <p:attrNameLst>
                                          <p:attrName>ppt_y</p:attrName>
                                        </p:attrNameLst>
                                      </p:cBhvr>
                                      <p:tavLst>
                                        <p:tav tm="0">
                                          <p:val>
                                            <p:strVal val="#ppt_y-#ppt_h*1.125000"/>
                                          </p:val>
                                        </p:tav>
                                        <p:tav tm="100000">
                                          <p:val>
                                            <p:strVal val="#ppt_y"/>
                                          </p:val>
                                        </p:tav>
                                      </p:tavLst>
                                    </p:anim>
                                    <p:animEffect>
                                      <p:cBhvr>
                                        <p:cTn id="55" dur="500"/>
                                        <p:tgtEl>
                                          <p:spTgt spid="30746"/>
                                        </p:tgtEl>
                                      </p:cBhvr>
                                    </p:animEffect>
                                  </p:childTnLst>
                                </p:cTn>
                              </p:par>
                            </p:childTnLst>
                          </p:cTn>
                        </p:par>
                        <p:par>
                          <p:cTn id="56" fill="hold">
                            <p:stCondLst>
                              <p:cond delay="5000"/>
                            </p:stCondLst>
                            <p:childTnLst>
                              <p:par>
                                <p:cTn id="57" presetID="23" presetClass="entr" presetSubtype="16" fill="hold" nodeType="afterEffect">
                                  <p:stCondLst>
                                    <p:cond delay="0"/>
                                  </p:stCondLst>
                                  <p:childTnLst>
                                    <p:set>
                                      <p:cBhvr>
                                        <p:cTn id="58" dur="1" fill="hold">
                                          <p:stCondLst>
                                            <p:cond delay="0"/>
                                          </p:stCondLst>
                                        </p:cTn>
                                        <p:tgtEl>
                                          <p:spTgt spid="30765"/>
                                        </p:tgtEl>
                                        <p:attrNameLst>
                                          <p:attrName>style.visibility</p:attrName>
                                        </p:attrNameLst>
                                      </p:cBhvr>
                                      <p:to>
                                        <p:strVal val="visible"/>
                                      </p:to>
                                    </p:set>
                                    <p:anim calcmode="lin" valueType="num">
                                      <p:cBhvr>
                                        <p:cTn id="59" dur="500" fill="hold"/>
                                        <p:tgtEl>
                                          <p:spTgt spid="30765"/>
                                        </p:tgtEl>
                                        <p:attrNameLst>
                                          <p:attrName>ppt_w</p:attrName>
                                        </p:attrNameLst>
                                      </p:cBhvr>
                                      <p:tavLst>
                                        <p:tav tm="0">
                                          <p:val>
                                            <p:fltVal val="0"/>
                                          </p:val>
                                        </p:tav>
                                        <p:tav tm="100000">
                                          <p:val>
                                            <p:strVal val="#ppt_w"/>
                                          </p:val>
                                        </p:tav>
                                      </p:tavLst>
                                    </p:anim>
                                    <p:anim calcmode="lin" valueType="num">
                                      <p:cBhvr>
                                        <p:cTn id="60" dur="500" fill="hold"/>
                                        <p:tgtEl>
                                          <p:spTgt spid="30765"/>
                                        </p:tgtEl>
                                        <p:attrNameLst>
                                          <p:attrName>ppt_h</p:attrName>
                                        </p:attrNameLst>
                                      </p:cBhvr>
                                      <p:tavLst>
                                        <p:tav tm="0">
                                          <p:val>
                                            <p:fltVal val="0"/>
                                          </p:val>
                                        </p:tav>
                                        <p:tav tm="100000">
                                          <p:val>
                                            <p:strVal val="#ppt_h"/>
                                          </p:val>
                                        </p:tav>
                                      </p:tavLst>
                                    </p:anim>
                                  </p:childTnLst>
                                </p:cTn>
                              </p:par>
                            </p:childTnLst>
                          </p:cTn>
                        </p:par>
                        <p:par>
                          <p:cTn id="61" fill="hold">
                            <p:stCondLst>
                              <p:cond delay="5500"/>
                            </p:stCondLst>
                            <p:childTnLst>
                              <p:par>
                                <p:cTn id="62" presetID="23" presetClass="entr" presetSubtype="16" fill="hold" nodeType="afterEffect">
                                  <p:stCondLst>
                                    <p:cond delay="0"/>
                                  </p:stCondLst>
                                  <p:childTnLst>
                                    <p:set>
                                      <p:cBhvr>
                                        <p:cTn id="63" dur="1" fill="hold">
                                          <p:stCondLst>
                                            <p:cond delay="0"/>
                                          </p:stCondLst>
                                        </p:cTn>
                                        <p:tgtEl>
                                          <p:spTgt spid="30769"/>
                                        </p:tgtEl>
                                        <p:attrNameLst>
                                          <p:attrName>style.visibility</p:attrName>
                                        </p:attrNameLst>
                                      </p:cBhvr>
                                      <p:to>
                                        <p:strVal val="visible"/>
                                      </p:to>
                                    </p:set>
                                    <p:anim calcmode="lin" valueType="num">
                                      <p:cBhvr>
                                        <p:cTn id="64" dur="500" fill="hold"/>
                                        <p:tgtEl>
                                          <p:spTgt spid="30769"/>
                                        </p:tgtEl>
                                        <p:attrNameLst>
                                          <p:attrName>ppt_w</p:attrName>
                                        </p:attrNameLst>
                                      </p:cBhvr>
                                      <p:tavLst>
                                        <p:tav tm="0">
                                          <p:val>
                                            <p:fltVal val="0"/>
                                          </p:val>
                                        </p:tav>
                                        <p:tav tm="100000">
                                          <p:val>
                                            <p:strVal val="#ppt_w"/>
                                          </p:val>
                                        </p:tav>
                                      </p:tavLst>
                                    </p:anim>
                                    <p:anim calcmode="lin" valueType="num">
                                      <p:cBhvr>
                                        <p:cTn id="65" dur="500" fill="hold"/>
                                        <p:tgtEl>
                                          <p:spTgt spid="30769"/>
                                        </p:tgtEl>
                                        <p:attrNameLst>
                                          <p:attrName>ppt_h</p:attrName>
                                        </p:attrNameLst>
                                      </p:cBhvr>
                                      <p:tavLst>
                                        <p:tav tm="0">
                                          <p:val>
                                            <p:fltVal val="0"/>
                                          </p:val>
                                        </p:tav>
                                        <p:tav tm="100000">
                                          <p:val>
                                            <p:strVal val="#ppt_h"/>
                                          </p:val>
                                        </p:tav>
                                      </p:tavLst>
                                    </p:anim>
                                  </p:childTnLst>
                                </p:cTn>
                              </p:par>
                            </p:childTnLst>
                          </p:cTn>
                        </p:par>
                        <p:par>
                          <p:cTn id="66" fill="hold">
                            <p:stCondLst>
                              <p:cond delay="6000"/>
                            </p:stCondLst>
                            <p:childTnLst>
                              <p:par>
                                <p:cTn id="67" presetID="12" presetClass="entr" presetSubtype="4" fill="hold" grpId="0" nodeType="afterEffect">
                                  <p:stCondLst>
                                    <p:cond delay="0"/>
                                  </p:stCondLst>
                                  <p:childTnLst>
                                    <p:set>
                                      <p:cBhvr>
                                        <p:cTn id="68" dur="1" fill="hold">
                                          <p:stCondLst>
                                            <p:cond delay="0"/>
                                          </p:stCondLst>
                                        </p:cTn>
                                        <p:tgtEl>
                                          <p:spTgt spid="30747"/>
                                        </p:tgtEl>
                                        <p:attrNameLst>
                                          <p:attrName>style.visibility</p:attrName>
                                        </p:attrNameLst>
                                      </p:cBhvr>
                                      <p:to>
                                        <p:strVal val="visible"/>
                                      </p:to>
                                    </p:set>
                                    <p:anim calcmode="lin" valueType="num">
                                      <p:cBhvr>
                                        <p:cTn id="69" dur="500"/>
                                        <p:tgtEl>
                                          <p:spTgt spid="30747"/>
                                        </p:tgtEl>
                                        <p:attrNameLst>
                                          <p:attrName>ppt_y</p:attrName>
                                        </p:attrNameLst>
                                      </p:cBhvr>
                                      <p:tavLst>
                                        <p:tav tm="0">
                                          <p:val>
                                            <p:strVal val="#ppt_y+#ppt_h*1.125000"/>
                                          </p:val>
                                        </p:tav>
                                        <p:tav tm="100000">
                                          <p:val>
                                            <p:strVal val="#ppt_y"/>
                                          </p:val>
                                        </p:tav>
                                      </p:tavLst>
                                    </p:anim>
                                    <p:animEffect>
                                      <p:cBhvr>
                                        <p:cTn id="70" dur="500"/>
                                        <p:tgtEl>
                                          <p:spTgt spid="30747"/>
                                        </p:tgtEl>
                                      </p:cBhvr>
                                    </p:animEffect>
                                  </p:childTnLst>
                                </p:cTn>
                              </p:par>
                              <p:par>
                                <p:cTn id="71" presetID="12" presetClass="entr" presetSubtype="1" fill="hold" grpId="0" nodeType="withEffect">
                                  <p:stCondLst>
                                    <p:cond delay="0"/>
                                  </p:stCondLst>
                                  <p:childTnLst>
                                    <p:set>
                                      <p:cBhvr>
                                        <p:cTn id="72" dur="1" fill="hold">
                                          <p:stCondLst>
                                            <p:cond delay="0"/>
                                          </p:stCondLst>
                                        </p:cTn>
                                        <p:tgtEl>
                                          <p:spTgt spid="30748"/>
                                        </p:tgtEl>
                                        <p:attrNameLst>
                                          <p:attrName>style.visibility</p:attrName>
                                        </p:attrNameLst>
                                      </p:cBhvr>
                                      <p:to>
                                        <p:strVal val="visible"/>
                                      </p:to>
                                    </p:set>
                                    <p:anim calcmode="lin" valueType="num">
                                      <p:cBhvr>
                                        <p:cTn id="73" dur="500"/>
                                        <p:tgtEl>
                                          <p:spTgt spid="30748"/>
                                        </p:tgtEl>
                                        <p:attrNameLst>
                                          <p:attrName>ppt_y</p:attrName>
                                        </p:attrNameLst>
                                      </p:cBhvr>
                                      <p:tavLst>
                                        <p:tav tm="0">
                                          <p:val>
                                            <p:strVal val="#ppt_y-#ppt_h*1.125000"/>
                                          </p:val>
                                        </p:tav>
                                        <p:tav tm="100000">
                                          <p:val>
                                            <p:strVal val="#ppt_y"/>
                                          </p:val>
                                        </p:tav>
                                      </p:tavLst>
                                    </p:anim>
                                    <p:animEffect>
                                      <p:cBhvr>
                                        <p:cTn id="74" dur="500"/>
                                        <p:tgtEl>
                                          <p:spTgt spid="307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3" grpId="0" bldLvl="0" autoUpdateAnimBg="0"/>
      <p:bldP spid="30744" grpId="0" bldLvl="0" autoUpdateAnimBg="0"/>
      <p:bldP spid="30745" grpId="0" bldLvl="0" autoUpdateAnimBg="0"/>
      <p:bldP spid="30746" grpId="0" bldLvl="0" autoUpdateAnimBg="0"/>
      <p:bldP spid="30747" grpId="0" bldLvl="0" autoUpdateAnimBg="0"/>
      <p:bldP spid="30748" grpId="0" bldLvl="0" autoUpdateAnimBg="0"/>
      <p:bldP spid="30768" grpId="0" bldLvl="0" animBg="1" autoUpdateAnimBg="0"/>
      <p:bldP spid="30775" grpId="0" bldLvl="0" autoUpdateAnimBg="0" build="p"/>
      <p:bldP spid="30776" grpId="0" bldLvl="0" animBg="1"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Slide Number Placeholder 5"/>
          <p:cNvSpPr>
            <a:spLocks noChangeArrowheads="1"/>
          </p:cNvSpPr>
          <p:nvPr/>
        </p:nvSpPr>
        <p:spPr bwMode="auto">
          <a:xfrm>
            <a:off x="9242425" y="6864350"/>
            <a:ext cx="2892425"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40683" tIns="20343" rIns="40683" bIns="20343" anchor="ctr"/>
          <a:lstStyle/>
          <a:p>
            <a:pPr algn="r" eaLnBrk="1" hangingPunct="1"/>
            <a:r>
              <a:rPr lang="zh-CN" altLang="en-US" sz="500">
                <a:solidFill>
                  <a:srgbClr val="5F5F5F"/>
                </a:solidFill>
                <a:sym typeface="Calibri" panose="020F0502020204030204" pitchFamily="34" charset="0"/>
              </a:rPr>
              <a:t>*</a:t>
            </a:r>
            <a:endParaRPr lang="zh-CN" altLang="en-US" sz="500">
              <a:solidFill>
                <a:srgbClr val="A5A5A5"/>
              </a:solidFill>
              <a:ea typeface="幼圆" panose="02010509060101010101" pitchFamily="49" charset="-122"/>
              <a:sym typeface="Calibri" panose="020F0502020204030204" pitchFamily="34" charset="0"/>
            </a:endParaRPr>
          </a:p>
        </p:txBody>
      </p:sp>
      <p:sp>
        <p:nvSpPr>
          <p:cNvPr id="31748" name="矩形 27"/>
          <p:cNvSpPr>
            <a:spLocks noChangeArrowheads="1"/>
          </p:cNvSpPr>
          <p:nvPr/>
        </p:nvSpPr>
        <p:spPr bwMode="auto">
          <a:xfrm>
            <a:off x="0" y="3040063"/>
            <a:ext cx="12858750" cy="2160587"/>
          </a:xfrm>
          <a:prstGeom prst="rect">
            <a:avLst/>
          </a:prstGeom>
          <a:gradFill rotWithShape="1">
            <a:gsLst>
              <a:gs pos="0">
                <a:srgbClr val="8DD7FA"/>
              </a:gs>
              <a:gs pos="45998">
                <a:srgbClr val="0799DD"/>
              </a:gs>
              <a:gs pos="100000">
                <a:srgbClr val="04567C"/>
              </a:gs>
            </a:gsLst>
            <a:lin ang="2700000" scaled="1"/>
          </a:gradFill>
          <a:ln>
            <a:noFill/>
          </a:ln>
          <a:extLst>
            <a:ext uri="{91240B29-F687-4F45-9708-019B960494DF}">
              <a14:hiddenLine xmlns:a14="http://schemas.microsoft.com/office/drawing/2010/main" w="9525">
                <a:solidFill>
                  <a:srgbClr val="000000"/>
                </a:solidFill>
                <a:bevel/>
              </a14:hiddenLine>
            </a:ext>
          </a:extLst>
        </p:spPr>
        <p:txBody>
          <a:bodyPr anchor="ctr"/>
          <a:lstStyle/>
          <a:p>
            <a:pPr algn="ctr"/>
            <a:endParaRPr lang="zh-CN" altLang="zh-CN">
              <a:solidFill>
                <a:srgbClr val="FFFFFF"/>
              </a:solidFill>
              <a:sym typeface="Calibri" panose="020F0502020204030204" pitchFamily="34" charset="0"/>
            </a:endParaRPr>
          </a:p>
        </p:txBody>
      </p:sp>
      <p:sp>
        <p:nvSpPr>
          <p:cNvPr id="31749" name="文本框 13"/>
          <p:cNvSpPr>
            <a:spLocks noChangeArrowheads="1"/>
          </p:cNvSpPr>
          <p:nvPr/>
        </p:nvSpPr>
        <p:spPr bwMode="auto">
          <a:xfrm>
            <a:off x="3221038" y="3729038"/>
            <a:ext cx="6416675"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r>
              <a:rPr lang="zh-CN" altLang="en-US" sz="54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感谢聆听，批评指导</a:t>
            </a:r>
            <a:endParaRPr lang="zh-CN" altLang="en-US"/>
          </a:p>
        </p:txBody>
      </p:sp>
      <p:sp>
        <p:nvSpPr>
          <p:cNvPr id="31750" name="任意多边形 60"/>
          <p:cNvSpPr>
            <a:spLocks noChangeArrowheads="1"/>
          </p:cNvSpPr>
          <p:nvPr/>
        </p:nvSpPr>
        <p:spPr bwMode="auto">
          <a:xfrm>
            <a:off x="2792413" y="4879975"/>
            <a:ext cx="7272337" cy="104775"/>
          </a:xfrm>
          <a:custGeom>
            <a:avLst/>
            <a:gdLst>
              <a:gd name="T0" fmla="*/ 0 w 2578100"/>
              <a:gd name="T1" fmla="*/ 0 h 105410"/>
              <a:gd name="T2" fmla="*/ 2578100 w 2578100"/>
              <a:gd name="T3" fmla="*/ 0 h 105410"/>
              <a:gd name="T4" fmla="*/ 0 60000 65536"/>
              <a:gd name="T5" fmla="*/ 0 60000 65536"/>
              <a:gd name="T6" fmla="*/ 0 w 2578100"/>
              <a:gd name="T7" fmla="*/ 0 h 105410"/>
              <a:gd name="T8" fmla="*/ 2578100 w 2578100"/>
              <a:gd name="T9" fmla="*/ 105410 h 105410"/>
            </a:gdLst>
            <a:ahLst/>
            <a:cxnLst>
              <a:cxn ang="T4">
                <a:pos x="T0" y="T1"/>
              </a:cxn>
              <a:cxn ang="T5">
                <a:pos x="T2" y="T3"/>
              </a:cxn>
            </a:cxnLst>
            <a:rect l="T6" t="T7" r="T8" b="T9"/>
            <a:pathLst>
              <a:path w="2578100" h="105410">
                <a:moveTo>
                  <a:pt x="0" y="0"/>
                </a:moveTo>
                <a:lnTo>
                  <a:pt x="2578100" y="0"/>
                </a:lnTo>
              </a:path>
            </a:pathLst>
          </a:custGeom>
          <a:noFill/>
          <a:ln w="28575" cap="flat" cmpd="sng">
            <a:solidFill>
              <a:srgbClr val="C4EBFD"/>
            </a:solidFill>
            <a:miter lim="800000"/>
          </a:ln>
          <a:extLst>
            <a:ext uri="{909E8E84-426E-40DD-AFC4-6F175D3DCCD1}">
              <a14:hiddenFill xmlns:a14="http://schemas.microsoft.com/office/drawing/2010/main">
                <a:solidFill>
                  <a:srgbClr val="FFFFFF"/>
                </a:solidFill>
              </a14:hiddenFill>
            </a:ext>
          </a:extLst>
        </p:spPr>
        <p:txBody>
          <a:bodyPr anchor="ctr"/>
          <a:lstStyle/>
          <a:p>
            <a:pPr algn="ctr"/>
            <a:endParaRPr lang="zh-CN" altLang="zh-CN" sz="2500">
              <a:solidFill>
                <a:schemeClr val="bg1"/>
              </a:solidFill>
              <a:sym typeface="Calibri" panose="020F0502020204030204" pitchFamily="34" charset="0"/>
            </a:endParaRPr>
          </a:p>
        </p:txBody>
      </p:sp>
      <p:sp>
        <p:nvSpPr>
          <p:cNvPr id="31751" name="任意多边形 66"/>
          <p:cNvSpPr>
            <a:spLocks noChangeArrowheads="1"/>
          </p:cNvSpPr>
          <p:nvPr/>
        </p:nvSpPr>
        <p:spPr bwMode="auto">
          <a:xfrm flipV="1">
            <a:off x="2792413" y="3100388"/>
            <a:ext cx="7272337" cy="360362"/>
          </a:xfrm>
          <a:custGeom>
            <a:avLst/>
            <a:gdLst>
              <a:gd name="T0" fmla="*/ 0 w 2578100"/>
              <a:gd name="T1" fmla="*/ 0 h 360045"/>
              <a:gd name="T2" fmla="*/ 2578100 w 2578100"/>
              <a:gd name="T3" fmla="*/ 0 h 360045"/>
              <a:gd name="T4" fmla="*/ 0 60000 65536"/>
              <a:gd name="T5" fmla="*/ 0 60000 65536"/>
              <a:gd name="T6" fmla="*/ 0 w 2578100"/>
              <a:gd name="T7" fmla="*/ 0 h 360045"/>
              <a:gd name="T8" fmla="*/ 2578100 w 2578100"/>
              <a:gd name="T9" fmla="*/ 360045 h 360045"/>
            </a:gdLst>
            <a:ahLst/>
            <a:cxnLst>
              <a:cxn ang="T4">
                <a:pos x="T0" y="T1"/>
              </a:cxn>
              <a:cxn ang="T5">
                <a:pos x="T2" y="T3"/>
              </a:cxn>
            </a:cxnLst>
            <a:rect l="T6" t="T7" r="T8" b="T9"/>
            <a:pathLst>
              <a:path w="2578100" h="360045">
                <a:moveTo>
                  <a:pt x="0" y="0"/>
                </a:moveTo>
                <a:lnTo>
                  <a:pt x="2578100" y="0"/>
                </a:lnTo>
              </a:path>
            </a:pathLst>
          </a:custGeom>
          <a:noFill/>
          <a:ln w="28575" cap="flat" cmpd="sng">
            <a:solidFill>
              <a:srgbClr val="C4EBFD"/>
            </a:solidFill>
            <a:miter lim="800000"/>
          </a:ln>
          <a:extLst>
            <a:ext uri="{909E8E84-426E-40DD-AFC4-6F175D3DCCD1}">
              <a14:hiddenFill xmlns:a14="http://schemas.microsoft.com/office/drawing/2010/main">
                <a:solidFill>
                  <a:srgbClr val="FFFFFF"/>
                </a:solidFill>
              </a14:hiddenFill>
            </a:ext>
          </a:extLst>
        </p:spPr>
        <p:txBody>
          <a:bodyPr anchor="ctr"/>
          <a:lstStyle/>
          <a:p>
            <a:pPr algn="ctr"/>
            <a:endParaRPr lang="zh-CN" altLang="zh-CN" sz="2500">
              <a:solidFill>
                <a:schemeClr val="bg1"/>
              </a:solidFill>
              <a:sym typeface="Calibri" panose="020F050202020403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600" advTm="6000">
        <p14:gallery dir="l"/>
      </p:transition>
    </mc:Choice>
    <mc:Fallback>
      <p:transition spd="slow" advTm="6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748"/>
                                        </p:tgtEl>
                                        <p:attrNameLst>
                                          <p:attrName>style.visibility</p:attrName>
                                        </p:attrNameLst>
                                      </p:cBhvr>
                                      <p:to>
                                        <p:strVal val="visible"/>
                                      </p:to>
                                    </p:set>
                                    <p:animEffect>
                                      <p:cBhvr>
                                        <p:cTn id="7" dur="500"/>
                                        <p:tgtEl>
                                          <p:spTgt spid="31748"/>
                                        </p:tgtEl>
                                      </p:cBhvr>
                                    </p:animEffect>
                                  </p:childTnLst>
                                </p:cTn>
                              </p:par>
                              <p:par>
                                <p:cTn id="8" presetID="2" presetClass="entr" presetSubtype="2" fill="hold" nodeType="withEffect">
                                  <p:stCondLst>
                                    <p:cond delay="0"/>
                                  </p:stCondLst>
                                  <p:childTnLst>
                                    <p:set>
                                      <p:cBhvr>
                                        <p:cTn id="9" dur="1" fill="hold">
                                          <p:stCondLst>
                                            <p:cond delay="0"/>
                                          </p:stCondLst>
                                        </p:cTn>
                                        <p:tgtEl>
                                          <p:spTgt spid="31750"/>
                                        </p:tgtEl>
                                        <p:attrNameLst>
                                          <p:attrName>style.visibility</p:attrName>
                                        </p:attrNameLst>
                                      </p:cBhvr>
                                      <p:to>
                                        <p:strVal val="visible"/>
                                      </p:to>
                                    </p:set>
                                    <p:anim calcmode="lin" valueType="num">
                                      <p:cBhvr>
                                        <p:cTn id="10" dur="750" fill="hold"/>
                                        <p:tgtEl>
                                          <p:spTgt spid="31750"/>
                                        </p:tgtEl>
                                        <p:attrNameLst>
                                          <p:attrName>ppt_x</p:attrName>
                                        </p:attrNameLst>
                                      </p:cBhvr>
                                      <p:tavLst>
                                        <p:tav tm="0">
                                          <p:val>
                                            <p:strVal val="1+#ppt_w/2"/>
                                          </p:val>
                                        </p:tav>
                                        <p:tav tm="100000">
                                          <p:val>
                                            <p:strVal val="#ppt_x"/>
                                          </p:val>
                                        </p:tav>
                                      </p:tavLst>
                                    </p:anim>
                                    <p:anim calcmode="lin" valueType="num">
                                      <p:cBhvr>
                                        <p:cTn id="11" dur="750" fill="hold"/>
                                        <p:tgtEl>
                                          <p:spTgt spid="31750"/>
                                        </p:tgtEl>
                                        <p:attrNameLst>
                                          <p:attrName>ppt_y</p:attrName>
                                        </p:attrNameLst>
                                      </p:cBhvr>
                                      <p:tavLst>
                                        <p:tav tm="0">
                                          <p:val>
                                            <p:strVal val="#ppt_y"/>
                                          </p:val>
                                        </p:tav>
                                        <p:tav tm="100000">
                                          <p:val>
                                            <p:strVal val="#ppt_y"/>
                                          </p:val>
                                        </p:tav>
                                      </p:tavLst>
                                    </p:anim>
                                  </p:childTnLst>
                                </p:cTn>
                              </p:par>
                              <p:par>
                                <p:cTn id="12" presetID="2" presetClass="entr" presetSubtype="8" fill="hold" nodeType="withEffect">
                                  <p:stCondLst>
                                    <p:cond delay="0"/>
                                  </p:stCondLst>
                                  <p:childTnLst>
                                    <p:set>
                                      <p:cBhvr>
                                        <p:cTn id="13" dur="1" fill="hold">
                                          <p:stCondLst>
                                            <p:cond delay="0"/>
                                          </p:stCondLst>
                                        </p:cTn>
                                        <p:tgtEl>
                                          <p:spTgt spid="31751"/>
                                        </p:tgtEl>
                                        <p:attrNameLst>
                                          <p:attrName>style.visibility</p:attrName>
                                        </p:attrNameLst>
                                      </p:cBhvr>
                                      <p:to>
                                        <p:strVal val="visible"/>
                                      </p:to>
                                    </p:set>
                                    <p:anim calcmode="lin" valueType="num">
                                      <p:cBhvr>
                                        <p:cTn id="14" dur="750" fill="hold"/>
                                        <p:tgtEl>
                                          <p:spTgt spid="31751"/>
                                        </p:tgtEl>
                                        <p:attrNameLst>
                                          <p:attrName>ppt_x</p:attrName>
                                        </p:attrNameLst>
                                      </p:cBhvr>
                                      <p:tavLst>
                                        <p:tav tm="0">
                                          <p:val>
                                            <p:strVal val="0-#ppt_w/2"/>
                                          </p:val>
                                        </p:tav>
                                        <p:tav tm="100000">
                                          <p:val>
                                            <p:strVal val="#ppt_x"/>
                                          </p:val>
                                        </p:tav>
                                      </p:tavLst>
                                    </p:anim>
                                    <p:anim calcmode="lin" valueType="num">
                                      <p:cBhvr>
                                        <p:cTn id="15" dur="750" fill="hold"/>
                                        <p:tgtEl>
                                          <p:spTgt spid="31751"/>
                                        </p:tgtEl>
                                        <p:attrNameLst>
                                          <p:attrName>ppt_y</p:attrName>
                                        </p:attrNameLst>
                                      </p:cBhvr>
                                      <p:tavLst>
                                        <p:tav tm="0">
                                          <p:val>
                                            <p:strVal val="#ppt_y"/>
                                          </p:val>
                                        </p:tav>
                                        <p:tav tm="100000">
                                          <p:val>
                                            <p:strVal val="#ppt_y"/>
                                          </p:val>
                                        </p:tav>
                                      </p:tavLst>
                                    </p:anim>
                                  </p:childTnLst>
                                </p:cTn>
                              </p:par>
                              <p:par>
                                <p:cTn id="16" presetID="10" presetClass="entr" presetSubtype="0" fill="hold" grpId="0" nodeType="withEffect">
                                  <p:stCondLst>
                                    <p:cond delay="300"/>
                                  </p:stCondLst>
                                  <p:iterate type="lt">
                                    <p:tmPct val="10000"/>
                                  </p:iterate>
                                  <p:childTnLst>
                                    <p:set>
                                      <p:cBhvr>
                                        <p:cTn id="17" dur="1" fill="hold">
                                          <p:stCondLst>
                                            <p:cond delay="0"/>
                                          </p:stCondLst>
                                        </p:cTn>
                                        <p:tgtEl>
                                          <p:spTgt spid="31749"/>
                                        </p:tgtEl>
                                        <p:attrNameLst>
                                          <p:attrName>style.visibility</p:attrName>
                                        </p:attrNameLst>
                                      </p:cBhvr>
                                      <p:to>
                                        <p:strVal val="visible"/>
                                      </p:to>
                                    </p:set>
                                    <p:anim calcmode="lin" valueType="num">
                                      <p:cBhvr>
                                        <p:cTn id="18" dur="1000" fill="hold"/>
                                        <p:tgtEl>
                                          <p:spTgt spid="31749"/>
                                        </p:tgtEl>
                                        <p:attrNameLst>
                                          <p:attrName>ppt_w</p:attrName>
                                        </p:attrNameLst>
                                      </p:cBhvr>
                                      <p:tavLst>
                                        <p:tav tm="0">
                                          <p:val>
                                            <p:fltVal val="0"/>
                                          </p:val>
                                        </p:tav>
                                        <p:tav tm="100000">
                                          <p:val>
                                            <p:strVal val="#ppt_w"/>
                                          </p:val>
                                        </p:tav>
                                      </p:tavLst>
                                    </p:anim>
                                    <p:anim calcmode="lin" valueType="num">
                                      <p:cBhvr>
                                        <p:cTn id="19" dur="1000" fill="hold"/>
                                        <p:tgtEl>
                                          <p:spTgt spid="31749"/>
                                        </p:tgtEl>
                                        <p:attrNameLst>
                                          <p:attrName>ppt_h</p:attrName>
                                        </p:attrNameLst>
                                      </p:cBhvr>
                                      <p:tavLst>
                                        <p:tav tm="0">
                                          <p:val>
                                            <p:fltVal val="0"/>
                                          </p:val>
                                        </p:tav>
                                        <p:tav tm="100000">
                                          <p:val>
                                            <p:strVal val="#ppt_h"/>
                                          </p:val>
                                        </p:tav>
                                      </p:tavLst>
                                    </p:anim>
                                    <p:animEffect>
                                      <p:cBhvr>
                                        <p:cTn id="20" dur="1000"/>
                                        <p:tgtEl>
                                          <p:spTgt spid="317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8" grpId="0" bldLvl="0" animBg="1" autoUpdateAnimBg="0"/>
      <p:bldP spid="31749" grpId="0" bldLvl="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矩形 1"/>
          <p:cNvSpPr>
            <a:spLocks noChangeArrowheads="1"/>
          </p:cNvSpPr>
          <p:nvPr/>
        </p:nvSpPr>
        <p:spPr bwMode="auto">
          <a:xfrm>
            <a:off x="0" y="0"/>
            <a:ext cx="12858750" cy="3687763"/>
          </a:xfrm>
          <a:prstGeom prst="rect">
            <a:avLst/>
          </a:prstGeom>
          <a:blipFill dpi="0" rotWithShape="1">
            <a:blip r:embed="rId1"/>
            <a:srcRect/>
            <a:stretch>
              <a:fillRect/>
            </a:stretch>
          </a:blipFill>
          <a:ln>
            <a:noFill/>
          </a:ln>
          <a:extLst>
            <a:ext uri="{91240B29-F687-4F45-9708-019B960494DF}">
              <a14:hiddenLine xmlns:a14="http://schemas.microsoft.com/office/drawing/2010/main" w="9525">
                <a:solidFill>
                  <a:srgbClr val="000000"/>
                </a:solidFill>
                <a:bevel/>
              </a14:hiddenLine>
            </a:ext>
          </a:extLst>
        </p:spPr>
        <p:txBody>
          <a:bodyPr anchor="ctr"/>
          <a:lstStyle/>
          <a:p>
            <a:pPr algn="ctr"/>
            <a:endParaRPr lang="zh-CN" altLang="zh-CN">
              <a:solidFill>
                <a:srgbClr val="FFFFFF"/>
              </a:solidFill>
              <a:sym typeface="Calibri" panose="020F0502020204030204" pitchFamily="34" charset="0"/>
            </a:endParaRPr>
          </a:p>
        </p:txBody>
      </p:sp>
      <p:sp>
        <p:nvSpPr>
          <p:cNvPr id="6148" name="椭圆 52"/>
          <p:cNvSpPr>
            <a:spLocks noChangeArrowheads="1"/>
          </p:cNvSpPr>
          <p:nvPr/>
        </p:nvSpPr>
        <p:spPr bwMode="auto">
          <a:xfrm>
            <a:off x="5116513" y="2090738"/>
            <a:ext cx="2624137" cy="2624137"/>
          </a:xfrm>
          <a:prstGeom prst="ellipse">
            <a:avLst/>
          </a:prstGeom>
          <a:gradFill rotWithShape="1">
            <a:gsLst>
              <a:gs pos="0">
                <a:srgbClr val="EFFAFF"/>
              </a:gs>
              <a:gs pos="73999">
                <a:srgbClr val="7DD2FA"/>
              </a:gs>
              <a:gs pos="82999">
                <a:srgbClr val="7DD2FA"/>
              </a:gs>
              <a:gs pos="100000">
                <a:srgbClr val="A8E1FC"/>
              </a:gs>
            </a:gsLst>
            <a:lin ang="5400000" scaled="1"/>
          </a:gradFill>
          <a:ln w="12700" cap="flat" cmpd="sng">
            <a:noFill/>
            <a:miter lim="800000"/>
          </a:ln>
        </p:spPr>
        <p:txBody>
          <a:bodyPr lIns="96435" tIns="48218" rIns="96435" bIns="48218" anchor="ctr"/>
          <a:lstStyle/>
          <a:p>
            <a:pPr algn="ctr"/>
            <a:r>
              <a:rPr lang="en-US" sz="13800" b="1">
                <a:solidFill>
                  <a:srgbClr val="969696"/>
                </a:solidFill>
                <a:latin typeface="Agency FB" panose="020B0503020202020204" pitchFamily="34" charset="0"/>
                <a:ea typeface="微软雅黑" panose="020B0503020204020204" pitchFamily="34" charset="-122"/>
                <a:sym typeface="Agency FB" panose="020B0503020202020204" pitchFamily="34" charset="0"/>
              </a:rPr>
              <a:t>01</a:t>
            </a:r>
            <a:endParaRPr lang="zh-CN" altLang="en-US" sz="13800" b="1">
              <a:solidFill>
                <a:srgbClr val="969696"/>
              </a:solidFill>
              <a:latin typeface="Agency FB" panose="020B0503020202020204" pitchFamily="34" charset="0"/>
              <a:ea typeface="微软雅黑" panose="020B0503020204020204" pitchFamily="34" charset="-122"/>
              <a:sym typeface="Agency FB" panose="020B0503020202020204" pitchFamily="34" charset="0"/>
            </a:endParaRPr>
          </a:p>
        </p:txBody>
      </p:sp>
      <p:sp>
        <p:nvSpPr>
          <p:cNvPr id="6149" name="TextBox 41"/>
          <p:cNvSpPr>
            <a:spLocks noChangeArrowheads="1"/>
          </p:cNvSpPr>
          <p:nvPr/>
        </p:nvSpPr>
        <p:spPr bwMode="auto">
          <a:xfrm>
            <a:off x="4052888" y="4840288"/>
            <a:ext cx="4691062"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62" tIns="34281" rIns="68562" bIns="34281">
            <a:spAutoFit/>
          </a:bodyPr>
          <a:lstStyle/>
          <a:p>
            <a:pPr algn="ctr"/>
            <a:r>
              <a:rPr lang="zh-CN" altLang="en-US" sz="4400" b="1">
                <a:solidFill>
                  <a:srgbClr val="034868"/>
                </a:solidFill>
                <a:latin typeface="微软雅黑" panose="020B0503020204020204" pitchFamily="34" charset="-122"/>
                <a:ea typeface="微软雅黑" panose="020B0503020204020204" pitchFamily="34" charset="-122"/>
                <a:sym typeface="微软雅黑" panose="020B0503020204020204" pitchFamily="34" charset="-122"/>
              </a:rPr>
              <a:t>公司（团队）介绍</a:t>
            </a:r>
            <a:endParaRPr lang="zh-CN" altLang="en-US">
              <a:solidFill>
                <a:srgbClr val="5F5F5F"/>
              </a:solidFill>
              <a:sym typeface="Calibri" panose="020F0502020204030204" pitchFamily="34" charset="0"/>
            </a:endParaRPr>
          </a:p>
        </p:txBody>
      </p:sp>
      <p:sp>
        <p:nvSpPr>
          <p:cNvPr id="6150" name="直接连接符 5"/>
          <p:cNvSpPr>
            <a:spLocks noChangeShapeType="1"/>
          </p:cNvSpPr>
          <p:nvPr/>
        </p:nvSpPr>
        <p:spPr bwMode="auto">
          <a:xfrm>
            <a:off x="4187825" y="5656263"/>
            <a:ext cx="4392613" cy="1587"/>
          </a:xfrm>
          <a:prstGeom prst="line">
            <a:avLst/>
          </a:prstGeom>
          <a:noFill/>
          <a:ln w="9525" cap="flat" cmpd="sng">
            <a:solidFill>
              <a:srgbClr val="767676"/>
            </a:solidFill>
            <a:miter lim="800000"/>
          </a:ln>
          <a:extLst>
            <a:ext uri="{909E8E84-426E-40DD-AFC4-6F175D3DCCD1}">
              <a14:hiddenFill xmlns:a14="http://schemas.microsoft.com/office/drawing/2010/main">
                <a:noFill/>
              </a14:hiddenFill>
            </a:ext>
          </a:extLst>
        </p:spPr>
        <p:txBody>
          <a:bodyPr/>
          <a:lstStyle/>
          <a:p>
            <a:endParaRPr lang="zh-CN" altLang="zh-CN">
              <a:solidFill>
                <a:srgbClr val="5F5F5F"/>
              </a:solidFill>
              <a:sym typeface="Calibri" panose="020F0502020204030204" pitchFamily="34" charset="0"/>
            </a:endParaRPr>
          </a:p>
        </p:txBody>
      </p:sp>
      <p:sp>
        <p:nvSpPr>
          <p:cNvPr id="6151" name="Oval 39"/>
          <p:cNvSpPr>
            <a:spLocks noChangeAspect="1" noChangeArrowheads="1"/>
          </p:cNvSpPr>
          <p:nvPr/>
        </p:nvSpPr>
        <p:spPr bwMode="auto">
          <a:xfrm>
            <a:off x="4437063" y="5881688"/>
            <a:ext cx="161925" cy="163512"/>
          </a:xfrm>
          <a:prstGeom prst="ellipse">
            <a:avLst/>
          </a:prstGeom>
          <a:solidFill>
            <a:schemeClr val="tx1"/>
          </a:solidFill>
          <a:ln>
            <a:noFill/>
          </a:ln>
          <a:extLst>
            <a:ext uri="{91240B29-F687-4F45-9708-019B960494DF}">
              <a14:hiddenLine xmlns:a14="http://schemas.microsoft.com/office/drawing/2010/main" w="9525">
                <a:solidFill>
                  <a:srgbClr val="000000"/>
                </a:solidFill>
                <a:bevel/>
              </a14:hiddenLine>
            </a:ext>
          </a:extLst>
        </p:spPr>
        <p:txBody>
          <a:bodyPr lIns="68562" tIns="34281" rIns="68562" bIns="34281"/>
          <a:lstStyle/>
          <a:p>
            <a:endParaRPr lang="zh-CN" altLang="zh-CN" sz="1500">
              <a:solidFill>
                <a:srgbClr val="5F5F5F"/>
              </a:solidFill>
              <a:sym typeface="Calibri" panose="020F0502020204030204" pitchFamily="34" charset="0"/>
            </a:endParaRPr>
          </a:p>
        </p:txBody>
      </p:sp>
      <p:sp>
        <p:nvSpPr>
          <p:cNvPr id="6152" name="Oval 42"/>
          <p:cNvSpPr>
            <a:spLocks noChangeAspect="1" noChangeArrowheads="1"/>
          </p:cNvSpPr>
          <p:nvPr/>
        </p:nvSpPr>
        <p:spPr bwMode="auto">
          <a:xfrm>
            <a:off x="6426200" y="5881688"/>
            <a:ext cx="161925" cy="163512"/>
          </a:xfrm>
          <a:prstGeom prst="ellipse">
            <a:avLst/>
          </a:prstGeom>
          <a:solidFill>
            <a:schemeClr val="tx1"/>
          </a:solidFill>
          <a:ln>
            <a:noFill/>
          </a:ln>
          <a:extLst>
            <a:ext uri="{91240B29-F687-4F45-9708-019B960494DF}">
              <a14:hiddenLine xmlns:a14="http://schemas.microsoft.com/office/drawing/2010/main" w="9525">
                <a:solidFill>
                  <a:srgbClr val="000000"/>
                </a:solidFill>
                <a:bevel/>
              </a14:hiddenLine>
            </a:ext>
          </a:extLst>
        </p:spPr>
        <p:txBody>
          <a:bodyPr lIns="68562" tIns="34281" rIns="68562" bIns="34281"/>
          <a:lstStyle/>
          <a:p>
            <a:endParaRPr lang="zh-CN" altLang="zh-CN" sz="1500">
              <a:solidFill>
                <a:srgbClr val="5F5F5F"/>
              </a:solidFill>
              <a:sym typeface="Calibri" panose="020F0502020204030204" pitchFamily="34" charset="0"/>
            </a:endParaRPr>
          </a:p>
        </p:txBody>
      </p:sp>
      <p:sp>
        <p:nvSpPr>
          <p:cNvPr id="6153" name="TextBox 45"/>
          <p:cNvSpPr>
            <a:spLocks noChangeArrowheads="1"/>
          </p:cNvSpPr>
          <p:nvPr/>
        </p:nvSpPr>
        <p:spPr bwMode="auto">
          <a:xfrm>
            <a:off x="4708525" y="5813425"/>
            <a:ext cx="1698625"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62" tIns="34281" rIns="68562" bIns="34281">
            <a:spAutoFit/>
          </a:bodyPr>
          <a:lstStyle/>
          <a:p>
            <a:r>
              <a:rPr lang="zh-CN" altLang="en-US" sz="1500">
                <a:solidFill>
                  <a:srgbClr val="5F5F5F"/>
                </a:solidFill>
                <a:latin typeface="幼圆" panose="02010509060101010101" pitchFamily="49" charset="-122"/>
                <a:ea typeface="幼圆" panose="02010509060101010101" pitchFamily="49" charset="-122"/>
                <a:sym typeface="幼圆" panose="02010509060101010101" pitchFamily="49" charset="-122"/>
              </a:rPr>
              <a:t>公司</a:t>
            </a:r>
            <a:r>
              <a:rPr lang="en-US" sz="1500">
                <a:solidFill>
                  <a:srgbClr val="5F5F5F"/>
                </a:solidFill>
                <a:latin typeface="幼圆" panose="02010509060101010101" pitchFamily="49" charset="-122"/>
                <a:ea typeface="幼圆" panose="02010509060101010101" pitchFamily="49" charset="-122"/>
                <a:sym typeface="幼圆" panose="02010509060101010101" pitchFamily="49" charset="-122"/>
              </a:rPr>
              <a:t>(</a:t>
            </a:r>
            <a:r>
              <a:rPr lang="zh-CN" altLang="en-US" sz="1500">
                <a:solidFill>
                  <a:srgbClr val="5F5F5F"/>
                </a:solidFill>
                <a:latin typeface="幼圆" panose="02010509060101010101" pitchFamily="49" charset="-122"/>
                <a:ea typeface="幼圆" panose="02010509060101010101" pitchFamily="49" charset="-122"/>
                <a:sym typeface="幼圆" panose="02010509060101010101" pitchFamily="49" charset="-122"/>
              </a:rPr>
              <a:t>团队</a:t>
            </a:r>
            <a:r>
              <a:rPr lang="en-US" sz="1500">
                <a:solidFill>
                  <a:srgbClr val="5F5F5F"/>
                </a:solidFill>
                <a:latin typeface="幼圆" panose="02010509060101010101" pitchFamily="49" charset="-122"/>
                <a:ea typeface="幼圆" panose="02010509060101010101" pitchFamily="49" charset="-122"/>
                <a:sym typeface="幼圆" panose="02010509060101010101" pitchFamily="49" charset="-122"/>
              </a:rPr>
              <a:t>)</a:t>
            </a:r>
            <a:r>
              <a:rPr lang="zh-CN" altLang="en-US" sz="1500">
                <a:solidFill>
                  <a:srgbClr val="5F5F5F"/>
                </a:solidFill>
                <a:latin typeface="幼圆" panose="02010509060101010101" pitchFamily="49" charset="-122"/>
                <a:ea typeface="幼圆" panose="02010509060101010101" pitchFamily="49" charset="-122"/>
                <a:sym typeface="幼圆" panose="02010509060101010101" pitchFamily="49" charset="-122"/>
              </a:rPr>
              <a:t>简介</a:t>
            </a:r>
            <a:endParaRPr lang="zh-CN" altLang="en-US">
              <a:solidFill>
                <a:srgbClr val="5F5F5F"/>
              </a:solidFill>
              <a:sym typeface="Calibri" panose="020F0502020204030204" pitchFamily="34" charset="0"/>
            </a:endParaRPr>
          </a:p>
        </p:txBody>
      </p:sp>
      <p:sp>
        <p:nvSpPr>
          <p:cNvPr id="6154" name="TextBox 46"/>
          <p:cNvSpPr>
            <a:spLocks noChangeArrowheads="1"/>
          </p:cNvSpPr>
          <p:nvPr/>
        </p:nvSpPr>
        <p:spPr bwMode="auto">
          <a:xfrm>
            <a:off x="6699250" y="5813425"/>
            <a:ext cx="1697038"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62" tIns="34281" rIns="68562" bIns="34281">
            <a:spAutoFit/>
          </a:bodyPr>
          <a:lstStyle/>
          <a:p>
            <a:r>
              <a:rPr lang="zh-CN" altLang="en-US" sz="1500">
                <a:solidFill>
                  <a:srgbClr val="5F5F5F"/>
                </a:solidFill>
                <a:latin typeface="幼圆" panose="02010509060101010101" pitchFamily="49" charset="-122"/>
                <a:ea typeface="幼圆" panose="02010509060101010101" pitchFamily="49" charset="-122"/>
                <a:sym typeface="幼圆" panose="02010509060101010101" pitchFamily="49" charset="-122"/>
              </a:rPr>
              <a:t>核心成员介绍</a:t>
            </a:r>
            <a:endParaRPr lang="zh-CN" altLang="en-US">
              <a:solidFill>
                <a:srgbClr val="5F5F5F"/>
              </a:solidFill>
              <a:sym typeface="Calibri" panose="020F050202020403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600" advTm="6000">
        <p14:gallery dir="l"/>
      </p:transition>
    </mc:Choice>
    <mc:Fallback>
      <p:transition spd="slow" advTm="6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148"/>
                                        </p:tgtEl>
                                        <p:attrNameLst>
                                          <p:attrName>style.visibility</p:attrName>
                                        </p:attrNameLst>
                                      </p:cBhvr>
                                      <p:to>
                                        <p:strVal val="visible"/>
                                      </p:to>
                                    </p:set>
                                    <p:anim calcmode="lin" valueType="num">
                                      <p:cBhvr>
                                        <p:cTn id="7" dur="500" fill="hold"/>
                                        <p:tgtEl>
                                          <p:spTgt spid="6148"/>
                                        </p:tgtEl>
                                        <p:attrNameLst>
                                          <p:attrName>ppt_w</p:attrName>
                                        </p:attrNameLst>
                                      </p:cBhvr>
                                      <p:tavLst>
                                        <p:tav tm="0">
                                          <p:val>
                                            <p:fltVal val="0"/>
                                          </p:val>
                                        </p:tav>
                                        <p:tav tm="100000">
                                          <p:val>
                                            <p:strVal val="#ppt_w"/>
                                          </p:val>
                                        </p:tav>
                                      </p:tavLst>
                                    </p:anim>
                                    <p:anim calcmode="lin" valueType="num">
                                      <p:cBhvr>
                                        <p:cTn id="8" dur="500" fill="hold"/>
                                        <p:tgtEl>
                                          <p:spTgt spid="6148"/>
                                        </p:tgtEl>
                                        <p:attrNameLst>
                                          <p:attrName>ppt_h</p:attrName>
                                        </p:attrNameLst>
                                      </p:cBhvr>
                                      <p:tavLst>
                                        <p:tav tm="0">
                                          <p:val>
                                            <p:fltVal val="0"/>
                                          </p:val>
                                        </p:tav>
                                        <p:tav tm="100000">
                                          <p:val>
                                            <p:strVal val="#ppt_h"/>
                                          </p:val>
                                        </p:tav>
                                      </p:tavLst>
                                    </p:anim>
                                    <p:animEffect>
                                      <p:cBhvr>
                                        <p:cTn id="9" dur="500"/>
                                        <p:tgtEl>
                                          <p:spTgt spid="6148"/>
                                        </p:tgtEl>
                                      </p:cBhvr>
                                    </p:animEffect>
                                  </p:childTnLst>
                                </p:cTn>
                              </p:par>
                            </p:childTnLst>
                          </p:cTn>
                        </p:par>
                        <p:par>
                          <p:cTn id="10" fill="hold">
                            <p:stCondLst>
                              <p:cond delay="5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6149"/>
                                        </p:tgtEl>
                                        <p:attrNameLst>
                                          <p:attrName>style.visibility</p:attrName>
                                        </p:attrNameLst>
                                      </p:cBhvr>
                                      <p:to>
                                        <p:strVal val="visible"/>
                                      </p:to>
                                    </p:set>
                                    <p:anim calcmode="lin" valueType="num">
                                      <p:cBhvr>
                                        <p:cTn id="13" dur="500" fill="hold"/>
                                        <p:tgtEl>
                                          <p:spTgt spid="6149"/>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6149"/>
                                        </p:tgtEl>
                                        <p:attrNameLst>
                                          <p:attrName>ppt_y</p:attrName>
                                        </p:attrNameLst>
                                      </p:cBhvr>
                                      <p:tavLst>
                                        <p:tav tm="0">
                                          <p:val>
                                            <p:strVal val="#ppt_y"/>
                                          </p:val>
                                        </p:tav>
                                        <p:tav tm="100000">
                                          <p:val>
                                            <p:strVal val="#ppt_y"/>
                                          </p:val>
                                        </p:tav>
                                      </p:tavLst>
                                    </p:anim>
                                    <p:anim calcmode="lin" valueType="num">
                                      <p:cBhvr>
                                        <p:cTn id="15" dur="500" fill="hold"/>
                                        <p:tgtEl>
                                          <p:spTgt spid="6149"/>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6149"/>
                                        </p:tgtEl>
                                        <p:attrNameLst>
                                          <p:attrName>ppt_w</p:attrName>
                                        </p:attrNameLst>
                                      </p:cBhvr>
                                      <p:tavLst>
                                        <p:tav tm="0">
                                          <p:val>
                                            <p:strVal val="#ppt_w/10"/>
                                          </p:val>
                                        </p:tav>
                                        <p:tav tm="50000">
                                          <p:val>
                                            <p:strVal val="#ppt_w+.01"/>
                                          </p:val>
                                        </p:tav>
                                        <p:tav tm="100000">
                                          <p:val>
                                            <p:strVal val="#ppt_w"/>
                                          </p:val>
                                        </p:tav>
                                      </p:tavLst>
                                    </p:anim>
                                    <p:animEffect>
                                      <p:cBhvr>
                                        <p:cTn id="17" dur="500" tmFilter="0,0; .5, 1; 1, 1"/>
                                        <p:tgtEl>
                                          <p:spTgt spid="6149"/>
                                        </p:tgtEl>
                                      </p:cBhvr>
                                    </p:animEffect>
                                  </p:childTnLst>
                                </p:cTn>
                              </p:par>
                            </p:childTnLst>
                          </p:cTn>
                        </p:par>
                        <p:par>
                          <p:cTn id="18" fill="hold">
                            <p:stCondLst>
                              <p:cond delay="1350"/>
                            </p:stCondLst>
                            <p:childTnLst>
                              <p:par>
                                <p:cTn id="19" presetID="16" presetClass="entr" presetSubtype="21" fill="hold" grpId="0" nodeType="afterEffect">
                                  <p:stCondLst>
                                    <p:cond delay="0"/>
                                  </p:stCondLst>
                                  <p:childTnLst>
                                    <p:set>
                                      <p:cBhvr>
                                        <p:cTn id="20" dur="1" fill="hold">
                                          <p:stCondLst>
                                            <p:cond delay="0"/>
                                          </p:stCondLst>
                                        </p:cTn>
                                        <p:tgtEl>
                                          <p:spTgt spid="6150"/>
                                        </p:tgtEl>
                                        <p:attrNameLst>
                                          <p:attrName>style.visibility</p:attrName>
                                        </p:attrNameLst>
                                      </p:cBhvr>
                                      <p:to>
                                        <p:strVal val="visible"/>
                                      </p:to>
                                    </p:set>
                                    <p:animEffect>
                                      <p:cBhvr>
                                        <p:cTn id="21" dur="500"/>
                                        <p:tgtEl>
                                          <p:spTgt spid="6150"/>
                                        </p:tgtEl>
                                      </p:cBhvr>
                                    </p:animEffect>
                                  </p:childTnLst>
                                </p:cTn>
                              </p:par>
                            </p:childTnLst>
                          </p:cTn>
                        </p:par>
                        <p:par>
                          <p:cTn id="22" fill="hold">
                            <p:stCondLst>
                              <p:cond delay="1850"/>
                            </p:stCondLst>
                            <p:childTnLst>
                              <p:par>
                                <p:cTn id="23" presetID="2" presetClass="entr" presetSubtype="12" fill="hold" grpId="0" nodeType="afterEffect">
                                  <p:stCondLst>
                                    <p:cond delay="0"/>
                                  </p:stCondLst>
                                  <p:childTnLst>
                                    <p:set>
                                      <p:cBhvr>
                                        <p:cTn id="24" dur="1" fill="hold">
                                          <p:stCondLst>
                                            <p:cond delay="0"/>
                                          </p:stCondLst>
                                        </p:cTn>
                                        <p:tgtEl>
                                          <p:spTgt spid="6151"/>
                                        </p:tgtEl>
                                        <p:attrNameLst>
                                          <p:attrName>style.visibility</p:attrName>
                                        </p:attrNameLst>
                                      </p:cBhvr>
                                      <p:to>
                                        <p:strVal val="visible"/>
                                      </p:to>
                                    </p:set>
                                    <p:anim calcmode="lin" valueType="num">
                                      <p:cBhvr>
                                        <p:cTn id="25" dur="500" fill="hold"/>
                                        <p:tgtEl>
                                          <p:spTgt spid="6151"/>
                                        </p:tgtEl>
                                        <p:attrNameLst>
                                          <p:attrName>ppt_x</p:attrName>
                                        </p:attrNameLst>
                                      </p:cBhvr>
                                      <p:tavLst>
                                        <p:tav tm="0">
                                          <p:val>
                                            <p:strVal val="0-#ppt_w/2"/>
                                          </p:val>
                                        </p:tav>
                                        <p:tav tm="100000">
                                          <p:val>
                                            <p:strVal val="#ppt_x"/>
                                          </p:val>
                                        </p:tav>
                                      </p:tavLst>
                                    </p:anim>
                                    <p:anim calcmode="lin" valueType="num">
                                      <p:cBhvr>
                                        <p:cTn id="26" dur="500" fill="hold"/>
                                        <p:tgtEl>
                                          <p:spTgt spid="6151"/>
                                        </p:tgtEl>
                                        <p:attrNameLst>
                                          <p:attrName>ppt_y</p:attrName>
                                        </p:attrNameLst>
                                      </p:cBhvr>
                                      <p:tavLst>
                                        <p:tav tm="0">
                                          <p:val>
                                            <p:strVal val="1+#ppt_h/2"/>
                                          </p:val>
                                        </p:tav>
                                        <p:tav tm="100000">
                                          <p:val>
                                            <p:strVal val="#ppt_y"/>
                                          </p:val>
                                        </p:tav>
                                      </p:tavLst>
                                    </p:anim>
                                  </p:childTnLst>
                                </p:cTn>
                              </p:par>
                              <p:par>
                                <p:cTn id="27" presetID="2" presetClass="entr" presetSubtype="12" fill="hold" grpId="0" nodeType="withEffect">
                                  <p:stCondLst>
                                    <p:cond delay="200"/>
                                  </p:stCondLst>
                                  <p:childTnLst>
                                    <p:set>
                                      <p:cBhvr>
                                        <p:cTn id="28" dur="1" fill="hold">
                                          <p:stCondLst>
                                            <p:cond delay="0"/>
                                          </p:stCondLst>
                                        </p:cTn>
                                        <p:tgtEl>
                                          <p:spTgt spid="6152"/>
                                        </p:tgtEl>
                                        <p:attrNameLst>
                                          <p:attrName>style.visibility</p:attrName>
                                        </p:attrNameLst>
                                      </p:cBhvr>
                                      <p:to>
                                        <p:strVal val="visible"/>
                                      </p:to>
                                    </p:set>
                                    <p:anim calcmode="lin" valueType="num">
                                      <p:cBhvr>
                                        <p:cTn id="29" dur="500" fill="hold"/>
                                        <p:tgtEl>
                                          <p:spTgt spid="6152"/>
                                        </p:tgtEl>
                                        <p:attrNameLst>
                                          <p:attrName>ppt_x</p:attrName>
                                        </p:attrNameLst>
                                      </p:cBhvr>
                                      <p:tavLst>
                                        <p:tav tm="0">
                                          <p:val>
                                            <p:strVal val="0-#ppt_w/2"/>
                                          </p:val>
                                        </p:tav>
                                        <p:tav tm="100000">
                                          <p:val>
                                            <p:strVal val="#ppt_x"/>
                                          </p:val>
                                        </p:tav>
                                      </p:tavLst>
                                    </p:anim>
                                    <p:anim calcmode="lin" valueType="num">
                                      <p:cBhvr>
                                        <p:cTn id="30" dur="500" fill="hold"/>
                                        <p:tgtEl>
                                          <p:spTgt spid="6152"/>
                                        </p:tgtEl>
                                        <p:attrNameLst>
                                          <p:attrName>ppt_y</p:attrName>
                                        </p:attrNameLst>
                                      </p:cBhvr>
                                      <p:tavLst>
                                        <p:tav tm="0">
                                          <p:val>
                                            <p:strVal val="1+#ppt_h/2"/>
                                          </p:val>
                                        </p:tav>
                                        <p:tav tm="100000">
                                          <p:val>
                                            <p:strVal val="#ppt_y"/>
                                          </p:val>
                                        </p:tav>
                                      </p:tavLst>
                                    </p:anim>
                                  </p:childTnLst>
                                </p:cTn>
                              </p:par>
                            </p:childTnLst>
                          </p:cTn>
                        </p:par>
                        <p:par>
                          <p:cTn id="31" fill="hold">
                            <p:stCondLst>
                              <p:cond delay="2350"/>
                            </p:stCondLst>
                            <p:childTnLst>
                              <p:par>
                                <p:cTn id="32" presetID="22" presetClass="entr" presetSubtype="8" fill="hold" grpId="0" nodeType="afterEffect">
                                  <p:stCondLst>
                                    <p:cond delay="0"/>
                                  </p:stCondLst>
                                  <p:childTnLst>
                                    <p:set>
                                      <p:cBhvr>
                                        <p:cTn id="33" dur="1" fill="hold">
                                          <p:stCondLst>
                                            <p:cond delay="0"/>
                                          </p:stCondLst>
                                        </p:cTn>
                                        <p:tgtEl>
                                          <p:spTgt spid="6153"/>
                                        </p:tgtEl>
                                        <p:attrNameLst>
                                          <p:attrName>style.visibility</p:attrName>
                                        </p:attrNameLst>
                                      </p:cBhvr>
                                      <p:to>
                                        <p:strVal val="visible"/>
                                      </p:to>
                                    </p:set>
                                    <p:animEffect>
                                      <p:cBhvr>
                                        <p:cTn id="34" dur="500"/>
                                        <p:tgtEl>
                                          <p:spTgt spid="6153"/>
                                        </p:tgtEl>
                                      </p:cBhvr>
                                    </p:animEffect>
                                  </p:childTnLst>
                                </p:cTn>
                              </p:par>
                              <p:par>
                                <p:cTn id="35" presetID="22" presetClass="entr" presetSubtype="8" fill="hold" grpId="0" nodeType="withEffect">
                                  <p:stCondLst>
                                    <p:cond delay="250"/>
                                  </p:stCondLst>
                                  <p:childTnLst>
                                    <p:set>
                                      <p:cBhvr>
                                        <p:cTn id="36" dur="1" fill="hold">
                                          <p:stCondLst>
                                            <p:cond delay="0"/>
                                          </p:stCondLst>
                                        </p:cTn>
                                        <p:tgtEl>
                                          <p:spTgt spid="6154"/>
                                        </p:tgtEl>
                                        <p:attrNameLst>
                                          <p:attrName>style.visibility</p:attrName>
                                        </p:attrNameLst>
                                      </p:cBhvr>
                                      <p:to>
                                        <p:strVal val="visible"/>
                                      </p:to>
                                    </p:set>
                                    <p:animEffect>
                                      <p:cBhvr>
                                        <p:cTn id="37" dur="500"/>
                                        <p:tgtEl>
                                          <p:spTgt spid="6154"/>
                                        </p:tgtEl>
                                      </p:cBhvr>
                                    </p:animEffect>
                                  </p:childTnLst>
                                </p:cTn>
                              </p:par>
                            </p:childTnLst>
                          </p:cTn>
                        </p:par>
                        <p:par>
                          <p:cTn id="38" fill="hold">
                            <p:stCondLst>
                              <p:cond delay="2850"/>
                            </p:stCondLst>
                            <p:childTnLst>
                              <p:par>
                                <p:cTn id="39" presetID="23" presetClass="entr" presetSubtype="32" fill="hold" grpId="0" nodeType="afterEffect">
                                  <p:stCondLst>
                                    <p:cond delay="0"/>
                                  </p:stCondLst>
                                  <p:childTnLst>
                                    <p:set>
                                      <p:cBhvr>
                                        <p:cTn id="40" dur="1" fill="hold">
                                          <p:stCondLst>
                                            <p:cond delay="0"/>
                                          </p:stCondLst>
                                        </p:cTn>
                                        <p:tgtEl>
                                          <p:spTgt spid="6147"/>
                                        </p:tgtEl>
                                        <p:attrNameLst>
                                          <p:attrName>style.visibility</p:attrName>
                                        </p:attrNameLst>
                                      </p:cBhvr>
                                      <p:to>
                                        <p:strVal val="visible"/>
                                      </p:to>
                                    </p:set>
                                    <p:anim calcmode="lin" valueType="num">
                                      <p:cBhvr>
                                        <p:cTn id="41" dur="500" fill="hold"/>
                                        <p:tgtEl>
                                          <p:spTgt spid="6147"/>
                                        </p:tgtEl>
                                        <p:attrNameLst>
                                          <p:attrName>ppt_w</p:attrName>
                                        </p:attrNameLst>
                                      </p:cBhvr>
                                      <p:tavLst>
                                        <p:tav tm="0">
                                          <p:val>
                                            <p:strVal val="4*#ppt_w"/>
                                          </p:val>
                                        </p:tav>
                                        <p:tav tm="100000">
                                          <p:val>
                                            <p:strVal val="#ppt_w"/>
                                          </p:val>
                                        </p:tav>
                                      </p:tavLst>
                                    </p:anim>
                                    <p:anim calcmode="lin" valueType="num">
                                      <p:cBhvr>
                                        <p:cTn id="42" dur="500" fill="hold"/>
                                        <p:tgtEl>
                                          <p:spTgt spid="6147"/>
                                        </p:tgtEl>
                                        <p:attrNameLst>
                                          <p:attrName>ppt_h</p:attrName>
                                        </p:attrNameLst>
                                      </p:cBhvr>
                                      <p:tavLst>
                                        <p:tav tm="0">
                                          <p:val>
                                            <p:strVal val="4*#ppt_h"/>
                                          </p:val>
                                        </p:tav>
                                        <p:tav tm="100000">
                                          <p:val>
                                            <p:strVal val="#ppt_h"/>
                                          </p:val>
                                        </p:tav>
                                      </p:tavLst>
                                    </p:anim>
                                  </p:childTnLst>
                                </p:cTn>
                              </p:par>
                            </p:childTnLst>
                          </p:cTn>
                        </p:par>
                        <p:par>
                          <p:cTn id="43" fill="hold">
                            <p:stCondLst>
                              <p:cond delay="3350"/>
                            </p:stCondLst>
                            <p:childTnLst>
                              <p:par>
                                <p:cTn id="44" presetID="26" presetClass="emph" presetSubtype="0" fill="hold" grpId="1" nodeType="afterEffect">
                                  <p:stCondLst>
                                    <p:cond delay="0"/>
                                  </p:stCondLst>
                                  <p:childTnLst>
                                    <p:animEffect>
                                      <p:cBhvr>
                                        <p:cTn id="45" dur="500" tmFilter="0, 0; .2, .5; .8, .5; 1, 0"/>
                                        <p:tgtEl>
                                          <p:spTgt spid="6147"/>
                                        </p:tgtEl>
                                      </p:cBhvr>
                                    </p:animEffect>
                                    <p:animScale>
                                      <p:cBhvr>
                                        <p:cTn id="46" dur="250" autoRev="1" fill="hold"/>
                                        <p:tgtEl>
                                          <p:spTgt spid="614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ldLvl="0" animBg="1" autoUpdateAnimBg="0"/>
      <p:bldP spid="6147" grpId="1" bldLvl="0" animBg="1" autoUpdateAnimBg="0"/>
      <p:bldP spid="6148" grpId="0" bldLvl="0" animBg="1" autoUpdateAnimBg="0"/>
      <p:bldP spid="6149" grpId="0" bldLvl="0" autoUpdateAnimBg="0"/>
      <p:bldP spid="6150" grpId="0" bldLvl="0" animBg="1" autoUpdateAnimBg="0"/>
      <p:bldP spid="6151" grpId="0" bldLvl="0" animBg="1" autoUpdateAnimBg="0"/>
      <p:bldP spid="6152" grpId="0" bldLvl="0" animBg="1" autoUpdateAnimBg="0"/>
      <p:bldP spid="6153" grpId="0" bldLvl="0" autoUpdateAnimBg="0"/>
      <p:bldP spid="6154" grpId="0" bldLvl="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71" name="组合 19"/>
          <p:cNvGrpSpPr/>
          <p:nvPr/>
        </p:nvGrpSpPr>
        <p:grpSpPr bwMode="auto">
          <a:xfrm>
            <a:off x="603250" y="2032000"/>
            <a:ext cx="5875338" cy="3671888"/>
            <a:chOff x="0" y="0"/>
            <a:chExt cx="2880000" cy="1800000"/>
          </a:xfrm>
        </p:grpSpPr>
        <p:sp>
          <p:nvSpPr>
            <p:cNvPr id="7172" name="矩形 20"/>
            <p:cNvSpPr>
              <a:spLocks noChangeArrowheads="1"/>
            </p:cNvSpPr>
            <p:nvPr/>
          </p:nvSpPr>
          <p:spPr bwMode="auto">
            <a:xfrm>
              <a:off x="0" y="0"/>
              <a:ext cx="2880000" cy="1800000"/>
            </a:xfrm>
            <a:prstGeom prst="rect">
              <a:avLst/>
            </a:prstGeom>
            <a:gradFill rotWithShape="1">
              <a:gsLst>
                <a:gs pos="0">
                  <a:srgbClr val="FFFFFF"/>
                </a:gs>
                <a:gs pos="54999">
                  <a:srgbClr val="F2F2F2"/>
                </a:gs>
                <a:gs pos="100000">
                  <a:srgbClr val="A5A5A5"/>
                </a:gs>
              </a:gsLst>
              <a:lin ang="8100000" scaled="1"/>
            </a:gradFill>
            <a:ln>
              <a:noFill/>
            </a:ln>
            <a:extLst>
              <a:ext uri="{91240B29-F687-4F45-9708-019B960494DF}">
                <a14:hiddenLine xmlns:a14="http://schemas.microsoft.com/office/drawing/2010/main" w="9525">
                  <a:solidFill>
                    <a:srgbClr val="000000"/>
                  </a:solidFill>
                  <a:bevel/>
                </a14:hiddenLine>
              </a:ext>
            </a:extLst>
          </p:spPr>
          <p:txBody>
            <a:bodyPr anchor="ctr"/>
            <a:lstStyle/>
            <a:p>
              <a:pPr algn="ctr"/>
              <a:endParaRPr lang="zh-CN" altLang="zh-CN">
                <a:solidFill>
                  <a:srgbClr val="5F5F5F"/>
                </a:solidFill>
                <a:sym typeface="Calibri" panose="020F0502020204030204" pitchFamily="34" charset="0"/>
              </a:endParaRPr>
            </a:p>
          </p:txBody>
        </p:sp>
        <p:sp>
          <p:nvSpPr>
            <p:cNvPr id="7173" name="矩形 21"/>
            <p:cNvSpPr>
              <a:spLocks noChangeArrowheads="1"/>
            </p:cNvSpPr>
            <p:nvPr/>
          </p:nvSpPr>
          <p:spPr bwMode="auto">
            <a:xfrm>
              <a:off x="57436" y="32869"/>
              <a:ext cx="2772000" cy="1728000"/>
            </a:xfrm>
            <a:prstGeom prst="rect">
              <a:avLst/>
            </a:prstGeom>
            <a:blipFill dpi="0" rotWithShape="1">
              <a:blip r:embed="rId1"/>
              <a:srcRect/>
              <a:stretch>
                <a:fillRect/>
              </a:stretch>
            </a:blipFill>
            <a:ln>
              <a:noFill/>
            </a:ln>
            <a:extLst>
              <a:ext uri="{91240B29-F687-4F45-9708-019B960494DF}">
                <a14:hiddenLine xmlns:a14="http://schemas.microsoft.com/office/drawing/2010/main" w="9525">
                  <a:solidFill>
                    <a:srgbClr val="000000"/>
                  </a:solidFill>
                  <a:bevel/>
                </a14:hiddenLine>
              </a:ext>
            </a:extLst>
          </p:spPr>
          <p:txBody>
            <a:bodyPr anchor="ctr"/>
            <a:lstStyle/>
            <a:p>
              <a:pPr algn="ctr"/>
              <a:endParaRPr lang="zh-CN" altLang="zh-CN">
                <a:solidFill>
                  <a:srgbClr val="5F5F5F"/>
                </a:solidFill>
                <a:sym typeface="Calibri" panose="020F0502020204030204" pitchFamily="34" charset="0"/>
              </a:endParaRPr>
            </a:p>
          </p:txBody>
        </p:sp>
      </p:grpSp>
      <p:sp>
        <p:nvSpPr>
          <p:cNvPr id="7174" name="TextBox 12"/>
          <p:cNvSpPr>
            <a:spLocks noChangeArrowheads="1"/>
          </p:cNvSpPr>
          <p:nvPr/>
        </p:nvSpPr>
        <p:spPr bwMode="auto">
          <a:xfrm>
            <a:off x="6705600" y="1900238"/>
            <a:ext cx="5845175" cy="3693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0" tIns="0" rIns="0" bIns="0">
            <a:spAutoFit/>
          </a:bodyPr>
          <a:lstStyle/>
          <a:p>
            <a:pPr algn="just">
              <a:lnSpc>
                <a:spcPct val="200000"/>
              </a:lnSpc>
            </a:pPr>
            <a:r>
              <a:rPr lang="zh-CN" altLang="en-US" sz="2000">
                <a:solidFill>
                  <a:srgbClr val="034868"/>
                </a:solidFill>
                <a:latin typeface="微软雅黑" panose="020B0503020204020204" pitchFamily="34" charset="-122"/>
                <a:ea typeface="微软雅黑" panose="020B0503020204020204" pitchFamily="34" charset="-122"/>
                <a:sym typeface="微软雅黑" panose="020B0503020204020204" pitchFamily="34" charset="-122"/>
              </a:rPr>
              <a:t>        某公司在</a:t>
            </a:r>
            <a:r>
              <a:rPr lang="en-US" sz="2000">
                <a:solidFill>
                  <a:srgbClr val="034868"/>
                </a:solidFill>
                <a:latin typeface="微软雅黑" panose="020B0503020204020204" pitchFamily="34" charset="-122"/>
                <a:ea typeface="微软雅黑" panose="020B0503020204020204" pitchFamily="34" charset="-122"/>
                <a:sym typeface="微软雅黑" panose="020B0503020204020204" pitchFamily="34" charset="-122"/>
              </a:rPr>
              <a:t>2008</a:t>
            </a:r>
            <a:r>
              <a:rPr lang="zh-CN" altLang="en-US" sz="2000">
                <a:solidFill>
                  <a:srgbClr val="034868"/>
                </a:solidFill>
                <a:latin typeface="微软雅黑" panose="020B0503020204020204" pitchFamily="34" charset="-122"/>
                <a:ea typeface="微软雅黑" panose="020B0503020204020204" pitchFamily="34" charset="-122"/>
                <a:sym typeface="微软雅黑" panose="020B0503020204020204" pitchFamily="34" charset="-122"/>
              </a:rPr>
              <a:t>年</a:t>
            </a:r>
            <a:r>
              <a:rPr lang="en-US" sz="2000">
                <a:solidFill>
                  <a:srgbClr val="034868"/>
                </a:solidFill>
                <a:latin typeface="微软雅黑" panose="020B0503020204020204" pitchFamily="34" charset="-122"/>
                <a:ea typeface="微软雅黑" panose="020B0503020204020204" pitchFamily="34" charset="-122"/>
                <a:sym typeface="微软雅黑" panose="020B0503020204020204" pitchFamily="34" charset="-122"/>
              </a:rPr>
              <a:t>8</a:t>
            </a:r>
            <a:r>
              <a:rPr lang="zh-CN" altLang="en-US" sz="2000">
                <a:solidFill>
                  <a:srgbClr val="034868"/>
                </a:solidFill>
                <a:latin typeface="微软雅黑" panose="020B0503020204020204" pitchFamily="34" charset="-122"/>
                <a:ea typeface="微软雅黑" panose="020B0503020204020204" pitchFamily="34" charset="-122"/>
                <a:sym typeface="微软雅黑" panose="020B0503020204020204" pitchFamily="34" charset="-122"/>
              </a:rPr>
              <a:t>月</a:t>
            </a:r>
            <a:r>
              <a:rPr lang="en-US" sz="2000">
                <a:solidFill>
                  <a:srgbClr val="034868"/>
                </a:solidFill>
                <a:latin typeface="微软雅黑" panose="020B0503020204020204" pitchFamily="34" charset="-122"/>
                <a:ea typeface="微软雅黑" panose="020B0503020204020204" pitchFamily="34" charset="-122"/>
                <a:sym typeface="微软雅黑" panose="020B0503020204020204" pitchFamily="34" charset="-122"/>
              </a:rPr>
              <a:t>8</a:t>
            </a:r>
            <a:r>
              <a:rPr lang="zh-CN" altLang="en-US" sz="2000">
                <a:solidFill>
                  <a:srgbClr val="034868"/>
                </a:solidFill>
                <a:latin typeface="微软雅黑" panose="020B0503020204020204" pitchFamily="34" charset="-122"/>
                <a:ea typeface="微软雅黑" panose="020B0503020204020204" pitchFamily="34" charset="-122"/>
                <a:sym typeface="微软雅黑" panose="020B0503020204020204" pitchFamily="34" charset="-122"/>
              </a:rPr>
              <a:t>日（奥运会开幕）兴建，提供作品交易服务，主要经营正版设计稿，正版摄影图，正版插画，正版</a:t>
            </a:r>
            <a:r>
              <a:rPr lang="en-US" sz="2000">
                <a:solidFill>
                  <a:srgbClr val="034868"/>
                </a:solidFill>
                <a:latin typeface="微软雅黑" panose="020B0503020204020204" pitchFamily="34" charset="-122"/>
                <a:ea typeface="微软雅黑" panose="020B0503020204020204" pitchFamily="34" charset="-122"/>
                <a:sym typeface="微软雅黑" panose="020B0503020204020204" pitchFamily="34" charset="-122"/>
              </a:rPr>
              <a:t>3d</a:t>
            </a:r>
            <a:r>
              <a:rPr lang="zh-CN" altLang="en-US" sz="2000">
                <a:solidFill>
                  <a:srgbClr val="034868"/>
                </a:solidFill>
                <a:latin typeface="微软雅黑" panose="020B0503020204020204" pitchFamily="34" charset="-122"/>
                <a:ea typeface="微软雅黑" panose="020B0503020204020204" pitchFamily="34" charset="-122"/>
                <a:sym typeface="微软雅黑" panose="020B0503020204020204" pitchFamily="34" charset="-122"/>
              </a:rPr>
              <a:t>模型，正版</a:t>
            </a:r>
            <a:r>
              <a:rPr lang="en-US" sz="2000">
                <a:solidFill>
                  <a:srgbClr val="034868"/>
                </a:solidFill>
                <a:latin typeface="微软雅黑" panose="020B0503020204020204" pitchFamily="34" charset="-122"/>
                <a:ea typeface="微软雅黑" panose="020B0503020204020204" pitchFamily="34" charset="-122"/>
                <a:sym typeface="微软雅黑" panose="020B0503020204020204" pitchFamily="34" charset="-122"/>
              </a:rPr>
              <a:t>flash</a:t>
            </a:r>
            <a:r>
              <a:rPr lang="zh-CN" altLang="en-US" sz="2000">
                <a:solidFill>
                  <a:srgbClr val="034868"/>
                </a:solidFill>
                <a:latin typeface="微软雅黑" panose="020B0503020204020204" pitchFamily="34" charset="-122"/>
                <a:ea typeface="微软雅黑" panose="020B0503020204020204" pitchFamily="34" charset="-122"/>
                <a:sym typeface="微软雅黑" panose="020B0503020204020204" pitchFamily="34" charset="-122"/>
              </a:rPr>
              <a:t>源文件等经营。在凤凰，设计师可通过售设计稿获得利润，设计公司能通过买设计稿获得作品。 凤凰在平面广告设计及其计算机软件领域持有“</a:t>
            </a:r>
            <a:r>
              <a:rPr lang="en-US" sz="2000">
                <a:solidFill>
                  <a:srgbClr val="034868"/>
                </a:solidFill>
                <a:latin typeface="微软雅黑" panose="020B0503020204020204" pitchFamily="34" charset="-122"/>
                <a:ea typeface="微软雅黑" panose="020B0503020204020204" pitchFamily="34" charset="-122"/>
                <a:sym typeface="微软雅黑" panose="020B0503020204020204" pitchFamily="34" charset="-122"/>
              </a:rPr>
              <a:t>XX</a:t>
            </a:r>
            <a:r>
              <a:rPr lang="zh-CN" altLang="en-US" sz="2000">
                <a:solidFill>
                  <a:srgbClr val="034868"/>
                </a:solidFill>
                <a:latin typeface="微软雅黑" panose="020B0503020204020204" pitchFamily="34" charset="-122"/>
                <a:ea typeface="微软雅黑" panose="020B0503020204020204" pitchFamily="34" charset="-122"/>
                <a:sym typeface="微软雅黑" panose="020B0503020204020204" pitchFamily="34" charset="-122"/>
              </a:rPr>
              <a:t>”“</a:t>
            </a:r>
            <a:r>
              <a:rPr lang="en-US" sz="2000">
                <a:solidFill>
                  <a:srgbClr val="034868"/>
                </a:solidFill>
                <a:latin typeface="微软雅黑" panose="020B0503020204020204" pitchFamily="34" charset="-122"/>
                <a:ea typeface="微软雅黑" panose="020B0503020204020204" pitchFamily="34" charset="-122"/>
                <a:sym typeface="微软雅黑" panose="020B0503020204020204" pitchFamily="34" charset="-122"/>
              </a:rPr>
              <a:t>XXX</a:t>
            </a:r>
            <a:r>
              <a:rPr lang="zh-CN" altLang="en-US" sz="2000">
                <a:solidFill>
                  <a:srgbClr val="034868"/>
                </a:solidFill>
                <a:latin typeface="微软雅黑" panose="020B0503020204020204" pitchFamily="34" charset="-122"/>
                <a:ea typeface="微软雅黑" panose="020B0503020204020204" pitchFamily="34" charset="-122"/>
                <a:sym typeface="微软雅黑" panose="020B0503020204020204" pitchFamily="34" charset="-122"/>
              </a:rPr>
              <a:t>”商标。</a:t>
            </a:r>
            <a:endParaRPr lang="zh-CN" altLang="en-US">
              <a:solidFill>
                <a:srgbClr val="5F5F5F"/>
              </a:solidFill>
              <a:sym typeface="Calibri" panose="020F0502020204030204" pitchFamily="34" charset="0"/>
            </a:endParaRPr>
          </a:p>
        </p:txBody>
      </p:sp>
      <p:sp>
        <p:nvSpPr>
          <p:cNvPr id="7175" name="Text Placeholder 4"/>
          <p:cNvSpPr>
            <a:spLocks noChangeArrowheads="1"/>
          </p:cNvSpPr>
          <p:nvPr/>
        </p:nvSpPr>
        <p:spPr bwMode="auto">
          <a:xfrm>
            <a:off x="4768850" y="238125"/>
            <a:ext cx="3171825"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nchor="ctr"/>
          <a:lstStyle>
            <a:lvl1pPr marL="342900" indent="-342900">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zh-CN" altLang="en-US" sz="4000" b="1">
                <a:solidFill>
                  <a:srgbClr val="034868"/>
                </a:solidFill>
                <a:latin typeface="微软雅黑" panose="020B0503020204020204" pitchFamily="34" charset="-122"/>
                <a:ea typeface="微软雅黑" panose="020B0503020204020204" pitchFamily="34" charset="-122"/>
                <a:sym typeface="微软雅黑" panose="020B0503020204020204" pitchFamily="34" charset="-122"/>
              </a:rPr>
              <a:t>公司介绍</a:t>
            </a:r>
            <a:endParaRPr lang="zh-CN" altLang="en-US"/>
          </a:p>
        </p:txBody>
      </p:sp>
      <p:sp>
        <p:nvSpPr>
          <p:cNvPr id="7176" name="直接连接符 27"/>
          <p:cNvSpPr>
            <a:spLocks noChangeShapeType="1"/>
          </p:cNvSpPr>
          <p:nvPr/>
        </p:nvSpPr>
        <p:spPr bwMode="auto">
          <a:xfrm>
            <a:off x="4840288" y="1023938"/>
            <a:ext cx="3052762" cy="1587"/>
          </a:xfrm>
          <a:prstGeom prst="line">
            <a:avLst/>
          </a:prstGeom>
          <a:noFill/>
          <a:ln w="6350" cap="flat" cmpd="sng">
            <a:solidFill>
              <a:srgbClr val="034868"/>
            </a:solidFill>
            <a:miter lim="800000"/>
          </a:ln>
          <a:extLst>
            <a:ext uri="{909E8E84-426E-40DD-AFC4-6F175D3DCCD1}">
              <a14:hiddenFill xmlns:a14="http://schemas.microsoft.com/office/drawing/2010/main">
                <a:noFill/>
              </a14:hiddenFill>
            </a:ext>
          </a:extLst>
        </p:spPr>
        <p:txBody>
          <a:bodyPr/>
          <a:lstStyle/>
          <a:p>
            <a:endParaRPr lang="zh-CN" altLang="zh-CN">
              <a:solidFill>
                <a:srgbClr val="5F5F5F"/>
              </a:solidFill>
              <a:sym typeface="Calibri" panose="020F050202020403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600" advTm="6000">
        <p14:gallery dir="l"/>
      </p:transition>
    </mc:Choice>
    <mc:Fallback>
      <p:transition spd="slow" advTm="6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7175">
                                            <p:txEl>
                                              <p:pRg st="0" end="0"/>
                                            </p:txEl>
                                          </p:spTgt>
                                        </p:tgtEl>
                                        <p:attrNameLst>
                                          <p:attrName>style.visibility</p:attrName>
                                        </p:attrNameLst>
                                      </p:cBhvr>
                                      <p:to>
                                        <p:strVal val="visible"/>
                                      </p:to>
                                    </p:set>
                                    <p:animEffect>
                                      <p:cBhvr>
                                        <p:cTn id="7" dur="500"/>
                                        <p:tgtEl>
                                          <p:spTgt spid="7175">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7176"/>
                                        </p:tgtEl>
                                        <p:attrNameLst>
                                          <p:attrName>style.visibility</p:attrName>
                                        </p:attrNameLst>
                                      </p:cBhvr>
                                      <p:to>
                                        <p:strVal val="visible"/>
                                      </p:to>
                                    </p:set>
                                    <p:animEffect>
                                      <p:cBhvr>
                                        <p:cTn id="11" dur="500"/>
                                        <p:tgtEl>
                                          <p:spTgt spid="717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171"/>
                                        </p:tgtEl>
                                        <p:attrNameLst>
                                          <p:attrName>style.visibility</p:attrName>
                                        </p:attrNameLst>
                                      </p:cBhvr>
                                      <p:to>
                                        <p:strVal val="visible"/>
                                      </p:to>
                                    </p:set>
                                    <p:animEffect>
                                      <p:cBhvr>
                                        <p:cTn id="15" dur="500"/>
                                        <p:tgtEl>
                                          <p:spTgt spid="7171"/>
                                        </p:tgtEl>
                                      </p:cBhvr>
                                    </p:animEffect>
                                    <p:anim calcmode="lin" valueType="num">
                                      <p:cBhvr>
                                        <p:cTn id="16" dur="500" fill="hold"/>
                                        <p:tgtEl>
                                          <p:spTgt spid="7171"/>
                                        </p:tgtEl>
                                        <p:attrNameLst>
                                          <p:attrName>ppt_x</p:attrName>
                                        </p:attrNameLst>
                                      </p:cBhvr>
                                      <p:tavLst>
                                        <p:tav tm="0">
                                          <p:val>
                                            <p:strVal val="#ppt_x"/>
                                          </p:val>
                                        </p:tav>
                                        <p:tav tm="100000">
                                          <p:val>
                                            <p:strVal val="#ppt_x"/>
                                          </p:val>
                                        </p:tav>
                                      </p:tavLst>
                                    </p:anim>
                                    <p:anim calcmode="lin" valueType="num">
                                      <p:cBhvr>
                                        <p:cTn id="17" dur="500" fill="hold"/>
                                        <p:tgtEl>
                                          <p:spTgt spid="7171"/>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22" presetClass="entr" presetSubtype="8" fill="hold" grpId="0" nodeType="afterEffect">
                                  <p:stCondLst>
                                    <p:cond delay="0"/>
                                  </p:stCondLst>
                                  <p:iterate type="lt">
                                    <p:tmPct val="30000"/>
                                  </p:iterate>
                                  <p:childTnLst>
                                    <p:set>
                                      <p:cBhvr>
                                        <p:cTn id="20" dur="1" fill="hold">
                                          <p:stCondLst>
                                            <p:cond delay="0"/>
                                          </p:stCondLst>
                                        </p:cTn>
                                        <p:tgtEl>
                                          <p:spTgt spid="7174"/>
                                        </p:tgtEl>
                                        <p:attrNameLst>
                                          <p:attrName>style.visibility</p:attrName>
                                        </p:attrNameLst>
                                      </p:cBhvr>
                                      <p:to>
                                        <p:strVal val="visible"/>
                                      </p:to>
                                    </p:set>
                                    <p:animEffect>
                                      <p:cBhvr>
                                        <p:cTn id="21" dur="50"/>
                                        <p:tgtEl>
                                          <p:spTgt spid="7174"/>
                                        </p:tgtEl>
                                      </p:cBhvr>
                                    </p:animEffect>
                                  </p:childTnLst>
                                </p:cTn>
                              </p:par>
                              <p:par>
                                <p:cTn id="22" presetID="36" presetClass="emph" presetSubtype="0" fill="hold" grpId="1" nodeType="withEffect">
                                  <p:stCondLst>
                                    <p:cond delay="0"/>
                                  </p:stCondLst>
                                  <p:iterate type="lt">
                                    <p:tmPct val="30000"/>
                                  </p:iterate>
                                  <p:childTnLst>
                                    <p:animScale>
                                      <p:cBhvr>
                                        <p:cTn id="23" dur="25" autoRev="1" fill="hold">
                                          <p:stCondLst>
                                            <p:cond delay="0"/>
                                          </p:stCondLst>
                                        </p:cTn>
                                        <p:tgtEl>
                                          <p:spTgt spid="7174"/>
                                        </p:tgtEl>
                                      </p:cBhvr>
                                      <p:to x="80000" y="100000"/>
                                    </p:animScale>
                                    <p:anim by="(#ppt_w*0.10)" calcmode="lin" valueType="num">
                                      <p:cBhvr>
                                        <p:cTn id="24" dur="25" autoRev="1" fill="hold">
                                          <p:stCondLst>
                                            <p:cond delay="0"/>
                                          </p:stCondLst>
                                        </p:cTn>
                                        <p:tgtEl>
                                          <p:spTgt spid="7174"/>
                                        </p:tgtEl>
                                        <p:attrNameLst>
                                          <p:attrName>ppt_x</p:attrName>
                                        </p:attrNameLst>
                                      </p:cBhvr>
                                    </p:anim>
                                    <p:anim by="(-#ppt_w*0.10)" calcmode="lin" valueType="num">
                                      <p:cBhvr>
                                        <p:cTn id="25" dur="25" autoRev="1" fill="hold">
                                          <p:stCondLst>
                                            <p:cond delay="0"/>
                                          </p:stCondLst>
                                        </p:cTn>
                                        <p:tgtEl>
                                          <p:spTgt spid="7174"/>
                                        </p:tgtEl>
                                        <p:attrNameLst>
                                          <p:attrName>ppt_y</p:attrName>
                                        </p:attrNameLst>
                                      </p:cBhvr>
                                    </p:anim>
                                    <p:animRot by="-480000">
                                      <p:cBhvr>
                                        <p:cTn id="26" dur="25" autoRev="1" fill="hold">
                                          <p:stCondLst>
                                            <p:cond delay="0"/>
                                          </p:stCondLst>
                                        </p:cTn>
                                        <p:tgtEl>
                                          <p:spTgt spid="717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4" grpId="0" bldLvl="0" autoUpdateAnimBg="0"/>
      <p:bldP spid="7174" grpId="1" bldLvl="0" autoUpdateAnimBg="0"/>
      <p:bldP spid="7175" grpId="0" bldLvl="0" autoUpdateAnimBg="0" build="p"/>
      <p:bldP spid="7176" grpId="0" bldLvl="0" animBg="1"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矩形 40"/>
          <p:cNvSpPr>
            <a:spLocks noChangeArrowheads="1"/>
          </p:cNvSpPr>
          <p:nvPr/>
        </p:nvSpPr>
        <p:spPr bwMode="auto">
          <a:xfrm>
            <a:off x="5273675" y="238125"/>
            <a:ext cx="22352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a:spAutoFit/>
          </a:bodyPr>
          <a:lstStyle/>
          <a:p>
            <a:pPr algn="r"/>
            <a:r>
              <a:rPr lang="zh-CN" altLang="en-US" sz="4000" b="1">
                <a:solidFill>
                  <a:srgbClr val="034868"/>
                </a:solidFill>
                <a:latin typeface="微软雅黑" panose="020B0503020204020204" pitchFamily="34" charset="-122"/>
                <a:ea typeface="微软雅黑" panose="020B0503020204020204" pitchFamily="34" charset="-122"/>
                <a:sym typeface="微软雅黑" panose="020B0503020204020204" pitchFamily="34" charset="-122"/>
              </a:rPr>
              <a:t>团队介绍</a:t>
            </a:r>
            <a:endParaRPr lang="zh-CN" altLang="en-US">
              <a:solidFill>
                <a:srgbClr val="5F5F5F"/>
              </a:solidFill>
              <a:sym typeface="Calibri" panose="020F0502020204030204" pitchFamily="34" charset="0"/>
            </a:endParaRPr>
          </a:p>
        </p:txBody>
      </p:sp>
      <p:sp>
        <p:nvSpPr>
          <p:cNvPr id="8195" name="Freeform 23"/>
          <p:cNvSpPr>
            <a:spLocks noChangeArrowheads="1"/>
          </p:cNvSpPr>
          <p:nvPr/>
        </p:nvSpPr>
        <p:spPr bwMode="auto">
          <a:xfrm>
            <a:off x="5856288" y="4837113"/>
            <a:ext cx="1371600" cy="1371600"/>
          </a:xfrm>
          <a:custGeom>
            <a:avLst/>
            <a:gdLst>
              <a:gd name="T0" fmla="*/ 0 w 1811734"/>
              <a:gd name="T1" fmla="*/ 905867 h 1811734"/>
              <a:gd name="T2" fmla="*/ 905867 w 1811734"/>
              <a:gd name="T3" fmla="*/ 0 h 1811734"/>
              <a:gd name="T4" fmla="*/ 1811734 w 1811734"/>
              <a:gd name="T5" fmla="*/ 905867 h 1811734"/>
              <a:gd name="T6" fmla="*/ 905867 w 1811734"/>
              <a:gd name="T7" fmla="*/ 1811734 h 1811734"/>
              <a:gd name="T8" fmla="*/ 0 w 1811734"/>
              <a:gd name="T9" fmla="*/ 905867 h 1811734"/>
              <a:gd name="T10" fmla="*/ 0 60000 65536"/>
              <a:gd name="T11" fmla="*/ 0 60000 65536"/>
              <a:gd name="T12" fmla="*/ 0 60000 65536"/>
              <a:gd name="T13" fmla="*/ 0 60000 65536"/>
              <a:gd name="T14" fmla="*/ 0 60000 65536"/>
              <a:gd name="T15" fmla="*/ 0 w 1811734"/>
              <a:gd name="T16" fmla="*/ 0 h 1811734"/>
              <a:gd name="T17" fmla="*/ 1811734 w 1811734"/>
              <a:gd name="T18" fmla="*/ 1811734 h 1811734"/>
            </a:gdLst>
            <a:ahLst/>
            <a:cxnLst>
              <a:cxn ang="T10">
                <a:pos x="T0" y="T1"/>
              </a:cxn>
              <a:cxn ang="T11">
                <a:pos x="T2" y="T3"/>
              </a:cxn>
              <a:cxn ang="T12">
                <a:pos x="T4" y="T5"/>
              </a:cxn>
              <a:cxn ang="T13">
                <a:pos x="T6" y="T7"/>
              </a:cxn>
              <a:cxn ang="T14">
                <a:pos x="T8" y="T9"/>
              </a:cxn>
            </a:cxnLst>
            <a:rect l="T15" t="T16" r="T17" b="T18"/>
            <a:pathLst>
              <a:path w="1811734" h="1811734">
                <a:moveTo>
                  <a:pt x="0" y="905867"/>
                </a:moveTo>
                <a:cubicBezTo>
                  <a:pt x="0" y="405570"/>
                  <a:pt x="405570" y="0"/>
                  <a:pt x="905867" y="0"/>
                </a:cubicBezTo>
                <a:cubicBezTo>
                  <a:pt x="1406164" y="0"/>
                  <a:pt x="1811734" y="405570"/>
                  <a:pt x="1811734" y="905867"/>
                </a:cubicBezTo>
                <a:cubicBezTo>
                  <a:pt x="1811734" y="1406164"/>
                  <a:pt x="1406164" y="1811734"/>
                  <a:pt x="905867" y="1811734"/>
                </a:cubicBezTo>
                <a:cubicBezTo>
                  <a:pt x="405570" y="1811734"/>
                  <a:pt x="0" y="1406164"/>
                  <a:pt x="0" y="905867"/>
                </a:cubicBezTo>
                <a:close/>
              </a:path>
            </a:pathLst>
          </a:custGeom>
          <a:solidFill>
            <a:srgbClr val="52C4F9"/>
          </a:solidFill>
          <a:ln>
            <a:noFill/>
          </a:ln>
          <a:extLst>
            <a:ext uri="{91240B29-F687-4F45-9708-019B960494DF}">
              <a14:hiddenLine xmlns:a14="http://schemas.microsoft.com/office/drawing/2010/main" w="9525">
                <a:solidFill>
                  <a:srgbClr val="000000"/>
                </a:solidFill>
                <a:bevel/>
              </a14:hiddenLine>
            </a:ext>
          </a:extLst>
        </p:spPr>
        <p:txBody>
          <a:bodyPr lIns="289513" tIns="289513" rIns="289513" bIns="289513" anchor="ctr"/>
          <a:lstStyle/>
          <a:p>
            <a:pPr algn="just">
              <a:lnSpc>
                <a:spcPct val="120000"/>
              </a:lnSpc>
              <a:spcAft>
                <a:spcPct val="35000"/>
              </a:spcAft>
            </a:pPr>
            <a:endParaRPr lang="zh-CN" altLang="zh-CN" sz="8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8196" name="Freeform 24"/>
          <p:cNvSpPr>
            <a:spLocks noChangeArrowheads="1"/>
          </p:cNvSpPr>
          <p:nvPr/>
        </p:nvSpPr>
        <p:spPr bwMode="auto">
          <a:xfrm>
            <a:off x="7339013" y="5124450"/>
            <a:ext cx="795337" cy="795338"/>
          </a:xfrm>
          <a:custGeom>
            <a:avLst/>
            <a:gdLst>
              <a:gd name="T0" fmla="*/ 139284 w 1050805"/>
              <a:gd name="T1" fmla="*/ 401828 h 1050805"/>
              <a:gd name="T2" fmla="*/ 401828 w 1050805"/>
              <a:gd name="T3" fmla="*/ 401828 h 1050805"/>
              <a:gd name="T4" fmla="*/ 401828 w 1050805"/>
              <a:gd name="T5" fmla="*/ 139284 h 1050805"/>
              <a:gd name="T6" fmla="*/ 648977 w 1050805"/>
              <a:gd name="T7" fmla="*/ 139284 h 1050805"/>
              <a:gd name="T8" fmla="*/ 648977 w 1050805"/>
              <a:gd name="T9" fmla="*/ 401828 h 1050805"/>
              <a:gd name="T10" fmla="*/ 911521 w 1050805"/>
              <a:gd name="T11" fmla="*/ 401828 h 1050805"/>
              <a:gd name="T12" fmla="*/ 911521 w 1050805"/>
              <a:gd name="T13" fmla="*/ 648977 h 1050805"/>
              <a:gd name="T14" fmla="*/ 648977 w 1050805"/>
              <a:gd name="T15" fmla="*/ 648977 h 1050805"/>
              <a:gd name="T16" fmla="*/ 648977 w 1050805"/>
              <a:gd name="T17" fmla="*/ 911521 h 1050805"/>
              <a:gd name="T18" fmla="*/ 401828 w 1050805"/>
              <a:gd name="T19" fmla="*/ 911521 h 1050805"/>
              <a:gd name="T20" fmla="*/ 401828 w 1050805"/>
              <a:gd name="T21" fmla="*/ 648977 h 1050805"/>
              <a:gd name="T22" fmla="*/ 139284 w 1050805"/>
              <a:gd name="T23" fmla="*/ 648977 h 1050805"/>
              <a:gd name="T24" fmla="*/ 139284 w 1050805"/>
              <a:gd name="T25" fmla="*/ 401828 h 105080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50805"/>
              <a:gd name="T40" fmla="*/ 0 h 1050805"/>
              <a:gd name="T41" fmla="*/ 1050805 w 1050805"/>
              <a:gd name="T42" fmla="*/ 1050805 h 105080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50805" h="1050805">
                <a:moveTo>
                  <a:pt x="139284" y="401828"/>
                </a:moveTo>
                <a:lnTo>
                  <a:pt x="401828" y="401828"/>
                </a:lnTo>
                <a:lnTo>
                  <a:pt x="401828" y="139284"/>
                </a:lnTo>
                <a:lnTo>
                  <a:pt x="648977" y="139284"/>
                </a:lnTo>
                <a:lnTo>
                  <a:pt x="648977" y="401828"/>
                </a:lnTo>
                <a:lnTo>
                  <a:pt x="911521" y="401828"/>
                </a:lnTo>
                <a:lnTo>
                  <a:pt x="911521" y="648977"/>
                </a:lnTo>
                <a:lnTo>
                  <a:pt x="648977" y="648977"/>
                </a:lnTo>
                <a:lnTo>
                  <a:pt x="648977" y="911521"/>
                </a:lnTo>
                <a:lnTo>
                  <a:pt x="401828" y="911521"/>
                </a:lnTo>
                <a:lnTo>
                  <a:pt x="401828" y="648977"/>
                </a:lnTo>
                <a:lnTo>
                  <a:pt x="139284" y="648977"/>
                </a:lnTo>
                <a:lnTo>
                  <a:pt x="139284" y="401828"/>
                </a:lnTo>
                <a:close/>
              </a:path>
            </a:pathLst>
          </a:custGeom>
          <a:solidFill>
            <a:srgbClr val="A9C6E4"/>
          </a:solidFill>
          <a:ln>
            <a:noFill/>
          </a:ln>
          <a:extLst>
            <a:ext uri="{91240B29-F687-4F45-9708-019B960494DF}">
              <a14:hiddenLine xmlns:a14="http://schemas.microsoft.com/office/drawing/2010/main" w="9525">
                <a:solidFill>
                  <a:srgbClr val="000000"/>
                </a:solidFill>
                <a:bevel/>
              </a14:hiddenLine>
            </a:ext>
          </a:extLst>
        </p:spPr>
        <p:txBody>
          <a:bodyPr lIns="127559" tIns="368004" rIns="127559" bIns="368004" anchor="ctr"/>
          <a:lstStyle/>
          <a:p>
            <a:pPr algn="just">
              <a:lnSpc>
                <a:spcPct val="120000"/>
              </a:lnSpc>
              <a:spcAft>
                <a:spcPct val="35000"/>
              </a:spcAft>
            </a:pPr>
            <a:endParaRPr lang="zh-CN" altLang="zh-CN" sz="8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8197" name="Freeform 25"/>
          <p:cNvSpPr>
            <a:spLocks noChangeArrowheads="1"/>
          </p:cNvSpPr>
          <p:nvPr/>
        </p:nvSpPr>
        <p:spPr bwMode="auto">
          <a:xfrm>
            <a:off x="8245475" y="4837113"/>
            <a:ext cx="1371600" cy="1371600"/>
          </a:xfrm>
          <a:custGeom>
            <a:avLst/>
            <a:gdLst>
              <a:gd name="T0" fmla="*/ 0 w 1811734"/>
              <a:gd name="T1" fmla="*/ 905867 h 1811734"/>
              <a:gd name="T2" fmla="*/ 905867 w 1811734"/>
              <a:gd name="T3" fmla="*/ 0 h 1811734"/>
              <a:gd name="T4" fmla="*/ 1811734 w 1811734"/>
              <a:gd name="T5" fmla="*/ 905867 h 1811734"/>
              <a:gd name="T6" fmla="*/ 905867 w 1811734"/>
              <a:gd name="T7" fmla="*/ 1811734 h 1811734"/>
              <a:gd name="T8" fmla="*/ 0 w 1811734"/>
              <a:gd name="T9" fmla="*/ 905867 h 1811734"/>
              <a:gd name="T10" fmla="*/ 0 60000 65536"/>
              <a:gd name="T11" fmla="*/ 0 60000 65536"/>
              <a:gd name="T12" fmla="*/ 0 60000 65536"/>
              <a:gd name="T13" fmla="*/ 0 60000 65536"/>
              <a:gd name="T14" fmla="*/ 0 60000 65536"/>
              <a:gd name="T15" fmla="*/ 0 w 1811734"/>
              <a:gd name="T16" fmla="*/ 0 h 1811734"/>
              <a:gd name="T17" fmla="*/ 1811734 w 1811734"/>
              <a:gd name="T18" fmla="*/ 1811734 h 1811734"/>
            </a:gdLst>
            <a:ahLst/>
            <a:cxnLst>
              <a:cxn ang="T10">
                <a:pos x="T0" y="T1"/>
              </a:cxn>
              <a:cxn ang="T11">
                <a:pos x="T2" y="T3"/>
              </a:cxn>
              <a:cxn ang="T12">
                <a:pos x="T4" y="T5"/>
              </a:cxn>
              <a:cxn ang="T13">
                <a:pos x="T6" y="T7"/>
              </a:cxn>
              <a:cxn ang="T14">
                <a:pos x="T8" y="T9"/>
              </a:cxn>
            </a:cxnLst>
            <a:rect l="T15" t="T16" r="T17" b="T18"/>
            <a:pathLst>
              <a:path w="1811734" h="1811734">
                <a:moveTo>
                  <a:pt x="0" y="905867"/>
                </a:moveTo>
                <a:cubicBezTo>
                  <a:pt x="0" y="405570"/>
                  <a:pt x="405570" y="0"/>
                  <a:pt x="905867" y="0"/>
                </a:cubicBezTo>
                <a:cubicBezTo>
                  <a:pt x="1406164" y="0"/>
                  <a:pt x="1811734" y="405570"/>
                  <a:pt x="1811734" y="905867"/>
                </a:cubicBezTo>
                <a:cubicBezTo>
                  <a:pt x="1811734" y="1406164"/>
                  <a:pt x="1406164" y="1811734"/>
                  <a:pt x="905867" y="1811734"/>
                </a:cubicBezTo>
                <a:cubicBezTo>
                  <a:pt x="405570" y="1811734"/>
                  <a:pt x="0" y="1406164"/>
                  <a:pt x="0" y="905867"/>
                </a:cubicBezTo>
                <a:close/>
              </a:path>
            </a:pathLst>
          </a:custGeom>
          <a:solidFill>
            <a:srgbClr val="41C7E7"/>
          </a:solidFill>
          <a:ln>
            <a:noFill/>
          </a:ln>
          <a:extLst>
            <a:ext uri="{91240B29-F687-4F45-9708-019B960494DF}">
              <a14:hiddenLine xmlns:a14="http://schemas.microsoft.com/office/drawing/2010/main" w="9525">
                <a:solidFill>
                  <a:srgbClr val="000000"/>
                </a:solidFill>
                <a:bevel/>
              </a14:hiddenLine>
            </a:ext>
          </a:extLst>
        </p:spPr>
        <p:txBody>
          <a:bodyPr lIns="289513" tIns="289513" rIns="289513" bIns="289513" anchor="ctr"/>
          <a:lstStyle/>
          <a:p>
            <a:pPr algn="just">
              <a:lnSpc>
                <a:spcPct val="120000"/>
              </a:lnSpc>
              <a:spcAft>
                <a:spcPct val="35000"/>
              </a:spcAft>
            </a:pPr>
            <a:endParaRPr lang="zh-CN" altLang="zh-CN" sz="8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8198" name="Freeform 26"/>
          <p:cNvSpPr>
            <a:spLocks noChangeArrowheads="1"/>
          </p:cNvSpPr>
          <p:nvPr/>
        </p:nvSpPr>
        <p:spPr bwMode="auto">
          <a:xfrm>
            <a:off x="9728200" y="5124450"/>
            <a:ext cx="795338" cy="795338"/>
          </a:xfrm>
          <a:custGeom>
            <a:avLst/>
            <a:gdLst>
              <a:gd name="T0" fmla="*/ 139284 w 1050805"/>
              <a:gd name="T1" fmla="*/ 216466 h 1050805"/>
              <a:gd name="T2" fmla="*/ 911521 w 1050805"/>
              <a:gd name="T3" fmla="*/ 216466 h 1050805"/>
              <a:gd name="T4" fmla="*/ 911521 w 1050805"/>
              <a:gd name="T5" fmla="*/ 463615 h 1050805"/>
              <a:gd name="T6" fmla="*/ 139284 w 1050805"/>
              <a:gd name="T7" fmla="*/ 463615 h 1050805"/>
              <a:gd name="T8" fmla="*/ 139284 w 1050805"/>
              <a:gd name="T9" fmla="*/ 216466 h 1050805"/>
              <a:gd name="T10" fmla="*/ 139284 w 1050805"/>
              <a:gd name="T11" fmla="*/ 587190 h 1050805"/>
              <a:gd name="T12" fmla="*/ 911521 w 1050805"/>
              <a:gd name="T13" fmla="*/ 587190 h 1050805"/>
              <a:gd name="T14" fmla="*/ 911521 w 1050805"/>
              <a:gd name="T15" fmla="*/ 834339 h 1050805"/>
              <a:gd name="T16" fmla="*/ 139284 w 1050805"/>
              <a:gd name="T17" fmla="*/ 834339 h 1050805"/>
              <a:gd name="T18" fmla="*/ 139284 w 1050805"/>
              <a:gd name="T19" fmla="*/ 587190 h 105080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50805"/>
              <a:gd name="T31" fmla="*/ 0 h 1050805"/>
              <a:gd name="T32" fmla="*/ 1050805 w 1050805"/>
              <a:gd name="T33" fmla="*/ 1050805 h 105080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50805" h="1050805">
                <a:moveTo>
                  <a:pt x="139284" y="216466"/>
                </a:moveTo>
                <a:lnTo>
                  <a:pt x="911521" y="216466"/>
                </a:lnTo>
                <a:lnTo>
                  <a:pt x="911521" y="463615"/>
                </a:lnTo>
                <a:lnTo>
                  <a:pt x="139284" y="463615"/>
                </a:lnTo>
                <a:lnTo>
                  <a:pt x="139284" y="216466"/>
                </a:lnTo>
                <a:close/>
                <a:moveTo>
                  <a:pt x="139284" y="587190"/>
                </a:moveTo>
                <a:lnTo>
                  <a:pt x="911521" y="587190"/>
                </a:lnTo>
                <a:lnTo>
                  <a:pt x="911521" y="834339"/>
                </a:lnTo>
                <a:lnTo>
                  <a:pt x="139284" y="834339"/>
                </a:lnTo>
                <a:lnTo>
                  <a:pt x="139284" y="587190"/>
                </a:lnTo>
                <a:close/>
              </a:path>
            </a:pathLst>
          </a:custGeom>
          <a:solidFill>
            <a:srgbClr val="A9C6E4"/>
          </a:solidFill>
          <a:ln>
            <a:noFill/>
          </a:ln>
          <a:extLst>
            <a:ext uri="{91240B29-F687-4F45-9708-019B960494DF}">
              <a14:hiddenLine xmlns:a14="http://schemas.microsoft.com/office/drawing/2010/main" w="9525">
                <a:solidFill>
                  <a:srgbClr val="000000"/>
                </a:solidFill>
                <a:bevel/>
              </a14:hiddenLine>
            </a:ext>
          </a:extLst>
        </p:spPr>
        <p:txBody>
          <a:bodyPr lIns="127559" tIns="198245" rIns="127559" bIns="198245" anchor="ctr"/>
          <a:lstStyle/>
          <a:p>
            <a:pPr algn="just">
              <a:lnSpc>
                <a:spcPct val="120000"/>
              </a:lnSpc>
              <a:spcAft>
                <a:spcPct val="35000"/>
              </a:spcAft>
            </a:pPr>
            <a:endParaRPr lang="zh-CN" altLang="zh-CN" sz="8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8199" name="Freeform 27"/>
          <p:cNvSpPr>
            <a:spLocks noChangeArrowheads="1"/>
          </p:cNvSpPr>
          <p:nvPr/>
        </p:nvSpPr>
        <p:spPr bwMode="auto">
          <a:xfrm>
            <a:off x="10636250" y="4837113"/>
            <a:ext cx="1370013" cy="1371600"/>
          </a:xfrm>
          <a:custGeom>
            <a:avLst/>
            <a:gdLst>
              <a:gd name="T0" fmla="*/ 0 w 1811734"/>
              <a:gd name="T1" fmla="*/ 905867 h 1811734"/>
              <a:gd name="T2" fmla="*/ 905867 w 1811734"/>
              <a:gd name="T3" fmla="*/ 0 h 1811734"/>
              <a:gd name="T4" fmla="*/ 1811734 w 1811734"/>
              <a:gd name="T5" fmla="*/ 905867 h 1811734"/>
              <a:gd name="T6" fmla="*/ 905867 w 1811734"/>
              <a:gd name="T7" fmla="*/ 1811734 h 1811734"/>
              <a:gd name="T8" fmla="*/ 0 w 1811734"/>
              <a:gd name="T9" fmla="*/ 905867 h 1811734"/>
              <a:gd name="T10" fmla="*/ 0 60000 65536"/>
              <a:gd name="T11" fmla="*/ 0 60000 65536"/>
              <a:gd name="T12" fmla="*/ 0 60000 65536"/>
              <a:gd name="T13" fmla="*/ 0 60000 65536"/>
              <a:gd name="T14" fmla="*/ 0 60000 65536"/>
              <a:gd name="T15" fmla="*/ 0 w 1811734"/>
              <a:gd name="T16" fmla="*/ 0 h 1811734"/>
              <a:gd name="T17" fmla="*/ 1811734 w 1811734"/>
              <a:gd name="T18" fmla="*/ 1811734 h 1811734"/>
            </a:gdLst>
            <a:ahLst/>
            <a:cxnLst>
              <a:cxn ang="T10">
                <a:pos x="T0" y="T1"/>
              </a:cxn>
              <a:cxn ang="T11">
                <a:pos x="T2" y="T3"/>
              </a:cxn>
              <a:cxn ang="T12">
                <a:pos x="T4" y="T5"/>
              </a:cxn>
              <a:cxn ang="T13">
                <a:pos x="T6" y="T7"/>
              </a:cxn>
              <a:cxn ang="T14">
                <a:pos x="T8" y="T9"/>
              </a:cxn>
            </a:cxnLst>
            <a:rect l="T15" t="T16" r="T17" b="T18"/>
            <a:pathLst>
              <a:path w="1811734" h="1811734">
                <a:moveTo>
                  <a:pt x="0" y="905867"/>
                </a:moveTo>
                <a:cubicBezTo>
                  <a:pt x="0" y="405570"/>
                  <a:pt x="405570" y="0"/>
                  <a:pt x="905867" y="0"/>
                </a:cubicBezTo>
                <a:cubicBezTo>
                  <a:pt x="1406164" y="0"/>
                  <a:pt x="1811734" y="405570"/>
                  <a:pt x="1811734" y="905867"/>
                </a:cubicBezTo>
                <a:cubicBezTo>
                  <a:pt x="1811734" y="1406164"/>
                  <a:pt x="1406164" y="1811734"/>
                  <a:pt x="905867" y="1811734"/>
                </a:cubicBezTo>
                <a:cubicBezTo>
                  <a:pt x="405570" y="1811734"/>
                  <a:pt x="0" y="1406164"/>
                  <a:pt x="0" y="905867"/>
                </a:cubicBezTo>
                <a:close/>
              </a:path>
            </a:pathLst>
          </a:custGeom>
          <a:solidFill>
            <a:srgbClr val="034868"/>
          </a:solidFill>
          <a:ln>
            <a:noFill/>
          </a:ln>
          <a:extLst>
            <a:ext uri="{91240B29-F687-4F45-9708-019B960494DF}">
              <a14:hiddenLine xmlns:a14="http://schemas.microsoft.com/office/drawing/2010/main" w="9525">
                <a:solidFill>
                  <a:srgbClr val="000000"/>
                </a:solidFill>
                <a:bevel/>
              </a14:hiddenLine>
            </a:ext>
          </a:extLst>
        </p:spPr>
        <p:txBody>
          <a:bodyPr lIns="289513" tIns="289513" rIns="289513" bIns="289513" anchor="ctr"/>
          <a:lstStyle/>
          <a:p>
            <a:pPr algn="just">
              <a:lnSpc>
                <a:spcPct val="120000"/>
              </a:lnSpc>
              <a:spcAft>
                <a:spcPct val="35000"/>
              </a:spcAft>
            </a:pPr>
            <a:endParaRPr lang="zh-CN" altLang="zh-CN" sz="8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8200" name="Freeform 28"/>
          <p:cNvSpPr>
            <a:spLocks noChangeArrowheads="1"/>
          </p:cNvSpPr>
          <p:nvPr/>
        </p:nvSpPr>
        <p:spPr bwMode="auto">
          <a:xfrm>
            <a:off x="3467100" y="4837113"/>
            <a:ext cx="1371600" cy="1371600"/>
          </a:xfrm>
          <a:custGeom>
            <a:avLst/>
            <a:gdLst>
              <a:gd name="T0" fmla="*/ 0 w 1811734"/>
              <a:gd name="T1" fmla="*/ 905867 h 1811734"/>
              <a:gd name="T2" fmla="*/ 905867 w 1811734"/>
              <a:gd name="T3" fmla="*/ 0 h 1811734"/>
              <a:gd name="T4" fmla="*/ 1811734 w 1811734"/>
              <a:gd name="T5" fmla="*/ 905867 h 1811734"/>
              <a:gd name="T6" fmla="*/ 905867 w 1811734"/>
              <a:gd name="T7" fmla="*/ 1811734 h 1811734"/>
              <a:gd name="T8" fmla="*/ 0 w 1811734"/>
              <a:gd name="T9" fmla="*/ 905867 h 1811734"/>
              <a:gd name="T10" fmla="*/ 0 60000 65536"/>
              <a:gd name="T11" fmla="*/ 0 60000 65536"/>
              <a:gd name="T12" fmla="*/ 0 60000 65536"/>
              <a:gd name="T13" fmla="*/ 0 60000 65536"/>
              <a:gd name="T14" fmla="*/ 0 60000 65536"/>
              <a:gd name="T15" fmla="*/ 0 w 1811734"/>
              <a:gd name="T16" fmla="*/ 0 h 1811734"/>
              <a:gd name="T17" fmla="*/ 1811734 w 1811734"/>
              <a:gd name="T18" fmla="*/ 1811734 h 1811734"/>
            </a:gdLst>
            <a:ahLst/>
            <a:cxnLst>
              <a:cxn ang="T10">
                <a:pos x="T0" y="T1"/>
              </a:cxn>
              <a:cxn ang="T11">
                <a:pos x="T2" y="T3"/>
              </a:cxn>
              <a:cxn ang="T12">
                <a:pos x="T4" y="T5"/>
              </a:cxn>
              <a:cxn ang="T13">
                <a:pos x="T6" y="T7"/>
              </a:cxn>
              <a:cxn ang="T14">
                <a:pos x="T8" y="T9"/>
              </a:cxn>
            </a:cxnLst>
            <a:rect l="T15" t="T16" r="T17" b="T18"/>
            <a:pathLst>
              <a:path w="1811734" h="1811734">
                <a:moveTo>
                  <a:pt x="0" y="905867"/>
                </a:moveTo>
                <a:cubicBezTo>
                  <a:pt x="0" y="405570"/>
                  <a:pt x="405570" y="0"/>
                  <a:pt x="905867" y="0"/>
                </a:cubicBezTo>
                <a:cubicBezTo>
                  <a:pt x="1406164" y="0"/>
                  <a:pt x="1811734" y="405570"/>
                  <a:pt x="1811734" y="905867"/>
                </a:cubicBezTo>
                <a:cubicBezTo>
                  <a:pt x="1811734" y="1406164"/>
                  <a:pt x="1406164" y="1811734"/>
                  <a:pt x="905867" y="1811734"/>
                </a:cubicBezTo>
                <a:cubicBezTo>
                  <a:pt x="405570" y="1811734"/>
                  <a:pt x="0" y="1406164"/>
                  <a:pt x="0" y="905867"/>
                </a:cubicBezTo>
                <a:close/>
              </a:path>
            </a:pathLst>
          </a:custGeom>
          <a:solidFill>
            <a:srgbClr val="058FD0"/>
          </a:solidFill>
          <a:ln>
            <a:noFill/>
          </a:ln>
          <a:extLst>
            <a:ext uri="{91240B29-F687-4F45-9708-019B960494DF}">
              <a14:hiddenLine xmlns:a14="http://schemas.microsoft.com/office/drawing/2010/main" w="9525">
                <a:solidFill>
                  <a:srgbClr val="000000"/>
                </a:solidFill>
                <a:bevel/>
              </a14:hiddenLine>
            </a:ext>
          </a:extLst>
        </p:spPr>
        <p:txBody>
          <a:bodyPr lIns="289513" tIns="289513" rIns="289513" bIns="289513" anchor="ctr"/>
          <a:lstStyle/>
          <a:p>
            <a:pPr algn="just">
              <a:lnSpc>
                <a:spcPct val="120000"/>
              </a:lnSpc>
              <a:spcAft>
                <a:spcPct val="35000"/>
              </a:spcAft>
            </a:pPr>
            <a:endParaRPr lang="zh-CN" altLang="zh-CN" sz="8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8201" name="Freeform 29"/>
          <p:cNvSpPr>
            <a:spLocks noChangeArrowheads="1"/>
          </p:cNvSpPr>
          <p:nvPr/>
        </p:nvSpPr>
        <p:spPr bwMode="auto">
          <a:xfrm>
            <a:off x="4949825" y="5124450"/>
            <a:ext cx="795338" cy="795338"/>
          </a:xfrm>
          <a:custGeom>
            <a:avLst/>
            <a:gdLst>
              <a:gd name="T0" fmla="*/ 139284 w 1050805"/>
              <a:gd name="T1" fmla="*/ 401828 h 1050805"/>
              <a:gd name="T2" fmla="*/ 401828 w 1050805"/>
              <a:gd name="T3" fmla="*/ 401828 h 1050805"/>
              <a:gd name="T4" fmla="*/ 401828 w 1050805"/>
              <a:gd name="T5" fmla="*/ 139284 h 1050805"/>
              <a:gd name="T6" fmla="*/ 648977 w 1050805"/>
              <a:gd name="T7" fmla="*/ 139284 h 1050805"/>
              <a:gd name="T8" fmla="*/ 648977 w 1050805"/>
              <a:gd name="T9" fmla="*/ 401828 h 1050805"/>
              <a:gd name="T10" fmla="*/ 911521 w 1050805"/>
              <a:gd name="T11" fmla="*/ 401828 h 1050805"/>
              <a:gd name="T12" fmla="*/ 911521 w 1050805"/>
              <a:gd name="T13" fmla="*/ 648977 h 1050805"/>
              <a:gd name="T14" fmla="*/ 648977 w 1050805"/>
              <a:gd name="T15" fmla="*/ 648977 h 1050805"/>
              <a:gd name="T16" fmla="*/ 648977 w 1050805"/>
              <a:gd name="T17" fmla="*/ 911521 h 1050805"/>
              <a:gd name="T18" fmla="*/ 401828 w 1050805"/>
              <a:gd name="T19" fmla="*/ 911521 h 1050805"/>
              <a:gd name="T20" fmla="*/ 401828 w 1050805"/>
              <a:gd name="T21" fmla="*/ 648977 h 1050805"/>
              <a:gd name="T22" fmla="*/ 139284 w 1050805"/>
              <a:gd name="T23" fmla="*/ 648977 h 1050805"/>
              <a:gd name="T24" fmla="*/ 139284 w 1050805"/>
              <a:gd name="T25" fmla="*/ 401828 h 105080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50805"/>
              <a:gd name="T40" fmla="*/ 0 h 1050805"/>
              <a:gd name="T41" fmla="*/ 1050805 w 1050805"/>
              <a:gd name="T42" fmla="*/ 1050805 h 105080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50805" h="1050805">
                <a:moveTo>
                  <a:pt x="139284" y="401828"/>
                </a:moveTo>
                <a:lnTo>
                  <a:pt x="401828" y="401828"/>
                </a:lnTo>
                <a:lnTo>
                  <a:pt x="401828" y="139284"/>
                </a:lnTo>
                <a:lnTo>
                  <a:pt x="648977" y="139284"/>
                </a:lnTo>
                <a:lnTo>
                  <a:pt x="648977" y="401828"/>
                </a:lnTo>
                <a:lnTo>
                  <a:pt x="911521" y="401828"/>
                </a:lnTo>
                <a:lnTo>
                  <a:pt x="911521" y="648977"/>
                </a:lnTo>
                <a:lnTo>
                  <a:pt x="648977" y="648977"/>
                </a:lnTo>
                <a:lnTo>
                  <a:pt x="648977" y="911521"/>
                </a:lnTo>
                <a:lnTo>
                  <a:pt x="401828" y="911521"/>
                </a:lnTo>
                <a:lnTo>
                  <a:pt x="401828" y="648977"/>
                </a:lnTo>
                <a:lnTo>
                  <a:pt x="139284" y="648977"/>
                </a:lnTo>
                <a:lnTo>
                  <a:pt x="139284" y="401828"/>
                </a:lnTo>
                <a:close/>
              </a:path>
            </a:pathLst>
          </a:custGeom>
          <a:solidFill>
            <a:srgbClr val="A9C6E4"/>
          </a:solidFill>
          <a:ln>
            <a:noFill/>
          </a:ln>
          <a:extLst>
            <a:ext uri="{91240B29-F687-4F45-9708-019B960494DF}">
              <a14:hiddenLine xmlns:a14="http://schemas.microsoft.com/office/drawing/2010/main" w="9525">
                <a:solidFill>
                  <a:srgbClr val="000000"/>
                </a:solidFill>
                <a:bevel/>
              </a14:hiddenLine>
            </a:ext>
          </a:extLst>
        </p:spPr>
        <p:txBody>
          <a:bodyPr lIns="127559" tIns="368004" rIns="127559" bIns="368004" anchor="ctr"/>
          <a:lstStyle/>
          <a:p>
            <a:pPr algn="just">
              <a:lnSpc>
                <a:spcPct val="120000"/>
              </a:lnSpc>
              <a:spcAft>
                <a:spcPct val="35000"/>
              </a:spcAft>
            </a:pPr>
            <a:endParaRPr lang="zh-CN" altLang="zh-CN" sz="8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pic>
        <p:nvPicPr>
          <p:cNvPr id="8202" name="Picture 3" descr="C:\Users\Administrator\Desktop\0.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173163" y="1435100"/>
            <a:ext cx="3454400" cy="3262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pic>
      <p:sp>
        <p:nvSpPr>
          <p:cNvPr id="8203" name="TextBox 5"/>
          <p:cNvSpPr>
            <a:spLocks noChangeArrowheads="1"/>
          </p:cNvSpPr>
          <p:nvPr/>
        </p:nvSpPr>
        <p:spPr bwMode="auto">
          <a:xfrm>
            <a:off x="5354638" y="1647825"/>
            <a:ext cx="6786562" cy="217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p>
            <a:pPr>
              <a:lnSpc>
                <a:spcPct val="150000"/>
              </a:lnSpc>
            </a:pPr>
            <a:r>
              <a:rPr lang="zh-CN" altLang="en-US" b="1">
                <a:solidFill>
                  <a:srgbClr val="5F5F5F"/>
                </a:solidFill>
                <a:latin typeface="微软雅黑" panose="020B0503020204020204" pitchFamily="34" charset="-122"/>
                <a:ea typeface="微软雅黑" panose="020B0503020204020204" pitchFamily="34" charset="-122"/>
                <a:sym typeface="微软雅黑" panose="020B0503020204020204" pitchFamily="34" charset="-122"/>
              </a:rPr>
              <a:t>团队精神的培养，使店内员工齐心协力，拧成一股绳，朝着一个目标努力，对单个营业员来说，团队要达到的目标即是自己所努力的方向，</a:t>
            </a:r>
            <a:endParaRPr lang="en-US" b="1">
              <a:solidFill>
                <a:srgbClr val="5F5F5F"/>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50000"/>
              </a:lnSpc>
            </a:pPr>
            <a:r>
              <a:rPr lang="zh-CN" altLang="en-US" b="1">
                <a:solidFill>
                  <a:srgbClr val="5F5F5F"/>
                </a:solidFill>
                <a:latin typeface="微软雅黑" panose="020B0503020204020204" pitchFamily="34" charset="-122"/>
                <a:ea typeface="微软雅黑" panose="020B0503020204020204" pitchFamily="34" charset="-122"/>
                <a:sym typeface="微软雅黑" panose="020B0503020204020204" pitchFamily="34" charset="-122"/>
              </a:rPr>
              <a:t>团队整体的目标顺势分解成各个小目标，在每个员工身上得到落实</a:t>
            </a:r>
            <a:endParaRPr lang="zh-CN" altLang="en-US"/>
          </a:p>
        </p:txBody>
      </p:sp>
      <p:sp>
        <p:nvSpPr>
          <p:cNvPr id="8204" name="TextBox 11"/>
          <p:cNvSpPr>
            <a:spLocks noChangeArrowheads="1"/>
          </p:cNvSpPr>
          <p:nvPr/>
        </p:nvSpPr>
        <p:spPr bwMode="auto">
          <a:xfrm>
            <a:off x="3736975" y="5318125"/>
            <a:ext cx="8001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a:spAutoFit/>
          </a:bodyPr>
          <a:lstStyle/>
          <a:p>
            <a:r>
              <a:rPr lang="zh-CN" altLang="en-US" sz="24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年轻</a:t>
            </a:r>
            <a:endParaRPr lang="zh-CN" altLang="en-US"/>
          </a:p>
        </p:txBody>
      </p:sp>
      <p:sp>
        <p:nvSpPr>
          <p:cNvPr id="8205" name="TextBox 14"/>
          <p:cNvSpPr>
            <a:spLocks noChangeArrowheads="1"/>
          </p:cNvSpPr>
          <p:nvPr/>
        </p:nvSpPr>
        <p:spPr bwMode="auto">
          <a:xfrm>
            <a:off x="6024563" y="5318125"/>
            <a:ext cx="11080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a:spAutoFit/>
          </a:bodyPr>
          <a:lstStyle/>
          <a:p>
            <a:r>
              <a:rPr lang="zh-CN" altLang="en-US" sz="24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有激情</a:t>
            </a:r>
            <a:endParaRPr lang="zh-CN" altLang="en-US"/>
          </a:p>
        </p:txBody>
      </p:sp>
      <p:sp>
        <p:nvSpPr>
          <p:cNvPr id="8206" name="TextBox 17"/>
          <p:cNvSpPr>
            <a:spLocks noChangeArrowheads="1"/>
          </p:cNvSpPr>
          <p:nvPr/>
        </p:nvSpPr>
        <p:spPr bwMode="auto">
          <a:xfrm>
            <a:off x="8531225" y="5133975"/>
            <a:ext cx="8001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a:spAutoFit/>
          </a:bodyPr>
          <a:lstStyle/>
          <a:p>
            <a:r>
              <a:rPr lang="zh-CN" altLang="en-US" sz="24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行动</a:t>
            </a:r>
            <a:endParaRPr lang="en-US" sz="24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sz="24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力强</a:t>
            </a:r>
            <a:endParaRPr lang="zh-CN" altLang="en-US"/>
          </a:p>
        </p:txBody>
      </p:sp>
      <p:sp>
        <p:nvSpPr>
          <p:cNvPr id="8207" name="Freeform 28"/>
          <p:cNvSpPr>
            <a:spLocks noChangeArrowheads="1"/>
          </p:cNvSpPr>
          <p:nvPr/>
        </p:nvSpPr>
        <p:spPr bwMode="auto">
          <a:xfrm>
            <a:off x="1101725" y="4837113"/>
            <a:ext cx="1370013" cy="1371600"/>
          </a:xfrm>
          <a:custGeom>
            <a:avLst/>
            <a:gdLst>
              <a:gd name="T0" fmla="*/ 0 w 1811734"/>
              <a:gd name="T1" fmla="*/ 905867 h 1811734"/>
              <a:gd name="T2" fmla="*/ 905867 w 1811734"/>
              <a:gd name="T3" fmla="*/ 0 h 1811734"/>
              <a:gd name="T4" fmla="*/ 1811734 w 1811734"/>
              <a:gd name="T5" fmla="*/ 905867 h 1811734"/>
              <a:gd name="T6" fmla="*/ 905867 w 1811734"/>
              <a:gd name="T7" fmla="*/ 1811734 h 1811734"/>
              <a:gd name="T8" fmla="*/ 0 w 1811734"/>
              <a:gd name="T9" fmla="*/ 905867 h 1811734"/>
              <a:gd name="T10" fmla="*/ 0 60000 65536"/>
              <a:gd name="T11" fmla="*/ 0 60000 65536"/>
              <a:gd name="T12" fmla="*/ 0 60000 65536"/>
              <a:gd name="T13" fmla="*/ 0 60000 65536"/>
              <a:gd name="T14" fmla="*/ 0 60000 65536"/>
              <a:gd name="T15" fmla="*/ 0 w 1811734"/>
              <a:gd name="T16" fmla="*/ 0 h 1811734"/>
              <a:gd name="T17" fmla="*/ 1811734 w 1811734"/>
              <a:gd name="T18" fmla="*/ 1811734 h 1811734"/>
            </a:gdLst>
            <a:ahLst/>
            <a:cxnLst>
              <a:cxn ang="T10">
                <a:pos x="T0" y="T1"/>
              </a:cxn>
              <a:cxn ang="T11">
                <a:pos x="T2" y="T3"/>
              </a:cxn>
              <a:cxn ang="T12">
                <a:pos x="T4" y="T5"/>
              </a:cxn>
              <a:cxn ang="T13">
                <a:pos x="T6" y="T7"/>
              </a:cxn>
              <a:cxn ang="T14">
                <a:pos x="T8" y="T9"/>
              </a:cxn>
            </a:cxnLst>
            <a:rect l="T15" t="T16" r="T17" b="T18"/>
            <a:pathLst>
              <a:path w="1811734" h="1811734">
                <a:moveTo>
                  <a:pt x="0" y="905867"/>
                </a:moveTo>
                <a:cubicBezTo>
                  <a:pt x="0" y="405570"/>
                  <a:pt x="405570" y="0"/>
                  <a:pt x="905867" y="0"/>
                </a:cubicBezTo>
                <a:cubicBezTo>
                  <a:pt x="1406164" y="0"/>
                  <a:pt x="1811734" y="405570"/>
                  <a:pt x="1811734" y="905867"/>
                </a:cubicBezTo>
                <a:cubicBezTo>
                  <a:pt x="1811734" y="1406164"/>
                  <a:pt x="1406164" y="1811734"/>
                  <a:pt x="905867" y="1811734"/>
                </a:cubicBezTo>
                <a:cubicBezTo>
                  <a:pt x="405570" y="1811734"/>
                  <a:pt x="0" y="1406164"/>
                  <a:pt x="0" y="905867"/>
                </a:cubicBezTo>
                <a:close/>
              </a:path>
            </a:pathLst>
          </a:custGeom>
          <a:solidFill>
            <a:srgbClr val="058FD0"/>
          </a:solidFill>
          <a:ln>
            <a:noFill/>
          </a:ln>
          <a:extLst>
            <a:ext uri="{91240B29-F687-4F45-9708-019B960494DF}">
              <a14:hiddenLine xmlns:a14="http://schemas.microsoft.com/office/drawing/2010/main" w="9525">
                <a:solidFill>
                  <a:srgbClr val="000000"/>
                </a:solidFill>
                <a:bevel/>
              </a14:hiddenLine>
            </a:ext>
          </a:extLst>
        </p:spPr>
        <p:txBody>
          <a:bodyPr lIns="289513" tIns="289513" rIns="289513" bIns="289513" anchor="ctr"/>
          <a:lstStyle/>
          <a:p>
            <a:pPr algn="just">
              <a:lnSpc>
                <a:spcPct val="120000"/>
              </a:lnSpc>
              <a:spcAft>
                <a:spcPct val="35000"/>
              </a:spcAft>
            </a:pPr>
            <a:endParaRPr lang="zh-CN" altLang="zh-CN" sz="8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8208" name="Freeform 29"/>
          <p:cNvSpPr>
            <a:spLocks noChangeArrowheads="1"/>
          </p:cNvSpPr>
          <p:nvPr/>
        </p:nvSpPr>
        <p:spPr bwMode="auto">
          <a:xfrm>
            <a:off x="2581275" y="5124450"/>
            <a:ext cx="793750" cy="795338"/>
          </a:xfrm>
          <a:custGeom>
            <a:avLst/>
            <a:gdLst>
              <a:gd name="T0" fmla="*/ 139284 w 1050805"/>
              <a:gd name="T1" fmla="*/ 401828 h 1050805"/>
              <a:gd name="T2" fmla="*/ 401828 w 1050805"/>
              <a:gd name="T3" fmla="*/ 401828 h 1050805"/>
              <a:gd name="T4" fmla="*/ 401828 w 1050805"/>
              <a:gd name="T5" fmla="*/ 139284 h 1050805"/>
              <a:gd name="T6" fmla="*/ 648977 w 1050805"/>
              <a:gd name="T7" fmla="*/ 139284 h 1050805"/>
              <a:gd name="T8" fmla="*/ 648977 w 1050805"/>
              <a:gd name="T9" fmla="*/ 401828 h 1050805"/>
              <a:gd name="T10" fmla="*/ 911521 w 1050805"/>
              <a:gd name="T11" fmla="*/ 401828 h 1050805"/>
              <a:gd name="T12" fmla="*/ 911521 w 1050805"/>
              <a:gd name="T13" fmla="*/ 648977 h 1050805"/>
              <a:gd name="T14" fmla="*/ 648977 w 1050805"/>
              <a:gd name="T15" fmla="*/ 648977 h 1050805"/>
              <a:gd name="T16" fmla="*/ 648977 w 1050805"/>
              <a:gd name="T17" fmla="*/ 911521 h 1050805"/>
              <a:gd name="T18" fmla="*/ 401828 w 1050805"/>
              <a:gd name="T19" fmla="*/ 911521 h 1050805"/>
              <a:gd name="T20" fmla="*/ 401828 w 1050805"/>
              <a:gd name="T21" fmla="*/ 648977 h 1050805"/>
              <a:gd name="T22" fmla="*/ 139284 w 1050805"/>
              <a:gd name="T23" fmla="*/ 648977 h 1050805"/>
              <a:gd name="T24" fmla="*/ 139284 w 1050805"/>
              <a:gd name="T25" fmla="*/ 401828 h 105080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50805"/>
              <a:gd name="T40" fmla="*/ 0 h 1050805"/>
              <a:gd name="T41" fmla="*/ 1050805 w 1050805"/>
              <a:gd name="T42" fmla="*/ 1050805 h 105080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50805" h="1050805">
                <a:moveTo>
                  <a:pt x="139284" y="401828"/>
                </a:moveTo>
                <a:lnTo>
                  <a:pt x="401828" y="401828"/>
                </a:lnTo>
                <a:lnTo>
                  <a:pt x="401828" y="139284"/>
                </a:lnTo>
                <a:lnTo>
                  <a:pt x="648977" y="139284"/>
                </a:lnTo>
                <a:lnTo>
                  <a:pt x="648977" y="401828"/>
                </a:lnTo>
                <a:lnTo>
                  <a:pt x="911521" y="401828"/>
                </a:lnTo>
                <a:lnTo>
                  <a:pt x="911521" y="648977"/>
                </a:lnTo>
                <a:lnTo>
                  <a:pt x="648977" y="648977"/>
                </a:lnTo>
                <a:lnTo>
                  <a:pt x="648977" y="911521"/>
                </a:lnTo>
                <a:lnTo>
                  <a:pt x="401828" y="911521"/>
                </a:lnTo>
                <a:lnTo>
                  <a:pt x="401828" y="648977"/>
                </a:lnTo>
                <a:lnTo>
                  <a:pt x="139284" y="648977"/>
                </a:lnTo>
                <a:lnTo>
                  <a:pt x="139284" y="401828"/>
                </a:lnTo>
                <a:close/>
              </a:path>
            </a:pathLst>
          </a:custGeom>
          <a:solidFill>
            <a:srgbClr val="A9C6E4"/>
          </a:solidFill>
          <a:ln>
            <a:noFill/>
          </a:ln>
          <a:extLst>
            <a:ext uri="{91240B29-F687-4F45-9708-019B960494DF}">
              <a14:hiddenLine xmlns:a14="http://schemas.microsoft.com/office/drawing/2010/main" w="9525">
                <a:solidFill>
                  <a:srgbClr val="000000"/>
                </a:solidFill>
                <a:bevel/>
              </a14:hiddenLine>
            </a:ext>
          </a:extLst>
        </p:spPr>
        <p:txBody>
          <a:bodyPr lIns="127559" tIns="368004" rIns="127559" bIns="368004" anchor="ctr"/>
          <a:lstStyle/>
          <a:p>
            <a:pPr algn="just">
              <a:lnSpc>
                <a:spcPct val="120000"/>
              </a:lnSpc>
              <a:spcAft>
                <a:spcPct val="35000"/>
              </a:spcAft>
            </a:pPr>
            <a:endParaRPr lang="zh-CN" altLang="zh-CN" sz="8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8209" name="TextBox 8"/>
          <p:cNvSpPr>
            <a:spLocks noChangeArrowheads="1"/>
          </p:cNvSpPr>
          <p:nvPr/>
        </p:nvSpPr>
        <p:spPr bwMode="auto">
          <a:xfrm>
            <a:off x="1360488" y="5318125"/>
            <a:ext cx="8001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a:spAutoFit/>
          </a:bodyPr>
          <a:lstStyle/>
          <a:p>
            <a:r>
              <a:rPr lang="zh-CN" altLang="en-US" sz="24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专业</a:t>
            </a:r>
            <a:endParaRPr lang="zh-CN" altLang="en-US"/>
          </a:p>
        </p:txBody>
      </p:sp>
      <p:sp>
        <p:nvSpPr>
          <p:cNvPr id="8210" name="TextBox 17"/>
          <p:cNvSpPr>
            <a:spLocks noChangeArrowheads="1"/>
          </p:cNvSpPr>
          <p:nvPr/>
        </p:nvSpPr>
        <p:spPr bwMode="auto">
          <a:xfrm>
            <a:off x="10820400" y="5170488"/>
            <a:ext cx="110807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a:spAutoFit/>
          </a:bodyPr>
          <a:lstStyle/>
          <a:p>
            <a:r>
              <a:rPr lang="zh-CN" altLang="en-US" sz="24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我们的</a:t>
            </a:r>
            <a:endParaRPr lang="en-US" sz="24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sz="24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团队</a:t>
            </a:r>
            <a:endParaRPr lang="zh-CN" altLang="en-US"/>
          </a:p>
        </p:txBody>
      </p:sp>
      <p:sp>
        <p:nvSpPr>
          <p:cNvPr id="8211" name="直接连接符 125"/>
          <p:cNvSpPr>
            <a:spLocks noChangeShapeType="1"/>
          </p:cNvSpPr>
          <p:nvPr/>
        </p:nvSpPr>
        <p:spPr bwMode="auto">
          <a:xfrm>
            <a:off x="4889500" y="1023938"/>
            <a:ext cx="3052763" cy="1587"/>
          </a:xfrm>
          <a:prstGeom prst="line">
            <a:avLst/>
          </a:prstGeom>
          <a:noFill/>
          <a:ln w="6350" cap="flat" cmpd="sng">
            <a:solidFill>
              <a:srgbClr val="034868"/>
            </a:solidFill>
            <a:miter lim="800000"/>
          </a:ln>
          <a:extLst>
            <a:ext uri="{909E8E84-426E-40DD-AFC4-6F175D3DCCD1}">
              <a14:hiddenFill xmlns:a14="http://schemas.microsoft.com/office/drawing/2010/main">
                <a:noFill/>
              </a14:hiddenFill>
            </a:ext>
          </a:extLst>
        </p:spPr>
        <p:txBody>
          <a:bodyPr/>
          <a:lstStyle/>
          <a:p>
            <a:endParaRPr lang="zh-CN" altLang="zh-CN">
              <a:solidFill>
                <a:srgbClr val="5F5F5F"/>
              </a:solidFill>
              <a:sym typeface="Calibri" panose="020F050202020403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600" advTm="6000">
        <p14:gallery dir="l"/>
      </p:transition>
    </mc:Choice>
    <mc:Fallback>
      <p:transition spd="slow" advTm="6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8194">
                                            <p:txEl>
                                              <p:pRg st="0" end="0"/>
                                            </p:txEl>
                                          </p:spTgt>
                                        </p:tgtEl>
                                        <p:attrNameLst>
                                          <p:attrName>style.visibility</p:attrName>
                                        </p:attrNameLst>
                                      </p:cBhvr>
                                      <p:to>
                                        <p:strVal val="visible"/>
                                      </p:to>
                                    </p:set>
                                    <p:animEffect>
                                      <p:cBhvr>
                                        <p:cTn id="7" dur="500"/>
                                        <p:tgtEl>
                                          <p:spTgt spid="8194">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8211"/>
                                        </p:tgtEl>
                                        <p:attrNameLst>
                                          <p:attrName>style.visibility</p:attrName>
                                        </p:attrNameLst>
                                      </p:cBhvr>
                                      <p:to>
                                        <p:strVal val="visible"/>
                                      </p:to>
                                    </p:set>
                                    <p:animEffect>
                                      <p:cBhvr>
                                        <p:cTn id="11" dur="500"/>
                                        <p:tgtEl>
                                          <p:spTgt spid="8211"/>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8202"/>
                                        </p:tgtEl>
                                        <p:attrNameLst>
                                          <p:attrName>style.visibility</p:attrName>
                                        </p:attrNameLst>
                                      </p:cBhvr>
                                      <p:to>
                                        <p:strVal val="visible"/>
                                      </p:to>
                                    </p:set>
                                    <p:anim calcmode="lin" valueType="num">
                                      <p:cBhvr>
                                        <p:cTn id="15" dur="1000" fill="hold"/>
                                        <p:tgtEl>
                                          <p:spTgt spid="8202"/>
                                        </p:tgtEl>
                                        <p:attrNameLst>
                                          <p:attrName>ppt_w</p:attrName>
                                        </p:attrNameLst>
                                      </p:cBhvr>
                                      <p:tavLst>
                                        <p:tav tm="0">
                                          <p:val>
                                            <p:fltVal val="0"/>
                                          </p:val>
                                        </p:tav>
                                        <p:tav tm="100000">
                                          <p:val>
                                            <p:strVal val="#ppt_w"/>
                                          </p:val>
                                        </p:tav>
                                      </p:tavLst>
                                    </p:anim>
                                    <p:anim calcmode="lin" valueType="num">
                                      <p:cBhvr>
                                        <p:cTn id="16" dur="1000" fill="hold"/>
                                        <p:tgtEl>
                                          <p:spTgt spid="8202"/>
                                        </p:tgtEl>
                                        <p:attrNameLst>
                                          <p:attrName>ppt_h</p:attrName>
                                        </p:attrNameLst>
                                      </p:cBhvr>
                                      <p:tavLst>
                                        <p:tav tm="0">
                                          <p:val>
                                            <p:fltVal val="0"/>
                                          </p:val>
                                        </p:tav>
                                        <p:tav tm="100000">
                                          <p:val>
                                            <p:strVal val="#ppt_h"/>
                                          </p:val>
                                        </p:tav>
                                      </p:tavLst>
                                    </p:anim>
                                    <p:animEffect>
                                      <p:cBhvr>
                                        <p:cTn id="17" dur="1000"/>
                                        <p:tgtEl>
                                          <p:spTgt spid="8202"/>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8203"/>
                                        </p:tgtEl>
                                        <p:attrNameLst>
                                          <p:attrName>style.visibility</p:attrName>
                                        </p:attrNameLst>
                                      </p:cBhvr>
                                      <p:to>
                                        <p:strVal val="visible"/>
                                      </p:to>
                                    </p:set>
                                    <p:animEffect>
                                      <p:cBhvr>
                                        <p:cTn id="21" dur="1000"/>
                                        <p:tgtEl>
                                          <p:spTgt spid="8203"/>
                                        </p:tgtEl>
                                      </p:cBhvr>
                                    </p:animEffect>
                                  </p:childTnLst>
                                </p:cTn>
                              </p:par>
                            </p:childTnLst>
                          </p:cTn>
                        </p:par>
                        <p:par>
                          <p:cTn id="22" fill="hold">
                            <p:stCondLst>
                              <p:cond delay="3000"/>
                            </p:stCondLst>
                            <p:childTnLst>
                              <p:par>
                                <p:cTn id="23" presetID="2" presetClass="entr" presetSubtype="4" fill="hold" grpId="0" nodeType="afterEffect">
                                  <p:stCondLst>
                                    <p:cond delay="0"/>
                                  </p:stCondLst>
                                  <p:childTnLst>
                                    <p:set>
                                      <p:cBhvr>
                                        <p:cTn id="24" dur="1" fill="hold">
                                          <p:stCondLst>
                                            <p:cond delay="0"/>
                                          </p:stCondLst>
                                        </p:cTn>
                                        <p:tgtEl>
                                          <p:spTgt spid="8207"/>
                                        </p:tgtEl>
                                        <p:attrNameLst>
                                          <p:attrName>style.visibility</p:attrName>
                                        </p:attrNameLst>
                                      </p:cBhvr>
                                      <p:to>
                                        <p:strVal val="visible"/>
                                      </p:to>
                                    </p:set>
                                    <p:anim calcmode="lin" valueType="num">
                                      <p:cBhvr>
                                        <p:cTn id="25" dur="400" fill="hold"/>
                                        <p:tgtEl>
                                          <p:spTgt spid="8207"/>
                                        </p:tgtEl>
                                        <p:attrNameLst>
                                          <p:attrName>ppt_x</p:attrName>
                                        </p:attrNameLst>
                                      </p:cBhvr>
                                      <p:tavLst>
                                        <p:tav tm="0">
                                          <p:val>
                                            <p:strVal val="#ppt_x"/>
                                          </p:val>
                                        </p:tav>
                                        <p:tav tm="100000">
                                          <p:val>
                                            <p:strVal val="#ppt_x"/>
                                          </p:val>
                                        </p:tav>
                                      </p:tavLst>
                                    </p:anim>
                                    <p:anim calcmode="lin" valueType="num">
                                      <p:cBhvr>
                                        <p:cTn id="26" dur="400" fill="hold"/>
                                        <p:tgtEl>
                                          <p:spTgt spid="8207"/>
                                        </p:tgtEl>
                                        <p:attrNameLst>
                                          <p:attrName>ppt_y</p:attrName>
                                        </p:attrNameLst>
                                      </p:cBhvr>
                                      <p:tavLst>
                                        <p:tav tm="0">
                                          <p:val>
                                            <p:strVal val="1+#ppt_h/2"/>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8209"/>
                                        </p:tgtEl>
                                        <p:attrNameLst>
                                          <p:attrName>style.visibility</p:attrName>
                                        </p:attrNameLst>
                                      </p:cBhvr>
                                      <p:to>
                                        <p:strVal val="visible"/>
                                      </p:to>
                                    </p:set>
                                    <p:animEffect>
                                      <p:cBhvr>
                                        <p:cTn id="30" dur="400"/>
                                        <p:tgtEl>
                                          <p:spTgt spid="8209"/>
                                        </p:tgtEl>
                                      </p:cBhvr>
                                    </p:animEffect>
                                  </p:childTnLst>
                                </p:cTn>
                              </p:par>
                            </p:childTnLst>
                          </p:cTn>
                        </p:par>
                        <p:par>
                          <p:cTn id="31" fill="hold">
                            <p:stCondLst>
                              <p:cond delay="4000"/>
                            </p:stCondLst>
                            <p:childTnLst>
                              <p:par>
                                <p:cTn id="32" presetID="2" presetClass="entr" presetSubtype="4" fill="hold" grpId="0" nodeType="afterEffect">
                                  <p:stCondLst>
                                    <p:cond delay="0"/>
                                  </p:stCondLst>
                                  <p:childTnLst>
                                    <p:set>
                                      <p:cBhvr>
                                        <p:cTn id="33" dur="1" fill="hold">
                                          <p:stCondLst>
                                            <p:cond delay="0"/>
                                          </p:stCondLst>
                                        </p:cTn>
                                        <p:tgtEl>
                                          <p:spTgt spid="8208"/>
                                        </p:tgtEl>
                                        <p:attrNameLst>
                                          <p:attrName>style.visibility</p:attrName>
                                        </p:attrNameLst>
                                      </p:cBhvr>
                                      <p:to>
                                        <p:strVal val="visible"/>
                                      </p:to>
                                    </p:set>
                                    <p:anim calcmode="lin" valueType="num">
                                      <p:cBhvr>
                                        <p:cTn id="34" dur="400" fill="hold"/>
                                        <p:tgtEl>
                                          <p:spTgt spid="8208"/>
                                        </p:tgtEl>
                                        <p:attrNameLst>
                                          <p:attrName>ppt_x</p:attrName>
                                        </p:attrNameLst>
                                      </p:cBhvr>
                                      <p:tavLst>
                                        <p:tav tm="0">
                                          <p:val>
                                            <p:strVal val="#ppt_x"/>
                                          </p:val>
                                        </p:tav>
                                        <p:tav tm="100000">
                                          <p:val>
                                            <p:strVal val="#ppt_x"/>
                                          </p:val>
                                        </p:tav>
                                      </p:tavLst>
                                    </p:anim>
                                    <p:anim calcmode="lin" valueType="num">
                                      <p:cBhvr>
                                        <p:cTn id="35" dur="400" fill="hold"/>
                                        <p:tgtEl>
                                          <p:spTgt spid="8208"/>
                                        </p:tgtEl>
                                        <p:attrNameLst>
                                          <p:attrName>ppt_y</p:attrName>
                                        </p:attrNameLst>
                                      </p:cBhvr>
                                      <p:tavLst>
                                        <p:tav tm="0">
                                          <p:val>
                                            <p:strVal val="1+#ppt_h/2"/>
                                          </p:val>
                                        </p:tav>
                                        <p:tav tm="100000">
                                          <p:val>
                                            <p:strVal val="#ppt_y"/>
                                          </p:val>
                                        </p:tav>
                                      </p:tavLst>
                                    </p:anim>
                                  </p:childTnLst>
                                </p:cTn>
                              </p:par>
                            </p:childTnLst>
                          </p:cTn>
                        </p:par>
                        <p:par>
                          <p:cTn id="36" fill="hold">
                            <p:stCondLst>
                              <p:cond delay="4500"/>
                            </p:stCondLst>
                            <p:childTnLst>
                              <p:par>
                                <p:cTn id="37" presetID="2" presetClass="entr" presetSubtype="4" fill="hold" grpId="0" nodeType="afterEffect">
                                  <p:stCondLst>
                                    <p:cond delay="0"/>
                                  </p:stCondLst>
                                  <p:childTnLst>
                                    <p:set>
                                      <p:cBhvr>
                                        <p:cTn id="38" dur="1" fill="hold">
                                          <p:stCondLst>
                                            <p:cond delay="0"/>
                                          </p:stCondLst>
                                        </p:cTn>
                                        <p:tgtEl>
                                          <p:spTgt spid="8200"/>
                                        </p:tgtEl>
                                        <p:attrNameLst>
                                          <p:attrName>style.visibility</p:attrName>
                                        </p:attrNameLst>
                                      </p:cBhvr>
                                      <p:to>
                                        <p:strVal val="visible"/>
                                      </p:to>
                                    </p:set>
                                    <p:anim calcmode="lin" valueType="num">
                                      <p:cBhvr>
                                        <p:cTn id="39" dur="400" fill="hold"/>
                                        <p:tgtEl>
                                          <p:spTgt spid="8200"/>
                                        </p:tgtEl>
                                        <p:attrNameLst>
                                          <p:attrName>ppt_x</p:attrName>
                                        </p:attrNameLst>
                                      </p:cBhvr>
                                      <p:tavLst>
                                        <p:tav tm="0">
                                          <p:val>
                                            <p:strVal val="#ppt_x"/>
                                          </p:val>
                                        </p:tav>
                                        <p:tav tm="100000">
                                          <p:val>
                                            <p:strVal val="#ppt_x"/>
                                          </p:val>
                                        </p:tav>
                                      </p:tavLst>
                                    </p:anim>
                                    <p:anim calcmode="lin" valueType="num">
                                      <p:cBhvr>
                                        <p:cTn id="40" dur="400" fill="hold"/>
                                        <p:tgtEl>
                                          <p:spTgt spid="8200"/>
                                        </p:tgtEl>
                                        <p:attrNameLst>
                                          <p:attrName>ppt_y</p:attrName>
                                        </p:attrNameLst>
                                      </p:cBhvr>
                                      <p:tavLst>
                                        <p:tav tm="0">
                                          <p:val>
                                            <p:strVal val="1+#ppt_h/2"/>
                                          </p:val>
                                        </p:tav>
                                        <p:tav tm="100000">
                                          <p:val>
                                            <p:strVal val="#ppt_y"/>
                                          </p:val>
                                        </p:tav>
                                      </p:tavLst>
                                    </p:anim>
                                  </p:childTnLst>
                                </p:cTn>
                              </p:par>
                            </p:childTnLst>
                          </p:cTn>
                        </p:par>
                        <p:par>
                          <p:cTn id="41" fill="hold">
                            <p:stCondLst>
                              <p:cond delay="5000"/>
                            </p:stCondLst>
                            <p:childTnLst>
                              <p:par>
                                <p:cTn id="42" presetID="22" presetClass="entr" presetSubtype="8" fill="hold" grpId="0" nodeType="afterEffect">
                                  <p:stCondLst>
                                    <p:cond delay="0"/>
                                  </p:stCondLst>
                                  <p:childTnLst>
                                    <p:set>
                                      <p:cBhvr>
                                        <p:cTn id="43" dur="1" fill="hold">
                                          <p:stCondLst>
                                            <p:cond delay="0"/>
                                          </p:stCondLst>
                                        </p:cTn>
                                        <p:tgtEl>
                                          <p:spTgt spid="8204"/>
                                        </p:tgtEl>
                                        <p:attrNameLst>
                                          <p:attrName>style.visibility</p:attrName>
                                        </p:attrNameLst>
                                      </p:cBhvr>
                                      <p:to>
                                        <p:strVal val="visible"/>
                                      </p:to>
                                    </p:set>
                                    <p:animEffect>
                                      <p:cBhvr>
                                        <p:cTn id="44" dur="400"/>
                                        <p:tgtEl>
                                          <p:spTgt spid="8204"/>
                                        </p:tgtEl>
                                      </p:cBhvr>
                                    </p:animEffect>
                                  </p:childTnLst>
                                </p:cTn>
                              </p:par>
                            </p:childTnLst>
                          </p:cTn>
                        </p:par>
                        <p:par>
                          <p:cTn id="45" fill="hold">
                            <p:stCondLst>
                              <p:cond delay="5500"/>
                            </p:stCondLst>
                            <p:childTnLst>
                              <p:par>
                                <p:cTn id="46" presetID="2" presetClass="entr" presetSubtype="4" fill="hold" grpId="0" nodeType="afterEffect">
                                  <p:stCondLst>
                                    <p:cond delay="0"/>
                                  </p:stCondLst>
                                  <p:childTnLst>
                                    <p:set>
                                      <p:cBhvr>
                                        <p:cTn id="47" dur="1" fill="hold">
                                          <p:stCondLst>
                                            <p:cond delay="0"/>
                                          </p:stCondLst>
                                        </p:cTn>
                                        <p:tgtEl>
                                          <p:spTgt spid="8201"/>
                                        </p:tgtEl>
                                        <p:attrNameLst>
                                          <p:attrName>style.visibility</p:attrName>
                                        </p:attrNameLst>
                                      </p:cBhvr>
                                      <p:to>
                                        <p:strVal val="visible"/>
                                      </p:to>
                                    </p:set>
                                    <p:anim calcmode="lin" valueType="num">
                                      <p:cBhvr>
                                        <p:cTn id="48" dur="400" fill="hold"/>
                                        <p:tgtEl>
                                          <p:spTgt spid="8201"/>
                                        </p:tgtEl>
                                        <p:attrNameLst>
                                          <p:attrName>ppt_x</p:attrName>
                                        </p:attrNameLst>
                                      </p:cBhvr>
                                      <p:tavLst>
                                        <p:tav tm="0">
                                          <p:val>
                                            <p:strVal val="#ppt_x"/>
                                          </p:val>
                                        </p:tav>
                                        <p:tav tm="100000">
                                          <p:val>
                                            <p:strVal val="#ppt_x"/>
                                          </p:val>
                                        </p:tav>
                                      </p:tavLst>
                                    </p:anim>
                                    <p:anim calcmode="lin" valueType="num">
                                      <p:cBhvr>
                                        <p:cTn id="49" dur="400" fill="hold"/>
                                        <p:tgtEl>
                                          <p:spTgt spid="8201"/>
                                        </p:tgtEl>
                                        <p:attrNameLst>
                                          <p:attrName>ppt_y</p:attrName>
                                        </p:attrNameLst>
                                      </p:cBhvr>
                                      <p:tavLst>
                                        <p:tav tm="0">
                                          <p:val>
                                            <p:strVal val="1+#ppt_h/2"/>
                                          </p:val>
                                        </p:tav>
                                        <p:tav tm="100000">
                                          <p:val>
                                            <p:strVal val="#ppt_y"/>
                                          </p:val>
                                        </p:tav>
                                      </p:tavLst>
                                    </p:anim>
                                  </p:childTnLst>
                                </p:cTn>
                              </p:par>
                            </p:childTnLst>
                          </p:cTn>
                        </p:par>
                        <p:par>
                          <p:cTn id="50" fill="hold">
                            <p:stCondLst>
                              <p:cond delay="6000"/>
                            </p:stCondLst>
                            <p:childTnLst>
                              <p:par>
                                <p:cTn id="51" presetID="2" presetClass="entr" presetSubtype="4" fill="hold" grpId="0" nodeType="afterEffect">
                                  <p:stCondLst>
                                    <p:cond delay="0"/>
                                  </p:stCondLst>
                                  <p:childTnLst>
                                    <p:set>
                                      <p:cBhvr>
                                        <p:cTn id="52" dur="1" fill="hold">
                                          <p:stCondLst>
                                            <p:cond delay="0"/>
                                          </p:stCondLst>
                                        </p:cTn>
                                        <p:tgtEl>
                                          <p:spTgt spid="8195"/>
                                        </p:tgtEl>
                                        <p:attrNameLst>
                                          <p:attrName>style.visibility</p:attrName>
                                        </p:attrNameLst>
                                      </p:cBhvr>
                                      <p:to>
                                        <p:strVal val="visible"/>
                                      </p:to>
                                    </p:set>
                                    <p:anim calcmode="lin" valueType="num">
                                      <p:cBhvr>
                                        <p:cTn id="53" dur="400" fill="hold"/>
                                        <p:tgtEl>
                                          <p:spTgt spid="8195"/>
                                        </p:tgtEl>
                                        <p:attrNameLst>
                                          <p:attrName>ppt_x</p:attrName>
                                        </p:attrNameLst>
                                      </p:cBhvr>
                                      <p:tavLst>
                                        <p:tav tm="0">
                                          <p:val>
                                            <p:strVal val="#ppt_x"/>
                                          </p:val>
                                        </p:tav>
                                        <p:tav tm="100000">
                                          <p:val>
                                            <p:strVal val="#ppt_x"/>
                                          </p:val>
                                        </p:tav>
                                      </p:tavLst>
                                    </p:anim>
                                    <p:anim calcmode="lin" valueType="num">
                                      <p:cBhvr>
                                        <p:cTn id="54" dur="400" fill="hold"/>
                                        <p:tgtEl>
                                          <p:spTgt spid="8195"/>
                                        </p:tgtEl>
                                        <p:attrNameLst>
                                          <p:attrName>ppt_y</p:attrName>
                                        </p:attrNameLst>
                                      </p:cBhvr>
                                      <p:tavLst>
                                        <p:tav tm="0">
                                          <p:val>
                                            <p:strVal val="1+#ppt_h/2"/>
                                          </p:val>
                                        </p:tav>
                                        <p:tav tm="100000">
                                          <p:val>
                                            <p:strVal val="#ppt_y"/>
                                          </p:val>
                                        </p:tav>
                                      </p:tavLst>
                                    </p:anim>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8205"/>
                                        </p:tgtEl>
                                        <p:attrNameLst>
                                          <p:attrName>style.visibility</p:attrName>
                                        </p:attrNameLst>
                                      </p:cBhvr>
                                      <p:to>
                                        <p:strVal val="visible"/>
                                      </p:to>
                                    </p:set>
                                    <p:animEffect>
                                      <p:cBhvr>
                                        <p:cTn id="58" dur="400"/>
                                        <p:tgtEl>
                                          <p:spTgt spid="8205"/>
                                        </p:tgtEl>
                                      </p:cBhvr>
                                    </p:animEffect>
                                  </p:childTnLst>
                                </p:cTn>
                              </p:par>
                            </p:childTnLst>
                          </p:cTn>
                        </p:par>
                        <p:par>
                          <p:cTn id="59" fill="hold">
                            <p:stCondLst>
                              <p:cond delay="7000"/>
                            </p:stCondLst>
                            <p:childTnLst>
                              <p:par>
                                <p:cTn id="60" presetID="2" presetClass="entr" presetSubtype="4" fill="hold" grpId="0" nodeType="afterEffect">
                                  <p:stCondLst>
                                    <p:cond delay="0"/>
                                  </p:stCondLst>
                                  <p:childTnLst>
                                    <p:set>
                                      <p:cBhvr>
                                        <p:cTn id="61" dur="1" fill="hold">
                                          <p:stCondLst>
                                            <p:cond delay="0"/>
                                          </p:stCondLst>
                                        </p:cTn>
                                        <p:tgtEl>
                                          <p:spTgt spid="8196"/>
                                        </p:tgtEl>
                                        <p:attrNameLst>
                                          <p:attrName>style.visibility</p:attrName>
                                        </p:attrNameLst>
                                      </p:cBhvr>
                                      <p:to>
                                        <p:strVal val="visible"/>
                                      </p:to>
                                    </p:set>
                                    <p:anim calcmode="lin" valueType="num">
                                      <p:cBhvr>
                                        <p:cTn id="62" dur="400" fill="hold"/>
                                        <p:tgtEl>
                                          <p:spTgt spid="8196"/>
                                        </p:tgtEl>
                                        <p:attrNameLst>
                                          <p:attrName>ppt_x</p:attrName>
                                        </p:attrNameLst>
                                      </p:cBhvr>
                                      <p:tavLst>
                                        <p:tav tm="0">
                                          <p:val>
                                            <p:strVal val="#ppt_x"/>
                                          </p:val>
                                        </p:tav>
                                        <p:tav tm="100000">
                                          <p:val>
                                            <p:strVal val="#ppt_x"/>
                                          </p:val>
                                        </p:tav>
                                      </p:tavLst>
                                    </p:anim>
                                    <p:anim calcmode="lin" valueType="num">
                                      <p:cBhvr>
                                        <p:cTn id="63" dur="400" fill="hold"/>
                                        <p:tgtEl>
                                          <p:spTgt spid="8196"/>
                                        </p:tgtEl>
                                        <p:attrNameLst>
                                          <p:attrName>ppt_y</p:attrName>
                                        </p:attrNameLst>
                                      </p:cBhvr>
                                      <p:tavLst>
                                        <p:tav tm="0">
                                          <p:val>
                                            <p:strVal val="1+#ppt_h/2"/>
                                          </p:val>
                                        </p:tav>
                                        <p:tav tm="100000">
                                          <p:val>
                                            <p:strVal val="#ppt_y"/>
                                          </p:val>
                                        </p:tav>
                                      </p:tavLst>
                                    </p:anim>
                                  </p:childTnLst>
                                </p:cTn>
                              </p:par>
                            </p:childTnLst>
                          </p:cTn>
                        </p:par>
                        <p:par>
                          <p:cTn id="64" fill="hold">
                            <p:stCondLst>
                              <p:cond delay="7500"/>
                            </p:stCondLst>
                            <p:childTnLst>
                              <p:par>
                                <p:cTn id="65" presetID="2" presetClass="entr" presetSubtype="4" fill="hold" grpId="0" nodeType="afterEffect">
                                  <p:stCondLst>
                                    <p:cond delay="0"/>
                                  </p:stCondLst>
                                  <p:childTnLst>
                                    <p:set>
                                      <p:cBhvr>
                                        <p:cTn id="66" dur="1" fill="hold">
                                          <p:stCondLst>
                                            <p:cond delay="0"/>
                                          </p:stCondLst>
                                        </p:cTn>
                                        <p:tgtEl>
                                          <p:spTgt spid="8197"/>
                                        </p:tgtEl>
                                        <p:attrNameLst>
                                          <p:attrName>style.visibility</p:attrName>
                                        </p:attrNameLst>
                                      </p:cBhvr>
                                      <p:to>
                                        <p:strVal val="visible"/>
                                      </p:to>
                                    </p:set>
                                    <p:anim calcmode="lin" valueType="num">
                                      <p:cBhvr>
                                        <p:cTn id="67" dur="400" fill="hold"/>
                                        <p:tgtEl>
                                          <p:spTgt spid="8197"/>
                                        </p:tgtEl>
                                        <p:attrNameLst>
                                          <p:attrName>ppt_x</p:attrName>
                                        </p:attrNameLst>
                                      </p:cBhvr>
                                      <p:tavLst>
                                        <p:tav tm="0">
                                          <p:val>
                                            <p:strVal val="#ppt_x"/>
                                          </p:val>
                                        </p:tav>
                                        <p:tav tm="100000">
                                          <p:val>
                                            <p:strVal val="#ppt_x"/>
                                          </p:val>
                                        </p:tav>
                                      </p:tavLst>
                                    </p:anim>
                                    <p:anim calcmode="lin" valueType="num">
                                      <p:cBhvr>
                                        <p:cTn id="68" dur="400" fill="hold"/>
                                        <p:tgtEl>
                                          <p:spTgt spid="8197"/>
                                        </p:tgtEl>
                                        <p:attrNameLst>
                                          <p:attrName>ppt_y</p:attrName>
                                        </p:attrNameLst>
                                      </p:cBhvr>
                                      <p:tavLst>
                                        <p:tav tm="0">
                                          <p:val>
                                            <p:strVal val="1+#ppt_h/2"/>
                                          </p:val>
                                        </p:tav>
                                        <p:tav tm="100000">
                                          <p:val>
                                            <p:strVal val="#ppt_y"/>
                                          </p:val>
                                        </p:tav>
                                      </p:tavLst>
                                    </p:anim>
                                  </p:childTnLst>
                                </p:cTn>
                              </p:par>
                            </p:childTnLst>
                          </p:cTn>
                        </p:par>
                        <p:par>
                          <p:cTn id="69" fill="hold">
                            <p:stCondLst>
                              <p:cond delay="8000"/>
                            </p:stCondLst>
                            <p:childTnLst>
                              <p:par>
                                <p:cTn id="70" presetID="22" presetClass="entr" presetSubtype="8" fill="hold" grpId="0" nodeType="afterEffect">
                                  <p:stCondLst>
                                    <p:cond delay="0"/>
                                  </p:stCondLst>
                                  <p:childTnLst>
                                    <p:set>
                                      <p:cBhvr>
                                        <p:cTn id="71" dur="1" fill="hold">
                                          <p:stCondLst>
                                            <p:cond delay="0"/>
                                          </p:stCondLst>
                                        </p:cTn>
                                        <p:tgtEl>
                                          <p:spTgt spid="8206"/>
                                        </p:tgtEl>
                                        <p:attrNameLst>
                                          <p:attrName>style.visibility</p:attrName>
                                        </p:attrNameLst>
                                      </p:cBhvr>
                                      <p:to>
                                        <p:strVal val="visible"/>
                                      </p:to>
                                    </p:set>
                                    <p:animEffect>
                                      <p:cBhvr>
                                        <p:cTn id="72" dur="400"/>
                                        <p:tgtEl>
                                          <p:spTgt spid="8206"/>
                                        </p:tgtEl>
                                      </p:cBhvr>
                                    </p:animEffect>
                                  </p:childTnLst>
                                </p:cTn>
                              </p:par>
                            </p:childTnLst>
                          </p:cTn>
                        </p:par>
                        <p:par>
                          <p:cTn id="73" fill="hold">
                            <p:stCondLst>
                              <p:cond delay="8500"/>
                            </p:stCondLst>
                            <p:childTnLst>
                              <p:par>
                                <p:cTn id="74" presetID="2" presetClass="entr" presetSubtype="4" fill="hold" grpId="0" nodeType="afterEffect">
                                  <p:stCondLst>
                                    <p:cond delay="0"/>
                                  </p:stCondLst>
                                  <p:childTnLst>
                                    <p:set>
                                      <p:cBhvr>
                                        <p:cTn id="75" dur="1" fill="hold">
                                          <p:stCondLst>
                                            <p:cond delay="0"/>
                                          </p:stCondLst>
                                        </p:cTn>
                                        <p:tgtEl>
                                          <p:spTgt spid="8198"/>
                                        </p:tgtEl>
                                        <p:attrNameLst>
                                          <p:attrName>style.visibility</p:attrName>
                                        </p:attrNameLst>
                                      </p:cBhvr>
                                      <p:to>
                                        <p:strVal val="visible"/>
                                      </p:to>
                                    </p:set>
                                    <p:anim calcmode="lin" valueType="num">
                                      <p:cBhvr>
                                        <p:cTn id="76" dur="400" fill="hold"/>
                                        <p:tgtEl>
                                          <p:spTgt spid="8198"/>
                                        </p:tgtEl>
                                        <p:attrNameLst>
                                          <p:attrName>ppt_x</p:attrName>
                                        </p:attrNameLst>
                                      </p:cBhvr>
                                      <p:tavLst>
                                        <p:tav tm="0">
                                          <p:val>
                                            <p:strVal val="#ppt_x"/>
                                          </p:val>
                                        </p:tav>
                                        <p:tav tm="100000">
                                          <p:val>
                                            <p:strVal val="#ppt_x"/>
                                          </p:val>
                                        </p:tav>
                                      </p:tavLst>
                                    </p:anim>
                                    <p:anim calcmode="lin" valueType="num">
                                      <p:cBhvr>
                                        <p:cTn id="77" dur="400" fill="hold"/>
                                        <p:tgtEl>
                                          <p:spTgt spid="8198"/>
                                        </p:tgtEl>
                                        <p:attrNameLst>
                                          <p:attrName>ppt_y</p:attrName>
                                        </p:attrNameLst>
                                      </p:cBhvr>
                                      <p:tavLst>
                                        <p:tav tm="0">
                                          <p:val>
                                            <p:strVal val="1+#ppt_h/2"/>
                                          </p:val>
                                        </p:tav>
                                        <p:tav tm="100000">
                                          <p:val>
                                            <p:strVal val="#ppt_y"/>
                                          </p:val>
                                        </p:tav>
                                      </p:tavLst>
                                    </p:anim>
                                  </p:childTnLst>
                                </p:cTn>
                              </p:par>
                            </p:childTnLst>
                          </p:cTn>
                        </p:par>
                        <p:par>
                          <p:cTn id="78" fill="hold">
                            <p:stCondLst>
                              <p:cond delay="9000"/>
                            </p:stCondLst>
                            <p:childTnLst>
                              <p:par>
                                <p:cTn id="79" presetID="2" presetClass="entr" presetSubtype="4" fill="hold" grpId="0" nodeType="afterEffect">
                                  <p:stCondLst>
                                    <p:cond delay="0"/>
                                  </p:stCondLst>
                                  <p:childTnLst>
                                    <p:set>
                                      <p:cBhvr>
                                        <p:cTn id="80" dur="1" fill="hold">
                                          <p:stCondLst>
                                            <p:cond delay="0"/>
                                          </p:stCondLst>
                                        </p:cTn>
                                        <p:tgtEl>
                                          <p:spTgt spid="8199"/>
                                        </p:tgtEl>
                                        <p:attrNameLst>
                                          <p:attrName>style.visibility</p:attrName>
                                        </p:attrNameLst>
                                      </p:cBhvr>
                                      <p:to>
                                        <p:strVal val="visible"/>
                                      </p:to>
                                    </p:set>
                                    <p:anim calcmode="lin" valueType="num">
                                      <p:cBhvr>
                                        <p:cTn id="81" dur="400" fill="hold"/>
                                        <p:tgtEl>
                                          <p:spTgt spid="8199"/>
                                        </p:tgtEl>
                                        <p:attrNameLst>
                                          <p:attrName>ppt_x</p:attrName>
                                        </p:attrNameLst>
                                      </p:cBhvr>
                                      <p:tavLst>
                                        <p:tav tm="0">
                                          <p:val>
                                            <p:strVal val="#ppt_x"/>
                                          </p:val>
                                        </p:tav>
                                        <p:tav tm="100000">
                                          <p:val>
                                            <p:strVal val="#ppt_x"/>
                                          </p:val>
                                        </p:tav>
                                      </p:tavLst>
                                    </p:anim>
                                    <p:anim calcmode="lin" valueType="num">
                                      <p:cBhvr>
                                        <p:cTn id="82" dur="400" fill="hold"/>
                                        <p:tgtEl>
                                          <p:spTgt spid="8199"/>
                                        </p:tgtEl>
                                        <p:attrNameLst>
                                          <p:attrName>ppt_y</p:attrName>
                                        </p:attrNameLst>
                                      </p:cBhvr>
                                      <p:tavLst>
                                        <p:tav tm="0">
                                          <p:val>
                                            <p:strVal val="1+#ppt_h/2"/>
                                          </p:val>
                                        </p:tav>
                                        <p:tav tm="100000">
                                          <p:val>
                                            <p:strVal val="#ppt_y"/>
                                          </p:val>
                                        </p:tav>
                                      </p:tavLst>
                                    </p:anim>
                                  </p:childTnLst>
                                </p:cTn>
                              </p:par>
                            </p:childTnLst>
                          </p:cTn>
                        </p:par>
                        <p:par>
                          <p:cTn id="83" fill="hold">
                            <p:stCondLst>
                              <p:cond delay="9500"/>
                            </p:stCondLst>
                            <p:childTnLst>
                              <p:par>
                                <p:cTn id="84" presetID="22" presetClass="entr" presetSubtype="8" fill="hold" grpId="0" nodeType="afterEffect">
                                  <p:stCondLst>
                                    <p:cond delay="0"/>
                                  </p:stCondLst>
                                  <p:childTnLst>
                                    <p:set>
                                      <p:cBhvr>
                                        <p:cTn id="85" dur="1" fill="hold">
                                          <p:stCondLst>
                                            <p:cond delay="0"/>
                                          </p:stCondLst>
                                        </p:cTn>
                                        <p:tgtEl>
                                          <p:spTgt spid="8210"/>
                                        </p:tgtEl>
                                        <p:attrNameLst>
                                          <p:attrName>style.visibility</p:attrName>
                                        </p:attrNameLst>
                                      </p:cBhvr>
                                      <p:to>
                                        <p:strVal val="visible"/>
                                      </p:to>
                                    </p:set>
                                    <p:animEffect>
                                      <p:cBhvr>
                                        <p:cTn id="86" dur="400"/>
                                        <p:tgtEl>
                                          <p:spTgt spid="82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bldLvl="0" autoUpdateAnimBg="0" build="p"/>
      <p:bldP spid="8195" grpId="0" bldLvl="0" animBg="1" autoUpdateAnimBg="0"/>
      <p:bldP spid="8196" grpId="0" bldLvl="0" animBg="1" autoUpdateAnimBg="0"/>
      <p:bldP spid="8197" grpId="0" bldLvl="0" animBg="1" autoUpdateAnimBg="0"/>
      <p:bldP spid="8198" grpId="0" bldLvl="0" animBg="1" autoUpdateAnimBg="0"/>
      <p:bldP spid="8199" grpId="0" bldLvl="0" animBg="1" autoUpdateAnimBg="0"/>
      <p:bldP spid="8200" grpId="0" bldLvl="0" animBg="1" autoUpdateAnimBg="0"/>
      <p:bldP spid="8201" grpId="0" bldLvl="0" animBg="1" autoUpdateAnimBg="0"/>
      <p:bldP spid="8203" grpId="0" bldLvl="0" autoUpdateAnimBg="0"/>
      <p:bldP spid="8204" grpId="0" bldLvl="0" autoUpdateAnimBg="0"/>
      <p:bldP spid="8205" grpId="0" bldLvl="0" autoUpdateAnimBg="0"/>
      <p:bldP spid="8206" grpId="0" bldLvl="0" autoUpdateAnimBg="0"/>
      <p:bldP spid="8207" grpId="0" bldLvl="0" animBg="1" autoUpdateAnimBg="0"/>
      <p:bldP spid="8208" grpId="0" bldLvl="0" animBg="1" autoUpdateAnimBg="0"/>
      <p:bldP spid="8209" grpId="0" bldLvl="0" autoUpdateAnimBg="0"/>
      <p:bldP spid="8210" grpId="0" bldLvl="0" autoUpdateAnimBg="0"/>
      <p:bldP spid="8211" grpId="0" bldLvl="0" animBg="1"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矩形 18"/>
          <p:cNvSpPr>
            <a:spLocks noChangeArrowheads="1"/>
          </p:cNvSpPr>
          <p:nvPr/>
        </p:nvSpPr>
        <p:spPr bwMode="auto">
          <a:xfrm>
            <a:off x="4822825" y="238125"/>
            <a:ext cx="32623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a:spAutoFit/>
          </a:bodyPr>
          <a:lstStyle/>
          <a:p>
            <a:pPr algn="r"/>
            <a:r>
              <a:rPr lang="zh-CN" altLang="en-US" sz="4000" b="1">
                <a:solidFill>
                  <a:srgbClr val="034868"/>
                </a:solidFill>
                <a:latin typeface="微软雅黑" panose="020B0503020204020204" pitchFamily="34" charset="-122"/>
                <a:ea typeface="微软雅黑" panose="020B0503020204020204" pitchFamily="34" charset="-122"/>
                <a:sym typeface="微软雅黑" panose="020B0503020204020204" pitchFamily="34" charset="-122"/>
              </a:rPr>
              <a:t>核心成员介绍</a:t>
            </a:r>
            <a:endParaRPr lang="zh-CN" altLang="en-US">
              <a:solidFill>
                <a:srgbClr val="5F5F5F"/>
              </a:solidFill>
              <a:sym typeface="Calibri" panose="020F0502020204030204" pitchFamily="34" charset="0"/>
            </a:endParaRPr>
          </a:p>
        </p:txBody>
      </p:sp>
      <p:sp>
        <p:nvSpPr>
          <p:cNvPr id="9219" name="直接连接符 3"/>
          <p:cNvSpPr>
            <a:spLocks noChangeShapeType="1"/>
          </p:cNvSpPr>
          <p:nvPr/>
        </p:nvSpPr>
        <p:spPr bwMode="auto">
          <a:xfrm>
            <a:off x="4340225" y="952500"/>
            <a:ext cx="4176713" cy="0"/>
          </a:xfrm>
          <a:prstGeom prst="line">
            <a:avLst/>
          </a:prstGeom>
          <a:noFill/>
          <a:ln w="9525" cap="flat" cmpd="sng">
            <a:solidFill>
              <a:srgbClr val="969696"/>
            </a:solidFill>
            <a:miter lim="800000"/>
          </a:ln>
          <a:extLst>
            <a:ext uri="{909E8E84-426E-40DD-AFC4-6F175D3DCCD1}">
              <a14:hiddenFill xmlns:a14="http://schemas.microsoft.com/office/drawing/2010/main">
                <a:noFill/>
              </a14:hiddenFill>
            </a:ext>
          </a:extLst>
        </p:spPr>
        <p:txBody>
          <a:bodyPr/>
          <a:lstStyle/>
          <a:p>
            <a:endParaRPr lang="zh-CN" altLang="zh-CN">
              <a:solidFill>
                <a:srgbClr val="5F5F5F"/>
              </a:solidFill>
              <a:sym typeface="Calibri" panose="020F0502020204030204" pitchFamily="34" charset="0"/>
            </a:endParaRPr>
          </a:p>
        </p:txBody>
      </p:sp>
      <p:sp>
        <p:nvSpPr>
          <p:cNvPr id="9220" name="矩形 9"/>
          <p:cNvSpPr>
            <a:spLocks noChangeArrowheads="1"/>
          </p:cNvSpPr>
          <p:nvPr/>
        </p:nvSpPr>
        <p:spPr bwMode="auto">
          <a:xfrm>
            <a:off x="4892675" y="1704975"/>
            <a:ext cx="1825625"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62" tIns="34281" rIns="68562" bIns="34281">
            <a:spAutoFit/>
          </a:bodyPr>
          <a:lstStyle/>
          <a:p>
            <a:r>
              <a:rPr lang="zh-CN" altLang="en-US" sz="3200" b="1">
                <a:solidFill>
                  <a:srgbClr val="164E4F"/>
                </a:solidFill>
                <a:latin typeface="微软雅黑" panose="020B0503020204020204" pitchFamily="34" charset="-122"/>
                <a:ea typeface="微软雅黑" panose="020B0503020204020204" pitchFamily="34" charset="-122"/>
                <a:sym typeface="微软雅黑" panose="020B0503020204020204" pitchFamily="34" charset="-122"/>
              </a:rPr>
              <a:t>吴姓名</a:t>
            </a:r>
            <a:endParaRPr lang="zh-CN" altLang="en-US"/>
          </a:p>
        </p:txBody>
      </p:sp>
      <p:sp>
        <p:nvSpPr>
          <p:cNvPr id="9221" name="TextBox 53"/>
          <p:cNvSpPr>
            <a:spLocks noChangeArrowheads="1"/>
          </p:cNvSpPr>
          <p:nvPr/>
        </p:nvSpPr>
        <p:spPr bwMode="auto">
          <a:xfrm>
            <a:off x="5168900" y="2851150"/>
            <a:ext cx="6445250" cy="68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62" tIns="34281" rIns="68562" bIns="34281">
            <a:spAutoFit/>
          </a:bodyPr>
          <a:lstStyle/>
          <a:p>
            <a:r>
              <a:rPr lang="zh-CN" altLang="en-US" sz="2000">
                <a:solidFill>
                  <a:srgbClr val="034868"/>
                </a:solidFill>
                <a:latin typeface="微软雅黑" panose="020B0503020204020204" pitchFamily="34" charset="-122"/>
                <a:ea typeface="微软雅黑" panose="020B0503020204020204" pitchFamily="34" charset="-122"/>
                <a:sym typeface="微软雅黑" panose="020B0503020204020204" pitchFamily="34" charset="-122"/>
              </a:rPr>
              <a:t>在这里输入主要的工作经验和胜任的能力专长，也可输入从事此工作的年份和工作心得等等</a:t>
            </a:r>
            <a:r>
              <a:rPr lang="en-US" sz="2000">
                <a:solidFill>
                  <a:srgbClr val="034868"/>
                </a:solidFill>
                <a:latin typeface="微软雅黑" panose="020B0503020204020204" pitchFamily="34" charset="-122"/>
                <a:ea typeface="微软雅黑" panose="020B0503020204020204" pitchFamily="34" charset="-122"/>
                <a:sym typeface="微软雅黑" panose="020B0503020204020204" pitchFamily="34" charset="-122"/>
              </a:rPr>
              <a:t>~~~</a:t>
            </a:r>
            <a:endParaRPr lang="zh-CN" altLang="en-US" sz="2000">
              <a:solidFill>
                <a:srgbClr val="034868"/>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222" name="Oval 12"/>
          <p:cNvSpPr>
            <a:spLocks noChangeArrowheads="1"/>
          </p:cNvSpPr>
          <p:nvPr/>
        </p:nvSpPr>
        <p:spPr bwMode="auto">
          <a:xfrm>
            <a:off x="1971675" y="1597025"/>
            <a:ext cx="2243138" cy="2254250"/>
          </a:xfrm>
          <a:prstGeom prst="ellipse">
            <a:avLst/>
          </a:prstGeom>
          <a:solidFill>
            <a:srgbClr val="056C9C"/>
          </a:solidFill>
          <a:ln>
            <a:noFill/>
          </a:ln>
          <a:extLst>
            <a:ext uri="{91240B29-F687-4F45-9708-019B960494DF}">
              <a14:hiddenLine xmlns:a14="http://schemas.microsoft.com/office/drawing/2010/main" w="9525">
                <a:solidFill>
                  <a:srgbClr val="000000"/>
                </a:solidFill>
                <a:bevel/>
              </a14:hiddenLine>
            </a:ext>
          </a:extLst>
        </p:spPr>
        <p:txBody>
          <a:bodyPr lIns="68562" tIns="34281" rIns="68562" bIns="34281"/>
          <a:lstStyle/>
          <a:p>
            <a:endParaRPr lang="zh-CN" altLang="zh-CN">
              <a:solidFill>
                <a:srgbClr val="5F5F5F"/>
              </a:solidFill>
              <a:sym typeface="Calibri" panose="020F0502020204030204" pitchFamily="34" charset="0"/>
            </a:endParaRPr>
          </a:p>
        </p:txBody>
      </p:sp>
      <p:sp>
        <p:nvSpPr>
          <p:cNvPr id="9223" name="Oval 13"/>
          <p:cNvSpPr>
            <a:spLocks noChangeArrowheads="1"/>
          </p:cNvSpPr>
          <p:nvPr/>
        </p:nvSpPr>
        <p:spPr bwMode="auto">
          <a:xfrm>
            <a:off x="2043113" y="1671638"/>
            <a:ext cx="2100262" cy="2112962"/>
          </a:xfrm>
          <a:prstGeom prst="ellipse">
            <a:avLst/>
          </a:prstGeom>
          <a:blipFill dpi="0" rotWithShape="1">
            <a:blip r:embed="rId1"/>
            <a:srcRect/>
            <a:stretch>
              <a:fillRect/>
            </a:stretch>
          </a:blipFill>
          <a:ln w="10" cap="flat" cmpd="sng">
            <a:solidFill>
              <a:srgbClr val="056C9C"/>
            </a:solidFill>
            <a:bevel/>
          </a:ln>
        </p:spPr>
        <p:txBody>
          <a:bodyPr lIns="68562" tIns="34281" rIns="68562" bIns="34281"/>
          <a:lstStyle/>
          <a:p>
            <a:endParaRPr lang="zh-CN" altLang="zh-CN">
              <a:solidFill>
                <a:srgbClr val="5F5F5F"/>
              </a:solidFill>
              <a:sym typeface="Calibri" panose="020F0502020204030204" pitchFamily="34" charset="0"/>
            </a:endParaRPr>
          </a:p>
        </p:txBody>
      </p:sp>
      <p:grpSp>
        <p:nvGrpSpPr>
          <p:cNvPr id="9224" name="组合 23"/>
          <p:cNvGrpSpPr/>
          <p:nvPr/>
        </p:nvGrpSpPr>
        <p:grpSpPr bwMode="auto">
          <a:xfrm>
            <a:off x="5168900" y="2286000"/>
            <a:ext cx="1487488" cy="363538"/>
            <a:chOff x="0" y="0"/>
            <a:chExt cx="1487487" cy="363538"/>
          </a:xfrm>
        </p:grpSpPr>
        <p:sp>
          <p:nvSpPr>
            <p:cNvPr id="9225" name="Freeform 6"/>
            <p:cNvSpPr>
              <a:spLocks noChangeArrowheads="1"/>
            </p:cNvSpPr>
            <p:nvPr/>
          </p:nvSpPr>
          <p:spPr bwMode="auto">
            <a:xfrm>
              <a:off x="0" y="0"/>
              <a:ext cx="1487487" cy="363538"/>
            </a:xfrm>
            <a:custGeom>
              <a:avLst/>
              <a:gdLst>
                <a:gd name="T0" fmla="*/ 8 w 156"/>
                <a:gd name="T1" fmla="*/ 0 h 38"/>
                <a:gd name="T2" fmla="*/ 148 w 156"/>
                <a:gd name="T3" fmla="*/ 0 h 38"/>
                <a:gd name="T4" fmla="*/ 156 w 156"/>
                <a:gd name="T5" fmla="*/ 19 h 38"/>
                <a:gd name="T6" fmla="*/ 148 w 156"/>
                <a:gd name="T7" fmla="*/ 38 h 38"/>
                <a:gd name="T8" fmla="*/ 8 w 156"/>
                <a:gd name="T9" fmla="*/ 38 h 38"/>
                <a:gd name="T10" fmla="*/ 0 w 156"/>
                <a:gd name="T11" fmla="*/ 19 h 38"/>
                <a:gd name="T12" fmla="*/ 8 w 156"/>
                <a:gd name="T13" fmla="*/ 0 h 38"/>
                <a:gd name="T14" fmla="*/ 0 60000 65536"/>
                <a:gd name="T15" fmla="*/ 0 60000 65536"/>
                <a:gd name="T16" fmla="*/ 0 60000 65536"/>
                <a:gd name="T17" fmla="*/ 0 60000 65536"/>
                <a:gd name="T18" fmla="*/ 0 60000 65536"/>
                <a:gd name="T19" fmla="*/ 0 60000 65536"/>
                <a:gd name="T20" fmla="*/ 0 60000 65536"/>
                <a:gd name="T21" fmla="*/ 0 w 156"/>
                <a:gd name="T22" fmla="*/ 0 h 38"/>
                <a:gd name="T23" fmla="*/ 156 w 156"/>
                <a:gd name="T24" fmla="*/ 38 h 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6" h="38">
                  <a:moveTo>
                    <a:pt x="8" y="0"/>
                  </a:moveTo>
                  <a:lnTo>
                    <a:pt x="148" y="0"/>
                  </a:lnTo>
                  <a:lnTo>
                    <a:pt x="156" y="19"/>
                  </a:lnTo>
                  <a:lnTo>
                    <a:pt x="148" y="38"/>
                  </a:lnTo>
                  <a:lnTo>
                    <a:pt x="8" y="38"/>
                  </a:lnTo>
                  <a:lnTo>
                    <a:pt x="0" y="19"/>
                  </a:lnTo>
                  <a:lnTo>
                    <a:pt x="8" y="0"/>
                  </a:lnTo>
                </a:path>
              </a:pathLst>
            </a:custGeom>
            <a:solidFill>
              <a:srgbClr val="089CDE"/>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b="1">
                <a:solidFill>
                  <a:srgbClr val="C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226" name="Freeform 7"/>
            <p:cNvSpPr>
              <a:spLocks noChangeArrowheads="1"/>
            </p:cNvSpPr>
            <p:nvPr/>
          </p:nvSpPr>
          <p:spPr bwMode="auto">
            <a:xfrm>
              <a:off x="38100" y="19050"/>
              <a:ext cx="1419224" cy="315913"/>
            </a:xfrm>
            <a:custGeom>
              <a:avLst/>
              <a:gdLst>
                <a:gd name="T0" fmla="*/ 7 w 149"/>
                <a:gd name="T1" fmla="*/ 0 h 33"/>
                <a:gd name="T2" fmla="*/ 141 w 149"/>
                <a:gd name="T3" fmla="*/ 0 h 33"/>
                <a:gd name="T4" fmla="*/ 149 w 149"/>
                <a:gd name="T5" fmla="*/ 17 h 33"/>
                <a:gd name="T6" fmla="*/ 141 w 149"/>
                <a:gd name="T7" fmla="*/ 33 h 33"/>
                <a:gd name="T8" fmla="*/ 7 w 149"/>
                <a:gd name="T9" fmla="*/ 33 h 33"/>
                <a:gd name="T10" fmla="*/ 0 w 149"/>
                <a:gd name="T11" fmla="*/ 17 h 33"/>
                <a:gd name="T12" fmla="*/ 7 w 149"/>
                <a:gd name="T13" fmla="*/ 0 h 33"/>
                <a:gd name="T14" fmla="*/ 0 60000 65536"/>
                <a:gd name="T15" fmla="*/ 0 60000 65536"/>
                <a:gd name="T16" fmla="*/ 0 60000 65536"/>
                <a:gd name="T17" fmla="*/ 0 60000 65536"/>
                <a:gd name="T18" fmla="*/ 0 60000 65536"/>
                <a:gd name="T19" fmla="*/ 0 60000 65536"/>
                <a:gd name="T20" fmla="*/ 0 60000 65536"/>
                <a:gd name="T21" fmla="*/ 0 w 149"/>
                <a:gd name="T22" fmla="*/ 0 h 33"/>
                <a:gd name="T23" fmla="*/ 149 w 149"/>
                <a:gd name="T24" fmla="*/ 33 h 3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9" h="33">
                  <a:moveTo>
                    <a:pt x="7" y="0"/>
                  </a:moveTo>
                  <a:lnTo>
                    <a:pt x="141" y="0"/>
                  </a:lnTo>
                  <a:lnTo>
                    <a:pt x="149" y="17"/>
                  </a:lnTo>
                  <a:lnTo>
                    <a:pt x="141" y="33"/>
                  </a:lnTo>
                  <a:lnTo>
                    <a:pt x="7" y="33"/>
                  </a:lnTo>
                  <a:lnTo>
                    <a:pt x="0" y="17"/>
                  </a:lnTo>
                  <a:lnTo>
                    <a:pt x="7" y="0"/>
                  </a:lnTo>
                </a:path>
              </a:pathLst>
            </a:custGeom>
            <a:solidFill>
              <a:srgbClr val="089CDE"/>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b="1">
                <a:solidFill>
                  <a:srgbClr val="C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227" name="TextBox 59"/>
            <p:cNvSpPr>
              <a:spLocks noChangeArrowheads="1"/>
            </p:cNvSpPr>
            <p:nvPr/>
          </p:nvSpPr>
          <p:spPr bwMode="auto">
            <a:xfrm>
              <a:off x="260727" y="4368"/>
              <a:ext cx="1005403" cy="338554"/>
            </a:xfrm>
            <a:prstGeom prst="rect">
              <a:avLst/>
            </a:prstGeom>
            <a:solidFill>
              <a:srgbClr val="089CDE"/>
            </a:solidFill>
            <a:ln>
              <a:noFill/>
            </a:ln>
            <a:extLst>
              <a:ext uri="{91240B29-F687-4F45-9708-019B960494DF}">
                <a14:hiddenLine xmlns:a14="http://schemas.microsoft.com/office/drawing/2010/main" w="9525">
                  <a:solidFill>
                    <a:srgbClr val="000000"/>
                  </a:solidFill>
                  <a:bevel/>
                </a14:hiddenLine>
              </a:ext>
            </a:extLst>
          </p:spPr>
          <p:txBody>
            <a:bodyPr wrap="none">
              <a:spAutoFit/>
            </a:bodyPr>
            <a:lstStyle/>
            <a:p>
              <a:r>
                <a:rPr lang="zh-CN" altLang="en-US" sz="1600" b="1">
                  <a:solidFill>
                    <a:srgbClr val="C4EBFD"/>
                  </a:solidFill>
                  <a:latin typeface="微软雅黑" panose="020B0503020204020204" pitchFamily="34" charset="-122"/>
                  <a:ea typeface="微软雅黑" panose="020B0503020204020204" pitchFamily="34" charset="-122"/>
                  <a:sym typeface="微软雅黑" panose="020B0503020204020204" pitchFamily="34" charset="-122"/>
                </a:rPr>
                <a:t>职位名称</a:t>
              </a:r>
              <a:endParaRPr lang="zh-CN" altLang="en-US"/>
            </a:p>
          </p:txBody>
        </p:sp>
      </p:grpSp>
      <p:sp>
        <p:nvSpPr>
          <p:cNvPr id="9228" name="矩形 9"/>
          <p:cNvSpPr>
            <a:spLocks noChangeArrowheads="1"/>
          </p:cNvSpPr>
          <p:nvPr/>
        </p:nvSpPr>
        <p:spPr bwMode="auto">
          <a:xfrm>
            <a:off x="4892675" y="4456113"/>
            <a:ext cx="2041525"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62" tIns="34281" rIns="68562" bIns="34281">
            <a:spAutoFit/>
          </a:bodyPr>
          <a:lstStyle/>
          <a:p>
            <a:r>
              <a:rPr lang="zh-CN" altLang="en-US" sz="3200" b="1">
                <a:solidFill>
                  <a:srgbClr val="034868"/>
                </a:solidFill>
                <a:latin typeface="微软雅黑" panose="020B0503020204020204" pitchFamily="34" charset="-122"/>
                <a:ea typeface="微软雅黑" panose="020B0503020204020204" pitchFamily="34" charset="-122"/>
                <a:sym typeface="微软雅黑" panose="020B0503020204020204" pitchFamily="34" charset="-122"/>
              </a:rPr>
              <a:t>王姓名</a:t>
            </a:r>
            <a:endParaRPr lang="zh-CN" altLang="en-US"/>
          </a:p>
        </p:txBody>
      </p:sp>
      <p:sp>
        <p:nvSpPr>
          <p:cNvPr id="9229" name="TextBox 77"/>
          <p:cNvSpPr>
            <a:spLocks noChangeArrowheads="1"/>
          </p:cNvSpPr>
          <p:nvPr/>
        </p:nvSpPr>
        <p:spPr bwMode="auto">
          <a:xfrm>
            <a:off x="5207000" y="5740400"/>
            <a:ext cx="6048375" cy="68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62" tIns="34281" rIns="68562" bIns="34281">
            <a:spAutoFit/>
          </a:bodyPr>
          <a:lstStyle/>
          <a:p>
            <a:r>
              <a:rPr lang="zh-CN" altLang="en-US" sz="2000">
                <a:solidFill>
                  <a:srgbClr val="034868"/>
                </a:solidFill>
                <a:latin typeface="微软雅黑" panose="020B0503020204020204" pitchFamily="34" charset="-122"/>
                <a:ea typeface="微软雅黑" panose="020B0503020204020204" pitchFamily="34" charset="-122"/>
                <a:sym typeface="微软雅黑" panose="020B0503020204020204" pitchFamily="34" charset="-122"/>
              </a:rPr>
              <a:t>在这里输入主要的工作经验和胜任的能力专长，也可输入从事此工作的年份和工作心得等等</a:t>
            </a:r>
            <a:r>
              <a:rPr lang="en-US" sz="2000">
                <a:solidFill>
                  <a:srgbClr val="034868"/>
                </a:solidFill>
                <a:latin typeface="微软雅黑" panose="020B0503020204020204" pitchFamily="34" charset="-122"/>
                <a:ea typeface="微软雅黑" panose="020B0503020204020204" pitchFamily="34" charset="-122"/>
                <a:sym typeface="微软雅黑" panose="020B0503020204020204" pitchFamily="34" charset="-122"/>
              </a:rPr>
              <a:t>~~~</a:t>
            </a:r>
            <a:endParaRPr lang="zh-CN" altLang="en-US" sz="2000">
              <a:solidFill>
                <a:srgbClr val="034868"/>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230" name="Oval 12"/>
          <p:cNvSpPr>
            <a:spLocks noChangeArrowheads="1"/>
          </p:cNvSpPr>
          <p:nvPr/>
        </p:nvSpPr>
        <p:spPr bwMode="auto">
          <a:xfrm>
            <a:off x="1973263" y="4216400"/>
            <a:ext cx="2238375" cy="2251075"/>
          </a:xfrm>
          <a:prstGeom prst="ellipse">
            <a:avLst/>
          </a:prstGeom>
          <a:solidFill>
            <a:srgbClr val="056C9C"/>
          </a:solidFill>
          <a:ln>
            <a:noFill/>
          </a:ln>
          <a:extLst>
            <a:ext uri="{91240B29-F687-4F45-9708-019B960494DF}">
              <a14:hiddenLine xmlns:a14="http://schemas.microsoft.com/office/drawing/2010/main" w="9525">
                <a:solidFill>
                  <a:srgbClr val="000000"/>
                </a:solidFill>
                <a:bevel/>
              </a14:hiddenLine>
            </a:ext>
          </a:extLst>
        </p:spPr>
        <p:txBody>
          <a:bodyPr lIns="68562" tIns="34281" rIns="68562" bIns="34281"/>
          <a:lstStyle/>
          <a:p>
            <a:endParaRPr lang="zh-CN" altLang="zh-CN">
              <a:solidFill>
                <a:srgbClr val="5F5F5F"/>
              </a:solidFill>
              <a:sym typeface="Calibri" panose="020F0502020204030204" pitchFamily="34" charset="0"/>
            </a:endParaRPr>
          </a:p>
        </p:txBody>
      </p:sp>
      <p:sp>
        <p:nvSpPr>
          <p:cNvPr id="9231" name="Oval 13"/>
          <p:cNvSpPr>
            <a:spLocks noChangeArrowheads="1"/>
          </p:cNvSpPr>
          <p:nvPr/>
        </p:nvSpPr>
        <p:spPr bwMode="auto">
          <a:xfrm>
            <a:off x="2043113" y="4286250"/>
            <a:ext cx="2100262" cy="2112963"/>
          </a:xfrm>
          <a:prstGeom prst="ellipse">
            <a:avLst/>
          </a:prstGeom>
          <a:blipFill dpi="0" rotWithShape="1">
            <a:blip r:embed="rId2"/>
            <a:srcRect/>
            <a:stretch>
              <a:fillRect/>
            </a:stretch>
          </a:blipFill>
          <a:ln w="10" cap="flat" cmpd="sng">
            <a:solidFill>
              <a:srgbClr val="056C9C"/>
            </a:solidFill>
            <a:bevel/>
          </a:ln>
        </p:spPr>
        <p:txBody>
          <a:bodyPr lIns="68562" tIns="34281" rIns="68562" bIns="34281"/>
          <a:lstStyle/>
          <a:p>
            <a:endParaRPr lang="zh-CN" altLang="zh-CN">
              <a:solidFill>
                <a:srgbClr val="5F5F5F"/>
              </a:solidFill>
              <a:sym typeface="Calibri" panose="020F0502020204030204" pitchFamily="34" charset="0"/>
            </a:endParaRPr>
          </a:p>
        </p:txBody>
      </p:sp>
      <p:grpSp>
        <p:nvGrpSpPr>
          <p:cNvPr id="9232" name="组合 31"/>
          <p:cNvGrpSpPr/>
          <p:nvPr/>
        </p:nvGrpSpPr>
        <p:grpSpPr bwMode="auto">
          <a:xfrm>
            <a:off x="5248275" y="5160963"/>
            <a:ext cx="1487488" cy="363537"/>
            <a:chOff x="0" y="0"/>
            <a:chExt cx="1487487" cy="363538"/>
          </a:xfrm>
        </p:grpSpPr>
        <p:sp>
          <p:nvSpPr>
            <p:cNvPr id="9233" name="Freeform 6"/>
            <p:cNvSpPr>
              <a:spLocks noChangeArrowheads="1"/>
            </p:cNvSpPr>
            <p:nvPr/>
          </p:nvSpPr>
          <p:spPr bwMode="auto">
            <a:xfrm>
              <a:off x="0" y="0"/>
              <a:ext cx="1487487" cy="363538"/>
            </a:xfrm>
            <a:custGeom>
              <a:avLst/>
              <a:gdLst>
                <a:gd name="T0" fmla="*/ 8 w 156"/>
                <a:gd name="T1" fmla="*/ 0 h 38"/>
                <a:gd name="T2" fmla="*/ 148 w 156"/>
                <a:gd name="T3" fmla="*/ 0 h 38"/>
                <a:gd name="T4" fmla="*/ 156 w 156"/>
                <a:gd name="T5" fmla="*/ 19 h 38"/>
                <a:gd name="T6" fmla="*/ 148 w 156"/>
                <a:gd name="T7" fmla="*/ 38 h 38"/>
                <a:gd name="T8" fmla="*/ 8 w 156"/>
                <a:gd name="T9" fmla="*/ 38 h 38"/>
                <a:gd name="T10" fmla="*/ 0 w 156"/>
                <a:gd name="T11" fmla="*/ 19 h 38"/>
                <a:gd name="T12" fmla="*/ 8 w 156"/>
                <a:gd name="T13" fmla="*/ 0 h 38"/>
                <a:gd name="T14" fmla="*/ 0 60000 65536"/>
                <a:gd name="T15" fmla="*/ 0 60000 65536"/>
                <a:gd name="T16" fmla="*/ 0 60000 65536"/>
                <a:gd name="T17" fmla="*/ 0 60000 65536"/>
                <a:gd name="T18" fmla="*/ 0 60000 65536"/>
                <a:gd name="T19" fmla="*/ 0 60000 65536"/>
                <a:gd name="T20" fmla="*/ 0 60000 65536"/>
                <a:gd name="T21" fmla="*/ 0 w 156"/>
                <a:gd name="T22" fmla="*/ 0 h 38"/>
                <a:gd name="T23" fmla="*/ 156 w 156"/>
                <a:gd name="T24" fmla="*/ 38 h 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6" h="38">
                  <a:moveTo>
                    <a:pt x="8" y="0"/>
                  </a:moveTo>
                  <a:lnTo>
                    <a:pt x="148" y="0"/>
                  </a:lnTo>
                  <a:lnTo>
                    <a:pt x="156" y="19"/>
                  </a:lnTo>
                  <a:lnTo>
                    <a:pt x="148" y="38"/>
                  </a:lnTo>
                  <a:lnTo>
                    <a:pt x="8" y="38"/>
                  </a:lnTo>
                  <a:lnTo>
                    <a:pt x="0" y="19"/>
                  </a:lnTo>
                  <a:lnTo>
                    <a:pt x="8" y="0"/>
                  </a:lnTo>
                </a:path>
              </a:pathLst>
            </a:custGeom>
            <a:solidFill>
              <a:srgbClr val="089CDE"/>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b="1">
                <a:solidFill>
                  <a:srgbClr val="C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234" name="Freeform 7"/>
            <p:cNvSpPr>
              <a:spLocks noChangeArrowheads="1"/>
            </p:cNvSpPr>
            <p:nvPr/>
          </p:nvSpPr>
          <p:spPr bwMode="auto">
            <a:xfrm>
              <a:off x="38100" y="19050"/>
              <a:ext cx="1419224" cy="315913"/>
            </a:xfrm>
            <a:custGeom>
              <a:avLst/>
              <a:gdLst>
                <a:gd name="T0" fmla="*/ 7 w 149"/>
                <a:gd name="T1" fmla="*/ 0 h 33"/>
                <a:gd name="T2" fmla="*/ 141 w 149"/>
                <a:gd name="T3" fmla="*/ 0 h 33"/>
                <a:gd name="T4" fmla="*/ 149 w 149"/>
                <a:gd name="T5" fmla="*/ 17 h 33"/>
                <a:gd name="T6" fmla="*/ 141 w 149"/>
                <a:gd name="T7" fmla="*/ 33 h 33"/>
                <a:gd name="T8" fmla="*/ 7 w 149"/>
                <a:gd name="T9" fmla="*/ 33 h 33"/>
                <a:gd name="T10" fmla="*/ 0 w 149"/>
                <a:gd name="T11" fmla="*/ 17 h 33"/>
                <a:gd name="T12" fmla="*/ 7 w 149"/>
                <a:gd name="T13" fmla="*/ 0 h 33"/>
                <a:gd name="T14" fmla="*/ 0 60000 65536"/>
                <a:gd name="T15" fmla="*/ 0 60000 65536"/>
                <a:gd name="T16" fmla="*/ 0 60000 65536"/>
                <a:gd name="T17" fmla="*/ 0 60000 65536"/>
                <a:gd name="T18" fmla="*/ 0 60000 65536"/>
                <a:gd name="T19" fmla="*/ 0 60000 65536"/>
                <a:gd name="T20" fmla="*/ 0 60000 65536"/>
                <a:gd name="T21" fmla="*/ 0 w 149"/>
                <a:gd name="T22" fmla="*/ 0 h 33"/>
                <a:gd name="T23" fmla="*/ 149 w 149"/>
                <a:gd name="T24" fmla="*/ 33 h 3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9" h="33">
                  <a:moveTo>
                    <a:pt x="7" y="0"/>
                  </a:moveTo>
                  <a:lnTo>
                    <a:pt x="141" y="0"/>
                  </a:lnTo>
                  <a:lnTo>
                    <a:pt x="149" y="17"/>
                  </a:lnTo>
                  <a:lnTo>
                    <a:pt x="141" y="33"/>
                  </a:lnTo>
                  <a:lnTo>
                    <a:pt x="7" y="33"/>
                  </a:lnTo>
                  <a:lnTo>
                    <a:pt x="0" y="17"/>
                  </a:lnTo>
                  <a:lnTo>
                    <a:pt x="7" y="0"/>
                  </a:lnTo>
                </a:path>
              </a:pathLst>
            </a:custGeom>
            <a:solidFill>
              <a:srgbClr val="089CDE"/>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b="1">
                <a:solidFill>
                  <a:srgbClr val="C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235" name="TextBox 83"/>
            <p:cNvSpPr>
              <a:spLocks noChangeArrowheads="1"/>
            </p:cNvSpPr>
            <p:nvPr/>
          </p:nvSpPr>
          <p:spPr bwMode="auto">
            <a:xfrm>
              <a:off x="260727" y="4368"/>
              <a:ext cx="1005403" cy="338554"/>
            </a:xfrm>
            <a:prstGeom prst="rect">
              <a:avLst/>
            </a:prstGeom>
            <a:solidFill>
              <a:srgbClr val="089CDE"/>
            </a:solidFill>
            <a:ln>
              <a:noFill/>
            </a:ln>
            <a:extLst>
              <a:ext uri="{91240B29-F687-4F45-9708-019B960494DF}">
                <a14:hiddenLine xmlns:a14="http://schemas.microsoft.com/office/drawing/2010/main" w="9525">
                  <a:solidFill>
                    <a:srgbClr val="000000"/>
                  </a:solidFill>
                  <a:bevel/>
                </a14:hiddenLine>
              </a:ext>
            </a:extLst>
          </p:spPr>
          <p:txBody>
            <a:bodyPr wrap="none">
              <a:spAutoFit/>
            </a:bodyPr>
            <a:lstStyle/>
            <a:p>
              <a:r>
                <a:rPr lang="zh-CN" altLang="en-US" sz="1600" b="1">
                  <a:solidFill>
                    <a:srgbClr val="C4EBFD"/>
                  </a:solidFill>
                  <a:latin typeface="微软雅黑" panose="020B0503020204020204" pitchFamily="34" charset="-122"/>
                  <a:ea typeface="微软雅黑" panose="020B0503020204020204" pitchFamily="34" charset="-122"/>
                  <a:sym typeface="微软雅黑" panose="020B0503020204020204" pitchFamily="34" charset="-122"/>
                </a:rPr>
                <a:t>职位名称</a:t>
              </a:r>
              <a:endParaRPr lang="zh-CN" altLang="en-US"/>
            </a:p>
          </p:txBody>
        </p:sp>
      </p:grpSp>
    </p:spTree>
  </p:cSld>
  <p:clrMapOvr>
    <a:masterClrMapping/>
  </p:clrMapOvr>
  <mc:AlternateContent xmlns:mc="http://schemas.openxmlformats.org/markup-compatibility/2006">
    <mc:Choice xmlns:p14="http://schemas.microsoft.com/office/powerpoint/2010/main" Requires="p14">
      <p:transition spd="slow" p14:dur="1600" advTm="6000">
        <p14:gallery dir="l"/>
      </p:transition>
    </mc:Choice>
    <mc:Fallback>
      <p:transition spd="slow" advTm="6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9218">
                                            <p:txEl>
                                              <p:pRg st="0" end="0"/>
                                            </p:txEl>
                                          </p:spTgt>
                                        </p:tgtEl>
                                        <p:attrNameLst>
                                          <p:attrName>style.visibility</p:attrName>
                                        </p:attrNameLst>
                                      </p:cBhvr>
                                      <p:to>
                                        <p:strVal val="visible"/>
                                      </p:to>
                                    </p:set>
                                    <p:animEffect>
                                      <p:cBhvr>
                                        <p:cTn id="7" dur="500"/>
                                        <p:tgtEl>
                                          <p:spTgt spid="9218">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219"/>
                                        </p:tgtEl>
                                        <p:attrNameLst>
                                          <p:attrName>style.visibility</p:attrName>
                                        </p:attrNameLst>
                                      </p:cBhvr>
                                      <p:to>
                                        <p:strVal val="visible"/>
                                      </p:to>
                                    </p:set>
                                    <p:animEffect>
                                      <p:cBhvr>
                                        <p:cTn id="11" dur="500"/>
                                        <p:tgtEl>
                                          <p:spTgt spid="9219"/>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9222"/>
                                        </p:tgtEl>
                                        <p:attrNameLst>
                                          <p:attrName>style.visibility</p:attrName>
                                        </p:attrNameLst>
                                      </p:cBhvr>
                                      <p:to>
                                        <p:strVal val="visible"/>
                                      </p:to>
                                    </p:set>
                                    <p:anim calcmode="lin" valueType="num">
                                      <p:cBhvr>
                                        <p:cTn id="15" dur="500" fill="hold"/>
                                        <p:tgtEl>
                                          <p:spTgt spid="9222"/>
                                        </p:tgtEl>
                                        <p:attrNameLst>
                                          <p:attrName>ppt_w</p:attrName>
                                        </p:attrNameLst>
                                      </p:cBhvr>
                                      <p:tavLst>
                                        <p:tav tm="0">
                                          <p:val>
                                            <p:fltVal val="0"/>
                                          </p:val>
                                        </p:tav>
                                        <p:tav tm="100000">
                                          <p:val>
                                            <p:strVal val="#ppt_w"/>
                                          </p:val>
                                        </p:tav>
                                      </p:tavLst>
                                    </p:anim>
                                    <p:anim calcmode="lin" valueType="num">
                                      <p:cBhvr>
                                        <p:cTn id="16" dur="500" fill="hold"/>
                                        <p:tgtEl>
                                          <p:spTgt spid="9222"/>
                                        </p:tgtEl>
                                        <p:attrNameLst>
                                          <p:attrName>ppt_h</p:attrName>
                                        </p:attrNameLst>
                                      </p:cBhvr>
                                      <p:tavLst>
                                        <p:tav tm="0">
                                          <p:val>
                                            <p:fltVal val="0"/>
                                          </p:val>
                                        </p:tav>
                                        <p:tav tm="100000">
                                          <p:val>
                                            <p:strVal val="#ppt_h"/>
                                          </p:val>
                                        </p:tav>
                                      </p:tavLst>
                                    </p:anim>
                                    <p:animEffect>
                                      <p:cBhvr>
                                        <p:cTn id="17" dur="500"/>
                                        <p:tgtEl>
                                          <p:spTgt spid="9222"/>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9223"/>
                                        </p:tgtEl>
                                        <p:attrNameLst>
                                          <p:attrName>style.visibility</p:attrName>
                                        </p:attrNameLst>
                                      </p:cBhvr>
                                      <p:to>
                                        <p:strVal val="visible"/>
                                      </p:to>
                                    </p:set>
                                    <p:anim calcmode="lin" valueType="num">
                                      <p:cBhvr>
                                        <p:cTn id="20" dur="500" fill="hold"/>
                                        <p:tgtEl>
                                          <p:spTgt spid="9223"/>
                                        </p:tgtEl>
                                        <p:attrNameLst>
                                          <p:attrName>ppt_w</p:attrName>
                                        </p:attrNameLst>
                                      </p:cBhvr>
                                      <p:tavLst>
                                        <p:tav tm="0">
                                          <p:val>
                                            <p:fltVal val="0"/>
                                          </p:val>
                                        </p:tav>
                                        <p:tav tm="100000">
                                          <p:val>
                                            <p:strVal val="#ppt_w"/>
                                          </p:val>
                                        </p:tav>
                                      </p:tavLst>
                                    </p:anim>
                                    <p:anim calcmode="lin" valueType="num">
                                      <p:cBhvr>
                                        <p:cTn id="21" dur="500" fill="hold"/>
                                        <p:tgtEl>
                                          <p:spTgt spid="9223"/>
                                        </p:tgtEl>
                                        <p:attrNameLst>
                                          <p:attrName>ppt_h</p:attrName>
                                        </p:attrNameLst>
                                      </p:cBhvr>
                                      <p:tavLst>
                                        <p:tav tm="0">
                                          <p:val>
                                            <p:fltVal val="0"/>
                                          </p:val>
                                        </p:tav>
                                        <p:tav tm="100000">
                                          <p:val>
                                            <p:strVal val="#ppt_h"/>
                                          </p:val>
                                        </p:tav>
                                      </p:tavLst>
                                    </p:anim>
                                    <p:animEffect>
                                      <p:cBhvr>
                                        <p:cTn id="22" dur="500"/>
                                        <p:tgtEl>
                                          <p:spTgt spid="9223"/>
                                        </p:tgtEl>
                                      </p:cBhvr>
                                    </p:animEffect>
                                  </p:childTnLst>
                                </p:cTn>
                              </p:par>
                            </p:childTnLst>
                          </p:cTn>
                        </p:par>
                        <p:par>
                          <p:cTn id="23" fill="hold">
                            <p:stCondLst>
                              <p:cond delay="1500"/>
                            </p:stCondLst>
                            <p:childTnLst>
                              <p:par>
                                <p:cTn id="24" presetID="56" presetClass="entr" presetSubtype="0" fill="hold" grpId="0" nodeType="afterEffect">
                                  <p:stCondLst>
                                    <p:cond delay="0"/>
                                  </p:stCondLst>
                                  <p:iterate type="lt">
                                    <p:tmPct val="10000"/>
                                  </p:iterate>
                                  <p:childTnLst>
                                    <p:set>
                                      <p:cBhvr>
                                        <p:cTn id="25" dur="1" fill="hold">
                                          <p:stCondLst>
                                            <p:cond delay="0"/>
                                          </p:stCondLst>
                                        </p:cTn>
                                        <p:tgtEl>
                                          <p:spTgt spid="9220"/>
                                        </p:tgtEl>
                                        <p:attrNameLst>
                                          <p:attrName>style.visibility</p:attrName>
                                        </p:attrNameLst>
                                      </p:cBhvr>
                                      <p:to>
                                        <p:strVal val="visible"/>
                                      </p:to>
                                    </p:set>
                                    <p:anim by="(-#ppt_w*2)" calcmode="lin" valueType="num">
                                      <p:cBhvr rctx="PPT">
                                        <p:cTn id="26" dur="500" autoRev="1" fill="hold">
                                          <p:stCondLst>
                                            <p:cond delay="0"/>
                                          </p:stCondLst>
                                        </p:cTn>
                                        <p:tgtEl>
                                          <p:spTgt spid="9220"/>
                                        </p:tgtEl>
                                        <p:attrNameLst>
                                          <p:attrName>ppt_w</p:attrName>
                                        </p:attrNameLst>
                                      </p:cBhvr>
                                    </p:anim>
                                    <p:anim by="(#ppt_w*0.50)" calcmode="lin" valueType="num">
                                      <p:cBhvr>
                                        <p:cTn id="27" dur="500" decel="50000" autoRev="1" fill="hold">
                                          <p:stCondLst>
                                            <p:cond delay="0"/>
                                          </p:stCondLst>
                                        </p:cTn>
                                        <p:tgtEl>
                                          <p:spTgt spid="9220"/>
                                        </p:tgtEl>
                                        <p:attrNameLst>
                                          <p:attrName>ppt_x</p:attrName>
                                        </p:attrNameLst>
                                      </p:cBhvr>
                                    </p:anim>
                                    <p:anim to="(#ppt_y)" calcmode="lin" valueType="num">
                                      <p:cBhvr>
                                        <p:cTn id="28" dur="1000" fill="hold">
                                          <p:stCondLst>
                                            <p:cond delay="0"/>
                                          </p:stCondLst>
                                        </p:cTn>
                                        <p:tgtEl>
                                          <p:spTgt spid="9220"/>
                                        </p:tgtEl>
                                        <p:attrNameLst>
                                          <p:attrName>ppt_y</p:attrName>
                                        </p:attrNameLst>
                                      </p:cBhvr>
                                    </p:anim>
                                    <p:animRot by="21600000">
                                      <p:cBhvr>
                                        <p:cTn id="29" dur="1000" fill="hold">
                                          <p:stCondLst>
                                            <p:cond delay="0"/>
                                          </p:stCondLst>
                                        </p:cTn>
                                        <p:tgtEl>
                                          <p:spTgt spid="9220"/>
                                        </p:tgtEl>
                                        <p:attrNameLst>
                                          <p:attrName>r</p:attrName>
                                        </p:attrNameLst>
                                      </p:cBhvr>
                                    </p:animRot>
                                  </p:childTnLst>
                                </p:cTn>
                              </p:par>
                            </p:childTnLst>
                          </p:cTn>
                        </p:par>
                        <p:par>
                          <p:cTn id="30" fill="hold">
                            <p:stCondLst>
                              <p:cond delay="2700"/>
                            </p:stCondLst>
                            <p:childTnLst>
                              <p:par>
                                <p:cTn id="31" presetID="10" presetClass="entr" presetSubtype="0" fill="hold" nodeType="afterEffect">
                                  <p:stCondLst>
                                    <p:cond delay="0"/>
                                  </p:stCondLst>
                                  <p:childTnLst>
                                    <p:set>
                                      <p:cBhvr>
                                        <p:cTn id="32" dur="1" fill="hold">
                                          <p:stCondLst>
                                            <p:cond delay="0"/>
                                          </p:stCondLst>
                                        </p:cTn>
                                        <p:tgtEl>
                                          <p:spTgt spid="9224"/>
                                        </p:tgtEl>
                                        <p:attrNameLst>
                                          <p:attrName>style.visibility</p:attrName>
                                        </p:attrNameLst>
                                      </p:cBhvr>
                                      <p:to>
                                        <p:strVal val="visible"/>
                                      </p:to>
                                    </p:set>
                                    <p:animEffect>
                                      <p:cBhvr>
                                        <p:cTn id="33" dur="500"/>
                                        <p:tgtEl>
                                          <p:spTgt spid="9224"/>
                                        </p:tgtEl>
                                      </p:cBhvr>
                                    </p:animEffect>
                                  </p:childTnLst>
                                </p:cTn>
                              </p:par>
                            </p:childTnLst>
                          </p:cTn>
                        </p:par>
                        <p:par>
                          <p:cTn id="34" fill="hold">
                            <p:stCondLst>
                              <p:cond delay="3200"/>
                            </p:stCondLst>
                            <p:childTnLst>
                              <p:par>
                                <p:cTn id="35" presetID="22" presetClass="entr" presetSubtype="1" fill="hold" grpId="0" nodeType="afterEffect">
                                  <p:stCondLst>
                                    <p:cond delay="0"/>
                                  </p:stCondLst>
                                  <p:childTnLst>
                                    <p:set>
                                      <p:cBhvr>
                                        <p:cTn id="36" dur="1" fill="hold">
                                          <p:stCondLst>
                                            <p:cond delay="0"/>
                                          </p:stCondLst>
                                        </p:cTn>
                                        <p:tgtEl>
                                          <p:spTgt spid="9221"/>
                                        </p:tgtEl>
                                        <p:attrNameLst>
                                          <p:attrName>style.visibility</p:attrName>
                                        </p:attrNameLst>
                                      </p:cBhvr>
                                      <p:to>
                                        <p:strVal val="visible"/>
                                      </p:to>
                                    </p:set>
                                    <p:animEffect>
                                      <p:cBhvr>
                                        <p:cTn id="37" dur="500"/>
                                        <p:tgtEl>
                                          <p:spTgt spid="9221"/>
                                        </p:tgtEl>
                                      </p:cBhvr>
                                    </p:animEffect>
                                  </p:childTnLst>
                                </p:cTn>
                              </p:par>
                            </p:childTnLst>
                          </p:cTn>
                        </p:par>
                        <p:par>
                          <p:cTn id="38" fill="hold">
                            <p:stCondLst>
                              <p:cond delay="3700"/>
                            </p:stCondLst>
                            <p:childTnLst>
                              <p:par>
                                <p:cTn id="39" presetID="10" presetClass="entr" presetSubtype="0" fill="hold" grpId="0" nodeType="afterEffect">
                                  <p:stCondLst>
                                    <p:cond delay="0"/>
                                  </p:stCondLst>
                                  <p:childTnLst>
                                    <p:set>
                                      <p:cBhvr>
                                        <p:cTn id="40" dur="1" fill="hold">
                                          <p:stCondLst>
                                            <p:cond delay="0"/>
                                          </p:stCondLst>
                                        </p:cTn>
                                        <p:tgtEl>
                                          <p:spTgt spid="9230"/>
                                        </p:tgtEl>
                                        <p:attrNameLst>
                                          <p:attrName>style.visibility</p:attrName>
                                        </p:attrNameLst>
                                      </p:cBhvr>
                                      <p:to>
                                        <p:strVal val="visible"/>
                                      </p:to>
                                    </p:set>
                                    <p:anim calcmode="lin" valueType="num">
                                      <p:cBhvr>
                                        <p:cTn id="41" dur="500" fill="hold"/>
                                        <p:tgtEl>
                                          <p:spTgt spid="9230"/>
                                        </p:tgtEl>
                                        <p:attrNameLst>
                                          <p:attrName>ppt_w</p:attrName>
                                        </p:attrNameLst>
                                      </p:cBhvr>
                                      <p:tavLst>
                                        <p:tav tm="0">
                                          <p:val>
                                            <p:fltVal val="0"/>
                                          </p:val>
                                        </p:tav>
                                        <p:tav tm="100000">
                                          <p:val>
                                            <p:strVal val="#ppt_w"/>
                                          </p:val>
                                        </p:tav>
                                      </p:tavLst>
                                    </p:anim>
                                    <p:anim calcmode="lin" valueType="num">
                                      <p:cBhvr>
                                        <p:cTn id="42" dur="500" fill="hold"/>
                                        <p:tgtEl>
                                          <p:spTgt spid="9230"/>
                                        </p:tgtEl>
                                        <p:attrNameLst>
                                          <p:attrName>ppt_h</p:attrName>
                                        </p:attrNameLst>
                                      </p:cBhvr>
                                      <p:tavLst>
                                        <p:tav tm="0">
                                          <p:val>
                                            <p:fltVal val="0"/>
                                          </p:val>
                                        </p:tav>
                                        <p:tav tm="100000">
                                          <p:val>
                                            <p:strVal val="#ppt_h"/>
                                          </p:val>
                                        </p:tav>
                                      </p:tavLst>
                                    </p:anim>
                                    <p:animEffect>
                                      <p:cBhvr>
                                        <p:cTn id="43" dur="500"/>
                                        <p:tgtEl>
                                          <p:spTgt spid="9230"/>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9231"/>
                                        </p:tgtEl>
                                        <p:attrNameLst>
                                          <p:attrName>style.visibility</p:attrName>
                                        </p:attrNameLst>
                                      </p:cBhvr>
                                      <p:to>
                                        <p:strVal val="visible"/>
                                      </p:to>
                                    </p:set>
                                    <p:anim calcmode="lin" valueType="num">
                                      <p:cBhvr>
                                        <p:cTn id="46" dur="500" fill="hold"/>
                                        <p:tgtEl>
                                          <p:spTgt spid="9231"/>
                                        </p:tgtEl>
                                        <p:attrNameLst>
                                          <p:attrName>ppt_w</p:attrName>
                                        </p:attrNameLst>
                                      </p:cBhvr>
                                      <p:tavLst>
                                        <p:tav tm="0">
                                          <p:val>
                                            <p:fltVal val="0"/>
                                          </p:val>
                                        </p:tav>
                                        <p:tav tm="100000">
                                          <p:val>
                                            <p:strVal val="#ppt_w"/>
                                          </p:val>
                                        </p:tav>
                                      </p:tavLst>
                                    </p:anim>
                                    <p:anim calcmode="lin" valueType="num">
                                      <p:cBhvr>
                                        <p:cTn id="47" dur="500" fill="hold"/>
                                        <p:tgtEl>
                                          <p:spTgt spid="9231"/>
                                        </p:tgtEl>
                                        <p:attrNameLst>
                                          <p:attrName>ppt_h</p:attrName>
                                        </p:attrNameLst>
                                      </p:cBhvr>
                                      <p:tavLst>
                                        <p:tav tm="0">
                                          <p:val>
                                            <p:fltVal val="0"/>
                                          </p:val>
                                        </p:tav>
                                        <p:tav tm="100000">
                                          <p:val>
                                            <p:strVal val="#ppt_h"/>
                                          </p:val>
                                        </p:tav>
                                      </p:tavLst>
                                    </p:anim>
                                    <p:animEffect>
                                      <p:cBhvr>
                                        <p:cTn id="48" dur="500"/>
                                        <p:tgtEl>
                                          <p:spTgt spid="9231"/>
                                        </p:tgtEl>
                                      </p:cBhvr>
                                    </p:animEffect>
                                  </p:childTnLst>
                                </p:cTn>
                              </p:par>
                            </p:childTnLst>
                          </p:cTn>
                        </p:par>
                        <p:par>
                          <p:cTn id="49" fill="hold">
                            <p:stCondLst>
                              <p:cond delay="4200"/>
                            </p:stCondLst>
                            <p:childTnLst>
                              <p:par>
                                <p:cTn id="50" presetID="56" presetClass="entr" presetSubtype="0" fill="hold" grpId="0" nodeType="afterEffect">
                                  <p:stCondLst>
                                    <p:cond delay="0"/>
                                  </p:stCondLst>
                                  <p:iterate type="lt">
                                    <p:tmPct val="10000"/>
                                  </p:iterate>
                                  <p:childTnLst>
                                    <p:set>
                                      <p:cBhvr>
                                        <p:cTn id="51" dur="1" fill="hold">
                                          <p:stCondLst>
                                            <p:cond delay="0"/>
                                          </p:stCondLst>
                                        </p:cTn>
                                        <p:tgtEl>
                                          <p:spTgt spid="9228"/>
                                        </p:tgtEl>
                                        <p:attrNameLst>
                                          <p:attrName>style.visibility</p:attrName>
                                        </p:attrNameLst>
                                      </p:cBhvr>
                                      <p:to>
                                        <p:strVal val="visible"/>
                                      </p:to>
                                    </p:set>
                                    <p:anim by="(-#ppt_w*2)" calcmode="lin" valueType="num">
                                      <p:cBhvr rctx="PPT">
                                        <p:cTn id="52" dur="500" autoRev="1" fill="hold">
                                          <p:stCondLst>
                                            <p:cond delay="0"/>
                                          </p:stCondLst>
                                        </p:cTn>
                                        <p:tgtEl>
                                          <p:spTgt spid="9228"/>
                                        </p:tgtEl>
                                        <p:attrNameLst>
                                          <p:attrName>ppt_w</p:attrName>
                                        </p:attrNameLst>
                                      </p:cBhvr>
                                    </p:anim>
                                    <p:anim by="(#ppt_w*0.50)" calcmode="lin" valueType="num">
                                      <p:cBhvr>
                                        <p:cTn id="53" dur="500" decel="50000" autoRev="1" fill="hold">
                                          <p:stCondLst>
                                            <p:cond delay="0"/>
                                          </p:stCondLst>
                                        </p:cTn>
                                        <p:tgtEl>
                                          <p:spTgt spid="9228"/>
                                        </p:tgtEl>
                                        <p:attrNameLst>
                                          <p:attrName>ppt_x</p:attrName>
                                        </p:attrNameLst>
                                      </p:cBhvr>
                                    </p:anim>
                                    <p:anim to="(#ppt_y)" calcmode="lin" valueType="num">
                                      <p:cBhvr>
                                        <p:cTn id="54" dur="1000" fill="hold">
                                          <p:stCondLst>
                                            <p:cond delay="0"/>
                                          </p:stCondLst>
                                        </p:cTn>
                                        <p:tgtEl>
                                          <p:spTgt spid="9228"/>
                                        </p:tgtEl>
                                        <p:attrNameLst>
                                          <p:attrName>ppt_y</p:attrName>
                                        </p:attrNameLst>
                                      </p:cBhvr>
                                    </p:anim>
                                    <p:animRot by="21600000">
                                      <p:cBhvr>
                                        <p:cTn id="55" dur="1000" fill="hold">
                                          <p:stCondLst>
                                            <p:cond delay="0"/>
                                          </p:stCondLst>
                                        </p:cTn>
                                        <p:tgtEl>
                                          <p:spTgt spid="9228"/>
                                        </p:tgtEl>
                                        <p:attrNameLst>
                                          <p:attrName>r</p:attrName>
                                        </p:attrNameLst>
                                      </p:cBhvr>
                                    </p:animRot>
                                  </p:childTnLst>
                                </p:cTn>
                              </p:par>
                            </p:childTnLst>
                          </p:cTn>
                        </p:par>
                        <p:par>
                          <p:cTn id="56" fill="hold">
                            <p:stCondLst>
                              <p:cond delay="5400"/>
                            </p:stCondLst>
                            <p:childTnLst>
                              <p:par>
                                <p:cTn id="57" presetID="10" presetClass="entr" presetSubtype="0" fill="hold" nodeType="afterEffect">
                                  <p:stCondLst>
                                    <p:cond delay="0"/>
                                  </p:stCondLst>
                                  <p:childTnLst>
                                    <p:set>
                                      <p:cBhvr>
                                        <p:cTn id="58" dur="1" fill="hold">
                                          <p:stCondLst>
                                            <p:cond delay="0"/>
                                          </p:stCondLst>
                                        </p:cTn>
                                        <p:tgtEl>
                                          <p:spTgt spid="9232"/>
                                        </p:tgtEl>
                                        <p:attrNameLst>
                                          <p:attrName>style.visibility</p:attrName>
                                        </p:attrNameLst>
                                      </p:cBhvr>
                                      <p:to>
                                        <p:strVal val="visible"/>
                                      </p:to>
                                    </p:set>
                                    <p:animEffect>
                                      <p:cBhvr>
                                        <p:cTn id="59" dur="500"/>
                                        <p:tgtEl>
                                          <p:spTgt spid="9232"/>
                                        </p:tgtEl>
                                      </p:cBhvr>
                                    </p:animEffect>
                                  </p:childTnLst>
                                </p:cTn>
                              </p:par>
                            </p:childTnLst>
                          </p:cTn>
                        </p:par>
                        <p:par>
                          <p:cTn id="60" fill="hold">
                            <p:stCondLst>
                              <p:cond delay="5900"/>
                            </p:stCondLst>
                            <p:childTnLst>
                              <p:par>
                                <p:cTn id="61" presetID="22" presetClass="entr" presetSubtype="1" fill="hold" grpId="0" nodeType="afterEffect">
                                  <p:stCondLst>
                                    <p:cond delay="0"/>
                                  </p:stCondLst>
                                  <p:childTnLst>
                                    <p:set>
                                      <p:cBhvr>
                                        <p:cTn id="62" dur="1" fill="hold">
                                          <p:stCondLst>
                                            <p:cond delay="0"/>
                                          </p:stCondLst>
                                        </p:cTn>
                                        <p:tgtEl>
                                          <p:spTgt spid="9229"/>
                                        </p:tgtEl>
                                        <p:attrNameLst>
                                          <p:attrName>style.visibility</p:attrName>
                                        </p:attrNameLst>
                                      </p:cBhvr>
                                      <p:to>
                                        <p:strVal val="visible"/>
                                      </p:to>
                                    </p:set>
                                    <p:animEffect>
                                      <p:cBhvr>
                                        <p:cTn id="63" dur="500"/>
                                        <p:tgtEl>
                                          <p:spTgt spid="92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bldLvl="0" autoUpdateAnimBg="0" build="p"/>
      <p:bldP spid="9219" grpId="0" bldLvl="0" animBg="1" autoUpdateAnimBg="0"/>
      <p:bldP spid="9220" grpId="0" bldLvl="0" autoUpdateAnimBg="0"/>
      <p:bldP spid="9221" grpId="0" bldLvl="0" autoUpdateAnimBg="0"/>
      <p:bldP spid="9222" grpId="0" bldLvl="0" animBg="1" autoUpdateAnimBg="0"/>
      <p:bldP spid="9223" grpId="0" bldLvl="0" animBg="1" autoUpdateAnimBg="0"/>
      <p:bldP spid="9228" grpId="0" bldLvl="0" autoUpdateAnimBg="0"/>
      <p:bldP spid="9229" grpId="0" bldLvl="0" autoUpdateAnimBg="0"/>
      <p:bldP spid="9230" grpId="0" bldLvl="0" animBg="1" autoUpdateAnimBg="0"/>
      <p:bldP spid="9231" grpId="0" bldLvl="0" animBg="1"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矩形 18"/>
          <p:cNvSpPr>
            <a:spLocks noChangeArrowheads="1"/>
          </p:cNvSpPr>
          <p:nvPr/>
        </p:nvSpPr>
        <p:spPr bwMode="auto">
          <a:xfrm>
            <a:off x="4822825" y="238125"/>
            <a:ext cx="32623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a:spAutoFit/>
          </a:bodyPr>
          <a:lstStyle/>
          <a:p>
            <a:pPr algn="r"/>
            <a:r>
              <a:rPr lang="zh-CN" altLang="en-US" sz="4000" b="1">
                <a:solidFill>
                  <a:srgbClr val="034868"/>
                </a:solidFill>
                <a:latin typeface="微软雅黑" panose="020B0503020204020204" pitchFamily="34" charset="-122"/>
                <a:ea typeface="微软雅黑" panose="020B0503020204020204" pitchFamily="34" charset="-122"/>
                <a:sym typeface="微软雅黑" panose="020B0503020204020204" pitchFamily="34" charset="-122"/>
              </a:rPr>
              <a:t>团队成员介绍</a:t>
            </a:r>
            <a:endParaRPr lang="zh-CN" altLang="en-US">
              <a:solidFill>
                <a:srgbClr val="5F5F5F"/>
              </a:solidFill>
              <a:sym typeface="Calibri" panose="020F0502020204030204" pitchFamily="34" charset="0"/>
            </a:endParaRPr>
          </a:p>
        </p:txBody>
      </p:sp>
      <p:sp>
        <p:nvSpPr>
          <p:cNvPr id="10243" name="直接连接符 3"/>
          <p:cNvSpPr>
            <a:spLocks noChangeShapeType="1"/>
          </p:cNvSpPr>
          <p:nvPr/>
        </p:nvSpPr>
        <p:spPr bwMode="auto">
          <a:xfrm>
            <a:off x="4340225" y="952500"/>
            <a:ext cx="4176713" cy="0"/>
          </a:xfrm>
          <a:prstGeom prst="line">
            <a:avLst/>
          </a:prstGeom>
          <a:noFill/>
          <a:ln w="9525" cap="flat" cmpd="sng">
            <a:solidFill>
              <a:srgbClr val="969696"/>
            </a:solidFill>
            <a:miter lim="800000"/>
          </a:ln>
          <a:extLst>
            <a:ext uri="{909E8E84-426E-40DD-AFC4-6F175D3DCCD1}">
              <a14:hiddenFill xmlns:a14="http://schemas.microsoft.com/office/drawing/2010/main">
                <a:noFill/>
              </a14:hiddenFill>
            </a:ext>
          </a:extLst>
        </p:spPr>
        <p:txBody>
          <a:bodyPr/>
          <a:lstStyle/>
          <a:p>
            <a:endParaRPr lang="zh-CN" altLang="zh-CN">
              <a:solidFill>
                <a:srgbClr val="5F5F5F"/>
              </a:solidFill>
              <a:sym typeface="Calibri" panose="020F0502020204030204" pitchFamily="34" charset="0"/>
            </a:endParaRPr>
          </a:p>
        </p:txBody>
      </p:sp>
      <p:sp>
        <p:nvSpPr>
          <p:cNvPr id="10244" name="TextBox 17"/>
          <p:cNvSpPr>
            <a:spLocks noChangeArrowheads="1"/>
          </p:cNvSpPr>
          <p:nvPr/>
        </p:nvSpPr>
        <p:spPr bwMode="auto">
          <a:xfrm>
            <a:off x="741363" y="5051425"/>
            <a:ext cx="2657475" cy="98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0" tIns="0" rIns="0" bIns="0">
            <a:spAutoFit/>
          </a:bodyPr>
          <a:lstStyle/>
          <a:p>
            <a:r>
              <a:rPr lang="zh-CN" altLang="en-US" sz="1600">
                <a:solidFill>
                  <a:srgbClr val="034868"/>
                </a:solidFill>
                <a:sym typeface="Calibri" panose="020F0502020204030204" pitchFamily="34" charset="0"/>
              </a:rPr>
              <a:t>在这里输入主要的工作经验和胜任的能力专长，也可输入从事此工作的年份和工作心得等等</a:t>
            </a:r>
            <a:endParaRPr lang="zh-CN" altLang="en-US"/>
          </a:p>
        </p:txBody>
      </p:sp>
      <p:sp>
        <p:nvSpPr>
          <p:cNvPr id="10245" name="TextBox 18"/>
          <p:cNvSpPr>
            <a:spLocks noChangeArrowheads="1"/>
          </p:cNvSpPr>
          <p:nvPr/>
        </p:nvSpPr>
        <p:spPr bwMode="auto">
          <a:xfrm>
            <a:off x="3609975" y="5073650"/>
            <a:ext cx="2706688" cy="98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0" tIns="0" rIns="0" bIns="0">
            <a:spAutoFit/>
          </a:bodyPr>
          <a:lstStyle/>
          <a:p>
            <a:r>
              <a:rPr lang="zh-CN" altLang="en-US" sz="1600">
                <a:solidFill>
                  <a:srgbClr val="034868"/>
                </a:solidFill>
                <a:sym typeface="Calibri" panose="020F0502020204030204" pitchFamily="34" charset="0"/>
              </a:rPr>
              <a:t>在这里输入主要的工作经验和胜任的能力专长，也可输入从事此工作的年份和工作心得等等</a:t>
            </a:r>
            <a:endParaRPr lang="zh-CN" altLang="en-US"/>
          </a:p>
        </p:txBody>
      </p:sp>
      <p:sp>
        <p:nvSpPr>
          <p:cNvPr id="10246" name="TextBox 19"/>
          <p:cNvSpPr>
            <a:spLocks noChangeArrowheads="1"/>
          </p:cNvSpPr>
          <p:nvPr/>
        </p:nvSpPr>
        <p:spPr bwMode="auto">
          <a:xfrm>
            <a:off x="6532563" y="5073650"/>
            <a:ext cx="2827337" cy="98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0" tIns="0" rIns="0" bIns="0">
            <a:spAutoFit/>
          </a:bodyPr>
          <a:lstStyle/>
          <a:p>
            <a:r>
              <a:rPr lang="zh-CN" altLang="en-US" sz="1600">
                <a:solidFill>
                  <a:srgbClr val="034868"/>
                </a:solidFill>
                <a:sym typeface="Calibri" panose="020F0502020204030204" pitchFamily="34" charset="0"/>
              </a:rPr>
              <a:t>在这里输入主要的工作经验和胜任的能力专长，也可输入从事此工作的年份和工作心得等等</a:t>
            </a:r>
            <a:endParaRPr lang="zh-CN" altLang="en-US"/>
          </a:p>
        </p:txBody>
      </p:sp>
      <p:sp>
        <p:nvSpPr>
          <p:cNvPr id="10247" name="TextBox 20"/>
          <p:cNvSpPr>
            <a:spLocks noChangeArrowheads="1"/>
          </p:cNvSpPr>
          <p:nvPr/>
        </p:nvSpPr>
        <p:spPr bwMode="auto">
          <a:xfrm>
            <a:off x="9556750" y="5051425"/>
            <a:ext cx="2659063" cy="98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0" tIns="0" rIns="0" bIns="0">
            <a:spAutoFit/>
          </a:bodyPr>
          <a:lstStyle/>
          <a:p>
            <a:r>
              <a:rPr lang="zh-CN" altLang="en-US" sz="1600">
                <a:solidFill>
                  <a:srgbClr val="034868"/>
                </a:solidFill>
                <a:sym typeface="Calibri" panose="020F0502020204030204" pitchFamily="34" charset="0"/>
              </a:rPr>
              <a:t>在这里输入主要的工作经验和胜任的能力专长，也可输入从事此工作的年份和工作心得等等</a:t>
            </a:r>
            <a:endParaRPr lang="zh-CN" altLang="en-US"/>
          </a:p>
        </p:txBody>
      </p:sp>
      <p:sp>
        <p:nvSpPr>
          <p:cNvPr id="10248" name="矩形 23"/>
          <p:cNvSpPr>
            <a:spLocks noChangeArrowheads="1"/>
          </p:cNvSpPr>
          <p:nvPr/>
        </p:nvSpPr>
        <p:spPr bwMode="auto">
          <a:xfrm>
            <a:off x="1543050" y="3914775"/>
            <a:ext cx="10541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0" tIns="0" rIns="0" bIns="0"/>
          <a:lstStyle/>
          <a:p>
            <a:pPr algn="ctr"/>
            <a:r>
              <a:rPr lang="zh-CN" altLang="en-US" sz="2400" b="1">
                <a:solidFill>
                  <a:srgbClr val="034868"/>
                </a:solidFill>
                <a:latin typeface="微软雅黑" panose="020B0503020204020204" pitchFamily="34" charset="-122"/>
                <a:ea typeface="微软雅黑" panose="020B0503020204020204" pitchFamily="34" charset="-122"/>
                <a:sym typeface="微软雅黑" panose="020B0503020204020204" pitchFamily="34" charset="-122"/>
              </a:rPr>
              <a:t>张姓名</a:t>
            </a:r>
            <a:endParaRPr lang="en-US" sz="2400" b="1">
              <a:solidFill>
                <a:srgbClr val="034868"/>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249" name="矩形 24"/>
          <p:cNvSpPr>
            <a:spLocks noChangeArrowheads="1"/>
          </p:cNvSpPr>
          <p:nvPr/>
        </p:nvSpPr>
        <p:spPr bwMode="auto">
          <a:xfrm>
            <a:off x="4633913" y="3917950"/>
            <a:ext cx="10271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0" tIns="0" rIns="0" bIns="0"/>
          <a:lstStyle/>
          <a:p>
            <a:pPr algn="ctr"/>
            <a:r>
              <a:rPr lang="zh-CN" altLang="en-US" sz="2400" b="1">
                <a:solidFill>
                  <a:srgbClr val="034868"/>
                </a:solidFill>
                <a:latin typeface="微软雅黑" panose="020B0503020204020204" pitchFamily="34" charset="-122"/>
                <a:ea typeface="微软雅黑" panose="020B0503020204020204" pitchFamily="34" charset="-122"/>
                <a:sym typeface="微软雅黑" panose="020B0503020204020204" pitchFamily="34" charset="-122"/>
              </a:rPr>
              <a:t>王姓名</a:t>
            </a:r>
            <a:endParaRPr lang="en-US" sz="2400" b="1">
              <a:solidFill>
                <a:srgbClr val="034868"/>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250" name="矩形 25"/>
          <p:cNvSpPr>
            <a:spLocks noChangeArrowheads="1"/>
          </p:cNvSpPr>
          <p:nvPr/>
        </p:nvSpPr>
        <p:spPr bwMode="auto">
          <a:xfrm>
            <a:off x="7451725" y="3924300"/>
            <a:ext cx="10255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0" tIns="0" rIns="0" bIns="0"/>
          <a:lstStyle/>
          <a:p>
            <a:pPr algn="ctr"/>
            <a:r>
              <a:rPr lang="zh-CN" altLang="en-US" sz="2400" b="1">
                <a:solidFill>
                  <a:srgbClr val="034868"/>
                </a:solidFill>
                <a:latin typeface="微软雅黑" panose="020B0503020204020204" pitchFamily="34" charset="-122"/>
                <a:ea typeface="微软雅黑" panose="020B0503020204020204" pitchFamily="34" charset="-122"/>
                <a:sym typeface="微软雅黑" panose="020B0503020204020204" pitchFamily="34" charset="-122"/>
              </a:rPr>
              <a:t>李姓名</a:t>
            </a:r>
            <a:endParaRPr lang="en-US" sz="2400" b="1">
              <a:solidFill>
                <a:srgbClr val="034868"/>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251" name="矩形 26"/>
          <p:cNvSpPr>
            <a:spLocks noChangeArrowheads="1"/>
          </p:cNvSpPr>
          <p:nvPr/>
        </p:nvSpPr>
        <p:spPr bwMode="auto">
          <a:xfrm>
            <a:off x="10204450" y="3924300"/>
            <a:ext cx="10271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0" tIns="0" rIns="0" bIns="0"/>
          <a:lstStyle/>
          <a:p>
            <a:pPr algn="ctr"/>
            <a:r>
              <a:rPr lang="zh-CN" altLang="en-US" sz="2400" b="1">
                <a:solidFill>
                  <a:srgbClr val="034868"/>
                </a:solidFill>
                <a:latin typeface="微软雅黑" panose="020B0503020204020204" pitchFamily="34" charset="-122"/>
                <a:ea typeface="微软雅黑" panose="020B0503020204020204" pitchFamily="34" charset="-122"/>
                <a:sym typeface="微软雅黑" panose="020B0503020204020204" pitchFamily="34" charset="-122"/>
              </a:rPr>
              <a:t>陈姓名</a:t>
            </a:r>
            <a:endParaRPr lang="en-US" sz="2400" b="1">
              <a:solidFill>
                <a:srgbClr val="034868"/>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252" name="Oval 12"/>
          <p:cNvSpPr>
            <a:spLocks noChangeArrowheads="1"/>
          </p:cNvSpPr>
          <p:nvPr/>
        </p:nvSpPr>
        <p:spPr bwMode="auto">
          <a:xfrm>
            <a:off x="1038225" y="1550988"/>
            <a:ext cx="2066925" cy="2078037"/>
          </a:xfrm>
          <a:prstGeom prst="ellipse">
            <a:avLst/>
          </a:prstGeom>
          <a:solidFill>
            <a:srgbClr val="089CDE"/>
          </a:solidFill>
          <a:ln>
            <a:noFill/>
          </a:ln>
          <a:extLst>
            <a:ext uri="{91240B29-F687-4F45-9708-019B960494DF}">
              <a14:hiddenLine xmlns:a14="http://schemas.microsoft.com/office/drawing/2010/main" w="9525">
                <a:solidFill>
                  <a:srgbClr val="000000"/>
                </a:solidFill>
                <a:bevel/>
              </a14:hiddenLine>
            </a:ext>
          </a:extLst>
        </p:spPr>
        <p:txBody>
          <a:bodyPr lIns="68562" tIns="34281" rIns="68562" bIns="34281"/>
          <a:lstStyle/>
          <a:p>
            <a:endParaRPr lang="zh-CN" altLang="zh-CN">
              <a:solidFill>
                <a:srgbClr val="5F5F5F"/>
              </a:solidFill>
              <a:sym typeface="Calibri" panose="020F0502020204030204" pitchFamily="34" charset="0"/>
            </a:endParaRPr>
          </a:p>
        </p:txBody>
      </p:sp>
      <p:sp>
        <p:nvSpPr>
          <p:cNvPr id="10253" name="Oval 13"/>
          <p:cNvSpPr>
            <a:spLocks noChangeArrowheads="1"/>
          </p:cNvSpPr>
          <p:nvPr/>
        </p:nvSpPr>
        <p:spPr bwMode="auto">
          <a:xfrm>
            <a:off x="1131888" y="1644650"/>
            <a:ext cx="1884362" cy="1893888"/>
          </a:xfrm>
          <a:prstGeom prst="ellipse">
            <a:avLst/>
          </a:prstGeom>
          <a:blipFill dpi="0" rotWithShape="1">
            <a:blip r:embed="rId1"/>
            <a:srcRect/>
            <a:stretch>
              <a:fillRect/>
            </a:stretch>
          </a:blipFill>
          <a:ln w="10" cap="flat" cmpd="sng">
            <a:solidFill>
              <a:srgbClr val="C1C0C3"/>
            </a:solidFill>
            <a:bevel/>
          </a:ln>
        </p:spPr>
        <p:txBody>
          <a:bodyPr lIns="68562" tIns="34281" rIns="68562" bIns="34281"/>
          <a:lstStyle/>
          <a:p>
            <a:endParaRPr lang="zh-CN" altLang="zh-CN">
              <a:solidFill>
                <a:srgbClr val="5F5F5F"/>
              </a:solidFill>
              <a:sym typeface="Calibri" panose="020F0502020204030204" pitchFamily="34" charset="0"/>
            </a:endParaRPr>
          </a:p>
        </p:txBody>
      </p:sp>
      <p:sp>
        <p:nvSpPr>
          <p:cNvPr id="10254" name="Oval 12"/>
          <p:cNvSpPr>
            <a:spLocks noChangeArrowheads="1"/>
          </p:cNvSpPr>
          <p:nvPr/>
        </p:nvSpPr>
        <p:spPr bwMode="auto">
          <a:xfrm>
            <a:off x="3978275" y="1477963"/>
            <a:ext cx="2139950" cy="2152650"/>
          </a:xfrm>
          <a:prstGeom prst="ellipse">
            <a:avLst/>
          </a:prstGeom>
          <a:solidFill>
            <a:srgbClr val="089CDE"/>
          </a:solidFill>
          <a:ln>
            <a:noFill/>
          </a:ln>
          <a:extLst>
            <a:ext uri="{91240B29-F687-4F45-9708-019B960494DF}">
              <a14:hiddenLine xmlns:a14="http://schemas.microsoft.com/office/drawing/2010/main" w="9525">
                <a:solidFill>
                  <a:srgbClr val="000000"/>
                </a:solidFill>
                <a:bevel/>
              </a14:hiddenLine>
            </a:ext>
          </a:extLst>
        </p:spPr>
        <p:txBody>
          <a:bodyPr lIns="68562" tIns="34281" rIns="68562" bIns="34281"/>
          <a:lstStyle/>
          <a:p>
            <a:endParaRPr lang="zh-CN" altLang="zh-CN">
              <a:solidFill>
                <a:srgbClr val="5F5F5F"/>
              </a:solidFill>
              <a:sym typeface="Calibri" panose="020F0502020204030204" pitchFamily="34" charset="0"/>
            </a:endParaRPr>
          </a:p>
        </p:txBody>
      </p:sp>
      <p:sp>
        <p:nvSpPr>
          <p:cNvPr id="10255" name="Oval 13"/>
          <p:cNvSpPr>
            <a:spLocks noChangeArrowheads="1"/>
          </p:cNvSpPr>
          <p:nvPr/>
        </p:nvSpPr>
        <p:spPr bwMode="auto">
          <a:xfrm>
            <a:off x="4083050" y="1584325"/>
            <a:ext cx="1941513" cy="1951038"/>
          </a:xfrm>
          <a:prstGeom prst="ellipse">
            <a:avLst/>
          </a:prstGeom>
          <a:blipFill dpi="0" rotWithShape="1">
            <a:blip r:embed="rId2"/>
            <a:srcRect/>
            <a:stretch>
              <a:fillRect/>
            </a:stretch>
          </a:blipFill>
          <a:ln w="10" cap="flat" cmpd="sng">
            <a:solidFill>
              <a:srgbClr val="C1C0C3"/>
            </a:solidFill>
            <a:bevel/>
          </a:ln>
        </p:spPr>
        <p:txBody>
          <a:bodyPr lIns="68562" tIns="34281" rIns="68562" bIns="34281"/>
          <a:lstStyle/>
          <a:p>
            <a:endParaRPr lang="zh-CN" altLang="zh-CN">
              <a:solidFill>
                <a:srgbClr val="5F5F5F"/>
              </a:solidFill>
              <a:sym typeface="Calibri" panose="020F0502020204030204" pitchFamily="34" charset="0"/>
            </a:endParaRPr>
          </a:p>
        </p:txBody>
      </p:sp>
      <p:sp>
        <p:nvSpPr>
          <p:cNvPr id="10256" name="Oval 12"/>
          <p:cNvSpPr>
            <a:spLocks noChangeArrowheads="1"/>
          </p:cNvSpPr>
          <p:nvPr/>
        </p:nvSpPr>
        <p:spPr bwMode="auto">
          <a:xfrm>
            <a:off x="6823075" y="1477963"/>
            <a:ext cx="2117725" cy="2130425"/>
          </a:xfrm>
          <a:prstGeom prst="ellipse">
            <a:avLst/>
          </a:prstGeom>
          <a:solidFill>
            <a:srgbClr val="089CDE"/>
          </a:solidFill>
          <a:ln>
            <a:noFill/>
          </a:ln>
          <a:extLst>
            <a:ext uri="{91240B29-F687-4F45-9708-019B960494DF}">
              <a14:hiddenLine xmlns:a14="http://schemas.microsoft.com/office/drawing/2010/main" w="9525">
                <a:solidFill>
                  <a:srgbClr val="000000"/>
                </a:solidFill>
                <a:bevel/>
              </a14:hiddenLine>
            </a:ext>
          </a:extLst>
        </p:spPr>
        <p:txBody>
          <a:bodyPr lIns="68562" tIns="34281" rIns="68562" bIns="34281"/>
          <a:lstStyle/>
          <a:p>
            <a:endParaRPr lang="zh-CN" altLang="zh-CN">
              <a:solidFill>
                <a:srgbClr val="5F5F5F"/>
              </a:solidFill>
              <a:sym typeface="Calibri" panose="020F0502020204030204" pitchFamily="34" charset="0"/>
            </a:endParaRPr>
          </a:p>
        </p:txBody>
      </p:sp>
      <p:sp>
        <p:nvSpPr>
          <p:cNvPr id="10257" name="Oval 13"/>
          <p:cNvSpPr>
            <a:spLocks noChangeArrowheads="1"/>
          </p:cNvSpPr>
          <p:nvPr/>
        </p:nvSpPr>
        <p:spPr bwMode="auto">
          <a:xfrm>
            <a:off x="6915150" y="1571625"/>
            <a:ext cx="1954213" cy="1963738"/>
          </a:xfrm>
          <a:prstGeom prst="ellipse">
            <a:avLst/>
          </a:prstGeom>
          <a:blipFill dpi="0" rotWithShape="1">
            <a:blip r:embed="rId3"/>
            <a:srcRect/>
            <a:stretch>
              <a:fillRect/>
            </a:stretch>
          </a:blipFill>
          <a:ln w="10" cap="flat" cmpd="sng">
            <a:solidFill>
              <a:srgbClr val="C1C0C3"/>
            </a:solidFill>
            <a:bevel/>
          </a:ln>
        </p:spPr>
        <p:txBody>
          <a:bodyPr lIns="68562" tIns="34281" rIns="68562" bIns="34281"/>
          <a:lstStyle/>
          <a:p>
            <a:endParaRPr lang="zh-CN" altLang="zh-CN">
              <a:solidFill>
                <a:srgbClr val="5F5F5F"/>
              </a:solidFill>
              <a:sym typeface="Calibri" panose="020F0502020204030204" pitchFamily="34" charset="0"/>
            </a:endParaRPr>
          </a:p>
        </p:txBody>
      </p:sp>
      <p:sp>
        <p:nvSpPr>
          <p:cNvPr id="10258" name="Oval 12"/>
          <p:cNvSpPr>
            <a:spLocks noChangeArrowheads="1"/>
          </p:cNvSpPr>
          <p:nvPr/>
        </p:nvSpPr>
        <p:spPr bwMode="auto">
          <a:xfrm>
            <a:off x="9498013" y="1477963"/>
            <a:ext cx="2147887" cy="2159000"/>
          </a:xfrm>
          <a:prstGeom prst="ellipse">
            <a:avLst/>
          </a:prstGeom>
          <a:solidFill>
            <a:srgbClr val="089CDE"/>
          </a:solidFill>
          <a:ln>
            <a:noFill/>
          </a:ln>
          <a:extLst>
            <a:ext uri="{91240B29-F687-4F45-9708-019B960494DF}">
              <a14:hiddenLine xmlns:a14="http://schemas.microsoft.com/office/drawing/2010/main" w="9525">
                <a:solidFill>
                  <a:srgbClr val="000000"/>
                </a:solidFill>
                <a:bevel/>
              </a14:hiddenLine>
            </a:ext>
          </a:extLst>
        </p:spPr>
        <p:txBody>
          <a:bodyPr lIns="68562" tIns="34281" rIns="68562" bIns="34281"/>
          <a:lstStyle/>
          <a:p>
            <a:endParaRPr lang="zh-CN" altLang="zh-CN">
              <a:solidFill>
                <a:srgbClr val="5F5F5F"/>
              </a:solidFill>
              <a:sym typeface="Calibri" panose="020F0502020204030204" pitchFamily="34" charset="0"/>
            </a:endParaRPr>
          </a:p>
        </p:txBody>
      </p:sp>
      <p:sp>
        <p:nvSpPr>
          <p:cNvPr id="10259" name="Oval 13"/>
          <p:cNvSpPr>
            <a:spLocks noChangeArrowheads="1"/>
          </p:cNvSpPr>
          <p:nvPr/>
        </p:nvSpPr>
        <p:spPr bwMode="auto">
          <a:xfrm>
            <a:off x="9585325" y="1562100"/>
            <a:ext cx="1974850" cy="1984375"/>
          </a:xfrm>
          <a:prstGeom prst="ellipse">
            <a:avLst/>
          </a:prstGeom>
          <a:blipFill dpi="0" rotWithShape="1">
            <a:blip r:embed="rId4"/>
            <a:srcRect/>
            <a:stretch>
              <a:fillRect/>
            </a:stretch>
          </a:blipFill>
          <a:ln w="10" cap="flat" cmpd="sng">
            <a:solidFill>
              <a:srgbClr val="C1C0C3"/>
            </a:solidFill>
            <a:bevel/>
          </a:ln>
        </p:spPr>
        <p:txBody>
          <a:bodyPr lIns="68562" tIns="34281" rIns="68562" bIns="34281"/>
          <a:lstStyle/>
          <a:p>
            <a:endParaRPr lang="zh-CN" altLang="zh-CN">
              <a:solidFill>
                <a:srgbClr val="5F5F5F"/>
              </a:solidFill>
              <a:sym typeface="Calibri" panose="020F0502020204030204" pitchFamily="34" charset="0"/>
            </a:endParaRPr>
          </a:p>
        </p:txBody>
      </p:sp>
      <p:grpSp>
        <p:nvGrpSpPr>
          <p:cNvPr id="10260" name="组合 35"/>
          <p:cNvGrpSpPr/>
          <p:nvPr/>
        </p:nvGrpSpPr>
        <p:grpSpPr bwMode="auto">
          <a:xfrm>
            <a:off x="1276350" y="4405313"/>
            <a:ext cx="1487488" cy="363537"/>
            <a:chOff x="0" y="0"/>
            <a:chExt cx="1487487" cy="363538"/>
          </a:xfrm>
        </p:grpSpPr>
        <p:sp>
          <p:nvSpPr>
            <p:cNvPr id="10261" name="Freeform 6"/>
            <p:cNvSpPr>
              <a:spLocks noChangeArrowheads="1"/>
            </p:cNvSpPr>
            <p:nvPr/>
          </p:nvSpPr>
          <p:spPr bwMode="auto">
            <a:xfrm>
              <a:off x="0" y="0"/>
              <a:ext cx="1487487" cy="363538"/>
            </a:xfrm>
            <a:custGeom>
              <a:avLst/>
              <a:gdLst>
                <a:gd name="T0" fmla="*/ 8 w 156"/>
                <a:gd name="T1" fmla="*/ 0 h 38"/>
                <a:gd name="T2" fmla="*/ 148 w 156"/>
                <a:gd name="T3" fmla="*/ 0 h 38"/>
                <a:gd name="T4" fmla="*/ 156 w 156"/>
                <a:gd name="T5" fmla="*/ 19 h 38"/>
                <a:gd name="T6" fmla="*/ 148 w 156"/>
                <a:gd name="T7" fmla="*/ 38 h 38"/>
                <a:gd name="T8" fmla="*/ 8 w 156"/>
                <a:gd name="T9" fmla="*/ 38 h 38"/>
                <a:gd name="T10" fmla="*/ 0 w 156"/>
                <a:gd name="T11" fmla="*/ 19 h 38"/>
                <a:gd name="T12" fmla="*/ 8 w 156"/>
                <a:gd name="T13" fmla="*/ 0 h 38"/>
                <a:gd name="T14" fmla="*/ 0 60000 65536"/>
                <a:gd name="T15" fmla="*/ 0 60000 65536"/>
                <a:gd name="T16" fmla="*/ 0 60000 65536"/>
                <a:gd name="T17" fmla="*/ 0 60000 65536"/>
                <a:gd name="T18" fmla="*/ 0 60000 65536"/>
                <a:gd name="T19" fmla="*/ 0 60000 65536"/>
                <a:gd name="T20" fmla="*/ 0 60000 65536"/>
                <a:gd name="T21" fmla="*/ 0 w 156"/>
                <a:gd name="T22" fmla="*/ 0 h 38"/>
                <a:gd name="T23" fmla="*/ 156 w 156"/>
                <a:gd name="T24" fmla="*/ 38 h 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6" h="38">
                  <a:moveTo>
                    <a:pt x="8" y="0"/>
                  </a:moveTo>
                  <a:lnTo>
                    <a:pt x="148" y="0"/>
                  </a:lnTo>
                  <a:lnTo>
                    <a:pt x="156" y="19"/>
                  </a:lnTo>
                  <a:lnTo>
                    <a:pt x="148" y="38"/>
                  </a:lnTo>
                  <a:lnTo>
                    <a:pt x="8" y="38"/>
                  </a:lnTo>
                  <a:lnTo>
                    <a:pt x="0" y="19"/>
                  </a:lnTo>
                  <a:lnTo>
                    <a:pt x="8" y="0"/>
                  </a:lnTo>
                </a:path>
              </a:pathLst>
            </a:custGeom>
            <a:solidFill>
              <a:srgbClr val="F2F2F2"/>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b="1">
                <a:solidFill>
                  <a:srgbClr val="C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262" name="Freeform 7"/>
            <p:cNvSpPr>
              <a:spLocks noChangeArrowheads="1"/>
            </p:cNvSpPr>
            <p:nvPr/>
          </p:nvSpPr>
          <p:spPr bwMode="auto">
            <a:xfrm>
              <a:off x="38100" y="19050"/>
              <a:ext cx="1419224" cy="315913"/>
            </a:xfrm>
            <a:custGeom>
              <a:avLst/>
              <a:gdLst>
                <a:gd name="T0" fmla="*/ 7 w 149"/>
                <a:gd name="T1" fmla="*/ 0 h 33"/>
                <a:gd name="T2" fmla="*/ 141 w 149"/>
                <a:gd name="T3" fmla="*/ 0 h 33"/>
                <a:gd name="T4" fmla="*/ 149 w 149"/>
                <a:gd name="T5" fmla="*/ 17 h 33"/>
                <a:gd name="T6" fmla="*/ 141 w 149"/>
                <a:gd name="T7" fmla="*/ 33 h 33"/>
                <a:gd name="T8" fmla="*/ 7 w 149"/>
                <a:gd name="T9" fmla="*/ 33 h 33"/>
                <a:gd name="T10" fmla="*/ 0 w 149"/>
                <a:gd name="T11" fmla="*/ 17 h 33"/>
                <a:gd name="T12" fmla="*/ 7 w 149"/>
                <a:gd name="T13" fmla="*/ 0 h 33"/>
                <a:gd name="T14" fmla="*/ 0 60000 65536"/>
                <a:gd name="T15" fmla="*/ 0 60000 65536"/>
                <a:gd name="T16" fmla="*/ 0 60000 65536"/>
                <a:gd name="T17" fmla="*/ 0 60000 65536"/>
                <a:gd name="T18" fmla="*/ 0 60000 65536"/>
                <a:gd name="T19" fmla="*/ 0 60000 65536"/>
                <a:gd name="T20" fmla="*/ 0 60000 65536"/>
                <a:gd name="T21" fmla="*/ 0 w 149"/>
                <a:gd name="T22" fmla="*/ 0 h 33"/>
                <a:gd name="T23" fmla="*/ 149 w 149"/>
                <a:gd name="T24" fmla="*/ 33 h 3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9" h="33">
                  <a:moveTo>
                    <a:pt x="7" y="0"/>
                  </a:moveTo>
                  <a:lnTo>
                    <a:pt x="141" y="0"/>
                  </a:lnTo>
                  <a:lnTo>
                    <a:pt x="149" y="17"/>
                  </a:lnTo>
                  <a:lnTo>
                    <a:pt x="141" y="33"/>
                  </a:lnTo>
                  <a:lnTo>
                    <a:pt x="7" y="33"/>
                  </a:lnTo>
                  <a:lnTo>
                    <a:pt x="0" y="17"/>
                  </a:lnTo>
                  <a:lnTo>
                    <a:pt x="7" y="0"/>
                  </a:lnTo>
                </a:path>
              </a:pathLst>
            </a:custGeom>
            <a:solidFill>
              <a:srgbClr val="52C4F9"/>
            </a:solidFill>
            <a:ln>
              <a:noFill/>
            </a:ln>
            <a:extLst>
              <a:ext uri="{91240B29-F687-4F45-9708-019B960494DF}">
                <a14:hiddenLine xmlns:a14="http://schemas.microsoft.com/office/drawing/2010/main" w="0">
                  <a:solidFill>
                    <a:srgbClr val="000000"/>
                  </a:solidFill>
                  <a:miter lim="800000"/>
                  <a:headEnd/>
                  <a:tailEnd/>
                </a14:hiddenLine>
              </a:ext>
            </a:extLst>
          </p:spPr>
          <p:txBody>
            <a:bodyPr/>
            <a:lstStyle/>
            <a:p>
              <a:endParaRPr lang="zh-CN" altLang="zh-CN" b="1">
                <a:solidFill>
                  <a:srgbClr val="C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263" name="TextBox 36"/>
            <p:cNvSpPr>
              <a:spLocks noChangeArrowheads="1"/>
            </p:cNvSpPr>
            <p:nvPr/>
          </p:nvSpPr>
          <p:spPr bwMode="auto">
            <a:xfrm>
              <a:off x="260727" y="4368"/>
              <a:ext cx="100540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a:spAutoFit/>
            </a:bodyPr>
            <a:lstStyle/>
            <a:p>
              <a:r>
                <a:rPr lang="zh-CN" altLang="en-US" sz="16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职位名称</a:t>
              </a:r>
              <a:endParaRPr lang="zh-CN" altLang="en-US"/>
            </a:p>
          </p:txBody>
        </p:sp>
      </p:grpSp>
      <p:grpSp>
        <p:nvGrpSpPr>
          <p:cNvPr id="10264" name="组合 39"/>
          <p:cNvGrpSpPr/>
          <p:nvPr/>
        </p:nvGrpSpPr>
        <p:grpSpPr bwMode="auto">
          <a:xfrm>
            <a:off x="4371975" y="4424363"/>
            <a:ext cx="1487488" cy="363537"/>
            <a:chOff x="0" y="0"/>
            <a:chExt cx="1487487" cy="363538"/>
          </a:xfrm>
        </p:grpSpPr>
        <p:sp>
          <p:nvSpPr>
            <p:cNvPr id="10265" name="Freeform 6"/>
            <p:cNvSpPr>
              <a:spLocks noChangeArrowheads="1"/>
            </p:cNvSpPr>
            <p:nvPr/>
          </p:nvSpPr>
          <p:spPr bwMode="auto">
            <a:xfrm>
              <a:off x="0" y="0"/>
              <a:ext cx="1487487" cy="363538"/>
            </a:xfrm>
            <a:custGeom>
              <a:avLst/>
              <a:gdLst>
                <a:gd name="T0" fmla="*/ 8 w 156"/>
                <a:gd name="T1" fmla="*/ 0 h 38"/>
                <a:gd name="T2" fmla="*/ 148 w 156"/>
                <a:gd name="T3" fmla="*/ 0 h 38"/>
                <a:gd name="T4" fmla="*/ 156 w 156"/>
                <a:gd name="T5" fmla="*/ 19 h 38"/>
                <a:gd name="T6" fmla="*/ 148 w 156"/>
                <a:gd name="T7" fmla="*/ 38 h 38"/>
                <a:gd name="T8" fmla="*/ 8 w 156"/>
                <a:gd name="T9" fmla="*/ 38 h 38"/>
                <a:gd name="T10" fmla="*/ 0 w 156"/>
                <a:gd name="T11" fmla="*/ 19 h 38"/>
                <a:gd name="T12" fmla="*/ 8 w 156"/>
                <a:gd name="T13" fmla="*/ 0 h 38"/>
                <a:gd name="T14" fmla="*/ 0 60000 65536"/>
                <a:gd name="T15" fmla="*/ 0 60000 65536"/>
                <a:gd name="T16" fmla="*/ 0 60000 65536"/>
                <a:gd name="T17" fmla="*/ 0 60000 65536"/>
                <a:gd name="T18" fmla="*/ 0 60000 65536"/>
                <a:gd name="T19" fmla="*/ 0 60000 65536"/>
                <a:gd name="T20" fmla="*/ 0 60000 65536"/>
                <a:gd name="T21" fmla="*/ 0 w 156"/>
                <a:gd name="T22" fmla="*/ 0 h 38"/>
                <a:gd name="T23" fmla="*/ 156 w 156"/>
                <a:gd name="T24" fmla="*/ 38 h 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6" h="38">
                  <a:moveTo>
                    <a:pt x="8" y="0"/>
                  </a:moveTo>
                  <a:lnTo>
                    <a:pt x="148" y="0"/>
                  </a:lnTo>
                  <a:lnTo>
                    <a:pt x="156" y="19"/>
                  </a:lnTo>
                  <a:lnTo>
                    <a:pt x="148" y="38"/>
                  </a:lnTo>
                  <a:lnTo>
                    <a:pt x="8" y="38"/>
                  </a:lnTo>
                  <a:lnTo>
                    <a:pt x="0" y="19"/>
                  </a:lnTo>
                  <a:lnTo>
                    <a:pt x="8" y="0"/>
                  </a:lnTo>
                </a:path>
              </a:pathLst>
            </a:custGeom>
            <a:solidFill>
              <a:srgbClr val="52C4F9"/>
            </a:solidFill>
            <a:ln>
              <a:noFill/>
            </a:ln>
            <a:extLst>
              <a:ext uri="{91240B29-F687-4F45-9708-019B960494DF}">
                <a14:hiddenLine xmlns:a14="http://schemas.microsoft.com/office/drawing/2010/main" w="0">
                  <a:solidFill>
                    <a:srgbClr val="000000"/>
                  </a:solidFill>
                  <a:miter lim="800000"/>
                  <a:headEnd/>
                  <a:tailEnd/>
                </a14:hiddenLine>
              </a:ext>
            </a:extLst>
          </p:spPr>
          <p:txBody>
            <a:bodyPr/>
            <a:lstStyle/>
            <a:p>
              <a:endParaRPr lang="zh-CN" altLang="zh-CN" b="1">
                <a:solidFill>
                  <a:srgbClr val="C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266" name="Freeform 7"/>
            <p:cNvSpPr>
              <a:spLocks noChangeArrowheads="1"/>
            </p:cNvSpPr>
            <p:nvPr/>
          </p:nvSpPr>
          <p:spPr bwMode="auto">
            <a:xfrm>
              <a:off x="38100" y="19050"/>
              <a:ext cx="1419224" cy="315913"/>
            </a:xfrm>
            <a:custGeom>
              <a:avLst/>
              <a:gdLst>
                <a:gd name="T0" fmla="*/ 7 w 149"/>
                <a:gd name="T1" fmla="*/ 0 h 33"/>
                <a:gd name="T2" fmla="*/ 141 w 149"/>
                <a:gd name="T3" fmla="*/ 0 h 33"/>
                <a:gd name="T4" fmla="*/ 149 w 149"/>
                <a:gd name="T5" fmla="*/ 17 h 33"/>
                <a:gd name="T6" fmla="*/ 141 w 149"/>
                <a:gd name="T7" fmla="*/ 33 h 33"/>
                <a:gd name="T8" fmla="*/ 7 w 149"/>
                <a:gd name="T9" fmla="*/ 33 h 33"/>
                <a:gd name="T10" fmla="*/ 0 w 149"/>
                <a:gd name="T11" fmla="*/ 17 h 33"/>
                <a:gd name="T12" fmla="*/ 7 w 149"/>
                <a:gd name="T13" fmla="*/ 0 h 33"/>
                <a:gd name="T14" fmla="*/ 0 60000 65536"/>
                <a:gd name="T15" fmla="*/ 0 60000 65536"/>
                <a:gd name="T16" fmla="*/ 0 60000 65536"/>
                <a:gd name="T17" fmla="*/ 0 60000 65536"/>
                <a:gd name="T18" fmla="*/ 0 60000 65536"/>
                <a:gd name="T19" fmla="*/ 0 60000 65536"/>
                <a:gd name="T20" fmla="*/ 0 60000 65536"/>
                <a:gd name="T21" fmla="*/ 0 w 149"/>
                <a:gd name="T22" fmla="*/ 0 h 33"/>
                <a:gd name="T23" fmla="*/ 149 w 149"/>
                <a:gd name="T24" fmla="*/ 33 h 3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9" h="33">
                  <a:moveTo>
                    <a:pt x="7" y="0"/>
                  </a:moveTo>
                  <a:lnTo>
                    <a:pt x="141" y="0"/>
                  </a:lnTo>
                  <a:lnTo>
                    <a:pt x="149" y="17"/>
                  </a:lnTo>
                  <a:lnTo>
                    <a:pt x="141" y="33"/>
                  </a:lnTo>
                  <a:lnTo>
                    <a:pt x="7" y="33"/>
                  </a:lnTo>
                  <a:lnTo>
                    <a:pt x="0" y="17"/>
                  </a:lnTo>
                  <a:lnTo>
                    <a:pt x="7" y="0"/>
                  </a:lnTo>
                </a:path>
              </a:pathLst>
            </a:custGeom>
            <a:solidFill>
              <a:srgbClr val="52C4F9"/>
            </a:solidFill>
            <a:ln>
              <a:noFill/>
            </a:ln>
            <a:extLst>
              <a:ext uri="{91240B29-F687-4F45-9708-019B960494DF}">
                <a14:hiddenLine xmlns:a14="http://schemas.microsoft.com/office/drawing/2010/main" w="0">
                  <a:solidFill>
                    <a:srgbClr val="000000"/>
                  </a:solidFill>
                  <a:miter lim="800000"/>
                  <a:headEnd/>
                  <a:tailEnd/>
                </a14:hiddenLine>
              </a:ext>
            </a:extLst>
          </p:spPr>
          <p:txBody>
            <a:bodyPr/>
            <a:lstStyle/>
            <a:p>
              <a:endParaRPr lang="zh-CN" altLang="zh-CN" b="1">
                <a:solidFill>
                  <a:srgbClr val="C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267" name="TextBox 40"/>
            <p:cNvSpPr>
              <a:spLocks noChangeArrowheads="1"/>
            </p:cNvSpPr>
            <p:nvPr/>
          </p:nvSpPr>
          <p:spPr bwMode="auto">
            <a:xfrm>
              <a:off x="260727" y="4368"/>
              <a:ext cx="1005403" cy="338554"/>
            </a:xfrm>
            <a:prstGeom prst="rect">
              <a:avLst/>
            </a:prstGeom>
            <a:solidFill>
              <a:srgbClr val="52C4F9"/>
            </a:solidFill>
            <a:ln>
              <a:noFill/>
            </a:ln>
            <a:extLst>
              <a:ext uri="{91240B29-F687-4F45-9708-019B960494DF}">
                <a14:hiddenLine xmlns:a14="http://schemas.microsoft.com/office/drawing/2010/main" w="0">
                  <a:solidFill>
                    <a:srgbClr val="000000"/>
                  </a:solidFill>
                  <a:miter lim="800000"/>
                  <a:headEnd/>
                  <a:tailEnd/>
                </a14:hiddenLine>
              </a:ext>
            </a:extLst>
          </p:spPr>
          <p:txBody>
            <a:bodyPr/>
            <a:lstStyle/>
            <a:p>
              <a:r>
                <a:rPr lang="zh-CN" altLang="en-US" sz="16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职位名称</a:t>
              </a:r>
              <a:endParaRPr lang="zh-CN" altLang="en-US"/>
            </a:p>
          </p:txBody>
        </p:sp>
      </p:grpSp>
      <p:grpSp>
        <p:nvGrpSpPr>
          <p:cNvPr id="10268" name="组合 43"/>
          <p:cNvGrpSpPr/>
          <p:nvPr/>
        </p:nvGrpSpPr>
        <p:grpSpPr bwMode="auto">
          <a:xfrm>
            <a:off x="7205663" y="4443413"/>
            <a:ext cx="1487487" cy="363537"/>
            <a:chOff x="0" y="0"/>
            <a:chExt cx="1487487" cy="363538"/>
          </a:xfrm>
        </p:grpSpPr>
        <p:sp>
          <p:nvSpPr>
            <p:cNvPr id="10269" name="Freeform 6"/>
            <p:cNvSpPr>
              <a:spLocks noChangeArrowheads="1"/>
            </p:cNvSpPr>
            <p:nvPr/>
          </p:nvSpPr>
          <p:spPr bwMode="auto">
            <a:xfrm>
              <a:off x="0" y="0"/>
              <a:ext cx="1487487" cy="363538"/>
            </a:xfrm>
            <a:custGeom>
              <a:avLst/>
              <a:gdLst>
                <a:gd name="T0" fmla="*/ 8 w 156"/>
                <a:gd name="T1" fmla="*/ 0 h 38"/>
                <a:gd name="T2" fmla="*/ 148 w 156"/>
                <a:gd name="T3" fmla="*/ 0 h 38"/>
                <a:gd name="T4" fmla="*/ 156 w 156"/>
                <a:gd name="T5" fmla="*/ 19 h 38"/>
                <a:gd name="T6" fmla="*/ 148 w 156"/>
                <a:gd name="T7" fmla="*/ 38 h 38"/>
                <a:gd name="T8" fmla="*/ 8 w 156"/>
                <a:gd name="T9" fmla="*/ 38 h 38"/>
                <a:gd name="T10" fmla="*/ 0 w 156"/>
                <a:gd name="T11" fmla="*/ 19 h 38"/>
                <a:gd name="T12" fmla="*/ 8 w 156"/>
                <a:gd name="T13" fmla="*/ 0 h 38"/>
                <a:gd name="T14" fmla="*/ 0 60000 65536"/>
                <a:gd name="T15" fmla="*/ 0 60000 65536"/>
                <a:gd name="T16" fmla="*/ 0 60000 65536"/>
                <a:gd name="T17" fmla="*/ 0 60000 65536"/>
                <a:gd name="T18" fmla="*/ 0 60000 65536"/>
                <a:gd name="T19" fmla="*/ 0 60000 65536"/>
                <a:gd name="T20" fmla="*/ 0 60000 65536"/>
                <a:gd name="T21" fmla="*/ 0 w 156"/>
                <a:gd name="T22" fmla="*/ 0 h 38"/>
                <a:gd name="T23" fmla="*/ 156 w 156"/>
                <a:gd name="T24" fmla="*/ 38 h 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6" h="38">
                  <a:moveTo>
                    <a:pt x="8" y="0"/>
                  </a:moveTo>
                  <a:lnTo>
                    <a:pt x="148" y="0"/>
                  </a:lnTo>
                  <a:lnTo>
                    <a:pt x="156" y="19"/>
                  </a:lnTo>
                  <a:lnTo>
                    <a:pt x="148" y="38"/>
                  </a:lnTo>
                  <a:lnTo>
                    <a:pt x="8" y="38"/>
                  </a:lnTo>
                  <a:lnTo>
                    <a:pt x="0" y="19"/>
                  </a:lnTo>
                  <a:lnTo>
                    <a:pt x="8" y="0"/>
                  </a:lnTo>
                </a:path>
              </a:pathLst>
            </a:custGeom>
            <a:solidFill>
              <a:srgbClr val="52C4F9"/>
            </a:solidFill>
            <a:ln>
              <a:noFill/>
            </a:ln>
            <a:extLst>
              <a:ext uri="{91240B29-F687-4F45-9708-019B960494DF}">
                <a14:hiddenLine xmlns:a14="http://schemas.microsoft.com/office/drawing/2010/main" w="0">
                  <a:solidFill>
                    <a:srgbClr val="000000"/>
                  </a:solidFill>
                  <a:miter lim="800000"/>
                  <a:headEnd/>
                  <a:tailEnd/>
                </a14:hiddenLine>
              </a:ext>
            </a:extLst>
          </p:spPr>
          <p:txBody>
            <a:bodyPr/>
            <a:lstStyle/>
            <a:p>
              <a:endParaRPr lang="zh-CN" altLang="zh-CN" b="1">
                <a:solidFill>
                  <a:srgbClr val="C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270" name="Freeform 7"/>
            <p:cNvSpPr>
              <a:spLocks noChangeArrowheads="1"/>
            </p:cNvSpPr>
            <p:nvPr/>
          </p:nvSpPr>
          <p:spPr bwMode="auto">
            <a:xfrm>
              <a:off x="38100" y="19050"/>
              <a:ext cx="1419224" cy="315913"/>
            </a:xfrm>
            <a:custGeom>
              <a:avLst/>
              <a:gdLst>
                <a:gd name="T0" fmla="*/ 7 w 149"/>
                <a:gd name="T1" fmla="*/ 0 h 33"/>
                <a:gd name="T2" fmla="*/ 141 w 149"/>
                <a:gd name="T3" fmla="*/ 0 h 33"/>
                <a:gd name="T4" fmla="*/ 149 w 149"/>
                <a:gd name="T5" fmla="*/ 17 h 33"/>
                <a:gd name="T6" fmla="*/ 141 w 149"/>
                <a:gd name="T7" fmla="*/ 33 h 33"/>
                <a:gd name="T8" fmla="*/ 7 w 149"/>
                <a:gd name="T9" fmla="*/ 33 h 33"/>
                <a:gd name="T10" fmla="*/ 0 w 149"/>
                <a:gd name="T11" fmla="*/ 17 h 33"/>
                <a:gd name="T12" fmla="*/ 7 w 149"/>
                <a:gd name="T13" fmla="*/ 0 h 33"/>
                <a:gd name="T14" fmla="*/ 0 60000 65536"/>
                <a:gd name="T15" fmla="*/ 0 60000 65536"/>
                <a:gd name="T16" fmla="*/ 0 60000 65536"/>
                <a:gd name="T17" fmla="*/ 0 60000 65536"/>
                <a:gd name="T18" fmla="*/ 0 60000 65536"/>
                <a:gd name="T19" fmla="*/ 0 60000 65536"/>
                <a:gd name="T20" fmla="*/ 0 60000 65536"/>
                <a:gd name="T21" fmla="*/ 0 w 149"/>
                <a:gd name="T22" fmla="*/ 0 h 33"/>
                <a:gd name="T23" fmla="*/ 149 w 149"/>
                <a:gd name="T24" fmla="*/ 33 h 3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9" h="33">
                  <a:moveTo>
                    <a:pt x="7" y="0"/>
                  </a:moveTo>
                  <a:lnTo>
                    <a:pt x="141" y="0"/>
                  </a:lnTo>
                  <a:lnTo>
                    <a:pt x="149" y="17"/>
                  </a:lnTo>
                  <a:lnTo>
                    <a:pt x="141" y="33"/>
                  </a:lnTo>
                  <a:lnTo>
                    <a:pt x="7" y="33"/>
                  </a:lnTo>
                  <a:lnTo>
                    <a:pt x="0" y="17"/>
                  </a:lnTo>
                  <a:lnTo>
                    <a:pt x="7" y="0"/>
                  </a:lnTo>
                </a:path>
              </a:pathLst>
            </a:custGeom>
            <a:solidFill>
              <a:srgbClr val="52C4F9"/>
            </a:solidFill>
            <a:ln>
              <a:noFill/>
            </a:ln>
            <a:extLst>
              <a:ext uri="{91240B29-F687-4F45-9708-019B960494DF}">
                <a14:hiddenLine xmlns:a14="http://schemas.microsoft.com/office/drawing/2010/main" w="0">
                  <a:solidFill>
                    <a:srgbClr val="000000"/>
                  </a:solidFill>
                  <a:miter lim="800000"/>
                  <a:headEnd/>
                  <a:tailEnd/>
                </a14:hiddenLine>
              </a:ext>
            </a:extLst>
          </p:spPr>
          <p:txBody>
            <a:bodyPr/>
            <a:lstStyle/>
            <a:p>
              <a:endParaRPr lang="zh-CN" altLang="zh-CN" b="1">
                <a:solidFill>
                  <a:srgbClr val="C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271" name="TextBox 44"/>
            <p:cNvSpPr>
              <a:spLocks noChangeArrowheads="1"/>
            </p:cNvSpPr>
            <p:nvPr/>
          </p:nvSpPr>
          <p:spPr bwMode="auto">
            <a:xfrm>
              <a:off x="260727" y="4368"/>
              <a:ext cx="1005403" cy="338554"/>
            </a:xfrm>
            <a:prstGeom prst="rect">
              <a:avLst/>
            </a:prstGeom>
            <a:solidFill>
              <a:srgbClr val="52C4F9"/>
            </a:solidFill>
            <a:ln>
              <a:noFill/>
            </a:ln>
            <a:extLst>
              <a:ext uri="{91240B29-F687-4F45-9708-019B960494DF}">
                <a14:hiddenLine xmlns:a14="http://schemas.microsoft.com/office/drawing/2010/main" w="0">
                  <a:solidFill>
                    <a:srgbClr val="000000"/>
                  </a:solidFill>
                  <a:miter lim="800000"/>
                  <a:headEnd/>
                  <a:tailEnd/>
                </a14:hiddenLine>
              </a:ext>
            </a:extLst>
          </p:spPr>
          <p:txBody>
            <a:bodyPr/>
            <a:lstStyle/>
            <a:p>
              <a:r>
                <a:rPr lang="zh-CN" altLang="en-US" sz="16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职位名称</a:t>
              </a:r>
              <a:endParaRPr lang="zh-CN" altLang="en-US"/>
            </a:p>
          </p:txBody>
        </p:sp>
      </p:grpSp>
      <p:grpSp>
        <p:nvGrpSpPr>
          <p:cNvPr id="10272" name="组合 47"/>
          <p:cNvGrpSpPr/>
          <p:nvPr/>
        </p:nvGrpSpPr>
        <p:grpSpPr bwMode="auto">
          <a:xfrm>
            <a:off x="9988550" y="4445000"/>
            <a:ext cx="1487488" cy="363538"/>
            <a:chOff x="0" y="0"/>
            <a:chExt cx="1487487" cy="363538"/>
          </a:xfrm>
        </p:grpSpPr>
        <p:sp>
          <p:nvSpPr>
            <p:cNvPr id="10273" name="Freeform 6"/>
            <p:cNvSpPr>
              <a:spLocks noChangeArrowheads="1"/>
            </p:cNvSpPr>
            <p:nvPr/>
          </p:nvSpPr>
          <p:spPr bwMode="auto">
            <a:xfrm>
              <a:off x="0" y="0"/>
              <a:ext cx="1487487" cy="363538"/>
            </a:xfrm>
            <a:custGeom>
              <a:avLst/>
              <a:gdLst>
                <a:gd name="T0" fmla="*/ 8 w 156"/>
                <a:gd name="T1" fmla="*/ 0 h 38"/>
                <a:gd name="T2" fmla="*/ 148 w 156"/>
                <a:gd name="T3" fmla="*/ 0 h 38"/>
                <a:gd name="T4" fmla="*/ 156 w 156"/>
                <a:gd name="T5" fmla="*/ 19 h 38"/>
                <a:gd name="T6" fmla="*/ 148 w 156"/>
                <a:gd name="T7" fmla="*/ 38 h 38"/>
                <a:gd name="T8" fmla="*/ 8 w 156"/>
                <a:gd name="T9" fmla="*/ 38 h 38"/>
                <a:gd name="T10" fmla="*/ 0 w 156"/>
                <a:gd name="T11" fmla="*/ 19 h 38"/>
                <a:gd name="T12" fmla="*/ 8 w 156"/>
                <a:gd name="T13" fmla="*/ 0 h 38"/>
                <a:gd name="T14" fmla="*/ 0 60000 65536"/>
                <a:gd name="T15" fmla="*/ 0 60000 65536"/>
                <a:gd name="T16" fmla="*/ 0 60000 65536"/>
                <a:gd name="T17" fmla="*/ 0 60000 65536"/>
                <a:gd name="T18" fmla="*/ 0 60000 65536"/>
                <a:gd name="T19" fmla="*/ 0 60000 65536"/>
                <a:gd name="T20" fmla="*/ 0 60000 65536"/>
                <a:gd name="T21" fmla="*/ 0 w 156"/>
                <a:gd name="T22" fmla="*/ 0 h 38"/>
                <a:gd name="T23" fmla="*/ 156 w 156"/>
                <a:gd name="T24" fmla="*/ 38 h 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6" h="38">
                  <a:moveTo>
                    <a:pt x="8" y="0"/>
                  </a:moveTo>
                  <a:lnTo>
                    <a:pt x="148" y="0"/>
                  </a:lnTo>
                  <a:lnTo>
                    <a:pt x="156" y="19"/>
                  </a:lnTo>
                  <a:lnTo>
                    <a:pt x="148" y="38"/>
                  </a:lnTo>
                  <a:lnTo>
                    <a:pt x="8" y="38"/>
                  </a:lnTo>
                  <a:lnTo>
                    <a:pt x="0" y="19"/>
                  </a:lnTo>
                  <a:lnTo>
                    <a:pt x="8" y="0"/>
                  </a:lnTo>
                </a:path>
              </a:pathLst>
            </a:custGeom>
            <a:solidFill>
              <a:srgbClr val="52C4F9"/>
            </a:solidFill>
            <a:ln>
              <a:noFill/>
            </a:ln>
            <a:extLst>
              <a:ext uri="{91240B29-F687-4F45-9708-019B960494DF}">
                <a14:hiddenLine xmlns:a14="http://schemas.microsoft.com/office/drawing/2010/main" w="0">
                  <a:solidFill>
                    <a:srgbClr val="000000"/>
                  </a:solidFill>
                  <a:miter lim="800000"/>
                  <a:headEnd/>
                  <a:tailEnd/>
                </a14:hiddenLine>
              </a:ext>
            </a:extLst>
          </p:spPr>
          <p:txBody>
            <a:bodyPr/>
            <a:lstStyle/>
            <a:p>
              <a:endParaRPr lang="zh-CN" altLang="zh-CN" b="1">
                <a:solidFill>
                  <a:srgbClr val="C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274" name="Freeform 7"/>
            <p:cNvSpPr>
              <a:spLocks noChangeArrowheads="1"/>
            </p:cNvSpPr>
            <p:nvPr/>
          </p:nvSpPr>
          <p:spPr bwMode="auto">
            <a:xfrm>
              <a:off x="38100" y="19050"/>
              <a:ext cx="1419224" cy="315913"/>
            </a:xfrm>
            <a:custGeom>
              <a:avLst/>
              <a:gdLst>
                <a:gd name="T0" fmla="*/ 7 w 149"/>
                <a:gd name="T1" fmla="*/ 0 h 33"/>
                <a:gd name="T2" fmla="*/ 141 w 149"/>
                <a:gd name="T3" fmla="*/ 0 h 33"/>
                <a:gd name="T4" fmla="*/ 149 w 149"/>
                <a:gd name="T5" fmla="*/ 17 h 33"/>
                <a:gd name="T6" fmla="*/ 141 w 149"/>
                <a:gd name="T7" fmla="*/ 33 h 33"/>
                <a:gd name="T8" fmla="*/ 7 w 149"/>
                <a:gd name="T9" fmla="*/ 33 h 33"/>
                <a:gd name="T10" fmla="*/ 0 w 149"/>
                <a:gd name="T11" fmla="*/ 17 h 33"/>
                <a:gd name="T12" fmla="*/ 7 w 149"/>
                <a:gd name="T13" fmla="*/ 0 h 33"/>
                <a:gd name="T14" fmla="*/ 0 60000 65536"/>
                <a:gd name="T15" fmla="*/ 0 60000 65536"/>
                <a:gd name="T16" fmla="*/ 0 60000 65536"/>
                <a:gd name="T17" fmla="*/ 0 60000 65536"/>
                <a:gd name="T18" fmla="*/ 0 60000 65536"/>
                <a:gd name="T19" fmla="*/ 0 60000 65536"/>
                <a:gd name="T20" fmla="*/ 0 60000 65536"/>
                <a:gd name="T21" fmla="*/ 0 w 149"/>
                <a:gd name="T22" fmla="*/ 0 h 33"/>
                <a:gd name="T23" fmla="*/ 149 w 149"/>
                <a:gd name="T24" fmla="*/ 33 h 3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9" h="33">
                  <a:moveTo>
                    <a:pt x="7" y="0"/>
                  </a:moveTo>
                  <a:lnTo>
                    <a:pt x="141" y="0"/>
                  </a:lnTo>
                  <a:lnTo>
                    <a:pt x="149" y="17"/>
                  </a:lnTo>
                  <a:lnTo>
                    <a:pt x="141" y="33"/>
                  </a:lnTo>
                  <a:lnTo>
                    <a:pt x="7" y="33"/>
                  </a:lnTo>
                  <a:lnTo>
                    <a:pt x="0" y="17"/>
                  </a:lnTo>
                  <a:lnTo>
                    <a:pt x="7" y="0"/>
                  </a:lnTo>
                </a:path>
              </a:pathLst>
            </a:custGeom>
            <a:solidFill>
              <a:srgbClr val="52C4F9"/>
            </a:solidFill>
            <a:ln>
              <a:noFill/>
            </a:ln>
            <a:extLst>
              <a:ext uri="{91240B29-F687-4F45-9708-019B960494DF}">
                <a14:hiddenLine xmlns:a14="http://schemas.microsoft.com/office/drawing/2010/main" w="0">
                  <a:solidFill>
                    <a:srgbClr val="000000"/>
                  </a:solidFill>
                  <a:miter lim="800000"/>
                  <a:headEnd/>
                  <a:tailEnd/>
                </a14:hiddenLine>
              </a:ext>
            </a:extLst>
          </p:spPr>
          <p:txBody>
            <a:bodyPr/>
            <a:lstStyle/>
            <a:p>
              <a:endParaRPr lang="zh-CN" altLang="zh-CN" b="1">
                <a:solidFill>
                  <a:srgbClr val="C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275" name="TextBox 48"/>
            <p:cNvSpPr>
              <a:spLocks noChangeArrowheads="1"/>
            </p:cNvSpPr>
            <p:nvPr/>
          </p:nvSpPr>
          <p:spPr bwMode="auto">
            <a:xfrm>
              <a:off x="260727" y="4368"/>
              <a:ext cx="1005403" cy="338554"/>
            </a:xfrm>
            <a:prstGeom prst="rect">
              <a:avLst/>
            </a:prstGeom>
            <a:solidFill>
              <a:srgbClr val="52C4F9"/>
            </a:solidFill>
            <a:ln>
              <a:noFill/>
            </a:ln>
            <a:extLst>
              <a:ext uri="{91240B29-F687-4F45-9708-019B960494DF}">
                <a14:hiddenLine xmlns:a14="http://schemas.microsoft.com/office/drawing/2010/main" w="0">
                  <a:solidFill>
                    <a:srgbClr val="000000"/>
                  </a:solidFill>
                  <a:miter lim="800000"/>
                  <a:headEnd/>
                  <a:tailEnd/>
                </a14:hiddenLine>
              </a:ext>
            </a:extLst>
          </p:spPr>
          <p:txBody>
            <a:bodyPr/>
            <a:lstStyle/>
            <a:p>
              <a:r>
                <a:rPr lang="zh-CN" altLang="en-US" sz="16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职位名称</a:t>
              </a:r>
              <a:endParaRPr lang="zh-CN" altLang="en-US"/>
            </a:p>
          </p:txBody>
        </p:sp>
      </p:grpSp>
    </p:spTree>
  </p:cSld>
  <p:clrMapOvr>
    <a:masterClrMapping/>
  </p:clrMapOvr>
  <mc:AlternateContent xmlns:mc="http://schemas.openxmlformats.org/markup-compatibility/2006">
    <mc:Choice xmlns:p14="http://schemas.microsoft.com/office/powerpoint/2010/main" Requires="p14">
      <p:transition spd="slow" p14:dur="1600" advTm="6000">
        <p14:gallery dir="l"/>
      </p:transition>
    </mc:Choice>
    <mc:Fallback>
      <p:transition spd="slow" advTm="6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0242">
                                            <p:txEl>
                                              <p:pRg st="0" end="0"/>
                                            </p:txEl>
                                          </p:spTgt>
                                        </p:tgtEl>
                                        <p:attrNameLst>
                                          <p:attrName>style.visibility</p:attrName>
                                        </p:attrNameLst>
                                      </p:cBhvr>
                                      <p:to>
                                        <p:strVal val="visible"/>
                                      </p:to>
                                    </p:set>
                                    <p:animEffect>
                                      <p:cBhvr>
                                        <p:cTn id="7" dur="500"/>
                                        <p:tgtEl>
                                          <p:spTgt spid="10242">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243"/>
                                        </p:tgtEl>
                                        <p:attrNameLst>
                                          <p:attrName>style.visibility</p:attrName>
                                        </p:attrNameLst>
                                      </p:cBhvr>
                                      <p:to>
                                        <p:strVal val="visible"/>
                                      </p:to>
                                    </p:set>
                                    <p:animEffect>
                                      <p:cBhvr>
                                        <p:cTn id="11" dur="500"/>
                                        <p:tgtEl>
                                          <p:spTgt spid="10243"/>
                                        </p:tgtEl>
                                      </p:cBhvr>
                                    </p:animEffect>
                                  </p:childTnLst>
                                </p:cTn>
                              </p:par>
                            </p:childTnLst>
                          </p:cTn>
                        </p:par>
                        <p:par>
                          <p:cTn id="12" fill="hold">
                            <p:stCondLst>
                              <p:cond delay="1000"/>
                            </p:stCondLst>
                            <p:childTnLst>
                              <p:par>
                                <p:cTn id="13" presetID="52" presetClass="entr" presetSubtype="0" fill="hold" grpId="0" nodeType="afterEffect">
                                  <p:stCondLst>
                                    <p:cond delay="0"/>
                                  </p:stCondLst>
                                  <p:childTnLst>
                                    <p:set>
                                      <p:cBhvr>
                                        <p:cTn id="14" dur="1" fill="hold">
                                          <p:stCondLst>
                                            <p:cond delay="0"/>
                                          </p:stCondLst>
                                        </p:cTn>
                                        <p:tgtEl>
                                          <p:spTgt spid="10252"/>
                                        </p:tgtEl>
                                        <p:attrNameLst>
                                          <p:attrName>style.visibility</p:attrName>
                                        </p:attrNameLst>
                                      </p:cBhvr>
                                      <p:to>
                                        <p:strVal val="visible"/>
                                      </p:to>
                                    </p:set>
                                    <p:animScale>
                                      <p:cBhvr>
                                        <p:cTn id="15" dur="1000" decel="50000" fill="hold">
                                          <p:stCondLst>
                                            <p:cond delay="0"/>
                                          </p:stCondLst>
                                        </p:cTn>
                                        <p:tgtEl>
                                          <p:spTgt spid="1025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16" dur="1000" decel="50000" fill="hold">
                                          <p:stCondLst>
                                            <p:cond delay="0"/>
                                          </p:stCondLst>
                                        </p:cTn>
                                        <p:tgtEl>
                                          <p:spTgt spid="10252"/>
                                        </p:tgtEl>
                                        <p:attrNameLst>
                                          <p:attrName>ppt_x</p:attrName>
                                          <p:attrName>ppt_y</p:attrName>
                                        </p:attrNameLst>
                                      </p:cBhvr>
                                      <p:rCtr x="0" y="0"/>
                                    </p:animMotion>
                                    <p:animEffect>
                                      <p:cBhvr>
                                        <p:cTn id="17" dur="1000"/>
                                        <p:tgtEl>
                                          <p:spTgt spid="10252"/>
                                        </p:tgtEl>
                                      </p:cBhvr>
                                    </p:animEffect>
                                  </p:childTnLst>
                                </p:cTn>
                              </p:par>
                              <p:par>
                                <p:cTn id="18" presetID="52" presetClass="entr" presetSubtype="0" fill="hold" grpId="0" nodeType="withEffect">
                                  <p:stCondLst>
                                    <p:cond delay="0"/>
                                  </p:stCondLst>
                                  <p:childTnLst>
                                    <p:set>
                                      <p:cBhvr>
                                        <p:cTn id="19" dur="1" fill="hold">
                                          <p:stCondLst>
                                            <p:cond delay="0"/>
                                          </p:stCondLst>
                                        </p:cTn>
                                        <p:tgtEl>
                                          <p:spTgt spid="10253"/>
                                        </p:tgtEl>
                                        <p:attrNameLst>
                                          <p:attrName>style.visibility</p:attrName>
                                        </p:attrNameLst>
                                      </p:cBhvr>
                                      <p:to>
                                        <p:strVal val="visible"/>
                                      </p:to>
                                    </p:set>
                                    <p:animScale>
                                      <p:cBhvr>
                                        <p:cTn id="20" dur="1000" decel="50000" fill="hold">
                                          <p:stCondLst>
                                            <p:cond delay="0"/>
                                          </p:stCondLst>
                                        </p:cTn>
                                        <p:tgtEl>
                                          <p:spTgt spid="1025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21" dur="1000" decel="50000" fill="hold">
                                          <p:stCondLst>
                                            <p:cond delay="0"/>
                                          </p:stCondLst>
                                        </p:cTn>
                                        <p:tgtEl>
                                          <p:spTgt spid="10253"/>
                                        </p:tgtEl>
                                        <p:attrNameLst>
                                          <p:attrName>ppt_x</p:attrName>
                                          <p:attrName>ppt_y</p:attrName>
                                        </p:attrNameLst>
                                      </p:cBhvr>
                                      <p:rCtr x="0" y="0"/>
                                    </p:animMotion>
                                    <p:animEffect>
                                      <p:cBhvr>
                                        <p:cTn id="22" dur="1000"/>
                                        <p:tgtEl>
                                          <p:spTgt spid="10253"/>
                                        </p:tgtEl>
                                      </p:cBhvr>
                                    </p:animEffect>
                                  </p:childTnLst>
                                </p:cTn>
                              </p:par>
                              <p:par>
                                <p:cTn id="23" presetID="52" presetClass="entr" presetSubtype="0" fill="hold" grpId="0" nodeType="withEffect">
                                  <p:stCondLst>
                                    <p:cond delay="200"/>
                                  </p:stCondLst>
                                  <p:childTnLst>
                                    <p:set>
                                      <p:cBhvr>
                                        <p:cTn id="24" dur="1" fill="hold">
                                          <p:stCondLst>
                                            <p:cond delay="0"/>
                                          </p:stCondLst>
                                        </p:cTn>
                                        <p:tgtEl>
                                          <p:spTgt spid="10254"/>
                                        </p:tgtEl>
                                        <p:attrNameLst>
                                          <p:attrName>style.visibility</p:attrName>
                                        </p:attrNameLst>
                                      </p:cBhvr>
                                      <p:to>
                                        <p:strVal val="visible"/>
                                      </p:to>
                                    </p:set>
                                    <p:animScale>
                                      <p:cBhvr>
                                        <p:cTn id="25" dur="1000" decel="50000" fill="hold">
                                          <p:stCondLst>
                                            <p:cond delay="0"/>
                                          </p:stCondLst>
                                        </p:cTn>
                                        <p:tgtEl>
                                          <p:spTgt spid="1025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26" dur="1000" decel="50000" fill="hold">
                                          <p:stCondLst>
                                            <p:cond delay="0"/>
                                          </p:stCondLst>
                                        </p:cTn>
                                        <p:tgtEl>
                                          <p:spTgt spid="10254"/>
                                        </p:tgtEl>
                                        <p:attrNameLst>
                                          <p:attrName>ppt_x</p:attrName>
                                          <p:attrName>ppt_y</p:attrName>
                                        </p:attrNameLst>
                                      </p:cBhvr>
                                      <p:rCtr x="0" y="0"/>
                                    </p:animMotion>
                                    <p:animEffect>
                                      <p:cBhvr>
                                        <p:cTn id="27" dur="1000"/>
                                        <p:tgtEl>
                                          <p:spTgt spid="10254"/>
                                        </p:tgtEl>
                                      </p:cBhvr>
                                    </p:animEffect>
                                  </p:childTnLst>
                                </p:cTn>
                              </p:par>
                              <p:par>
                                <p:cTn id="28" presetID="52" presetClass="entr" presetSubtype="0" fill="hold" grpId="0" nodeType="withEffect">
                                  <p:stCondLst>
                                    <p:cond delay="200"/>
                                  </p:stCondLst>
                                  <p:childTnLst>
                                    <p:set>
                                      <p:cBhvr>
                                        <p:cTn id="29" dur="1" fill="hold">
                                          <p:stCondLst>
                                            <p:cond delay="0"/>
                                          </p:stCondLst>
                                        </p:cTn>
                                        <p:tgtEl>
                                          <p:spTgt spid="10255"/>
                                        </p:tgtEl>
                                        <p:attrNameLst>
                                          <p:attrName>style.visibility</p:attrName>
                                        </p:attrNameLst>
                                      </p:cBhvr>
                                      <p:to>
                                        <p:strVal val="visible"/>
                                      </p:to>
                                    </p:set>
                                    <p:animScale>
                                      <p:cBhvr>
                                        <p:cTn id="30" dur="1000" decel="50000" fill="hold">
                                          <p:stCondLst>
                                            <p:cond delay="0"/>
                                          </p:stCondLst>
                                        </p:cTn>
                                        <p:tgtEl>
                                          <p:spTgt spid="1025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31" dur="1000" decel="50000" fill="hold">
                                          <p:stCondLst>
                                            <p:cond delay="0"/>
                                          </p:stCondLst>
                                        </p:cTn>
                                        <p:tgtEl>
                                          <p:spTgt spid="10255"/>
                                        </p:tgtEl>
                                        <p:attrNameLst>
                                          <p:attrName>ppt_x</p:attrName>
                                          <p:attrName>ppt_y</p:attrName>
                                        </p:attrNameLst>
                                      </p:cBhvr>
                                      <p:rCtr x="0" y="0"/>
                                    </p:animMotion>
                                    <p:animEffect>
                                      <p:cBhvr>
                                        <p:cTn id="32" dur="1000"/>
                                        <p:tgtEl>
                                          <p:spTgt spid="10255"/>
                                        </p:tgtEl>
                                      </p:cBhvr>
                                    </p:animEffect>
                                  </p:childTnLst>
                                </p:cTn>
                              </p:par>
                              <p:par>
                                <p:cTn id="33" presetID="52" presetClass="entr" presetSubtype="0" fill="hold" grpId="0" nodeType="withEffect">
                                  <p:stCondLst>
                                    <p:cond delay="400"/>
                                  </p:stCondLst>
                                  <p:childTnLst>
                                    <p:set>
                                      <p:cBhvr>
                                        <p:cTn id="34" dur="1" fill="hold">
                                          <p:stCondLst>
                                            <p:cond delay="0"/>
                                          </p:stCondLst>
                                        </p:cTn>
                                        <p:tgtEl>
                                          <p:spTgt spid="10256"/>
                                        </p:tgtEl>
                                        <p:attrNameLst>
                                          <p:attrName>style.visibility</p:attrName>
                                        </p:attrNameLst>
                                      </p:cBhvr>
                                      <p:to>
                                        <p:strVal val="visible"/>
                                      </p:to>
                                    </p:set>
                                    <p:animScale>
                                      <p:cBhvr>
                                        <p:cTn id="35" dur="1000" decel="50000" fill="hold">
                                          <p:stCondLst>
                                            <p:cond delay="0"/>
                                          </p:stCondLst>
                                        </p:cTn>
                                        <p:tgtEl>
                                          <p:spTgt spid="1025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36" dur="1000" decel="50000" fill="hold">
                                          <p:stCondLst>
                                            <p:cond delay="0"/>
                                          </p:stCondLst>
                                        </p:cTn>
                                        <p:tgtEl>
                                          <p:spTgt spid="10256"/>
                                        </p:tgtEl>
                                        <p:attrNameLst>
                                          <p:attrName>ppt_x</p:attrName>
                                          <p:attrName>ppt_y</p:attrName>
                                        </p:attrNameLst>
                                      </p:cBhvr>
                                      <p:rCtr x="0" y="0"/>
                                    </p:animMotion>
                                    <p:animEffect>
                                      <p:cBhvr>
                                        <p:cTn id="37" dur="1000"/>
                                        <p:tgtEl>
                                          <p:spTgt spid="10256"/>
                                        </p:tgtEl>
                                      </p:cBhvr>
                                    </p:animEffect>
                                  </p:childTnLst>
                                </p:cTn>
                              </p:par>
                              <p:par>
                                <p:cTn id="38" presetID="52" presetClass="entr" presetSubtype="0" fill="hold" grpId="0" nodeType="withEffect">
                                  <p:stCondLst>
                                    <p:cond delay="400"/>
                                  </p:stCondLst>
                                  <p:childTnLst>
                                    <p:set>
                                      <p:cBhvr>
                                        <p:cTn id="39" dur="1" fill="hold">
                                          <p:stCondLst>
                                            <p:cond delay="0"/>
                                          </p:stCondLst>
                                        </p:cTn>
                                        <p:tgtEl>
                                          <p:spTgt spid="10257"/>
                                        </p:tgtEl>
                                        <p:attrNameLst>
                                          <p:attrName>style.visibility</p:attrName>
                                        </p:attrNameLst>
                                      </p:cBhvr>
                                      <p:to>
                                        <p:strVal val="visible"/>
                                      </p:to>
                                    </p:set>
                                    <p:animScale>
                                      <p:cBhvr>
                                        <p:cTn id="40" dur="1000" decel="50000" fill="hold">
                                          <p:stCondLst>
                                            <p:cond delay="0"/>
                                          </p:stCondLst>
                                        </p:cTn>
                                        <p:tgtEl>
                                          <p:spTgt spid="1025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41" dur="1000" decel="50000" fill="hold">
                                          <p:stCondLst>
                                            <p:cond delay="0"/>
                                          </p:stCondLst>
                                        </p:cTn>
                                        <p:tgtEl>
                                          <p:spTgt spid="10257"/>
                                        </p:tgtEl>
                                        <p:attrNameLst>
                                          <p:attrName>ppt_x</p:attrName>
                                          <p:attrName>ppt_y</p:attrName>
                                        </p:attrNameLst>
                                      </p:cBhvr>
                                      <p:rCtr x="0" y="0"/>
                                    </p:animMotion>
                                    <p:animEffect>
                                      <p:cBhvr>
                                        <p:cTn id="42" dur="1000"/>
                                        <p:tgtEl>
                                          <p:spTgt spid="10257"/>
                                        </p:tgtEl>
                                      </p:cBhvr>
                                    </p:animEffect>
                                  </p:childTnLst>
                                </p:cTn>
                              </p:par>
                              <p:par>
                                <p:cTn id="43" presetID="52" presetClass="entr" presetSubtype="0" fill="hold" grpId="0" nodeType="withEffect">
                                  <p:stCondLst>
                                    <p:cond delay="400"/>
                                  </p:stCondLst>
                                  <p:childTnLst>
                                    <p:set>
                                      <p:cBhvr>
                                        <p:cTn id="44" dur="1" fill="hold">
                                          <p:stCondLst>
                                            <p:cond delay="0"/>
                                          </p:stCondLst>
                                        </p:cTn>
                                        <p:tgtEl>
                                          <p:spTgt spid="10258"/>
                                        </p:tgtEl>
                                        <p:attrNameLst>
                                          <p:attrName>style.visibility</p:attrName>
                                        </p:attrNameLst>
                                      </p:cBhvr>
                                      <p:to>
                                        <p:strVal val="visible"/>
                                      </p:to>
                                    </p:set>
                                    <p:animScale>
                                      <p:cBhvr>
                                        <p:cTn id="45" dur="1000" decel="50000" fill="hold">
                                          <p:stCondLst>
                                            <p:cond delay="0"/>
                                          </p:stCondLst>
                                        </p:cTn>
                                        <p:tgtEl>
                                          <p:spTgt spid="1025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46" dur="1000" decel="50000" fill="hold">
                                          <p:stCondLst>
                                            <p:cond delay="0"/>
                                          </p:stCondLst>
                                        </p:cTn>
                                        <p:tgtEl>
                                          <p:spTgt spid="10258"/>
                                        </p:tgtEl>
                                        <p:attrNameLst>
                                          <p:attrName>ppt_x</p:attrName>
                                          <p:attrName>ppt_y</p:attrName>
                                        </p:attrNameLst>
                                      </p:cBhvr>
                                      <p:rCtr x="0" y="0"/>
                                    </p:animMotion>
                                    <p:animEffect>
                                      <p:cBhvr>
                                        <p:cTn id="47" dur="1000"/>
                                        <p:tgtEl>
                                          <p:spTgt spid="10258"/>
                                        </p:tgtEl>
                                      </p:cBhvr>
                                    </p:animEffect>
                                  </p:childTnLst>
                                </p:cTn>
                              </p:par>
                              <p:par>
                                <p:cTn id="48" presetID="52" presetClass="entr" presetSubtype="0" fill="hold" grpId="0" nodeType="withEffect">
                                  <p:stCondLst>
                                    <p:cond delay="400"/>
                                  </p:stCondLst>
                                  <p:childTnLst>
                                    <p:set>
                                      <p:cBhvr>
                                        <p:cTn id="49" dur="1" fill="hold">
                                          <p:stCondLst>
                                            <p:cond delay="0"/>
                                          </p:stCondLst>
                                        </p:cTn>
                                        <p:tgtEl>
                                          <p:spTgt spid="10259"/>
                                        </p:tgtEl>
                                        <p:attrNameLst>
                                          <p:attrName>style.visibility</p:attrName>
                                        </p:attrNameLst>
                                      </p:cBhvr>
                                      <p:to>
                                        <p:strVal val="visible"/>
                                      </p:to>
                                    </p:set>
                                    <p:animScale>
                                      <p:cBhvr>
                                        <p:cTn id="50" dur="1000" decel="50000" fill="hold">
                                          <p:stCondLst>
                                            <p:cond delay="0"/>
                                          </p:stCondLst>
                                        </p:cTn>
                                        <p:tgtEl>
                                          <p:spTgt spid="1025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51" dur="1000" decel="50000" fill="hold">
                                          <p:stCondLst>
                                            <p:cond delay="0"/>
                                          </p:stCondLst>
                                        </p:cTn>
                                        <p:tgtEl>
                                          <p:spTgt spid="10259"/>
                                        </p:tgtEl>
                                        <p:attrNameLst>
                                          <p:attrName>ppt_x</p:attrName>
                                          <p:attrName>ppt_y</p:attrName>
                                        </p:attrNameLst>
                                      </p:cBhvr>
                                      <p:rCtr x="0" y="0"/>
                                    </p:animMotion>
                                    <p:animEffect>
                                      <p:cBhvr>
                                        <p:cTn id="52" dur="1000"/>
                                        <p:tgtEl>
                                          <p:spTgt spid="10259"/>
                                        </p:tgtEl>
                                      </p:cBhvr>
                                    </p:animEffect>
                                  </p:childTnLst>
                                </p:cTn>
                              </p:par>
                            </p:childTnLst>
                          </p:cTn>
                        </p:par>
                        <p:par>
                          <p:cTn id="53" fill="hold">
                            <p:stCondLst>
                              <p:cond delay="2000"/>
                            </p:stCondLst>
                            <p:childTnLst>
                              <p:par>
                                <p:cTn id="54" presetID="10" presetClass="entr" presetSubtype="0" fill="hold" nodeType="afterEffect">
                                  <p:stCondLst>
                                    <p:cond delay="0"/>
                                  </p:stCondLst>
                                  <p:childTnLst>
                                    <p:set>
                                      <p:cBhvr>
                                        <p:cTn id="55" dur="1" fill="hold">
                                          <p:stCondLst>
                                            <p:cond delay="0"/>
                                          </p:stCondLst>
                                        </p:cTn>
                                        <p:tgtEl>
                                          <p:spTgt spid="10260"/>
                                        </p:tgtEl>
                                        <p:attrNameLst>
                                          <p:attrName>style.visibility</p:attrName>
                                        </p:attrNameLst>
                                      </p:cBhvr>
                                      <p:to>
                                        <p:strVal val="visible"/>
                                      </p:to>
                                    </p:set>
                                    <p:animEffect>
                                      <p:cBhvr>
                                        <p:cTn id="56" dur="500"/>
                                        <p:tgtEl>
                                          <p:spTgt spid="10260"/>
                                        </p:tgtEl>
                                      </p:cBhvr>
                                    </p:animEffect>
                                  </p:childTnLst>
                                </p:cTn>
                              </p:par>
                              <p:par>
                                <p:cTn id="57" presetID="10" presetClass="entr" presetSubtype="0" fill="hold" nodeType="withEffect">
                                  <p:stCondLst>
                                    <p:cond delay="0"/>
                                  </p:stCondLst>
                                  <p:childTnLst>
                                    <p:set>
                                      <p:cBhvr>
                                        <p:cTn id="58" dur="1" fill="hold">
                                          <p:stCondLst>
                                            <p:cond delay="0"/>
                                          </p:stCondLst>
                                        </p:cTn>
                                        <p:tgtEl>
                                          <p:spTgt spid="10264"/>
                                        </p:tgtEl>
                                        <p:attrNameLst>
                                          <p:attrName>style.visibility</p:attrName>
                                        </p:attrNameLst>
                                      </p:cBhvr>
                                      <p:to>
                                        <p:strVal val="visible"/>
                                      </p:to>
                                    </p:set>
                                    <p:animEffect>
                                      <p:cBhvr>
                                        <p:cTn id="59" dur="500"/>
                                        <p:tgtEl>
                                          <p:spTgt spid="10264"/>
                                        </p:tgtEl>
                                      </p:cBhvr>
                                    </p:animEffect>
                                  </p:childTnLst>
                                </p:cTn>
                              </p:par>
                              <p:par>
                                <p:cTn id="60" presetID="10" presetClass="entr" presetSubtype="0" fill="hold" nodeType="withEffect">
                                  <p:stCondLst>
                                    <p:cond delay="0"/>
                                  </p:stCondLst>
                                  <p:childTnLst>
                                    <p:set>
                                      <p:cBhvr>
                                        <p:cTn id="61" dur="1" fill="hold">
                                          <p:stCondLst>
                                            <p:cond delay="0"/>
                                          </p:stCondLst>
                                        </p:cTn>
                                        <p:tgtEl>
                                          <p:spTgt spid="10268"/>
                                        </p:tgtEl>
                                        <p:attrNameLst>
                                          <p:attrName>style.visibility</p:attrName>
                                        </p:attrNameLst>
                                      </p:cBhvr>
                                      <p:to>
                                        <p:strVal val="visible"/>
                                      </p:to>
                                    </p:set>
                                    <p:animEffect>
                                      <p:cBhvr>
                                        <p:cTn id="62" dur="500"/>
                                        <p:tgtEl>
                                          <p:spTgt spid="10268"/>
                                        </p:tgtEl>
                                      </p:cBhvr>
                                    </p:animEffect>
                                  </p:childTnLst>
                                </p:cTn>
                              </p:par>
                              <p:par>
                                <p:cTn id="63" presetID="10" presetClass="entr" presetSubtype="0" fill="hold" nodeType="withEffect">
                                  <p:stCondLst>
                                    <p:cond delay="0"/>
                                  </p:stCondLst>
                                  <p:childTnLst>
                                    <p:set>
                                      <p:cBhvr>
                                        <p:cTn id="64" dur="1" fill="hold">
                                          <p:stCondLst>
                                            <p:cond delay="0"/>
                                          </p:stCondLst>
                                        </p:cTn>
                                        <p:tgtEl>
                                          <p:spTgt spid="10272"/>
                                        </p:tgtEl>
                                        <p:attrNameLst>
                                          <p:attrName>style.visibility</p:attrName>
                                        </p:attrNameLst>
                                      </p:cBhvr>
                                      <p:to>
                                        <p:strVal val="visible"/>
                                      </p:to>
                                    </p:set>
                                    <p:animEffect>
                                      <p:cBhvr>
                                        <p:cTn id="65" dur="500"/>
                                        <p:tgtEl>
                                          <p:spTgt spid="10272"/>
                                        </p:tgtEl>
                                      </p:cBhvr>
                                    </p:animEffect>
                                  </p:childTnLst>
                                </p:cTn>
                              </p:par>
                              <p:par>
                                <p:cTn id="66" presetID="12" presetClass="entr" presetSubtype="4" fill="hold" grpId="0" nodeType="withEffect">
                                  <p:stCondLst>
                                    <p:cond delay="0"/>
                                  </p:stCondLst>
                                  <p:childTnLst>
                                    <p:set>
                                      <p:cBhvr>
                                        <p:cTn id="67" dur="1" fill="hold">
                                          <p:stCondLst>
                                            <p:cond delay="0"/>
                                          </p:stCondLst>
                                        </p:cTn>
                                        <p:tgtEl>
                                          <p:spTgt spid="10248"/>
                                        </p:tgtEl>
                                        <p:attrNameLst>
                                          <p:attrName>style.visibility</p:attrName>
                                        </p:attrNameLst>
                                      </p:cBhvr>
                                      <p:to>
                                        <p:strVal val="visible"/>
                                      </p:to>
                                    </p:set>
                                    <p:anim calcmode="lin" valueType="num">
                                      <p:cBhvr>
                                        <p:cTn id="68" dur="500"/>
                                        <p:tgtEl>
                                          <p:spTgt spid="10248"/>
                                        </p:tgtEl>
                                        <p:attrNameLst>
                                          <p:attrName>ppt_y</p:attrName>
                                        </p:attrNameLst>
                                      </p:cBhvr>
                                      <p:tavLst>
                                        <p:tav tm="0">
                                          <p:val>
                                            <p:strVal val="#ppt_y+#ppt_h*1.125000"/>
                                          </p:val>
                                        </p:tav>
                                        <p:tav tm="100000">
                                          <p:val>
                                            <p:strVal val="#ppt_y"/>
                                          </p:val>
                                        </p:tav>
                                      </p:tavLst>
                                    </p:anim>
                                    <p:animEffect>
                                      <p:cBhvr>
                                        <p:cTn id="69" dur="500"/>
                                        <p:tgtEl>
                                          <p:spTgt spid="10248"/>
                                        </p:tgtEl>
                                      </p:cBhvr>
                                    </p:animEffect>
                                  </p:childTnLst>
                                </p:cTn>
                              </p:par>
                              <p:par>
                                <p:cTn id="70" presetID="12" presetClass="entr" presetSubtype="4" fill="hold" grpId="0" nodeType="withEffect">
                                  <p:stCondLst>
                                    <p:cond delay="100"/>
                                  </p:stCondLst>
                                  <p:childTnLst>
                                    <p:set>
                                      <p:cBhvr>
                                        <p:cTn id="71" dur="1" fill="hold">
                                          <p:stCondLst>
                                            <p:cond delay="0"/>
                                          </p:stCondLst>
                                        </p:cTn>
                                        <p:tgtEl>
                                          <p:spTgt spid="10249"/>
                                        </p:tgtEl>
                                        <p:attrNameLst>
                                          <p:attrName>style.visibility</p:attrName>
                                        </p:attrNameLst>
                                      </p:cBhvr>
                                      <p:to>
                                        <p:strVal val="visible"/>
                                      </p:to>
                                    </p:set>
                                    <p:anim calcmode="lin" valueType="num">
                                      <p:cBhvr>
                                        <p:cTn id="72" dur="500"/>
                                        <p:tgtEl>
                                          <p:spTgt spid="10249"/>
                                        </p:tgtEl>
                                        <p:attrNameLst>
                                          <p:attrName>ppt_y</p:attrName>
                                        </p:attrNameLst>
                                      </p:cBhvr>
                                      <p:tavLst>
                                        <p:tav tm="0">
                                          <p:val>
                                            <p:strVal val="#ppt_y+#ppt_h*1.125000"/>
                                          </p:val>
                                        </p:tav>
                                        <p:tav tm="100000">
                                          <p:val>
                                            <p:strVal val="#ppt_y"/>
                                          </p:val>
                                        </p:tav>
                                      </p:tavLst>
                                    </p:anim>
                                    <p:animEffect>
                                      <p:cBhvr>
                                        <p:cTn id="73" dur="500"/>
                                        <p:tgtEl>
                                          <p:spTgt spid="10249"/>
                                        </p:tgtEl>
                                      </p:cBhvr>
                                    </p:animEffect>
                                  </p:childTnLst>
                                </p:cTn>
                              </p:par>
                              <p:par>
                                <p:cTn id="74" presetID="12" presetClass="entr" presetSubtype="4" fill="hold" grpId="0" nodeType="withEffect">
                                  <p:stCondLst>
                                    <p:cond delay="200"/>
                                  </p:stCondLst>
                                  <p:childTnLst>
                                    <p:set>
                                      <p:cBhvr>
                                        <p:cTn id="75" dur="1" fill="hold">
                                          <p:stCondLst>
                                            <p:cond delay="0"/>
                                          </p:stCondLst>
                                        </p:cTn>
                                        <p:tgtEl>
                                          <p:spTgt spid="10250"/>
                                        </p:tgtEl>
                                        <p:attrNameLst>
                                          <p:attrName>style.visibility</p:attrName>
                                        </p:attrNameLst>
                                      </p:cBhvr>
                                      <p:to>
                                        <p:strVal val="visible"/>
                                      </p:to>
                                    </p:set>
                                    <p:anim calcmode="lin" valueType="num">
                                      <p:cBhvr>
                                        <p:cTn id="76" dur="500"/>
                                        <p:tgtEl>
                                          <p:spTgt spid="10250"/>
                                        </p:tgtEl>
                                        <p:attrNameLst>
                                          <p:attrName>ppt_y</p:attrName>
                                        </p:attrNameLst>
                                      </p:cBhvr>
                                      <p:tavLst>
                                        <p:tav tm="0">
                                          <p:val>
                                            <p:strVal val="#ppt_y+#ppt_h*1.125000"/>
                                          </p:val>
                                        </p:tav>
                                        <p:tav tm="100000">
                                          <p:val>
                                            <p:strVal val="#ppt_y"/>
                                          </p:val>
                                        </p:tav>
                                      </p:tavLst>
                                    </p:anim>
                                    <p:animEffect>
                                      <p:cBhvr>
                                        <p:cTn id="77" dur="500"/>
                                        <p:tgtEl>
                                          <p:spTgt spid="10250"/>
                                        </p:tgtEl>
                                      </p:cBhvr>
                                    </p:animEffect>
                                  </p:childTnLst>
                                </p:cTn>
                              </p:par>
                              <p:par>
                                <p:cTn id="78" presetID="12" presetClass="entr" presetSubtype="4" fill="hold" grpId="0" nodeType="withEffect">
                                  <p:stCondLst>
                                    <p:cond delay="300"/>
                                  </p:stCondLst>
                                  <p:childTnLst>
                                    <p:set>
                                      <p:cBhvr>
                                        <p:cTn id="79" dur="1" fill="hold">
                                          <p:stCondLst>
                                            <p:cond delay="0"/>
                                          </p:stCondLst>
                                        </p:cTn>
                                        <p:tgtEl>
                                          <p:spTgt spid="10251"/>
                                        </p:tgtEl>
                                        <p:attrNameLst>
                                          <p:attrName>style.visibility</p:attrName>
                                        </p:attrNameLst>
                                      </p:cBhvr>
                                      <p:to>
                                        <p:strVal val="visible"/>
                                      </p:to>
                                    </p:set>
                                    <p:anim calcmode="lin" valueType="num">
                                      <p:cBhvr>
                                        <p:cTn id="80" dur="500"/>
                                        <p:tgtEl>
                                          <p:spTgt spid="10251"/>
                                        </p:tgtEl>
                                        <p:attrNameLst>
                                          <p:attrName>ppt_y</p:attrName>
                                        </p:attrNameLst>
                                      </p:cBhvr>
                                      <p:tavLst>
                                        <p:tav tm="0">
                                          <p:val>
                                            <p:strVal val="#ppt_y+#ppt_h*1.125000"/>
                                          </p:val>
                                        </p:tav>
                                        <p:tav tm="100000">
                                          <p:val>
                                            <p:strVal val="#ppt_y"/>
                                          </p:val>
                                        </p:tav>
                                      </p:tavLst>
                                    </p:anim>
                                    <p:animEffect>
                                      <p:cBhvr>
                                        <p:cTn id="81" dur="500"/>
                                        <p:tgtEl>
                                          <p:spTgt spid="10251"/>
                                        </p:tgtEl>
                                      </p:cBhvr>
                                    </p:animEffect>
                                  </p:childTnLst>
                                </p:cTn>
                              </p:par>
                              <p:par>
                                <p:cTn id="82" presetID="12" presetClass="entr" presetSubtype="1" fill="hold" grpId="0" nodeType="withEffect">
                                  <p:stCondLst>
                                    <p:cond delay="100"/>
                                  </p:stCondLst>
                                  <p:childTnLst>
                                    <p:set>
                                      <p:cBhvr>
                                        <p:cTn id="83" dur="1" fill="hold">
                                          <p:stCondLst>
                                            <p:cond delay="0"/>
                                          </p:stCondLst>
                                        </p:cTn>
                                        <p:tgtEl>
                                          <p:spTgt spid="10244"/>
                                        </p:tgtEl>
                                        <p:attrNameLst>
                                          <p:attrName>style.visibility</p:attrName>
                                        </p:attrNameLst>
                                      </p:cBhvr>
                                      <p:to>
                                        <p:strVal val="visible"/>
                                      </p:to>
                                    </p:set>
                                    <p:anim calcmode="lin" valueType="num">
                                      <p:cBhvr>
                                        <p:cTn id="84" dur="500"/>
                                        <p:tgtEl>
                                          <p:spTgt spid="10244"/>
                                        </p:tgtEl>
                                        <p:attrNameLst>
                                          <p:attrName>ppt_y</p:attrName>
                                        </p:attrNameLst>
                                      </p:cBhvr>
                                      <p:tavLst>
                                        <p:tav tm="0">
                                          <p:val>
                                            <p:strVal val="#ppt_y-#ppt_h*1.125000"/>
                                          </p:val>
                                        </p:tav>
                                        <p:tav tm="100000">
                                          <p:val>
                                            <p:strVal val="#ppt_y"/>
                                          </p:val>
                                        </p:tav>
                                      </p:tavLst>
                                    </p:anim>
                                    <p:animEffect>
                                      <p:cBhvr>
                                        <p:cTn id="85" dur="500"/>
                                        <p:tgtEl>
                                          <p:spTgt spid="10244"/>
                                        </p:tgtEl>
                                      </p:cBhvr>
                                    </p:animEffect>
                                  </p:childTnLst>
                                </p:cTn>
                              </p:par>
                              <p:par>
                                <p:cTn id="86" presetID="12" presetClass="entr" presetSubtype="1" fill="hold" grpId="0" nodeType="withEffect">
                                  <p:stCondLst>
                                    <p:cond delay="300"/>
                                  </p:stCondLst>
                                  <p:childTnLst>
                                    <p:set>
                                      <p:cBhvr>
                                        <p:cTn id="87" dur="1" fill="hold">
                                          <p:stCondLst>
                                            <p:cond delay="0"/>
                                          </p:stCondLst>
                                        </p:cTn>
                                        <p:tgtEl>
                                          <p:spTgt spid="10245"/>
                                        </p:tgtEl>
                                        <p:attrNameLst>
                                          <p:attrName>style.visibility</p:attrName>
                                        </p:attrNameLst>
                                      </p:cBhvr>
                                      <p:to>
                                        <p:strVal val="visible"/>
                                      </p:to>
                                    </p:set>
                                    <p:anim calcmode="lin" valueType="num">
                                      <p:cBhvr>
                                        <p:cTn id="88" dur="500"/>
                                        <p:tgtEl>
                                          <p:spTgt spid="10245"/>
                                        </p:tgtEl>
                                        <p:attrNameLst>
                                          <p:attrName>ppt_y</p:attrName>
                                        </p:attrNameLst>
                                      </p:cBhvr>
                                      <p:tavLst>
                                        <p:tav tm="0">
                                          <p:val>
                                            <p:strVal val="#ppt_y-#ppt_h*1.125000"/>
                                          </p:val>
                                        </p:tav>
                                        <p:tav tm="100000">
                                          <p:val>
                                            <p:strVal val="#ppt_y"/>
                                          </p:val>
                                        </p:tav>
                                      </p:tavLst>
                                    </p:anim>
                                    <p:animEffect>
                                      <p:cBhvr>
                                        <p:cTn id="89" dur="500"/>
                                        <p:tgtEl>
                                          <p:spTgt spid="10245"/>
                                        </p:tgtEl>
                                      </p:cBhvr>
                                    </p:animEffect>
                                  </p:childTnLst>
                                </p:cTn>
                              </p:par>
                              <p:par>
                                <p:cTn id="90" presetID="12" presetClass="entr" presetSubtype="1" fill="hold" grpId="0" nodeType="withEffect">
                                  <p:stCondLst>
                                    <p:cond delay="500"/>
                                  </p:stCondLst>
                                  <p:childTnLst>
                                    <p:set>
                                      <p:cBhvr>
                                        <p:cTn id="91" dur="1" fill="hold">
                                          <p:stCondLst>
                                            <p:cond delay="0"/>
                                          </p:stCondLst>
                                        </p:cTn>
                                        <p:tgtEl>
                                          <p:spTgt spid="10246"/>
                                        </p:tgtEl>
                                        <p:attrNameLst>
                                          <p:attrName>style.visibility</p:attrName>
                                        </p:attrNameLst>
                                      </p:cBhvr>
                                      <p:to>
                                        <p:strVal val="visible"/>
                                      </p:to>
                                    </p:set>
                                    <p:anim calcmode="lin" valueType="num">
                                      <p:cBhvr>
                                        <p:cTn id="92" dur="500"/>
                                        <p:tgtEl>
                                          <p:spTgt spid="10246"/>
                                        </p:tgtEl>
                                        <p:attrNameLst>
                                          <p:attrName>ppt_y</p:attrName>
                                        </p:attrNameLst>
                                      </p:cBhvr>
                                      <p:tavLst>
                                        <p:tav tm="0">
                                          <p:val>
                                            <p:strVal val="#ppt_y-#ppt_h*1.125000"/>
                                          </p:val>
                                        </p:tav>
                                        <p:tav tm="100000">
                                          <p:val>
                                            <p:strVal val="#ppt_y"/>
                                          </p:val>
                                        </p:tav>
                                      </p:tavLst>
                                    </p:anim>
                                    <p:animEffect>
                                      <p:cBhvr>
                                        <p:cTn id="93" dur="500"/>
                                        <p:tgtEl>
                                          <p:spTgt spid="10246"/>
                                        </p:tgtEl>
                                      </p:cBhvr>
                                    </p:animEffect>
                                  </p:childTnLst>
                                </p:cTn>
                              </p:par>
                              <p:par>
                                <p:cTn id="94" presetID="12" presetClass="entr" presetSubtype="1" fill="hold" grpId="0" nodeType="withEffect">
                                  <p:stCondLst>
                                    <p:cond delay="700"/>
                                  </p:stCondLst>
                                  <p:childTnLst>
                                    <p:set>
                                      <p:cBhvr>
                                        <p:cTn id="95" dur="1" fill="hold">
                                          <p:stCondLst>
                                            <p:cond delay="0"/>
                                          </p:stCondLst>
                                        </p:cTn>
                                        <p:tgtEl>
                                          <p:spTgt spid="10247"/>
                                        </p:tgtEl>
                                        <p:attrNameLst>
                                          <p:attrName>style.visibility</p:attrName>
                                        </p:attrNameLst>
                                      </p:cBhvr>
                                      <p:to>
                                        <p:strVal val="visible"/>
                                      </p:to>
                                    </p:set>
                                    <p:anim calcmode="lin" valueType="num">
                                      <p:cBhvr>
                                        <p:cTn id="96" dur="500"/>
                                        <p:tgtEl>
                                          <p:spTgt spid="10247"/>
                                        </p:tgtEl>
                                        <p:attrNameLst>
                                          <p:attrName>ppt_y</p:attrName>
                                        </p:attrNameLst>
                                      </p:cBhvr>
                                      <p:tavLst>
                                        <p:tav tm="0">
                                          <p:val>
                                            <p:strVal val="#ppt_y-#ppt_h*1.125000"/>
                                          </p:val>
                                        </p:tav>
                                        <p:tav tm="100000">
                                          <p:val>
                                            <p:strVal val="#ppt_y"/>
                                          </p:val>
                                        </p:tav>
                                      </p:tavLst>
                                    </p:anim>
                                    <p:animEffect>
                                      <p:cBhvr>
                                        <p:cTn id="97" dur="500"/>
                                        <p:tgtEl>
                                          <p:spTgt spid="102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bldLvl="0" autoUpdateAnimBg="0" build="p"/>
      <p:bldP spid="10243" grpId="0" bldLvl="0" animBg="1" autoUpdateAnimBg="0"/>
      <p:bldP spid="10244" grpId="0" bldLvl="0" autoUpdateAnimBg="0"/>
      <p:bldP spid="10245" grpId="0" bldLvl="0" autoUpdateAnimBg="0"/>
      <p:bldP spid="10246" grpId="0" bldLvl="0" autoUpdateAnimBg="0"/>
      <p:bldP spid="10247" grpId="0" bldLvl="0" autoUpdateAnimBg="0"/>
      <p:bldP spid="10248" grpId="0" bldLvl="0" autoUpdateAnimBg="0"/>
      <p:bldP spid="10249" grpId="0" bldLvl="0" autoUpdateAnimBg="0"/>
      <p:bldP spid="10250" grpId="0" bldLvl="0" autoUpdateAnimBg="0"/>
      <p:bldP spid="10251" grpId="0" bldLvl="0" autoUpdateAnimBg="0"/>
      <p:bldP spid="10252" grpId="0" bldLvl="0" animBg="1" autoUpdateAnimBg="0"/>
      <p:bldP spid="10253" grpId="0" bldLvl="0" animBg="1" autoUpdateAnimBg="0"/>
      <p:bldP spid="10254" grpId="0" bldLvl="0" animBg="1" autoUpdateAnimBg="0"/>
      <p:bldP spid="10255" grpId="0" bldLvl="0" animBg="1" autoUpdateAnimBg="0"/>
      <p:bldP spid="10256" grpId="0" bldLvl="0" animBg="1" autoUpdateAnimBg="0"/>
      <p:bldP spid="10257" grpId="0" bldLvl="0" animBg="1" autoUpdateAnimBg="0"/>
      <p:bldP spid="10258" grpId="0" bldLvl="0" animBg="1" autoUpdateAnimBg="0"/>
      <p:bldP spid="10259" grpId="0" bldLvl="0" animBg="1"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矩形 1"/>
          <p:cNvSpPr>
            <a:spLocks noChangeArrowheads="1"/>
          </p:cNvSpPr>
          <p:nvPr/>
        </p:nvSpPr>
        <p:spPr bwMode="auto">
          <a:xfrm>
            <a:off x="0" y="0"/>
            <a:ext cx="12858750" cy="3687763"/>
          </a:xfrm>
          <a:prstGeom prst="rect">
            <a:avLst/>
          </a:prstGeom>
          <a:blipFill dpi="0" rotWithShape="1">
            <a:blip r:embed="rId1"/>
            <a:srcRect/>
            <a:stretch>
              <a:fillRect/>
            </a:stretch>
          </a:blipFill>
          <a:ln>
            <a:noFill/>
          </a:ln>
          <a:extLst>
            <a:ext uri="{91240B29-F687-4F45-9708-019B960494DF}">
              <a14:hiddenLine xmlns:a14="http://schemas.microsoft.com/office/drawing/2010/main" w="9525">
                <a:solidFill>
                  <a:srgbClr val="000000"/>
                </a:solidFill>
                <a:bevel/>
              </a14:hiddenLine>
            </a:ext>
          </a:extLst>
        </p:spPr>
        <p:txBody>
          <a:bodyPr anchor="ctr"/>
          <a:lstStyle/>
          <a:p>
            <a:pPr algn="ctr"/>
            <a:endParaRPr lang="zh-CN" altLang="zh-CN">
              <a:solidFill>
                <a:srgbClr val="FFFFFF"/>
              </a:solidFill>
              <a:sym typeface="Calibri" panose="020F0502020204030204" pitchFamily="34" charset="0"/>
            </a:endParaRPr>
          </a:p>
        </p:txBody>
      </p:sp>
      <p:sp>
        <p:nvSpPr>
          <p:cNvPr id="11267" name="椭圆 52"/>
          <p:cNvSpPr>
            <a:spLocks noChangeArrowheads="1"/>
          </p:cNvSpPr>
          <p:nvPr/>
        </p:nvSpPr>
        <p:spPr bwMode="auto">
          <a:xfrm>
            <a:off x="5116513" y="2090738"/>
            <a:ext cx="2624137" cy="2624137"/>
          </a:xfrm>
          <a:prstGeom prst="ellipse">
            <a:avLst/>
          </a:prstGeom>
          <a:gradFill rotWithShape="1">
            <a:gsLst>
              <a:gs pos="0">
                <a:srgbClr val="EFFAFF"/>
              </a:gs>
              <a:gs pos="73999">
                <a:srgbClr val="7DD2FA"/>
              </a:gs>
              <a:gs pos="82999">
                <a:srgbClr val="7DD2FA"/>
              </a:gs>
              <a:gs pos="100000">
                <a:srgbClr val="A8E1FC"/>
              </a:gs>
            </a:gsLst>
            <a:lin ang="5400000" scaled="1"/>
          </a:gradFill>
          <a:ln w="12700" cap="flat" cmpd="sng">
            <a:noFill/>
            <a:miter lim="800000"/>
          </a:ln>
        </p:spPr>
        <p:txBody>
          <a:bodyPr lIns="96435" tIns="48218" rIns="96435" bIns="48218" anchor="ctr"/>
          <a:lstStyle/>
          <a:p>
            <a:pPr algn="ctr"/>
            <a:r>
              <a:rPr lang="en-US" sz="13800" b="1">
                <a:solidFill>
                  <a:srgbClr val="969696"/>
                </a:solidFill>
                <a:latin typeface="Agency FB" panose="020B0503020202020204" pitchFamily="34" charset="0"/>
                <a:ea typeface="微软雅黑" panose="020B0503020204020204" pitchFamily="34" charset="-122"/>
                <a:sym typeface="Agency FB" panose="020B0503020202020204" pitchFamily="34" charset="0"/>
              </a:rPr>
              <a:t>02</a:t>
            </a:r>
            <a:endParaRPr lang="zh-CN" altLang="en-US" sz="13800" b="1">
              <a:solidFill>
                <a:srgbClr val="969696"/>
              </a:solidFill>
              <a:latin typeface="Agency FB" panose="020B0503020202020204" pitchFamily="34" charset="0"/>
              <a:ea typeface="微软雅黑" panose="020B0503020204020204" pitchFamily="34" charset="-122"/>
              <a:sym typeface="Agency FB" panose="020B0503020202020204" pitchFamily="34" charset="0"/>
            </a:endParaRPr>
          </a:p>
        </p:txBody>
      </p:sp>
      <p:sp>
        <p:nvSpPr>
          <p:cNvPr id="11268" name="TextBox 2"/>
          <p:cNvSpPr>
            <a:spLocks noChangeArrowheads="1"/>
          </p:cNvSpPr>
          <p:nvPr/>
        </p:nvSpPr>
        <p:spPr bwMode="auto">
          <a:xfrm>
            <a:off x="4067175" y="4705350"/>
            <a:ext cx="4692650"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62" tIns="34281" rIns="68562" bIns="34281">
            <a:spAutoFit/>
          </a:bodyPr>
          <a:lstStyle/>
          <a:p>
            <a:pPr algn="ctr"/>
            <a:r>
              <a:rPr lang="zh-CN" altLang="en-US" sz="4400" b="1">
                <a:solidFill>
                  <a:srgbClr val="034868"/>
                </a:solidFill>
                <a:latin typeface="微软雅黑" panose="020B0503020204020204" pitchFamily="34" charset="-122"/>
                <a:ea typeface="微软雅黑" panose="020B0503020204020204" pitchFamily="34" charset="-122"/>
                <a:sym typeface="微软雅黑" panose="020B0503020204020204" pitchFamily="34" charset="-122"/>
              </a:rPr>
              <a:t>项目介绍</a:t>
            </a:r>
            <a:endParaRPr lang="zh-CN" altLang="en-US"/>
          </a:p>
        </p:txBody>
      </p:sp>
      <p:sp>
        <p:nvSpPr>
          <p:cNvPr id="11269" name="Oval 39"/>
          <p:cNvSpPr>
            <a:spLocks noChangeAspect="1" noChangeArrowheads="1"/>
          </p:cNvSpPr>
          <p:nvPr/>
        </p:nvSpPr>
        <p:spPr bwMode="auto">
          <a:xfrm>
            <a:off x="4645025" y="5770563"/>
            <a:ext cx="161925" cy="163512"/>
          </a:xfrm>
          <a:prstGeom prst="ellipse">
            <a:avLst/>
          </a:prstGeom>
          <a:solidFill>
            <a:schemeClr val="tx1"/>
          </a:solidFill>
          <a:ln>
            <a:noFill/>
          </a:ln>
          <a:extLst>
            <a:ext uri="{91240B29-F687-4F45-9708-019B960494DF}">
              <a14:hiddenLine xmlns:a14="http://schemas.microsoft.com/office/drawing/2010/main" w="9525">
                <a:solidFill>
                  <a:srgbClr val="000000"/>
                </a:solidFill>
                <a:bevel/>
              </a14:hiddenLine>
            </a:ext>
          </a:extLst>
        </p:spPr>
        <p:txBody>
          <a:bodyPr lIns="68562" tIns="34281" rIns="68562" bIns="34281"/>
          <a:lstStyle/>
          <a:p>
            <a:endParaRPr lang="zh-CN" altLang="zh-CN" sz="1500">
              <a:solidFill>
                <a:schemeClr val="accent1"/>
              </a:solidFill>
              <a:sym typeface="Calibri" panose="020F0502020204030204" pitchFamily="34" charset="0"/>
            </a:endParaRPr>
          </a:p>
        </p:txBody>
      </p:sp>
      <p:sp>
        <p:nvSpPr>
          <p:cNvPr id="11270" name="Oval 40"/>
          <p:cNvSpPr>
            <a:spLocks noChangeAspect="1" noChangeArrowheads="1"/>
          </p:cNvSpPr>
          <p:nvPr/>
        </p:nvSpPr>
        <p:spPr bwMode="auto">
          <a:xfrm>
            <a:off x="4645025" y="6097588"/>
            <a:ext cx="161925" cy="163512"/>
          </a:xfrm>
          <a:prstGeom prst="ellipse">
            <a:avLst/>
          </a:prstGeom>
          <a:solidFill>
            <a:schemeClr val="tx1"/>
          </a:solidFill>
          <a:ln>
            <a:noFill/>
          </a:ln>
          <a:extLst>
            <a:ext uri="{91240B29-F687-4F45-9708-019B960494DF}">
              <a14:hiddenLine xmlns:a14="http://schemas.microsoft.com/office/drawing/2010/main" w="9525">
                <a:solidFill>
                  <a:srgbClr val="000000"/>
                </a:solidFill>
                <a:bevel/>
              </a14:hiddenLine>
            </a:ext>
          </a:extLst>
        </p:spPr>
        <p:txBody>
          <a:bodyPr lIns="68562" tIns="34281" rIns="68562" bIns="34281"/>
          <a:lstStyle/>
          <a:p>
            <a:endParaRPr lang="zh-CN" altLang="zh-CN" sz="1500">
              <a:solidFill>
                <a:schemeClr val="accent1"/>
              </a:solidFill>
              <a:sym typeface="Calibri" panose="020F0502020204030204" pitchFamily="34" charset="0"/>
            </a:endParaRPr>
          </a:p>
        </p:txBody>
      </p:sp>
      <p:sp>
        <p:nvSpPr>
          <p:cNvPr id="11271" name="Oval 41"/>
          <p:cNvSpPr>
            <a:spLocks noChangeAspect="1" noChangeArrowheads="1"/>
          </p:cNvSpPr>
          <p:nvPr/>
        </p:nvSpPr>
        <p:spPr bwMode="auto">
          <a:xfrm>
            <a:off x="4645025" y="6413500"/>
            <a:ext cx="161925" cy="161925"/>
          </a:xfrm>
          <a:prstGeom prst="ellipse">
            <a:avLst/>
          </a:prstGeom>
          <a:solidFill>
            <a:schemeClr val="tx1"/>
          </a:solidFill>
          <a:ln>
            <a:noFill/>
          </a:ln>
          <a:extLst>
            <a:ext uri="{91240B29-F687-4F45-9708-019B960494DF}">
              <a14:hiddenLine xmlns:a14="http://schemas.microsoft.com/office/drawing/2010/main" w="9525">
                <a:solidFill>
                  <a:srgbClr val="000000"/>
                </a:solidFill>
                <a:bevel/>
              </a14:hiddenLine>
            </a:ext>
          </a:extLst>
        </p:spPr>
        <p:txBody>
          <a:bodyPr lIns="68562" tIns="34281" rIns="68562" bIns="34281"/>
          <a:lstStyle/>
          <a:p>
            <a:endParaRPr lang="zh-CN" altLang="zh-CN" sz="1500">
              <a:solidFill>
                <a:schemeClr val="accent1"/>
              </a:solidFill>
              <a:sym typeface="Calibri" panose="020F0502020204030204" pitchFamily="34" charset="0"/>
            </a:endParaRPr>
          </a:p>
        </p:txBody>
      </p:sp>
      <p:sp>
        <p:nvSpPr>
          <p:cNvPr id="11272" name="Oval 42"/>
          <p:cNvSpPr>
            <a:spLocks noChangeAspect="1" noChangeArrowheads="1"/>
          </p:cNvSpPr>
          <p:nvPr/>
        </p:nvSpPr>
        <p:spPr bwMode="auto">
          <a:xfrm>
            <a:off x="6634163" y="5770563"/>
            <a:ext cx="161925" cy="163512"/>
          </a:xfrm>
          <a:prstGeom prst="ellipse">
            <a:avLst/>
          </a:prstGeom>
          <a:solidFill>
            <a:schemeClr val="tx1"/>
          </a:solidFill>
          <a:ln>
            <a:noFill/>
          </a:ln>
          <a:extLst>
            <a:ext uri="{91240B29-F687-4F45-9708-019B960494DF}">
              <a14:hiddenLine xmlns:a14="http://schemas.microsoft.com/office/drawing/2010/main" w="9525">
                <a:solidFill>
                  <a:srgbClr val="000000"/>
                </a:solidFill>
                <a:bevel/>
              </a14:hiddenLine>
            </a:ext>
          </a:extLst>
        </p:spPr>
        <p:txBody>
          <a:bodyPr lIns="68562" tIns="34281" rIns="68562" bIns="34281"/>
          <a:lstStyle/>
          <a:p>
            <a:endParaRPr lang="zh-CN" altLang="zh-CN" sz="1500">
              <a:solidFill>
                <a:schemeClr val="accent1"/>
              </a:solidFill>
              <a:sym typeface="Calibri" panose="020F0502020204030204" pitchFamily="34" charset="0"/>
            </a:endParaRPr>
          </a:p>
        </p:txBody>
      </p:sp>
      <p:sp>
        <p:nvSpPr>
          <p:cNvPr id="11273" name="TextBox 8"/>
          <p:cNvSpPr>
            <a:spLocks noChangeArrowheads="1"/>
          </p:cNvSpPr>
          <p:nvPr/>
        </p:nvSpPr>
        <p:spPr bwMode="auto">
          <a:xfrm>
            <a:off x="4918075" y="5702300"/>
            <a:ext cx="1697038"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62" tIns="34281" rIns="68562" bIns="34281">
            <a:spAutoFit/>
          </a:bodyPr>
          <a:lstStyle/>
          <a:p>
            <a:r>
              <a:rPr lang="zh-CN" altLang="en-US" sz="1500">
                <a:solidFill>
                  <a:srgbClr val="5F5F5F"/>
                </a:solidFill>
                <a:latin typeface="幼圆" panose="02010509060101010101" pitchFamily="49" charset="-122"/>
                <a:ea typeface="幼圆" panose="02010509060101010101" pitchFamily="49" charset="-122"/>
                <a:sym typeface="幼圆" panose="02010509060101010101" pitchFamily="49" charset="-122"/>
              </a:rPr>
              <a:t>项目来源</a:t>
            </a:r>
            <a:endParaRPr lang="zh-CN" altLang="en-US">
              <a:solidFill>
                <a:srgbClr val="5F5F5F"/>
              </a:solidFill>
              <a:sym typeface="Calibri" panose="020F0502020204030204" pitchFamily="34" charset="0"/>
            </a:endParaRPr>
          </a:p>
        </p:txBody>
      </p:sp>
      <p:sp>
        <p:nvSpPr>
          <p:cNvPr id="11274" name="TextBox 9"/>
          <p:cNvSpPr>
            <a:spLocks noChangeArrowheads="1"/>
          </p:cNvSpPr>
          <p:nvPr/>
        </p:nvSpPr>
        <p:spPr bwMode="auto">
          <a:xfrm>
            <a:off x="4918075" y="6029325"/>
            <a:ext cx="1697038"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62" tIns="34281" rIns="68562" bIns="34281">
            <a:spAutoFit/>
          </a:bodyPr>
          <a:lstStyle/>
          <a:p>
            <a:r>
              <a:rPr lang="zh-CN" altLang="en-US" sz="1500">
                <a:solidFill>
                  <a:srgbClr val="5F5F5F"/>
                </a:solidFill>
                <a:latin typeface="幼圆" panose="02010509060101010101" pitchFamily="49" charset="-122"/>
                <a:ea typeface="幼圆" panose="02010509060101010101" pitchFamily="49" charset="-122"/>
                <a:sym typeface="幼圆" panose="02010509060101010101" pitchFamily="49" charset="-122"/>
              </a:rPr>
              <a:t>项目解决的问题</a:t>
            </a:r>
            <a:endParaRPr lang="zh-CN" altLang="en-US">
              <a:solidFill>
                <a:srgbClr val="5F5F5F"/>
              </a:solidFill>
              <a:sym typeface="Calibri" panose="020F0502020204030204" pitchFamily="34" charset="0"/>
            </a:endParaRPr>
          </a:p>
        </p:txBody>
      </p:sp>
      <p:sp>
        <p:nvSpPr>
          <p:cNvPr id="11275" name="TextBox 10"/>
          <p:cNvSpPr>
            <a:spLocks noChangeArrowheads="1"/>
          </p:cNvSpPr>
          <p:nvPr/>
        </p:nvSpPr>
        <p:spPr bwMode="auto">
          <a:xfrm>
            <a:off x="4918075" y="6345238"/>
            <a:ext cx="1697038"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62" tIns="34281" rIns="68562" bIns="34281">
            <a:spAutoFit/>
          </a:bodyPr>
          <a:lstStyle/>
          <a:p>
            <a:r>
              <a:rPr lang="zh-CN" altLang="en-US" sz="1500">
                <a:solidFill>
                  <a:srgbClr val="5F5F5F"/>
                </a:solidFill>
                <a:latin typeface="幼圆" panose="02010509060101010101" pitchFamily="49" charset="-122"/>
                <a:ea typeface="幼圆" panose="02010509060101010101" pitchFamily="49" charset="-122"/>
                <a:sym typeface="幼圆" panose="02010509060101010101" pitchFamily="49" charset="-122"/>
              </a:rPr>
              <a:t>竞争对手</a:t>
            </a:r>
            <a:endParaRPr lang="zh-CN" altLang="en-US">
              <a:solidFill>
                <a:srgbClr val="5F5F5F"/>
              </a:solidFill>
              <a:sym typeface="Calibri" panose="020F0502020204030204" pitchFamily="34" charset="0"/>
            </a:endParaRPr>
          </a:p>
        </p:txBody>
      </p:sp>
      <p:sp>
        <p:nvSpPr>
          <p:cNvPr id="11276" name="TextBox 11"/>
          <p:cNvSpPr>
            <a:spLocks noChangeArrowheads="1"/>
          </p:cNvSpPr>
          <p:nvPr/>
        </p:nvSpPr>
        <p:spPr bwMode="auto">
          <a:xfrm>
            <a:off x="6907213" y="6345238"/>
            <a:ext cx="1697037"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62" tIns="34281" rIns="68562" bIns="34281">
            <a:spAutoFit/>
          </a:bodyPr>
          <a:lstStyle/>
          <a:p>
            <a:r>
              <a:rPr lang="zh-CN" altLang="en-US" sz="1500">
                <a:solidFill>
                  <a:srgbClr val="5F5F5F"/>
                </a:solidFill>
                <a:latin typeface="幼圆" panose="02010509060101010101" pitchFamily="49" charset="-122"/>
                <a:ea typeface="幼圆" panose="02010509060101010101" pitchFamily="49" charset="-122"/>
                <a:sym typeface="幼圆" panose="02010509060101010101" pitchFamily="49" charset="-122"/>
              </a:rPr>
              <a:t>可行性分析</a:t>
            </a:r>
            <a:endParaRPr lang="zh-CN" altLang="en-US">
              <a:solidFill>
                <a:srgbClr val="5F5F5F"/>
              </a:solidFill>
              <a:sym typeface="Calibri" panose="020F0502020204030204" pitchFamily="34" charset="0"/>
            </a:endParaRPr>
          </a:p>
        </p:txBody>
      </p:sp>
      <p:sp>
        <p:nvSpPr>
          <p:cNvPr id="11277" name="Oval 42"/>
          <p:cNvSpPr>
            <a:spLocks noChangeAspect="1" noChangeArrowheads="1"/>
          </p:cNvSpPr>
          <p:nvPr/>
        </p:nvSpPr>
        <p:spPr bwMode="auto">
          <a:xfrm>
            <a:off x="6634163" y="6097588"/>
            <a:ext cx="161925" cy="163512"/>
          </a:xfrm>
          <a:prstGeom prst="ellipse">
            <a:avLst/>
          </a:prstGeom>
          <a:solidFill>
            <a:schemeClr val="tx1"/>
          </a:solidFill>
          <a:ln>
            <a:noFill/>
          </a:ln>
          <a:extLst>
            <a:ext uri="{91240B29-F687-4F45-9708-019B960494DF}">
              <a14:hiddenLine xmlns:a14="http://schemas.microsoft.com/office/drawing/2010/main" w="9525">
                <a:solidFill>
                  <a:srgbClr val="000000"/>
                </a:solidFill>
                <a:bevel/>
              </a14:hiddenLine>
            </a:ext>
          </a:extLst>
        </p:spPr>
        <p:txBody>
          <a:bodyPr lIns="68562" tIns="34281" rIns="68562" bIns="34281"/>
          <a:lstStyle/>
          <a:p>
            <a:endParaRPr lang="zh-CN" altLang="zh-CN" sz="1500">
              <a:solidFill>
                <a:schemeClr val="accent1"/>
              </a:solidFill>
              <a:sym typeface="Calibri" panose="020F0502020204030204" pitchFamily="34" charset="0"/>
            </a:endParaRPr>
          </a:p>
        </p:txBody>
      </p:sp>
      <p:sp>
        <p:nvSpPr>
          <p:cNvPr id="11278" name="TextBox 13"/>
          <p:cNvSpPr>
            <a:spLocks noChangeArrowheads="1"/>
          </p:cNvSpPr>
          <p:nvPr/>
        </p:nvSpPr>
        <p:spPr bwMode="auto">
          <a:xfrm>
            <a:off x="6907213" y="5702300"/>
            <a:ext cx="1697037"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62" tIns="34281" rIns="68562" bIns="34281">
            <a:spAutoFit/>
          </a:bodyPr>
          <a:lstStyle/>
          <a:p>
            <a:r>
              <a:rPr lang="zh-CN" altLang="en-US" sz="1500">
                <a:solidFill>
                  <a:srgbClr val="5F5F5F"/>
                </a:solidFill>
                <a:latin typeface="幼圆" panose="02010509060101010101" pitchFamily="49" charset="-122"/>
                <a:ea typeface="幼圆" panose="02010509060101010101" pitchFamily="49" charset="-122"/>
                <a:sym typeface="幼圆" panose="02010509060101010101" pitchFamily="49" charset="-122"/>
              </a:rPr>
              <a:t>需求分析</a:t>
            </a:r>
            <a:endParaRPr lang="zh-CN" altLang="en-US">
              <a:solidFill>
                <a:srgbClr val="5F5F5F"/>
              </a:solidFill>
              <a:sym typeface="Calibri" panose="020F0502020204030204" pitchFamily="34" charset="0"/>
            </a:endParaRPr>
          </a:p>
        </p:txBody>
      </p:sp>
      <p:sp>
        <p:nvSpPr>
          <p:cNvPr id="11279" name="Oval 42"/>
          <p:cNvSpPr>
            <a:spLocks noChangeAspect="1" noChangeArrowheads="1"/>
          </p:cNvSpPr>
          <p:nvPr/>
        </p:nvSpPr>
        <p:spPr bwMode="auto">
          <a:xfrm>
            <a:off x="6634163" y="6413500"/>
            <a:ext cx="161925" cy="163513"/>
          </a:xfrm>
          <a:prstGeom prst="ellipse">
            <a:avLst/>
          </a:prstGeom>
          <a:solidFill>
            <a:schemeClr val="tx1"/>
          </a:solidFill>
          <a:ln>
            <a:noFill/>
          </a:ln>
          <a:extLst>
            <a:ext uri="{91240B29-F687-4F45-9708-019B960494DF}">
              <a14:hiddenLine xmlns:a14="http://schemas.microsoft.com/office/drawing/2010/main" w="9525">
                <a:solidFill>
                  <a:srgbClr val="000000"/>
                </a:solidFill>
                <a:bevel/>
              </a14:hiddenLine>
            </a:ext>
          </a:extLst>
        </p:spPr>
        <p:txBody>
          <a:bodyPr lIns="68562" tIns="34281" rIns="68562" bIns="34281"/>
          <a:lstStyle/>
          <a:p>
            <a:endParaRPr lang="zh-CN" altLang="zh-CN" sz="1500">
              <a:solidFill>
                <a:schemeClr val="accent1"/>
              </a:solidFill>
              <a:sym typeface="Calibri" panose="020F0502020204030204" pitchFamily="34" charset="0"/>
            </a:endParaRPr>
          </a:p>
        </p:txBody>
      </p:sp>
      <p:sp>
        <p:nvSpPr>
          <p:cNvPr id="11280" name="TextBox 15"/>
          <p:cNvSpPr>
            <a:spLocks noChangeArrowheads="1"/>
          </p:cNvSpPr>
          <p:nvPr/>
        </p:nvSpPr>
        <p:spPr bwMode="auto">
          <a:xfrm>
            <a:off x="6907213" y="6029325"/>
            <a:ext cx="1697037"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62" tIns="34281" rIns="68562" bIns="34281">
            <a:spAutoFit/>
          </a:bodyPr>
          <a:lstStyle/>
          <a:p>
            <a:r>
              <a:rPr lang="zh-CN" altLang="en-US" sz="1500">
                <a:solidFill>
                  <a:srgbClr val="5F5F5F"/>
                </a:solidFill>
                <a:latin typeface="幼圆" panose="02010509060101010101" pitchFamily="49" charset="-122"/>
                <a:ea typeface="幼圆" panose="02010509060101010101" pitchFamily="49" charset="-122"/>
                <a:sym typeface="幼圆" panose="02010509060101010101" pitchFamily="49" charset="-122"/>
              </a:rPr>
              <a:t>行业前景</a:t>
            </a:r>
            <a:endParaRPr lang="zh-CN" altLang="en-US">
              <a:solidFill>
                <a:srgbClr val="5F5F5F"/>
              </a:solidFill>
              <a:sym typeface="Calibri" panose="020F050202020403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600" advTm="6000">
        <p14:gallery dir="l"/>
      </p:transition>
    </mc:Choice>
    <mc:Fallback>
      <p:transition spd="slow" advTm="6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267"/>
                                        </p:tgtEl>
                                        <p:attrNameLst>
                                          <p:attrName>style.visibility</p:attrName>
                                        </p:attrNameLst>
                                      </p:cBhvr>
                                      <p:to>
                                        <p:strVal val="visible"/>
                                      </p:to>
                                    </p:set>
                                    <p:anim calcmode="lin" valueType="num">
                                      <p:cBhvr>
                                        <p:cTn id="7" dur="500" fill="hold"/>
                                        <p:tgtEl>
                                          <p:spTgt spid="11267"/>
                                        </p:tgtEl>
                                        <p:attrNameLst>
                                          <p:attrName>ppt_w</p:attrName>
                                        </p:attrNameLst>
                                      </p:cBhvr>
                                      <p:tavLst>
                                        <p:tav tm="0">
                                          <p:val>
                                            <p:fltVal val="0"/>
                                          </p:val>
                                        </p:tav>
                                        <p:tav tm="100000">
                                          <p:val>
                                            <p:strVal val="#ppt_w"/>
                                          </p:val>
                                        </p:tav>
                                      </p:tavLst>
                                    </p:anim>
                                    <p:anim calcmode="lin" valueType="num">
                                      <p:cBhvr>
                                        <p:cTn id="8" dur="500" fill="hold"/>
                                        <p:tgtEl>
                                          <p:spTgt spid="11267"/>
                                        </p:tgtEl>
                                        <p:attrNameLst>
                                          <p:attrName>ppt_h</p:attrName>
                                        </p:attrNameLst>
                                      </p:cBhvr>
                                      <p:tavLst>
                                        <p:tav tm="0">
                                          <p:val>
                                            <p:fltVal val="0"/>
                                          </p:val>
                                        </p:tav>
                                        <p:tav tm="100000">
                                          <p:val>
                                            <p:strVal val="#ppt_h"/>
                                          </p:val>
                                        </p:tav>
                                      </p:tavLst>
                                    </p:anim>
                                    <p:animEffect>
                                      <p:cBhvr>
                                        <p:cTn id="9" dur="500"/>
                                        <p:tgtEl>
                                          <p:spTgt spid="11267"/>
                                        </p:tgtEl>
                                      </p:cBhvr>
                                    </p:animEffect>
                                  </p:childTnLst>
                                </p:cTn>
                              </p:par>
                            </p:childTnLst>
                          </p:cTn>
                        </p:par>
                        <p:par>
                          <p:cTn id="10" fill="hold">
                            <p:stCondLst>
                              <p:cond delay="5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11268"/>
                                        </p:tgtEl>
                                        <p:attrNameLst>
                                          <p:attrName>style.visibility</p:attrName>
                                        </p:attrNameLst>
                                      </p:cBhvr>
                                      <p:to>
                                        <p:strVal val="visible"/>
                                      </p:to>
                                    </p:set>
                                    <p:anim calcmode="lin" valueType="num">
                                      <p:cBhvr>
                                        <p:cTn id="13" dur="500" fill="hold"/>
                                        <p:tgtEl>
                                          <p:spTgt spid="11268"/>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11268"/>
                                        </p:tgtEl>
                                        <p:attrNameLst>
                                          <p:attrName>ppt_y</p:attrName>
                                        </p:attrNameLst>
                                      </p:cBhvr>
                                      <p:tavLst>
                                        <p:tav tm="0">
                                          <p:val>
                                            <p:strVal val="#ppt_y"/>
                                          </p:val>
                                        </p:tav>
                                        <p:tav tm="100000">
                                          <p:val>
                                            <p:strVal val="#ppt_y"/>
                                          </p:val>
                                        </p:tav>
                                      </p:tavLst>
                                    </p:anim>
                                    <p:anim calcmode="lin" valueType="num">
                                      <p:cBhvr>
                                        <p:cTn id="15" dur="500" fill="hold"/>
                                        <p:tgtEl>
                                          <p:spTgt spid="11268"/>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11268"/>
                                        </p:tgtEl>
                                        <p:attrNameLst>
                                          <p:attrName>ppt_w</p:attrName>
                                        </p:attrNameLst>
                                      </p:cBhvr>
                                      <p:tavLst>
                                        <p:tav tm="0">
                                          <p:val>
                                            <p:strVal val="#ppt_w/10"/>
                                          </p:val>
                                        </p:tav>
                                        <p:tav tm="50000">
                                          <p:val>
                                            <p:strVal val="#ppt_w+.01"/>
                                          </p:val>
                                        </p:tav>
                                        <p:tav tm="100000">
                                          <p:val>
                                            <p:strVal val="#ppt_w"/>
                                          </p:val>
                                        </p:tav>
                                      </p:tavLst>
                                    </p:anim>
                                    <p:animEffect>
                                      <p:cBhvr>
                                        <p:cTn id="17" dur="500" tmFilter="0,0; .5, 1; 1, 1"/>
                                        <p:tgtEl>
                                          <p:spTgt spid="11268"/>
                                        </p:tgtEl>
                                      </p:cBhvr>
                                    </p:animEffect>
                                  </p:childTnLst>
                                </p:cTn>
                              </p:par>
                            </p:childTnLst>
                          </p:cTn>
                        </p:par>
                        <p:par>
                          <p:cTn id="18" fill="hold">
                            <p:stCondLst>
                              <p:cond delay="1149"/>
                            </p:stCondLst>
                            <p:childTnLst>
                              <p:par>
                                <p:cTn id="19" presetID="2" presetClass="entr" presetSubtype="12" fill="hold" grpId="0" nodeType="afterEffect">
                                  <p:stCondLst>
                                    <p:cond delay="0"/>
                                  </p:stCondLst>
                                  <p:childTnLst>
                                    <p:set>
                                      <p:cBhvr>
                                        <p:cTn id="20" dur="1" fill="hold">
                                          <p:stCondLst>
                                            <p:cond delay="0"/>
                                          </p:stCondLst>
                                        </p:cTn>
                                        <p:tgtEl>
                                          <p:spTgt spid="11269"/>
                                        </p:tgtEl>
                                        <p:attrNameLst>
                                          <p:attrName>style.visibility</p:attrName>
                                        </p:attrNameLst>
                                      </p:cBhvr>
                                      <p:to>
                                        <p:strVal val="visible"/>
                                      </p:to>
                                    </p:set>
                                    <p:anim calcmode="lin" valueType="num">
                                      <p:cBhvr>
                                        <p:cTn id="21" dur="500" fill="hold"/>
                                        <p:tgtEl>
                                          <p:spTgt spid="11269"/>
                                        </p:tgtEl>
                                        <p:attrNameLst>
                                          <p:attrName>ppt_x</p:attrName>
                                        </p:attrNameLst>
                                      </p:cBhvr>
                                      <p:tavLst>
                                        <p:tav tm="0">
                                          <p:val>
                                            <p:strVal val="0-#ppt_w/2"/>
                                          </p:val>
                                        </p:tav>
                                        <p:tav tm="100000">
                                          <p:val>
                                            <p:strVal val="#ppt_x"/>
                                          </p:val>
                                        </p:tav>
                                      </p:tavLst>
                                    </p:anim>
                                    <p:anim calcmode="lin" valueType="num">
                                      <p:cBhvr>
                                        <p:cTn id="22" dur="500" fill="hold"/>
                                        <p:tgtEl>
                                          <p:spTgt spid="11269"/>
                                        </p:tgtEl>
                                        <p:attrNameLst>
                                          <p:attrName>ppt_y</p:attrName>
                                        </p:attrNameLst>
                                      </p:cBhvr>
                                      <p:tavLst>
                                        <p:tav tm="0">
                                          <p:val>
                                            <p:strVal val="1+#ppt_h/2"/>
                                          </p:val>
                                        </p:tav>
                                        <p:tav tm="100000">
                                          <p:val>
                                            <p:strVal val="#ppt_y"/>
                                          </p:val>
                                        </p:tav>
                                      </p:tavLst>
                                    </p:anim>
                                  </p:childTnLst>
                                </p:cTn>
                              </p:par>
                              <p:par>
                                <p:cTn id="23" presetID="2" presetClass="entr" presetSubtype="12" fill="hold" grpId="0" nodeType="withEffect">
                                  <p:stCondLst>
                                    <p:cond delay="100"/>
                                  </p:stCondLst>
                                  <p:childTnLst>
                                    <p:set>
                                      <p:cBhvr>
                                        <p:cTn id="24" dur="1" fill="hold">
                                          <p:stCondLst>
                                            <p:cond delay="0"/>
                                          </p:stCondLst>
                                        </p:cTn>
                                        <p:tgtEl>
                                          <p:spTgt spid="11270"/>
                                        </p:tgtEl>
                                        <p:attrNameLst>
                                          <p:attrName>style.visibility</p:attrName>
                                        </p:attrNameLst>
                                      </p:cBhvr>
                                      <p:to>
                                        <p:strVal val="visible"/>
                                      </p:to>
                                    </p:set>
                                    <p:anim calcmode="lin" valueType="num">
                                      <p:cBhvr>
                                        <p:cTn id="25" dur="500" fill="hold"/>
                                        <p:tgtEl>
                                          <p:spTgt spid="11270"/>
                                        </p:tgtEl>
                                        <p:attrNameLst>
                                          <p:attrName>ppt_x</p:attrName>
                                        </p:attrNameLst>
                                      </p:cBhvr>
                                      <p:tavLst>
                                        <p:tav tm="0">
                                          <p:val>
                                            <p:strVal val="0-#ppt_w/2"/>
                                          </p:val>
                                        </p:tav>
                                        <p:tav tm="100000">
                                          <p:val>
                                            <p:strVal val="#ppt_x"/>
                                          </p:val>
                                        </p:tav>
                                      </p:tavLst>
                                    </p:anim>
                                    <p:anim calcmode="lin" valueType="num">
                                      <p:cBhvr>
                                        <p:cTn id="26" dur="500" fill="hold"/>
                                        <p:tgtEl>
                                          <p:spTgt spid="11270"/>
                                        </p:tgtEl>
                                        <p:attrNameLst>
                                          <p:attrName>ppt_y</p:attrName>
                                        </p:attrNameLst>
                                      </p:cBhvr>
                                      <p:tavLst>
                                        <p:tav tm="0">
                                          <p:val>
                                            <p:strVal val="1+#ppt_h/2"/>
                                          </p:val>
                                        </p:tav>
                                        <p:tav tm="100000">
                                          <p:val>
                                            <p:strVal val="#ppt_y"/>
                                          </p:val>
                                        </p:tav>
                                      </p:tavLst>
                                    </p:anim>
                                  </p:childTnLst>
                                </p:cTn>
                              </p:par>
                              <p:par>
                                <p:cTn id="27" presetID="2" presetClass="entr" presetSubtype="12" fill="hold" grpId="0" nodeType="withEffect">
                                  <p:stCondLst>
                                    <p:cond delay="200"/>
                                  </p:stCondLst>
                                  <p:childTnLst>
                                    <p:set>
                                      <p:cBhvr>
                                        <p:cTn id="28" dur="1" fill="hold">
                                          <p:stCondLst>
                                            <p:cond delay="0"/>
                                          </p:stCondLst>
                                        </p:cTn>
                                        <p:tgtEl>
                                          <p:spTgt spid="11271"/>
                                        </p:tgtEl>
                                        <p:attrNameLst>
                                          <p:attrName>style.visibility</p:attrName>
                                        </p:attrNameLst>
                                      </p:cBhvr>
                                      <p:to>
                                        <p:strVal val="visible"/>
                                      </p:to>
                                    </p:set>
                                    <p:anim calcmode="lin" valueType="num">
                                      <p:cBhvr>
                                        <p:cTn id="29" dur="500" fill="hold"/>
                                        <p:tgtEl>
                                          <p:spTgt spid="11271"/>
                                        </p:tgtEl>
                                        <p:attrNameLst>
                                          <p:attrName>ppt_x</p:attrName>
                                        </p:attrNameLst>
                                      </p:cBhvr>
                                      <p:tavLst>
                                        <p:tav tm="0">
                                          <p:val>
                                            <p:strVal val="0-#ppt_w/2"/>
                                          </p:val>
                                        </p:tav>
                                        <p:tav tm="100000">
                                          <p:val>
                                            <p:strVal val="#ppt_x"/>
                                          </p:val>
                                        </p:tav>
                                      </p:tavLst>
                                    </p:anim>
                                    <p:anim calcmode="lin" valueType="num">
                                      <p:cBhvr>
                                        <p:cTn id="30" dur="500" fill="hold"/>
                                        <p:tgtEl>
                                          <p:spTgt spid="11271"/>
                                        </p:tgtEl>
                                        <p:attrNameLst>
                                          <p:attrName>ppt_y</p:attrName>
                                        </p:attrNameLst>
                                      </p:cBhvr>
                                      <p:tavLst>
                                        <p:tav tm="0">
                                          <p:val>
                                            <p:strVal val="1+#ppt_h/2"/>
                                          </p:val>
                                        </p:tav>
                                        <p:tav tm="100000">
                                          <p:val>
                                            <p:strVal val="#ppt_y"/>
                                          </p:val>
                                        </p:tav>
                                      </p:tavLst>
                                    </p:anim>
                                  </p:childTnLst>
                                </p:cTn>
                              </p:par>
                              <p:par>
                                <p:cTn id="31" presetID="2" presetClass="entr" presetSubtype="12" fill="hold" grpId="0" nodeType="withEffect">
                                  <p:stCondLst>
                                    <p:cond delay="300"/>
                                  </p:stCondLst>
                                  <p:childTnLst>
                                    <p:set>
                                      <p:cBhvr>
                                        <p:cTn id="32" dur="1" fill="hold">
                                          <p:stCondLst>
                                            <p:cond delay="0"/>
                                          </p:stCondLst>
                                        </p:cTn>
                                        <p:tgtEl>
                                          <p:spTgt spid="11272"/>
                                        </p:tgtEl>
                                        <p:attrNameLst>
                                          <p:attrName>style.visibility</p:attrName>
                                        </p:attrNameLst>
                                      </p:cBhvr>
                                      <p:to>
                                        <p:strVal val="visible"/>
                                      </p:to>
                                    </p:set>
                                    <p:anim calcmode="lin" valueType="num">
                                      <p:cBhvr>
                                        <p:cTn id="33" dur="500" fill="hold"/>
                                        <p:tgtEl>
                                          <p:spTgt spid="11272"/>
                                        </p:tgtEl>
                                        <p:attrNameLst>
                                          <p:attrName>ppt_x</p:attrName>
                                        </p:attrNameLst>
                                      </p:cBhvr>
                                      <p:tavLst>
                                        <p:tav tm="0">
                                          <p:val>
                                            <p:strVal val="0-#ppt_w/2"/>
                                          </p:val>
                                        </p:tav>
                                        <p:tav tm="100000">
                                          <p:val>
                                            <p:strVal val="#ppt_x"/>
                                          </p:val>
                                        </p:tav>
                                      </p:tavLst>
                                    </p:anim>
                                    <p:anim calcmode="lin" valueType="num">
                                      <p:cBhvr>
                                        <p:cTn id="34" dur="500" fill="hold"/>
                                        <p:tgtEl>
                                          <p:spTgt spid="11272"/>
                                        </p:tgtEl>
                                        <p:attrNameLst>
                                          <p:attrName>ppt_y</p:attrName>
                                        </p:attrNameLst>
                                      </p:cBhvr>
                                      <p:tavLst>
                                        <p:tav tm="0">
                                          <p:val>
                                            <p:strVal val="1+#ppt_h/2"/>
                                          </p:val>
                                        </p:tav>
                                        <p:tav tm="100000">
                                          <p:val>
                                            <p:strVal val="#ppt_y"/>
                                          </p:val>
                                        </p:tav>
                                      </p:tavLst>
                                    </p:anim>
                                  </p:childTnLst>
                                </p:cTn>
                              </p:par>
                              <p:par>
                                <p:cTn id="35" presetID="2" presetClass="entr" presetSubtype="12" fill="hold" grpId="0" nodeType="withEffect">
                                  <p:stCondLst>
                                    <p:cond delay="400"/>
                                  </p:stCondLst>
                                  <p:childTnLst>
                                    <p:set>
                                      <p:cBhvr>
                                        <p:cTn id="36" dur="1" fill="hold">
                                          <p:stCondLst>
                                            <p:cond delay="0"/>
                                          </p:stCondLst>
                                        </p:cTn>
                                        <p:tgtEl>
                                          <p:spTgt spid="11277"/>
                                        </p:tgtEl>
                                        <p:attrNameLst>
                                          <p:attrName>style.visibility</p:attrName>
                                        </p:attrNameLst>
                                      </p:cBhvr>
                                      <p:to>
                                        <p:strVal val="visible"/>
                                      </p:to>
                                    </p:set>
                                    <p:anim calcmode="lin" valueType="num">
                                      <p:cBhvr>
                                        <p:cTn id="37" dur="500" fill="hold"/>
                                        <p:tgtEl>
                                          <p:spTgt spid="11277"/>
                                        </p:tgtEl>
                                        <p:attrNameLst>
                                          <p:attrName>ppt_x</p:attrName>
                                        </p:attrNameLst>
                                      </p:cBhvr>
                                      <p:tavLst>
                                        <p:tav tm="0">
                                          <p:val>
                                            <p:strVal val="0-#ppt_w/2"/>
                                          </p:val>
                                        </p:tav>
                                        <p:tav tm="100000">
                                          <p:val>
                                            <p:strVal val="#ppt_x"/>
                                          </p:val>
                                        </p:tav>
                                      </p:tavLst>
                                    </p:anim>
                                    <p:anim calcmode="lin" valueType="num">
                                      <p:cBhvr>
                                        <p:cTn id="38" dur="500" fill="hold"/>
                                        <p:tgtEl>
                                          <p:spTgt spid="11277"/>
                                        </p:tgtEl>
                                        <p:attrNameLst>
                                          <p:attrName>ppt_y</p:attrName>
                                        </p:attrNameLst>
                                      </p:cBhvr>
                                      <p:tavLst>
                                        <p:tav tm="0">
                                          <p:val>
                                            <p:strVal val="1+#ppt_h/2"/>
                                          </p:val>
                                        </p:tav>
                                        <p:tav tm="100000">
                                          <p:val>
                                            <p:strVal val="#ppt_y"/>
                                          </p:val>
                                        </p:tav>
                                      </p:tavLst>
                                    </p:anim>
                                  </p:childTnLst>
                                </p:cTn>
                              </p:par>
                              <p:par>
                                <p:cTn id="39" presetID="2" presetClass="entr" presetSubtype="12" fill="hold" grpId="0" nodeType="withEffect">
                                  <p:stCondLst>
                                    <p:cond delay="500"/>
                                  </p:stCondLst>
                                  <p:childTnLst>
                                    <p:set>
                                      <p:cBhvr>
                                        <p:cTn id="40" dur="1" fill="hold">
                                          <p:stCondLst>
                                            <p:cond delay="0"/>
                                          </p:stCondLst>
                                        </p:cTn>
                                        <p:tgtEl>
                                          <p:spTgt spid="11279"/>
                                        </p:tgtEl>
                                        <p:attrNameLst>
                                          <p:attrName>style.visibility</p:attrName>
                                        </p:attrNameLst>
                                      </p:cBhvr>
                                      <p:to>
                                        <p:strVal val="visible"/>
                                      </p:to>
                                    </p:set>
                                    <p:anim calcmode="lin" valueType="num">
                                      <p:cBhvr>
                                        <p:cTn id="41" dur="500" fill="hold"/>
                                        <p:tgtEl>
                                          <p:spTgt spid="11279"/>
                                        </p:tgtEl>
                                        <p:attrNameLst>
                                          <p:attrName>ppt_x</p:attrName>
                                        </p:attrNameLst>
                                      </p:cBhvr>
                                      <p:tavLst>
                                        <p:tav tm="0">
                                          <p:val>
                                            <p:strVal val="0-#ppt_w/2"/>
                                          </p:val>
                                        </p:tav>
                                        <p:tav tm="100000">
                                          <p:val>
                                            <p:strVal val="#ppt_x"/>
                                          </p:val>
                                        </p:tav>
                                      </p:tavLst>
                                    </p:anim>
                                    <p:anim calcmode="lin" valueType="num">
                                      <p:cBhvr>
                                        <p:cTn id="42" dur="500" fill="hold"/>
                                        <p:tgtEl>
                                          <p:spTgt spid="11279"/>
                                        </p:tgtEl>
                                        <p:attrNameLst>
                                          <p:attrName>ppt_y</p:attrName>
                                        </p:attrNameLst>
                                      </p:cBhvr>
                                      <p:tavLst>
                                        <p:tav tm="0">
                                          <p:val>
                                            <p:strVal val="1+#ppt_h/2"/>
                                          </p:val>
                                        </p:tav>
                                        <p:tav tm="100000">
                                          <p:val>
                                            <p:strVal val="#ppt_y"/>
                                          </p:val>
                                        </p:tav>
                                      </p:tavLst>
                                    </p:anim>
                                  </p:childTnLst>
                                </p:cTn>
                              </p:par>
                            </p:childTnLst>
                          </p:cTn>
                        </p:par>
                        <p:par>
                          <p:cTn id="43" fill="hold">
                            <p:stCondLst>
                              <p:cond delay="1649"/>
                            </p:stCondLst>
                            <p:childTnLst>
                              <p:par>
                                <p:cTn id="44" presetID="22" presetClass="entr" presetSubtype="8" fill="hold" grpId="0" nodeType="afterEffect">
                                  <p:stCondLst>
                                    <p:cond delay="0"/>
                                  </p:stCondLst>
                                  <p:childTnLst>
                                    <p:set>
                                      <p:cBhvr>
                                        <p:cTn id="45" dur="1" fill="hold">
                                          <p:stCondLst>
                                            <p:cond delay="0"/>
                                          </p:stCondLst>
                                        </p:cTn>
                                        <p:tgtEl>
                                          <p:spTgt spid="11273"/>
                                        </p:tgtEl>
                                        <p:attrNameLst>
                                          <p:attrName>style.visibility</p:attrName>
                                        </p:attrNameLst>
                                      </p:cBhvr>
                                      <p:to>
                                        <p:strVal val="visible"/>
                                      </p:to>
                                    </p:set>
                                    <p:animEffect>
                                      <p:cBhvr>
                                        <p:cTn id="46" dur="500"/>
                                        <p:tgtEl>
                                          <p:spTgt spid="11273"/>
                                        </p:tgtEl>
                                      </p:cBhvr>
                                    </p:animEffect>
                                  </p:childTnLst>
                                </p:cTn>
                              </p:par>
                              <p:par>
                                <p:cTn id="47" presetID="22" presetClass="entr" presetSubtype="8" fill="hold" grpId="0" nodeType="withEffect">
                                  <p:stCondLst>
                                    <p:cond delay="100"/>
                                  </p:stCondLst>
                                  <p:childTnLst>
                                    <p:set>
                                      <p:cBhvr>
                                        <p:cTn id="48" dur="1" fill="hold">
                                          <p:stCondLst>
                                            <p:cond delay="0"/>
                                          </p:stCondLst>
                                        </p:cTn>
                                        <p:tgtEl>
                                          <p:spTgt spid="11274"/>
                                        </p:tgtEl>
                                        <p:attrNameLst>
                                          <p:attrName>style.visibility</p:attrName>
                                        </p:attrNameLst>
                                      </p:cBhvr>
                                      <p:to>
                                        <p:strVal val="visible"/>
                                      </p:to>
                                    </p:set>
                                    <p:animEffect>
                                      <p:cBhvr>
                                        <p:cTn id="49" dur="500"/>
                                        <p:tgtEl>
                                          <p:spTgt spid="11274"/>
                                        </p:tgtEl>
                                      </p:cBhvr>
                                    </p:animEffect>
                                  </p:childTnLst>
                                </p:cTn>
                              </p:par>
                              <p:par>
                                <p:cTn id="50" presetID="22" presetClass="entr" presetSubtype="8" fill="hold" grpId="0" nodeType="withEffect">
                                  <p:stCondLst>
                                    <p:cond delay="200"/>
                                  </p:stCondLst>
                                  <p:childTnLst>
                                    <p:set>
                                      <p:cBhvr>
                                        <p:cTn id="51" dur="1" fill="hold">
                                          <p:stCondLst>
                                            <p:cond delay="0"/>
                                          </p:stCondLst>
                                        </p:cTn>
                                        <p:tgtEl>
                                          <p:spTgt spid="11275"/>
                                        </p:tgtEl>
                                        <p:attrNameLst>
                                          <p:attrName>style.visibility</p:attrName>
                                        </p:attrNameLst>
                                      </p:cBhvr>
                                      <p:to>
                                        <p:strVal val="visible"/>
                                      </p:to>
                                    </p:set>
                                    <p:animEffect>
                                      <p:cBhvr>
                                        <p:cTn id="52" dur="500"/>
                                        <p:tgtEl>
                                          <p:spTgt spid="11275"/>
                                        </p:tgtEl>
                                      </p:cBhvr>
                                    </p:animEffect>
                                  </p:childTnLst>
                                </p:cTn>
                              </p:par>
                              <p:par>
                                <p:cTn id="53" presetID="22" presetClass="entr" presetSubtype="8" fill="hold" grpId="0" nodeType="withEffect">
                                  <p:stCondLst>
                                    <p:cond delay="300"/>
                                  </p:stCondLst>
                                  <p:childTnLst>
                                    <p:set>
                                      <p:cBhvr>
                                        <p:cTn id="54" dur="1" fill="hold">
                                          <p:stCondLst>
                                            <p:cond delay="0"/>
                                          </p:stCondLst>
                                        </p:cTn>
                                        <p:tgtEl>
                                          <p:spTgt spid="11278"/>
                                        </p:tgtEl>
                                        <p:attrNameLst>
                                          <p:attrName>style.visibility</p:attrName>
                                        </p:attrNameLst>
                                      </p:cBhvr>
                                      <p:to>
                                        <p:strVal val="visible"/>
                                      </p:to>
                                    </p:set>
                                    <p:animEffect>
                                      <p:cBhvr>
                                        <p:cTn id="55" dur="500"/>
                                        <p:tgtEl>
                                          <p:spTgt spid="11278"/>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11280"/>
                                        </p:tgtEl>
                                        <p:attrNameLst>
                                          <p:attrName>style.visibility</p:attrName>
                                        </p:attrNameLst>
                                      </p:cBhvr>
                                      <p:to>
                                        <p:strVal val="visible"/>
                                      </p:to>
                                    </p:set>
                                    <p:animEffect>
                                      <p:cBhvr>
                                        <p:cTn id="58" dur="500"/>
                                        <p:tgtEl>
                                          <p:spTgt spid="11280"/>
                                        </p:tgtEl>
                                      </p:cBhvr>
                                    </p:animEffect>
                                  </p:childTnLst>
                                </p:cTn>
                              </p:par>
                              <p:par>
                                <p:cTn id="59" presetID="22" presetClass="entr" presetSubtype="8" fill="hold" grpId="0" nodeType="withEffect">
                                  <p:stCondLst>
                                    <p:cond delay="500"/>
                                  </p:stCondLst>
                                  <p:childTnLst>
                                    <p:set>
                                      <p:cBhvr>
                                        <p:cTn id="60" dur="1" fill="hold">
                                          <p:stCondLst>
                                            <p:cond delay="0"/>
                                          </p:stCondLst>
                                        </p:cTn>
                                        <p:tgtEl>
                                          <p:spTgt spid="11276"/>
                                        </p:tgtEl>
                                        <p:attrNameLst>
                                          <p:attrName>style.visibility</p:attrName>
                                        </p:attrNameLst>
                                      </p:cBhvr>
                                      <p:to>
                                        <p:strVal val="visible"/>
                                      </p:to>
                                    </p:set>
                                    <p:animEffect>
                                      <p:cBhvr>
                                        <p:cTn id="61" dur="500"/>
                                        <p:tgtEl>
                                          <p:spTgt spid="11276"/>
                                        </p:tgtEl>
                                      </p:cBhvr>
                                    </p:animEffect>
                                  </p:childTnLst>
                                </p:cTn>
                              </p:par>
                            </p:childTnLst>
                          </p:cTn>
                        </p:par>
                        <p:par>
                          <p:cTn id="62" fill="hold">
                            <p:stCondLst>
                              <p:cond delay="2149"/>
                            </p:stCondLst>
                            <p:childTnLst>
                              <p:par>
                                <p:cTn id="63" presetID="23" presetClass="entr" presetSubtype="32" fill="hold" grpId="0" nodeType="afterEffect">
                                  <p:stCondLst>
                                    <p:cond delay="0"/>
                                  </p:stCondLst>
                                  <p:childTnLst>
                                    <p:set>
                                      <p:cBhvr>
                                        <p:cTn id="64" dur="1" fill="hold">
                                          <p:stCondLst>
                                            <p:cond delay="0"/>
                                          </p:stCondLst>
                                        </p:cTn>
                                        <p:tgtEl>
                                          <p:spTgt spid="11266"/>
                                        </p:tgtEl>
                                        <p:attrNameLst>
                                          <p:attrName>style.visibility</p:attrName>
                                        </p:attrNameLst>
                                      </p:cBhvr>
                                      <p:to>
                                        <p:strVal val="visible"/>
                                      </p:to>
                                    </p:set>
                                    <p:anim calcmode="lin" valueType="num">
                                      <p:cBhvr>
                                        <p:cTn id="65" dur="500" fill="hold"/>
                                        <p:tgtEl>
                                          <p:spTgt spid="11266"/>
                                        </p:tgtEl>
                                        <p:attrNameLst>
                                          <p:attrName>ppt_w</p:attrName>
                                        </p:attrNameLst>
                                      </p:cBhvr>
                                      <p:tavLst>
                                        <p:tav tm="0">
                                          <p:val>
                                            <p:strVal val="4*#ppt_w"/>
                                          </p:val>
                                        </p:tav>
                                        <p:tav tm="100000">
                                          <p:val>
                                            <p:strVal val="#ppt_w"/>
                                          </p:val>
                                        </p:tav>
                                      </p:tavLst>
                                    </p:anim>
                                    <p:anim calcmode="lin" valueType="num">
                                      <p:cBhvr>
                                        <p:cTn id="66" dur="500" fill="hold"/>
                                        <p:tgtEl>
                                          <p:spTgt spid="11266"/>
                                        </p:tgtEl>
                                        <p:attrNameLst>
                                          <p:attrName>ppt_h</p:attrName>
                                        </p:attrNameLst>
                                      </p:cBhvr>
                                      <p:tavLst>
                                        <p:tav tm="0">
                                          <p:val>
                                            <p:strVal val="4*#ppt_h"/>
                                          </p:val>
                                        </p:tav>
                                        <p:tav tm="100000">
                                          <p:val>
                                            <p:strVal val="#ppt_h"/>
                                          </p:val>
                                        </p:tav>
                                      </p:tavLst>
                                    </p:anim>
                                  </p:childTnLst>
                                </p:cTn>
                              </p:par>
                            </p:childTnLst>
                          </p:cTn>
                        </p:par>
                        <p:par>
                          <p:cTn id="67" fill="hold">
                            <p:stCondLst>
                              <p:cond delay="2649"/>
                            </p:stCondLst>
                            <p:childTnLst>
                              <p:par>
                                <p:cTn id="68" presetID="26" presetClass="emph" presetSubtype="0" fill="hold" grpId="1" nodeType="afterEffect">
                                  <p:stCondLst>
                                    <p:cond delay="0"/>
                                  </p:stCondLst>
                                  <p:childTnLst>
                                    <p:animEffect>
                                      <p:cBhvr>
                                        <p:cTn id="69" dur="500" tmFilter="0, 0; .2, .5; .8, .5; 1, 0"/>
                                        <p:tgtEl>
                                          <p:spTgt spid="11266"/>
                                        </p:tgtEl>
                                      </p:cBhvr>
                                    </p:animEffect>
                                    <p:animScale>
                                      <p:cBhvr>
                                        <p:cTn id="70" dur="250" autoRev="1" fill="hold"/>
                                        <p:tgtEl>
                                          <p:spTgt spid="1126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bldLvl="0" animBg="1" autoUpdateAnimBg="0"/>
      <p:bldP spid="11266" grpId="1" bldLvl="0" animBg="1" autoUpdateAnimBg="0"/>
      <p:bldP spid="11267" grpId="0" bldLvl="0" animBg="1" autoUpdateAnimBg="0"/>
      <p:bldP spid="11268" grpId="0" bldLvl="0" autoUpdateAnimBg="0"/>
      <p:bldP spid="11269" grpId="0" bldLvl="0" animBg="1" autoUpdateAnimBg="0"/>
      <p:bldP spid="11270" grpId="0" bldLvl="0" animBg="1" autoUpdateAnimBg="0"/>
      <p:bldP spid="11271" grpId="0" bldLvl="0" animBg="1" autoUpdateAnimBg="0"/>
      <p:bldP spid="11272" grpId="0" bldLvl="0" animBg="1" autoUpdateAnimBg="0"/>
      <p:bldP spid="11273" grpId="0" bldLvl="0" autoUpdateAnimBg="0"/>
      <p:bldP spid="11274" grpId="0" bldLvl="0" autoUpdateAnimBg="0"/>
      <p:bldP spid="11275" grpId="0" bldLvl="0" autoUpdateAnimBg="0"/>
      <p:bldP spid="11276" grpId="0" bldLvl="0" autoUpdateAnimBg="0"/>
      <p:bldP spid="11277" grpId="0" bldLvl="0" animBg="1" autoUpdateAnimBg="0"/>
      <p:bldP spid="11278" grpId="0" bldLvl="0" autoUpdateAnimBg="0"/>
      <p:bldP spid="11279" grpId="0" bldLvl="0" animBg="1" autoUpdateAnimBg="0"/>
      <p:bldP spid="11280" grpId="0" bldLvl="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Slide Number Placeholder 5"/>
          <p:cNvSpPr>
            <a:spLocks noChangeArrowheads="1"/>
          </p:cNvSpPr>
          <p:nvPr/>
        </p:nvSpPr>
        <p:spPr bwMode="auto">
          <a:xfrm>
            <a:off x="9242425" y="6864350"/>
            <a:ext cx="2892425"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40683" tIns="20343" rIns="40683" bIns="20343" anchor="ctr"/>
          <a:lstStyle/>
          <a:p>
            <a:pPr algn="r" eaLnBrk="1" hangingPunct="1"/>
            <a:r>
              <a:rPr lang="zh-CN" altLang="en-US" sz="500">
                <a:solidFill>
                  <a:srgbClr val="5F5F5F"/>
                </a:solidFill>
                <a:sym typeface="Calibri" panose="020F0502020204030204" pitchFamily="34" charset="0"/>
              </a:rPr>
              <a:t>*</a:t>
            </a:r>
            <a:endParaRPr lang="zh-CN" altLang="en-US" sz="500">
              <a:solidFill>
                <a:srgbClr val="A5A5A5"/>
              </a:solidFill>
              <a:ea typeface="幼圆" panose="02010509060101010101" pitchFamily="49" charset="-122"/>
              <a:sym typeface="Calibri" panose="020F0502020204030204" pitchFamily="34" charset="0"/>
            </a:endParaRPr>
          </a:p>
        </p:txBody>
      </p:sp>
      <p:sp>
        <p:nvSpPr>
          <p:cNvPr id="12292" name="Straight Connector 65"/>
          <p:cNvSpPr>
            <a:spLocks noChangeShapeType="1"/>
          </p:cNvSpPr>
          <p:nvPr/>
        </p:nvSpPr>
        <p:spPr bwMode="auto">
          <a:xfrm>
            <a:off x="6081713" y="5880100"/>
            <a:ext cx="1728787" cy="12700"/>
          </a:xfrm>
          <a:prstGeom prst="line">
            <a:avLst/>
          </a:prstGeom>
          <a:noFill/>
          <a:ln w="6350" cap="flat" cmpd="sng">
            <a:solidFill>
              <a:srgbClr val="969696"/>
            </a:solidFill>
            <a:prstDash val="sysDash"/>
            <a:miter lim="800000"/>
          </a:ln>
          <a:extLst>
            <a:ext uri="{909E8E84-426E-40DD-AFC4-6F175D3DCCD1}">
              <a14:hiddenFill xmlns:a14="http://schemas.microsoft.com/office/drawing/2010/main">
                <a:noFill/>
              </a14:hiddenFill>
            </a:ext>
          </a:extLst>
        </p:spPr>
        <p:txBody>
          <a:bodyPr/>
          <a:lstStyle/>
          <a:p>
            <a:endParaRPr lang="zh-CN" altLang="zh-CN">
              <a:solidFill>
                <a:srgbClr val="5F5F5F"/>
              </a:solidFill>
              <a:sym typeface="Calibri" panose="020F0502020204030204" pitchFamily="34" charset="0"/>
            </a:endParaRPr>
          </a:p>
        </p:txBody>
      </p:sp>
      <p:sp>
        <p:nvSpPr>
          <p:cNvPr id="12293" name="Straight Connector 64"/>
          <p:cNvSpPr>
            <a:spLocks noChangeShapeType="1"/>
          </p:cNvSpPr>
          <p:nvPr/>
        </p:nvSpPr>
        <p:spPr bwMode="auto">
          <a:xfrm>
            <a:off x="6808788" y="4592638"/>
            <a:ext cx="1349375" cy="1587"/>
          </a:xfrm>
          <a:prstGeom prst="line">
            <a:avLst/>
          </a:prstGeom>
          <a:noFill/>
          <a:ln w="6350" cap="flat" cmpd="sng">
            <a:solidFill>
              <a:srgbClr val="969696"/>
            </a:solidFill>
            <a:prstDash val="sysDash"/>
            <a:miter lim="800000"/>
          </a:ln>
          <a:extLst>
            <a:ext uri="{909E8E84-426E-40DD-AFC4-6F175D3DCCD1}">
              <a14:hiddenFill xmlns:a14="http://schemas.microsoft.com/office/drawing/2010/main">
                <a:noFill/>
              </a14:hiddenFill>
            </a:ext>
          </a:extLst>
        </p:spPr>
        <p:txBody>
          <a:bodyPr/>
          <a:lstStyle/>
          <a:p>
            <a:endParaRPr lang="zh-CN" altLang="zh-CN">
              <a:solidFill>
                <a:srgbClr val="5F5F5F"/>
              </a:solidFill>
              <a:sym typeface="Calibri" panose="020F0502020204030204" pitchFamily="34" charset="0"/>
            </a:endParaRPr>
          </a:p>
        </p:txBody>
      </p:sp>
      <p:sp>
        <p:nvSpPr>
          <p:cNvPr id="12294" name="Straight Connector 63"/>
          <p:cNvSpPr>
            <a:spLocks noChangeShapeType="1"/>
          </p:cNvSpPr>
          <p:nvPr/>
        </p:nvSpPr>
        <p:spPr bwMode="auto">
          <a:xfrm>
            <a:off x="6197600" y="3328988"/>
            <a:ext cx="1252538" cy="1587"/>
          </a:xfrm>
          <a:prstGeom prst="line">
            <a:avLst/>
          </a:prstGeom>
          <a:noFill/>
          <a:ln w="6350" cap="flat" cmpd="sng">
            <a:solidFill>
              <a:srgbClr val="969696"/>
            </a:solidFill>
            <a:prstDash val="sysDash"/>
            <a:miter lim="800000"/>
          </a:ln>
          <a:extLst>
            <a:ext uri="{909E8E84-426E-40DD-AFC4-6F175D3DCCD1}">
              <a14:hiddenFill xmlns:a14="http://schemas.microsoft.com/office/drawing/2010/main">
                <a:noFill/>
              </a14:hiddenFill>
            </a:ext>
          </a:extLst>
        </p:spPr>
        <p:txBody>
          <a:bodyPr/>
          <a:lstStyle/>
          <a:p>
            <a:endParaRPr lang="zh-CN" altLang="zh-CN">
              <a:solidFill>
                <a:srgbClr val="5F5F5F"/>
              </a:solidFill>
              <a:sym typeface="Calibri" panose="020F0502020204030204" pitchFamily="34" charset="0"/>
            </a:endParaRPr>
          </a:p>
        </p:txBody>
      </p:sp>
      <p:sp>
        <p:nvSpPr>
          <p:cNvPr id="12295" name="Straight Connector 62"/>
          <p:cNvSpPr>
            <a:spLocks noChangeShapeType="1"/>
          </p:cNvSpPr>
          <p:nvPr/>
        </p:nvSpPr>
        <p:spPr bwMode="auto">
          <a:xfrm>
            <a:off x="5480050" y="1949450"/>
            <a:ext cx="1492250" cy="1588"/>
          </a:xfrm>
          <a:prstGeom prst="line">
            <a:avLst/>
          </a:prstGeom>
          <a:noFill/>
          <a:ln w="6350" cap="flat" cmpd="sng">
            <a:solidFill>
              <a:srgbClr val="969696"/>
            </a:solidFill>
            <a:prstDash val="sysDash"/>
            <a:miter lim="800000"/>
          </a:ln>
          <a:extLst>
            <a:ext uri="{909E8E84-426E-40DD-AFC4-6F175D3DCCD1}">
              <a14:hiddenFill xmlns:a14="http://schemas.microsoft.com/office/drawing/2010/main">
                <a:noFill/>
              </a14:hiddenFill>
            </a:ext>
          </a:extLst>
        </p:spPr>
        <p:txBody>
          <a:bodyPr/>
          <a:lstStyle/>
          <a:p>
            <a:endParaRPr lang="zh-CN" altLang="zh-CN">
              <a:solidFill>
                <a:srgbClr val="5F5F5F"/>
              </a:solidFill>
              <a:sym typeface="Calibri" panose="020F0502020204030204" pitchFamily="34" charset="0"/>
            </a:endParaRPr>
          </a:p>
        </p:txBody>
      </p:sp>
      <p:grpSp>
        <p:nvGrpSpPr>
          <p:cNvPr id="12296" name="Group 4"/>
          <p:cNvGrpSpPr/>
          <p:nvPr/>
        </p:nvGrpSpPr>
        <p:grpSpPr bwMode="auto">
          <a:xfrm>
            <a:off x="5272088" y="5340350"/>
            <a:ext cx="1376362" cy="1457325"/>
            <a:chOff x="0" y="0"/>
            <a:chExt cx="1192668" cy="1263408"/>
          </a:xfrm>
        </p:grpSpPr>
        <p:sp>
          <p:nvSpPr>
            <p:cNvPr id="12297" name="Rounded Rectangle 5"/>
            <p:cNvSpPr>
              <a:spLocks noChangeArrowheads="1"/>
            </p:cNvSpPr>
            <p:nvPr/>
          </p:nvSpPr>
          <p:spPr bwMode="auto">
            <a:xfrm>
              <a:off x="0" y="12956"/>
              <a:ext cx="1192668" cy="1122553"/>
            </a:xfrm>
            <a:prstGeom prst="roundRect">
              <a:avLst>
                <a:gd name="adj" fmla="val 9375"/>
              </a:avLst>
            </a:prstGeom>
            <a:solidFill>
              <a:srgbClr val="056C9C"/>
            </a:solidFill>
            <a:ln>
              <a:noFill/>
            </a:ln>
            <a:extLst>
              <a:ext uri="{91240B29-F687-4F45-9708-019B960494DF}">
                <a14:hiddenLine xmlns:a14="http://schemas.microsoft.com/office/drawing/2010/main" w="9525">
                  <a:solidFill>
                    <a:srgbClr val="000000"/>
                  </a:solidFill>
                  <a:bevel/>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37931725" indent="-37474525">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marL="3025775" indent="-73977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3482975" indent="-73977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940175" indent="-73977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4397375" indent="-73977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lnSpc>
                  <a:spcPct val="130000"/>
                </a:lnSpc>
              </a:pPr>
              <a:endParaRPr lang="zh-CN" altLang="zh-CN" sz="20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2298" name="TextBox 21"/>
            <p:cNvSpPr>
              <a:spLocks noChangeArrowheads="1"/>
            </p:cNvSpPr>
            <p:nvPr/>
          </p:nvSpPr>
          <p:spPr bwMode="auto">
            <a:xfrm>
              <a:off x="280628" y="0"/>
              <a:ext cx="771727" cy="1263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37931725" indent="-37474525">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marL="3025775" indent="-73977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3482975" indent="-73977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940175" indent="-73977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4397375" indent="-73977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nSpc>
                  <a:spcPct val="130000"/>
                </a:lnSpc>
              </a:pPr>
              <a:r>
                <a:rPr lang="zh-CN" altLang="en-US" sz="7600">
                  <a:solidFill>
                    <a:srgbClr val="C4EBFD"/>
                  </a:solidFill>
                  <a:latin typeface="Arial" panose="020B0604020202020204" pitchFamily="34" charset="0"/>
                  <a:ea typeface="微软雅黑" panose="020B0503020204020204" pitchFamily="34" charset="-122"/>
                  <a:sym typeface="Arial" panose="020B0604020202020204" pitchFamily="34" charset="0"/>
                </a:rPr>
                <a:t>1</a:t>
              </a:r>
              <a:endParaRPr lang="zh-CN" altLang="en-US"/>
            </a:p>
          </p:txBody>
        </p:sp>
      </p:grpSp>
      <p:grpSp>
        <p:nvGrpSpPr>
          <p:cNvPr id="12299" name="Group 7"/>
          <p:cNvGrpSpPr/>
          <p:nvPr/>
        </p:nvGrpSpPr>
        <p:grpSpPr bwMode="auto">
          <a:xfrm>
            <a:off x="5595938" y="4021138"/>
            <a:ext cx="1376362" cy="1457325"/>
            <a:chOff x="0" y="0"/>
            <a:chExt cx="1192668" cy="1263407"/>
          </a:xfrm>
        </p:grpSpPr>
        <p:sp>
          <p:nvSpPr>
            <p:cNvPr id="12300" name="Rounded Rectangle 8"/>
            <p:cNvSpPr>
              <a:spLocks noChangeArrowheads="1"/>
            </p:cNvSpPr>
            <p:nvPr/>
          </p:nvSpPr>
          <p:spPr bwMode="auto">
            <a:xfrm>
              <a:off x="0" y="33520"/>
              <a:ext cx="1192668" cy="1122553"/>
            </a:xfrm>
            <a:prstGeom prst="roundRect">
              <a:avLst>
                <a:gd name="adj" fmla="val 9375"/>
              </a:avLst>
            </a:prstGeom>
            <a:solidFill>
              <a:srgbClr val="3AADF4"/>
            </a:solidFill>
            <a:ln>
              <a:noFill/>
            </a:ln>
            <a:extLst>
              <a:ext uri="{91240B29-F687-4F45-9708-019B960494DF}">
                <a14:hiddenLine xmlns:a14="http://schemas.microsoft.com/office/drawing/2010/main" w="9525">
                  <a:solidFill>
                    <a:srgbClr val="000000"/>
                  </a:solidFill>
                  <a:bevel/>
                </a14:hiddenLine>
              </a:ext>
            </a:extLst>
          </p:spPr>
          <p:txBody>
            <a:bodyPr lIns="96417" tIns="48208" rIns="96417" bIns="48208" anchor="ctr"/>
            <a:lstStyle/>
            <a:p>
              <a:pPr algn="ctr">
                <a:lnSpc>
                  <a:spcPct val="130000"/>
                </a:lnSpc>
              </a:pPr>
              <a:endParaRPr lang="zh-CN" altLang="zh-CN" sz="20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2301" name="TextBox 22"/>
            <p:cNvSpPr>
              <a:spLocks noChangeArrowheads="1"/>
            </p:cNvSpPr>
            <p:nvPr/>
          </p:nvSpPr>
          <p:spPr bwMode="auto">
            <a:xfrm>
              <a:off x="280025" y="0"/>
              <a:ext cx="771727" cy="1263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96417" tIns="48208" rIns="96417" bIns="48208" anchor="ctr"/>
            <a:lstStyle/>
            <a:p>
              <a:pPr algn="ctr">
                <a:lnSpc>
                  <a:spcPct val="130000"/>
                </a:lnSpc>
              </a:pPr>
              <a:r>
                <a:rPr lang="zh-CN" altLang="en-US" sz="7200">
                  <a:solidFill>
                    <a:srgbClr val="C4EBFD"/>
                  </a:solidFill>
                  <a:latin typeface="Arial" panose="020B0604020202020204" pitchFamily="34" charset="0"/>
                  <a:ea typeface="微软雅黑" panose="020B0503020204020204" pitchFamily="34" charset="-122"/>
                  <a:sym typeface="Arial" panose="020B0604020202020204" pitchFamily="34" charset="0"/>
                </a:rPr>
                <a:t>2</a:t>
              </a:r>
              <a:endParaRPr lang="zh-CN" altLang="en-US">
                <a:solidFill>
                  <a:srgbClr val="5F5F5F"/>
                </a:solidFill>
                <a:sym typeface="Calibri" panose="020F0502020204030204" pitchFamily="34" charset="0"/>
              </a:endParaRPr>
            </a:p>
          </p:txBody>
        </p:sp>
      </p:grpSp>
      <p:grpSp>
        <p:nvGrpSpPr>
          <p:cNvPr id="12302" name="Group 10"/>
          <p:cNvGrpSpPr/>
          <p:nvPr/>
        </p:nvGrpSpPr>
        <p:grpSpPr bwMode="auto">
          <a:xfrm>
            <a:off x="5110163" y="2765425"/>
            <a:ext cx="1376362" cy="1473200"/>
            <a:chOff x="0" y="0"/>
            <a:chExt cx="1192668" cy="1277853"/>
          </a:xfrm>
        </p:grpSpPr>
        <p:sp>
          <p:nvSpPr>
            <p:cNvPr id="12303" name="Rounded Rectangle 11"/>
            <p:cNvSpPr>
              <a:spLocks noChangeArrowheads="1"/>
            </p:cNvSpPr>
            <p:nvPr/>
          </p:nvSpPr>
          <p:spPr bwMode="auto">
            <a:xfrm>
              <a:off x="0" y="0"/>
              <a:ext cx="1192668" cy="1122553"/>
            </a:xfrm>
            <a:prstGeom prst="roundRect">
              <a:avLst>
                <a:gd name="adj" fmla="val 9375"/>
              </a:avLst>
            </a:prstGeom>
            <a:solidFill>
              <a:schemeClr val="accent1"/>
            </a:solidFill>
            <a:ln>
              <a:noFill/>
            </a:ln>
            <a:extLst>
              <a:ext uri="{91240B29-F687-4F45-9708-019B960494DF}">
                <a14:hiddenLine xmlns:a14="http://schemas.microsoft.com/office/drawing/2010/main" w="9525">
                  <a:solidFill>
                    <a:srgbClr val="000000"/>
                  </a:solidFill>
                  <a:bevel/>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37931725" indent="-37474525">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marL="3025775" indent="-73977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3482975" indent="-73977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940175" indent="-73977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4397375" indent="-73977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lnSpc>
                  <a:spcPct val="130000"/>
                </a:lnSpc>
              </a:pPr>
              <a:endParaRPr lang="zh-CN" altLang="zh-CN" sz="20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2304" name="TextBox 23"/>
            <p:cNvSpPr>
              <a:spLocks noChangeArrowheads="1"/>
            </p:cNvSpPr>
            <p:nvPr/>
          </p:nvSpPr>
          <p:spPr bwMode="auto">
            <a:xfrm>
              <a:off x="319943" y="14443"/>
              <a:ext cx="771727" cy="1263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37931725" indent="-37474525">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marL="3025775" indent="-73977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3482975" indent="-73977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940175" indent="-73977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4397375" indent="-73977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nSpc>
                  <a:spcPct val="130000"/>
                </a:lnSpc>
              </a:pPr>
              <a:r>
                <a:rPr lang="zh-CN" altLang="en-US" sz="7600">
                  <a:solidFill>
                    <a:srgbClr val="C4EBFD"/>
                  </a:solidFill>
                  <a:latin typeface="Arial" panose="020B0604020202020204" pitchFamily="34" charset="0"/>
                  <a:ea typeface="微软雅黑" panose="020B0503020204020204" pitchFamily="34" charset="-122"/>
                  <a:sym typeface="Arial" panose="020B0604020202020204" pitchFamily="34" charset="0"/>
                </a:rPr>
                <a:t>3</a:t>
              </a:r>
              <a:endParaRPr lang="zh-CN" altLang="en-US"/>
            </a:p>
          </p:txBody>
        </p:sp>
      </p:grpSp>
      <p:grpSp>
        <p:nvGrpSpPr>
          <p:cNvPr id="12305" name="Group 13"/>
          <p:cNvGrpSpPr/>
          <p:nvPr/>
        </p:nvGrpSpPr>
        <p:grpSpPr bwMode="auto">
          <a:xfrm>
            <a:off x="4140200" y="1389063"/>
            <a:ext cx="1374775" cy="1457325"/>
            <a:chOff x="0" y="0"/>
            <a:chExt cx="1192668" cy="1263408"/>
          </a:xfrm>
        </p:grpSpPr>
        <p:sp>
          <p:nvSpPr>
            <p:cNvPr id="12306" name="Rounded Rectangle 14"/>
            <p:cNvSpPr>
              <a:spLocks noChangeArrowheads="1"/>
            </p:cNvSpPr>
            <p:nvPr/>
          </p:nvSpPr>
          <p:spPr bwMode="auto">
            <a:xfrm rot="20684149">
              <a:off x="0" y="132616"/>
              <a:ext cx="1192668" cy="1122553"/>
            </a:xfrm>
            <a:prstGeom prst="roundRect">
              <a:avLst>
                <a:gd name="adj" fmla="val 9375"/>
              </a:avLst>
            </a:prstGeom>
            <a:solidFill>
              <a:srgbClr val="0070C0"/>
            </a:solidFill>
            <a:ln>
              <a:noFill/>
            </a:ln>
            <a:extLst>
              <a:ext uri="{91240B29-F687-4F45-9708-019B960494DF}">
                <a14:hiddenLine xmlns:a14="http://schemas.microsoft.com/office/drawing/2010/main" w="9525">
                  <a:solidFill>
                    <a:srgbClr val="000000"/>
                  </a:solidFill>
                  <a:bevel/>
                </a14:hiddenLine>
              </a:ext>
            </a:extLst>
          </p:spPr>
          <p:txBody>
            <a:bodyPr lIns="96417" tIns="48208" rIns="96417" bIns="48208" anchor="ctr"/>
            <a:lstStyle/>
            <a:p>
              <a:pPr algn="ctr">
                <a:lnSpc>
                  <a:spcPct val="130000"/>
                </a:lnSpc>
              </a:pPr>
              <a:endParaRPr lang="zh-CN" altLang="zh-CN" sz="2000">
                <a:solidFill>
                  <a:srgbClr val="164E4F"/>
                </a:solidFill>
                <a:latin typeface="Arial" panose="020B0604020202020204" pitchFamily="34" charset="0"/>
                <a:ea typeface="微软雅黑" panose="020B0503020204020204" pitchFamily="34" charset="-122"/>
                <a:sym typeface="Arial" panose="020B0604020202020204" pitchFamily="34" charset="0"/>
              </a:endParaRPr>
            </a:p>
          </p:txBody>
        </p:sp>
        <p:sp>
          <p:nvSpPr>
            <p:cNvPr id="12307" name="TextBox 24"/>
            <p:cNvSpPr>
              <a:spLocks noChangeArrowheads="1"/>
            </p:cNvSpPr>
            <p:nvPr/>
          </p:nvSpPr>
          <p:spPr bwMode="auto">
            <a:xfrm rot="20681241">
              <a:off x="289313" y="0"/>
              <a:ext cx="771727" cy="1263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96417" tIns="48208" rIns="96417" bIns="48208" anchor="ctr"/>
            <a:lstStyle/>
            <a:p>
              <a:pPr algn="ctr">
                <a:lnSpc>
                  <a:spcPct val="130000"/>
                </a:lnSpc>
              </a:pPr>
              <a:r>
                <a:rPr lang="zh-CN" altLang="en-US" sz="7200">
                  <a:solidFill>
                    <a:srgbClr val="C4EBFD"/>
                  </a:solidFill>
                  <a:latin typeface="Arial" panose="020B0604020202020204" pitchFamily="34" charset="0"/>
                  <a:ea typeface="微软雅黑" panose="020B0503020204020204" pitchFamily="34" charset="-122"/>
                  <a:sym typeface="Arial" panose="020B0604020202020204" pitchFamily="34" charset="0"/>
                </a:rPr>
                <a:t>4</a:t>
              </a:r>
              <a:endParaRPr lang="zh-CN" altLang="en-US">
                <a:solidFill>
                  <a:srgbClr val="5F5F5F"/>
                </a:solidFill>
                <a:sym typeface="Calibri" panose="020F0502020204030204" pitchFamily="34" charset="0"/>
              </a:endParaRPr>
            </a:p>
          </p:txBody>
        </p:sp>
      </p:grpSp>
      <p:sp>
        <p:nvSpPr>
          <p:cNvPr id="12308" name="TextBox 58"/>
          <p:cNvSpPr>
            <a:spLocks noChangeArrowheads="1"/>
          </p:cNvSpPr>
          <p:nvPr/>
        </p:nvSpPr>
        <p:spPr bwMode="auto">
          <a:xfrm>
            <a:off x="6856413" y="1651000"/>
            <a:ext cx="39909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rIns="166087" bIns="41522">
            <a:spAutoFit/>
          </a:bodyPr>
          <a:lstStyle/>
          <a:p>
            <a:pPr algn="ctr"/>
            <a:r>
              <a:rPr lang="zh-CN" altLang="en-US" sz="2800">
                <a:solidFill>
                  <a:srgbClr val="034868"/>
                </a:solidFill>
                <a:latin typeface="微软雅黑" panose="020B0503020204020204" pitchFamily="34" charset="-122"/>
                <a:ea typeface="微软雅黑" panose="020B0503020204020204" pitchFamily="34" charset="-122"/>
                <a:sym typeface="微软雅黑" panose="020B0503020204020204" pitchFamily="34" charset="-122"/>
              </a:rPr>
              <a:t>点击此处添加文本内容</a:t>
            </a:r>
            <a:endParaRPr lang="zh-CN" altLang="en-US"/>
          </a:p>
        </p:txBody>
      </p:sp>
      <p:sp>
        <p:nvSpPr>
          <p:cNvPr id="12309" name="TextBox 59"/>
          <p:cNvSpPr>
            <a:spLocks noChangeArrowheads="1"/>
          </p:cNvSpPr>
          <p:nvPr/>
        </p:nvSpPr>
        <p:spPr bwMode="auto">
          <a:xfrm>
            <a:off x="7577138" y="3097213"/>
            <a:ext cx="399097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rIns="166087" bIns="41522">
            <a:spAutoFit/>
          </a:bodyPr>
          <a:lstStyle/>
          <a:p>
            <a:pPr algn="ctr"/>
            <a:r>
              <a:rPr lang="zh-CN" altLang="en-US" sz="2800">
                <a:solidFill>
                  <a:srgbClr val="034868"/>
                </a:solidFill>
                <a:latin typeface="微软雅黑" panose="020B0503020204020204" pitchFamily="34" charset="-122"/>
                <a:ea typeface="微软雅黑" panose="020B0503020204020204" pitchFamily="34" charset="-122"/>
                <a:sym typeface="微软雅黑" panose="020B0503020204020204" pitchFamily="34" charset="-122"/>
              </a:rPr>
              <a:t>点击此处添加文本内容</a:t>
            </a:r>
            <a:endParaRPr lang="zh-CN" altLang="en-US"/>
          </a:p>
        </p:txBody>
      </p:sp>
      <p:sp>
        <p:nvSpPr>
          <p:cNvPr id="12310" name="TextBox 60"/>
          <p:cNvSpPr>
            <a:spLocks noChangeArrowheads="1"/>
          </p:cNvSpPr>
          <p:nvPr/>
        </p:nvSpPr>
        <p:spPr bwMode="auto">
          <a:xfrm>
            <a:off x="8440738" y="4192588"/>
            <a:ext cx="4224337" cy="735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rIns="166087" bIns="41522">
            <a:spAutoFit/>
          </a:bodyPr>
          <a:lstStyle/>
          <a:p>
            <a:pPr>
              <a:lnSpc>
                <a:spcPct val="150000"/>
              </a:lnSpc>
            </a:pPr>
            <a:r>
              <a:rPr lang="zh-CN" altLang="en-US" sz="2800">
                <a:solidFill>
                  <a:srgbClr val="034868"/>
                </a:solidFill>
                <a:latin typeface="微软雅黑" panose="020B0503020204020204" pitchFamily="34" charset="-122"/>
                <a:ea typeface="微软雅黑" panose="020B0503020204020204" pitchFamily="34" charset="-122"/>
                <a:sym typeface="微软雅黑" panose="020B0503020204020204" pitchFamily="34" charset="-122"/>
              </a:rPr>
              <a:t>点击此处添加文本内容</a:t>
            </a:r>
            <a:endParaRPr lang="zh-CN" altLang="en-US"/>
          </a:p>
        </p:txBody>
      </p:sp>
      <p:sp>
        <p:nvSpPr>
          <p:cNvPr id="12311" name="TextBox 61"/>
          <p:cNvSpPr>
            <a:spLocks noChangeArrowheads="1"/>
          </p:cNvSpPr>
          <p:nvPr/>
        </p:nvSpPr>
        <p:spPr bwMode="auto">
          <a:xfrm>
            <a:off x="7810500" y="5632450"/>
            <a:ext cx="4673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rIns="166087" bIns="41522">
            <a:spAutoFit/>
          </a:bodyPr>
          <a:lstStyle/>
          <a:p>
            <a:pPr algn="ctr"/>
            <a:r>
              <a:rPr lang="zh-CN" altLang="en-US" sz="2800">
                <a:solidFill>
                  <a:srgbClr val="034868"/>
                </a:solidFill>
                <a:latin typeface="微软雅黑" panose="020B0503020204020204" pitchFamily="34" charset="-122"/>
                <a:ea typeface="微软雅黑" panose="020B0503020204020204" pitchFamily="34" charset="-122"/>
                <a:sym typeface="微软雅黑" panose="020B0503020204020204" pitchFamily="34" charset="-122"/>
              </a:rPr>
              <a:t>点击此处添加文本内容</a:t>
            </a:r>
            <a:endParaRPr lang="zh-CN" altLang="en-US"/>
          </a:p>
        </p:txBody>
      </p:sp>
      <p:sp>
        <p:nvSpPr>
          <p:cNvPr id="12312" name="矩形 69"/>
          <p:cNvSpPr>
            <a:spLocks noChangeArrowheads="1"/>
          </p:cNvSpPr>
          <p:nvPr/>
        </p:nvSpPr>
        <p:spPr bwMode="auto">
          <a:xfrm>
            <a:off x="4822825" y="238125"/>
            <a:ext cx="32623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a:spAutoFit/>
          </a:bodyPr>
          <a:lstStyle/>
          <a:p>
            <a:pPr algn="r"/>
            <a:r>
              <a:rPr lang="zh-CN" altLang="en-US" sz="4000" b="1">
                <a:solidFill>
                  <a:srgbClr val="034868"/>
                </a:solidFill>
                <a:latin typeface="微软雅黑" panose="020B0503020204020204" pitchFamily="34" charset="-122"/>
                <a:ea typeface="微软雅黑" panose="020B0503020204020204" pitchFamily="34" charset="-122"/>
                <a:sym typeface="微软雅黑" panose="020B0503020204020204" pitchFamily="34" charset="-122"/>
              </a:rPr>
              <a:t>项目来源分析</a:t>
            </a:r>
            <a:endParaRPr lang="zh-CN" altLang="en-US">
              <a:solidFill>
                <a:srgbClr val="5F5F5F"/>
              </a:solidFill>
              <a:sym typeface="Calibri" panose="020F0502020204030204" pitchFamily="34" charset="0"/>
            </a:endParaRPr>
          </a:p>
        </p:txBody>
      </p:sp>
      <p:sp>
        <p:nvSpPr>
          <p:cNvPr id="12313" name="直接连接符 70"/>
          <p:cNvSpPr>
            <a:spLocks noChangeShapeType="1"/>
          </p:cNvSpPr>
          <p:nvPr/>
        </p:nvSpPr>
        <p:spPr bwMode="auto">
          <a:xfrm>
            <a:off x="4340225" y="952500"/>
            <a:ext cx="4176713" cy="0"/>
          </a:xfrm>
          <a:prstGeom prst="line">
            <a:avLst/>
          </a:prstGeom>
          <a:noFill/>
          <a:ln w="9525" cap="flat" cmpd="sng">
            <a:solidFill>
              <a:srgbClr val="969696"/>
            </a:solidFill>
            <a:miter lim="800000"/>
          </a:ln>
          <a:extLst>
            <a:ext uri="{909E8E84-426E-40DD-AFC4-6F175D3DCCD1}">
              <a14:hiddenFill xmlns:a14="http://schemas.microsoft.com/office/drawing/2010/main">
                <a:noFill/>
              </a14:hiddenFill>
            </a:ext>
          </a:extLst>
        </p:spPr>
        <p:txBody>
          <a:bodyPr/>
          <a:lstStyle/>
          <a:p>
            <a:endParaRPr lang="zh-CN" altLang="zh-CN">
              <a:solidFill>
                <a:srgbClr val="5F5F5F"/>
              </a:solidFill>
              <a:sym typeface="Calibri" panose="020F0502020204030204" pitchFamily="34" charset="0"/>
            </a:endParaRPr>
          </a:p>
        </p:txBody>
      </p:sp>
      <p:grpSp>
        <p:nvGrpSpPr>
          <p:cNvPr id="12314" name="组合 28"/>
          <p:cNvGrpSpPr/>
          <p:nvPr/>
        </p:nvGrpSpPr>
        <p:grpSpPr bwMode="auto">
          <a:xfrm>
            <a:off x="812800" y="2195513"/>
            <a:ext cx="2992438" cy="2878137"/>
            <a:chOff x="0" y="0"/>
            <a:chExt cx="766763" cy="738188"/>
          </a:xfrm>
        </p:grpSpPr>
        <p:sp>
          <p:nvSpPr>
            <p:cNvPr id="12315" name="Freeform 104"/>
            <p:cNvSpPr>
              <a:spLocks noChangeArrowheads="1"/>
            </p:cNvSpPr>
            <p:nvPr/>
          </p:nvSpPr>
          <p:spPr bwMode="auto">
            <a:xfrm>
              <a:off x="119857" y="95250"/>
              <a:ext cx="76200" cy="76200"/>
            </a:xfrm>
            <a:custGeom>
              <a:avLst/>
              <a:gdLst>
                <a:gd name="T0" fmla="*/ 19 w 40"/>
                <a:gd name="T1" fmla="*/ 40 h 40"/>
                <a:gd name="T2" fmla="*/ 20 w 40"/>
                <a:gd name="T3" fmla="*/ 40 h 40"/>
                <a:gd name="T4" fmla="*/ 22 w 40"/>
                <a:gd name="T5" fmla="*/ 40 h 40"/>
                <a:gd name="T6" fmla="*/ 40 w 40"/>
                <a:gd name="T7" fmla="*/ 20 h 40"/>
                <a:gd name="T8" fmla="*/ 20 w 40"/>
                <a:gd name="T9" fmla="*/ 0 h 40"/>
                <a:gd name="T10" fmla="*/ 0 w 40"/>
                <a:gd name="T11" fmla="*/ 20 h 40"/>
                <a:gd name="T12" fmla="*/ 19 w 40"/>
                <a:gd name="T13" fmla="*/ 40 h 40"/>
                <a:gd name="T14" fmla="*/ 0 60000 65536"/>
                <a:gd name="T15" fmla="*/ 0 60000 65536"/>
                <a:gd name="T16" fmla="*/ 0 60000 65536"/>
                <a:gd name="T17" fmla="*/ 0 60000 65536"/>
                <a:gd name="T18" fmla="*/ 0 60000 65536"/>
                <a:gd name="T19" fmla="*/ 0 60000 65536"/>
                <a:gd name="T20" fmla="*/ 0 60000 65536"/>
                <a:gd name="T21" fmla="*/ 0 w 40"/>
                <a:gd name="T22" fmla="*/ 0 h 40"/>
                <a:gd name="T23" fmla="*/ 40 w 40"/>
                <a:gd name="T24" fmla="*/ 40 h 4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 h="40">
                  <a:moveTo>
                    <a:pt x="19" y="40"/>
                  </a:moveTo>
                  <a:cubicBezTo>
                    <a:pt x="19" y="40"/>
                    <a:pt x="20" y="40"/>
                    <a:pt x="20" y="40"/>
                  </a:cubicBezTo>
                  <a:cubicBezTo>
                    <a:pt x="21" y="40"/>
                    <a:pt x="21" y="40"/>
                    <a:pt x="22" y="40"/>
                  </a:cubicBezTo>
                  <a:cubicBezTo>
                    <a:pt x="32" y="40"/>
                    <a:pt x="40" y="31"/>
                    <a:pt x="40" y="20"/>
                  </a:cubicBezTo>
                  <a:cubicBezTo>
                    <a:pt x="40" y="9"/>
                    <a:pt x="31" y="0"/>
                    <a:pt x="20" y="0"/>
                  </a:cubicBezTo>
                  <a:cubicBezTo>
                    <a:pt x="9" y="0"/>
                    <a:pt x="0" y="9"/>
                    <a:pt x="0" y="20"/>
                  </a:cubicBezTo>
                  <a:cubicBezTo>
                    <a:pt x="0" y="31"/>
                    <a:pt x="8" y="40"/>
                    <a:pt x="19" y="40"/>
                  </a:cubicBezTo>
                  <a:close/>
                </a:path>
              </a:pathLst>
            </a:custGeom>
            <a:solidFill>
              <a:srgbClr val="056C9C"/>
            </a:solidFill>
            <a:ln>
              <a:noFill/>
            </a:ln>
            <a:extLst>
              <a:ext uri="{91240B29-F687-4F45-9708-019B960494DF}">
                <a14:hiddenLine xmlns:a14="http://schemas.microsoft.com/office/drawing/2010/main" w="6350">
                  <a:solidFill>
                    <a:srgbClr val="000000"/>
                  </a:solidFill>
                  <a:miter lim="800000"/>
                  <a:headEnd/>
                  <a:tailEnd/>
                </a14:hiddenLine>
              </a:ext>
            </a:extLst>
          </p:spPr>
          <p:txBody>
            <a:bodyPr anchor="ctr"/>
            <a:lstStyle/>
            <a:p>
              <a:pPr algn="ctr"/>
              <a:endParaRPr lang="zh-CN" altLang="zh-CN" sz="1400">
                <a:solidFill>
                  <a:schemeClr val="accent1"/>
                </a:solidFill>
                <a:sym typeface="微软雅黑" panose="020B0503020204020204" pitchFamily="34" charset="-122"/>
              </a:endParaRPr>
            </a:p>
          </p:txBody>
        </p:sp>
        <p:sp>
          <p:nvSpPr>
            <p:cNvPr id="12316" name="Freeform 105"/>
            <p:cNvSpPr>
              <a:spLocks noChangeArrowheads="1"/>
            </p:cNvSpPr>
            <p:nvPr/>
          </p:nvSpPr>
          <p:spPr bwMode="auto">
            <a:xfrm>
              <a:off x="345282" y="0"/>
              <a:ext cx="76200" cy="77788"/>
            </a:xfrm>
            <a:custGeom>
              <a:avLst/>
              <a:gdLst>
                <a:gd name="T0" fmla="*/ 18 w 40"/>
                <a:gd name="T1" fmla="*/ 41 h 41"/>
                <a:gd name="T2" fmla="*/ 20 w 40"/>
                <a:gd name="T3" fmla="*/ 41 h 41"/>
                <a:gd name="T4" fmla="*/ 22 w 40"/>
                <a:gd name="T5" fmla="*/ 41 h 41"/>
                <a:gd name="T6" fmla="*/ 40 w 40"/>
                <a:gd name="T7" fmla="*/ 21 h 41"/>
                <a:gd name="T8" fmla="*/ 20 w 40"/>
                <a:gd name="T9" fmla="*/ 0 h 41"/>
                <a:gd name="T10" fmla="*/ 0 w 40"/>
                <a:gd name="T11" fmla="*/ 21 h 41"/>
                <a:gd name="T12" fmla="*/ 18 w 40"/>
                <a:gd name="T13" fmla="*/ 41 h 41"/>
                <a:gd name="T14" fmla="*/ 0 60000 65536"/>
                <a:gd name="T15" fmla="*/ 0 60000 65536"/>
                <a:gd name="T16" fmla="*/ 0 60000 65536"/>
                <a:gd name="T17" fmla="*/ 0 60000 65536"/>
                <a:gd name="T18" fmla="*/ 0 60000 65536"/>
                <a:gd name="T19" fmla="*/ 0 60000 65536"/>
                <a:gd name="T20" fmla="*/ 0 60000 65536"/>
                <a:gd name="T21" fmla="*/ 0 w 40"/>
                <a:gd name="T22" fmla="*/ 0 h 41"/>
                <a:gd name="T23" fmla="*/ 40 w 40"/>
                <a:gd name="T24" fmla="*/ 41 h 4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 h="41">
                  <a:moveTo>
                    <a:pt x="18" y="41"/>
                  </a:moveTo>
                  <a:cubicBezTo>
                    <a:pt x="19" y="41"/>
                    <a:pt x="20" y="41"/>
                    <a:pt x="20" y="41"/>
                  </a:cubicBezTo>
                  <a:cubicBezTo>
                    <a:pt x="20" y="41"/>
                    <a:pt x="21" y="41"/>
                    <a:pt x="22" y="41"/>
                  </a:cubicBezTo>
                  <a:cubicBezTo>
                    <a:pt x="32" y="40"/>
                    <a:pt x="40" y="31"/>
                    <a:pt x="40" y="21"/>
                  </a:cubicBezTo>
                  <a:cubicBezTo>
                    <a:pt x="40" y="9"/>
                    <a:pt x="31" y="0"/>
                    <a:pt x="20" y="0"/>
                  </a:cubicBezTo>
                  <a:cubicBezTo>
                    <a:pt x="9" y="0"/>
                    <a:pt x="0" y="9"/>
                    <a:pt x="0" y="21"/>
                  </a:cubicBezTo>
                  <a:cubicBezTo>
                    <a:pt x="0" y="31"/>
                    <a:pt x="8" y="40"/>
                    <a:pt x="18" y="41"/>
                  </a:cubicBezTo>
                  <a:close/>
                </a:path>
              </a:pathLst>
            </a:custGeom>
            <a:solidFill>
              <a:srgbClr val="52C4F9"/>
            </a:solidFill>
            <a:ln>
              <a:noFill/>
            </a:ln>
            <a:extLst>
              <a:ext uri="{91240B29-F687-4F45-9708-019B960494DF}">
                <a14:hiddenLine xmlns:a14="http://schemas.microsoft.com/office/drawing/2010/main" w="6350">
                  <a:solidFill>
                    <a:srgbClr val="000000"/>
                  </a:solidFill>
                  <a:miter lim="800000"/>
                  <a:headEnd/>
                  <a:tailEnd/>
                </a14:hiddenLine>
              </a:ext>
            </a:extLst>
          </p:spPr>
          <p:txBody>
            <a:bodyPr anchor="ctr"/>
            <a:lstStyle/>
            <a:p>
              <a:pPr algn="ctr"/>
              <a:endParaRPr lang="zh-CN" altLang="zh-CN" sz="1400">
                <a:solidFill>
                  <a:srgbClr val="969696"/>
                </a:solidFill>
                <a:sym typeface="微软雅黑" panose="020B0503020204020204" pitchFamily="34" charset="-122"/>
              </a:endParaRPr>
            </a:p>
          </p:txBody>
        </p:sp>
        <p:sp>
          <p:nvSpPr>
            <p:cNvPr id="12317" name="Freeform 106"/>
            <p:cNvSpPr>
              <a:spLocks noChangeArrowheads="1"/>
            </p:cNvSpPr>
            <p:nvPr/>
          </p:nvSpPr>
          <p:spPr bwMode="auto">
            <a:xfrm>
              <a:off x="72232" y="268287"/>
              <a:ext cx="76200" cy="76200"/>
            </a:xfrm>
            <a:custGeom>
              <a:avLst/>
              <a:gdLst>
                <a:gd name="T0" fmla="*/ 19 w 40"/>
                <a:gd name="T1" fmla="*/ 40 h 40"/>
                <a:gd name="T2" fmla="*/ 20 w 40"/>
                <a:gd name="T3" fmla="*/ 40 h 40"/>
                <a:gd name="T4" fmla="*/ 22 w 40"/>
                <a:gd name="T5" fmla="*/ 40 h 40"/>
                <a:gd name="T6" fmla="*/ 40 w 40"/>
                <a:gd name="T7" fmla="*/ 20 h 40"/>
                <a:gd name="T8" fmla="*/ 20 w 40"/>
                <a:gd name="T9" fmla="*/ 0 h 40"/>
                <a:gd name="T10" fmla="*/ 0 w 40"/>
                <a:gd name="T11" fmla="*/ 20 h 40"/>
                <a:gd name="T12" fmla="*/ 19 w 40"/>
                <a:gd name="T13" fmla="*/ 40 h 40"/>
                <a:gd name="T14" fmla="*/ 0 60000 65536"/>
                <a:gd name="T15" fmla="*/ 0 60000 65536"/>
                <a:gd name="T16" fmla="*/ 0 60000 65536"/>
                <a:gd name="T17" fmla="*/ 0 60000 65536"/>
                <a:gd name="T18" fmla="*/ 0 60000 65536"/>
                <a:gd name="T19" fmla="*/ 0 60000 65536"/>
                <a:gd name="T20" fmla="*/ 0 60000 65536"/>
                <a:gd name="T21" fmla="*/ 0 w 40"/>
                <a:gd name="T22" fmla="*/ 0 h 40"/>
                <a:gd name="T23" fmla="*/ 40 w 40"/>
                <a:gd name="T24" fmla="*/ 40 h 4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 h="40">
                  <a:moveTo>
                    <a:pt x="19" y="40"/>
                  </a:moveTo>
                  <a:cubicBezTo>
                    <a:pt x="19" y="40"/>
                    <a:pt x="20" y="40"/>
                    <a:pt x="20" y="40"/>
                  </a:cubicBezTo>
                  <a:cubicBezTo>
                    <a:pt x="21" y="40"/>
                    <a:pt x="21" y="40"/>
                    <a:pt x="22" y="40"/>
                  </a:cubicBezTo>
                  <a:cubicBezTo>
                    <a:pt x="32" y="39"/>
                    <a:pt x="40" y="31"/>
                    <a:pt x="40" y="20"/>
                  </a:cubicBezTo>
                  <a:cubicBezTo>
                    <a:pt x="40" y="9"/>
                    <a:pt x="31" y="0"/>
                    <a:pt x="20" y="0"/>
                  </a:cubicBezTo>
                  <a:cubicBezTo>
                    <a:pt x="9" y="0"/>
                    <a:pt x="0" y="9"/>
                    <a:pt x="0" y="20"/>
                  </a:cubicBezTo>
                  <a:cubicBezTo>
                    <a:pt x="0" y="31"/>
                    <a:pt x="8" y="39"/>
                    <a:pt x="19" y="40"/>
                  </a:cubicBezTo>
                  <a:close/>
                </a:path>
              </a:pathLst>
            </a:custGeom>
            <a:solidFill>
              <a:srgbClr val="089CDE"/>
            </a:solidFill>
            <a:ln>
              <a:noFill/>
            </a:ln>
            <a:extLst>
              <a:ext uri="{91240B29-F687-4F45-9708-019B960494DF}">
                <a14:hiddenLine xmlns:a14="http://schemas.microsoft.com/office/drawing/2010/main" w="6350">
                  <a:solidFill>
                    <a:srgbClr val="000000"/>
                  </a:solidFill>
                  <a:miter lim="800000"/>
                  <a:headEnd/>
                  <a:tailEnd/>
                </a14:hiddenLine>
              </a:ext>
            </a:extLst>
          </p:spPr>
          <p:txBody>
            <a:bodyPr anchor="ctr"/>
            <a:lstStyle/>
            <a:p>
              <a:pPr algn="ctr"/>
              <a:endParaRPr lang="zh-CN" altLang="zh-CN" sz="1400">
                <a:solidFill>
                  <a:srgbClr val="969696"/>
                </a:solidFill>
                <a:sym typeface="微软雅黑" panose="020B0503020204020204" pitchFamily="34" charset="-122"/>
              </a:endParaRPr>
            </a:p>
          </p:txBody>
        </p:sp>
        <p:sp>
          <p:nvSpPr>
            <p:cNvPr id="12318" name="Freeform 107"/>
            <p:cNvSpPr>
              <a:spLocks noChangeArrowheads="1"/>
            </p:cNvSpPr>
            <p:nvPr/>
          </p:nvSpPr>
          <p:spPr bwMode="auto">
            <a:xfrm>
              <a:off x="26195" y="441325"/>
              <a:ext cx="74613" cy="76200"/>
            </a:xfrm>
            <a:custGeom>
              <a:avLst/>
              <a:gdLst>
                <a:gd name="T0" fmla="*/ 19 w 40"/>
                <a:gd name="T1" fmla="*/ 40 h 40"/>
                <a:gd name="T2" fmla="*/ 20 w 40"/>
                <a:gd name="T3" fmla="*/ 40 h 40"/>
                <a:gd name="T4" fmla="*/ 22 w 40"/>
                <a:gd name="T5" fmla="*/ 40 h 40"/>
                <a:gd name="T6" fmla="*/ 40 w 40"/>
                <a:gd name="T7" fmla="*/ 20 h 40"/>
                <a:gd name="T8" fmla="*/ 20 w 40"/>
                <a:gd name="T9" fmla="*/ 0 h 40"/>
                <a:gd name="T10" fmla="*/ 0 w 40"/>
                <a:gd name="T11" fmla="*/ 20 h 40"/>
                <a:gd name="T12" fmla="*/ 19 w 40"/>
                <a:gd name="T13" fmla="*/ 40 h 40"/>
                <a:gd name="T14" fmla="*/ 0 60000 65536"/>
                <a:gd name="T15" fmla="*/ 0 60000 65536"/>
                <a:gd name="T16" fmla="*/ 0 60000 65536"/>
                <a:gd name="T17" fmla="*/ 0 60000 65536"/>
                <a:gd name="T18" fmla="*/ 0 60000 65536"/>
                <a:gd name="T19" fmla="*/ 0 60000 65536"/>
                <a:gd name="T20" fmla="*/ 0 60000 65536"/>
                <a:gd name="T21" fmla="*/ 0 w 40"/>
                <a:gd name="T22" fmla="*/ 0 h 40"/>
                <a:gd name="T23" fmla="*/ 40 w 40"/>
                <a:gd name="T24" fmla="*/ 40 h 4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 h="40">
                  <a:moveTo>
                    <a:pt x="19" y="40"/>
                  </a:moveTo>
                  <a:cubicBezTo>
                    <a:pt x="19" y="40"/>
                    <a:pt x="20" y="40"/>
                    <a:pt x="20" y="40"/>
                  </a:cubicBezTo>
                  <a:cubicBezTo>
                    <a:pt x="21" y="40"/>
                    <a:pt x="21" y="40"/>
                    <a:pt x="22" y="40"/>
                  </a:cubicBezTo>
                  <a:cubicBezTo>
                    <a:pt x="32" y="39"/>
                    <a:pt x="40" y="31"/>
                    <a:pt x="40" y="20"/>
                  </a:cubicBezTo>
                  <a:cubicBezTo>
                    <a:pt x="40" y="9"/>
                    <a:pt x="31" y="0"/>
                    <a:pt x="20" y="0"/>
                  </a:cubicBezTo>
                  <a:cubicBezTo>
                    <a:pt x="9" y="0"/>
                    <a:pt x="0" y="9"/>
                    <a:pt x="0" y="20"/>
                  </a:cubicBezTo>
                  <a:cubicBezTo>
                    <a:pt x="0" y="31"/>
                    <a:pt x="8" y="39"/>
                    <a:pt x="19" y="40"/>
                  </a:cubicBezTo>
                  <a:close/>
                </a:path>
              </a:pathLst>
            </a:custGeom>
            <a:solidFill>
              <a:srgbClr val="0070C0"/>
            </a:solidFill>
            <a:ln>
              <a:noFill/>
            </a:ln>
            <a:extLst>
              <a:ext uri="{91240B29-F687-4F45-9708-019B960494DF}">
                <a14:hiddenLine xmlns:a14="http://schemas.microsoft.com/office/drawing/2010/main" w="6350">
                  <a:solidFill>
                    <a:srgbClr val="000000"/>
                  </a:solidFill>
                  <a:miter lim="800000"/>
                  <a:headEnd/>
                  <a:tailEnd/>
                </a14:hiddenLine>
              </a:ext>
            </a:extLst>
          </p:spPr>
          <p:txBody>
            <a:bodyPr anchor="ctr"/>
            <a:lstStyle/>
            <a:p>
              <a:pPr algn="ctr"/>
              <a:endParaRPr lang="zh-CN" altLang="zh-CN" sz="1400">
                <a:solidFill>
                  <a:srgbClr val="969696"/>
                </a:solidFill>
                <a:sym typeface="微软雅黑" panose="020B0503020204020204" pitchFamily="34" charset="-122"/>
              </a:endParaRPr>
            </a:p>
          </p:txBody>
        </p:sp>
        <p:sp>
          <p:nvSpPr>
            <p:cNvPr id="12319" name="Freeform 108"/>
            <p:cNvSpPr>
              <a:spLocks noChangeArrowheads="1"/>
            </p:cNvSpPr>
            <p:nvPr/>
          </p:nvSpPr>
          <p:spPr bwMode="auto">
            <a:xfrm>
              <a:off x="569120" y="95250"/>
              <a:ext cx="76200" cy="76200"/>
            </a:xfrm>
            <a:custGeom>
              <a:avLst/>
              <a:gdLst>
                <a:gd name="T0" fmla="*/ 18 w 40"/>
                <a:gd name="T1" fmla="*/ 40 h 40"/>
                <a:gd name="T2" fmla="*/ 20 w 40"/>
                <a:gd name="T3" fmla="*/ 40 h 40"/>
                <a:gd name="T4" fmla="*/ 21 w 40"/>
                <a:gd name="T5" fmla="*/ 40 h 40"/>
                <a:gd name="T6" fmla="*/ 40 w 40"/>
                <a:gd name="T7" fmla="*/ 20 h 40"/>
                <a:gd name="T8" fmla="*/ 20 w 40"/>
                <a:gd name="T9" fmla="*/ 0 h 40"/>
                <a:gd name="T10" fmla="*/ 0 w 40"/>
                <a:gd name="T11" fmla="*/ 20 h 40"/>
                <a:gd name="T12" fmla="*/ 18 w 40"/>
                <a:gd name="T13" fmla="*/ 40 h 40"/>
                <a:gd name="T14" fmla="*/ 0 60000 65536"/>
                <a:gd name="T15" fmla="*/ 0 60000 65536"/>
                <a:gd name="T16" fmla="*/ 0 60000 65536"/>
                <a:gd name="T17" fmla="*/ 0 60000 65536"/>
                <a:gd name="T18" fmla="*/ 0 60000 65536"/>
                <a:gd name="T19" fmla="*/ 0 60000 65536"/>
                <a:gd name="T20" fmla="*/ 0 60000 65536"/>
                <a:gd name="T21" fmla="*/ 0 w 40"/>
                <a:gd name="T22" fmla="*/ 0 h 40"/>
                <a:gd name="T23" fmla="*/ 40 w 40"/>
                <a:gd name="T24" fmla="*/ 40 h 4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 h="40">
                  <a:moveTo>
                    <a:pt x="18" y="40"/>
                  </a:moveTo>
                  <a:cubicBezTo>
                    <a:pt x="19" y="40"/>
                    <a:pt x="19" y="40"/>
                    <a:pt x="20" y="40"/>
                  </a:cubicBezTo>
                  <a:cubicBezTo>
                    <a:pt x="20" y="40"/>
                    <a:pt x="21" y="40"/>
                    <a:pt x="21" y="40"/>
                  </a:cubicBezTo>
                  <a:cubicBezTo>
                    <a:pt x="32" y="40"/>
                    <a:pt x="40" y="31"/>
                    <a:pt x="40" y="20"/>
                  </a:cubicBezTo>
                  <a:cubicBezTo>
                    <a:pt x="40" y="9"/>
                    <a:pt x="31" y="0"/>
                    <a:pt x="20" y="0"/>
                  </a:cubicBezTo>
                  <a:cubicBezTo>
                    <a:pt x="9" y="0"/>
                    <a:pt x="0" y="9"/>
                    <a:pt x="0" y="20"/>
                  </a:cubicBezTo>
                  <a:cubicBezTo>
                    <a:pt x="0" y="31"/>
                    <a:pt x="8" y="40"/>
                    <a:pt x="18" y="40"/>
                  </a:cubicBezTo>
                  <a:close/>
                </a:path>
              </a:pathLst>
            </a:custGeom>
            <a:solidFill>
              <a:srgbClr val="52C4F9"/>
            </a:solidFill>
            <a:ln>
              <a:noFill/>
            </a:ln>
            <a:extLst>
              <a:ext uri="{91240B29-F687-4F45-9708-019B960494DF}">
                <a14:hiddenLine xmlns:a14="http://schemas.microsoft.com/office/drawing/2010/main" w="6350">
                  <a:solidFill>
                    <a:srgbClr val="000000"/>
                  </a:solidFill>
                  <a:miter lim="800000"/>
                  <a:headEnd/>
                  <a:tailEnd/>
                </a14:hiddenLine>
              </a:ext>
            </a:extLst>
          </p:spPr>
          <p:txBody>
            <a:bodyPr anchor="ctr"/>
            <a:lstStyle/>
            <a:p>
              <a:pPr algn="ctr"/>
              <a:endParaRPr lang="zh-CN" altLang="zh-CN" sz="1400">
                <a:solidFill>
                  <a:srgbClr val="969696"/>
                </a:solidFill>
                <a:sym typeface="微软雅黑" panose="020B0503020204020204" pitchFamily="34" charset="-122"/>
              </a:endParaRPr>
            </a:p>
          </p:txBody>
        </p:sp>
        <p:sp>
          <p:nvSpPr>
            <p:cNvPr id="12320" name="Freeform 109"/>
            <p:cNvSpPr>
              <a:spLocks noChangeArrowheads="1"/>
            </p:cNvSpPr>
            <p:nvPr/>
          </p:nvSpPr>
          <p:spPr bwMode="auto">
            <a:xfrm>
              <a:off x="616745" y="268287"/>
              <a:ext cx="76200" cy="76200"/>
            </a:xfrm>
            <a:custGeom>
              <a:avLst/>
              <a:gdLst>
                <a:gd name="T0" fmla="*/ 0 w 40"/>
                <a:gd name="T1" fmla="*/ 20 h 40"/>
                <a:gd name="T2" fmla="*/ 18 w 40"/>
                <a:gd name="T3" fmla="*/ 40 h 40"/>
                <a:gd name="T4" fmla="*/ 20 w 40"/>
                <a:gd name="T5" fmla="*/ 40 h 40"/>
                <a:gd name="T6" fmla="*/ 21 w 40"/>
                <a:gd name="T7" fmla="*/ 40 h 40"/>
                <a:gd name="T8" fmla="*/ 40 w 40"/>
                <a:gd name="T9" fmla="*/ 20 h 40"/>
                <a:gd name="T10" fmla="*/ 20 w 40"/>
                <a:gd name="T11" fmla="*/ 0 h 40"/>
                <a:gd name="T12" fmla="*/ 0 w 40"/>
                <a:gd name="T13" fmla="*/ 20 h 40"/>
                <a:gd name="T14" fmla="*/ 0 60000 65536"/>
                <a:gd name="T15" fmla="*/ 0 60000 65536"/>
                <a:gd name="T16" fmla="*/ 0 60000 65536"/>
                <a:gd name="T17" fmla="*/ 0 60000 65536"/>
                <a:gd name="T18" fmla="*/ 0 60000 65536"/>
                <a:gd name="T19" fmla="*/ 0 60000 65536"/>
                <a:gd name="T20" fmla="*/ 0 60000 65536"/>
                <a:gd name="T21" fmla="*/ 0 w 40"/>
                <a:gd name="T22" fmla="*/ 0 h 40"/>
                <a:gd name="T23" fmla="*/ 40 w 40"/>
                <a:gd name="T24" fmla="*/ 40 h 4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 h="40">
                  <a:moveTo>
                    <a:pt x="0" y="20"/>
                  </a:moveTo>
                  <a:cubicBezTo>
                    <a:pt x="0" y="31"/>
                    <a:pt x="8" y="39"/>
                    <a:pt x="18" y="40"/>
                  </a:cubicBezTo>
                  <a:cubicBezTo>
                    <a:pt x="19" y="40"/>
                    <a:pt x="19" y="40"/>
                    <a:pt x="20" y="40"/>
                  </a:cubicBezTo>
                  <a:cubicBezTo>
                    <a:pt x="20" y="40"/>
                    <a:pt x="21" y="40"/>
                    <a:pt x="21" y="40"/>
                  </a:cubicBezTo>
                  <a:cubicBezTo>
                    <a:pt x="32" y="39"/>
                    <a:pt x="40" y="31"/>
                    <a:pt x="40" y="20"/>
                  </a:cubicBezTo>
                  <a:cubicBezTo>
                    <a:pt x="40" y="9"/>
                    <a:pt x="31" y="0"/>
                    <a:pt x="20" y="0"/>
                  </a:cubicBezTo>
                  <a:cubicBezTo>
                    <a:pt x="9" y="0"/>
                    <a:pt x="0" y="9"/>
                    <a:pt x="0" y="20"/>
                  </a:cubicBezTo>
                  <a:close/>
                </a:path>
              </a:pathLst>
            </a:custGeom>
            <a:solidFill>
              <a:srgbClr val="52C4F9"/>
            </a:solidFill>
            <a:ln>
              <a:noFill/>
            </a:ln>
            <a:extLst>
              <a:ext uri="{91240B29-F687-4F45-9708-019B960494DF}">
                <a14:hiddenLine xmlns:a14="http://schemas.microsoft.com/office/drawing/2010/main" w="6350">
                  <a:solidFill>
                    <a:srgbClr val="000000"/>
                  </a:solidFill>
                  <a:miter lim="800000"/>
                  <a:headEnd/>
                  <a:tailEnd/>
                </a14:hiddenLine>
              </a:ext>
            </a:extLst>
          </p:spPr>
          <p:txBody>
            <a:bodyPr anchor="ctr"/>
            <a:lstStyle/>
            <a:p>
              <a:pPr algn="ctr"/>
              <a:endParaRPr lang="zh-CN" altLang="zh-CN" sz="1400">
                <a:solidFill>
                  <a:srgbClr val="969696"/>
                </a:solidFill>
                <a:sym typeface="微软雅黑" panose="020B0503020204020204" pitchFamily="34" charset="-122"/>
              </a:endParaRPr>
            </a:p>
          </p:txBody>
        </p:sp>
        <p:sp>
          <p:nvSpPr>
            <p:cNvPr id="12321" name="Freeform 110"/>
            <p:cNvSpPr>
              <a:spLocks noChangeArrowheads="1"/>
            </p:cNvSpPr>
            <p:nvPr/>
          </p:nvSpPr>
          <p:spPr bwMode="auto">
            <a:xfrm>
              <a:off x="664370" y="441325"/>
              <a:ext cx="76200" cy="76200"/>
            </a:xfrm>
            <a:custGeom>
              <a:avLst/>
              <a:gdLst>
                <a:gd name="T0" fmla="*/ 0 w 40"/>
                <a:gd name="T1" fmla="*/ 20 h 40"/>
                <a:gd name="T2" fmla="*/ 18 w 40"/>
                <a:gd name="T3" fmla="*/ 40 h 40"/>
                <a:gd name="T4" fmla="*/ 20 w 40"/>
                <a:gd name="T5" fmla="*/ 40 h 40"/>
                <a:gd name="T6" fmla="*/ 21 w 40"/>
                <a:gd name="T7" fmla="*/ 40 h 40"/>
                <a:gd name="T8" fmla="*/ 40 w 40"/>
                <a:gd name="T9" fmla="*/ 20 h 40"/>
                <a:gd name="T10" fmla="*/ 20 w 40"/>
                <a:gd name="T11" fmla="*/ 0 h 40"/>
                <a:gd name="T12" fmla="*/ 0 w 40"/>
                <a:gd name="T13" fmla="*/ 20 h 40"/>
                <a:gd name="T14" fmla="*/ 0 60000 65536"/>
                <a:gd name="T15" fmla="*/ 0 60000 65536"/>
                <a:gd name="T16" fmla="*/ 0 60000 65536"/>
                <a:gd name="T17" fmla="*/ 0 60000 65536"/>
                <a:gd name="T18" fmla="*/ 0 60000 65536"/>
                <a:gd name="T19" fmla="*/ 0 60000 65536"/>
                <a:gd name="T20" fmla="*/ 0 60000 65536"/>
                <a:gd name="T21" fmla="*/ 0 w 40"/>
                <a:gd name="T22" fmla="*/ 0 h 40"/>
                <a:gd name="T23" fmla="*/ 40 w 40"/>
                <a:gd name="T24" fmla="*/ 40 h 4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 h="40">
                  <a:moveTo>
                    <a:pt x="0" y="20"/>
                  </a:moveTo>
                  <a:cubicBezTo>
                    <a:pt x="0" y="31"/>
                    <a:pt x="8" y="39"/>
                    <a:pt x="18" y="40"/>
                  </a:cubicBezTo>
                  <a:cubicBezTo>
                    <a:pt x="19" y="40"/>
                    <a:pt x="19" y="40"/>
                    <a:pt x="20" y="40"/>
                  </a:cubicBezTo>
                  <a:cubicBezTo>
                    <a:pt x="20" y="40"/>
                    <a:pt x="21" y="40"/>
                    <a:pt x="21" y="40"/>
                  </a:cubicBezTo>
                  <a:cubicBezTo>
                    <a:pt x="32" y="39"/>
                    <a:pt x="40" y="31"/>
                    <a:pt x="40" y="20"/>
                  </a:cubicBezTo>
                  <a:cubicBezTo>
                    <a:pt x="40" y="9"/>
                    <a:pt x="31" y="0"/>
                    <a:pt x="20" y="0"/>
                  </a:cubicBezTo>
                  <a:cubicBezTo>
                    <a:pt x="9" y="0"/>
                    <a:pt x="0" y="9"/>
                    <a:pt x="0" y="20"/>
                  </a:cubicBezTo>
                  <a:close/>
                </a:path>
              </a:pathLst>
            </a:custGeom>
            <a:solidFill>
              <a:srgbClr val="8DD7FA"/>
            </a:solidFill>
            <a:ln>
              <a:noFill/>
            </a:ln>
            <a:extLst>
              <a:ext uri="{91240B29-F687-4F45-9708-019B960494DF}">
                <a14:hiddenLine xmlns:a14="http://schemas.microsoft.com/office/drawing/2010/main" w="6350">
                  <a:solidFill>
                    <a:srgbClr val="000000"/>
                  </a:solidFill>
                  <a:miter lim="800000"/>
                  <a:headEnd/>
                  <a:tailEnd/>
                </a14:hiddenLine>
              </a:ext>
            </a:extLst>
          </p:spPr>
          <p:txBody>
            <a:bodyPr anchor="ctr"/>
            <a:lstStyle/>
            <a:p>
              <a:pPr algn="ctr"/>
              <a:endParaRPr lang="zh-CN" altLang="zh-CN" sz="1400">
                <a:solidFill>
                  <a:srgbClr val="969696"/>
                </a:solidFill>
                <a:sym typeface="微软雅黑" panose="020B0503020204020204" pitchFamily="34" charset="-122"/>
              </a:endParaRPr>
            </a:p>
          </p:txBody>
        </p:sp>
        <p:sp>
          <p:nvSpPr>
            <p:cNvPr id="12322" name="Freeform 111"/>
            <p:cNvSpPr>
              <a:spLocks noChangeArrowheads="1"/>
            </p:cNvSpPr>
            <p:nvPr/>
          </p:nvSpPr>
          <p:spPr bwMode="auto">
            <a:xfrm>
              <a:off x="0" y="85725"/>
              <a:ext cx="766763" cy="652463"/>
            </a:xfrm>
            <a:custGeom>
              <a:avLst/>
              <a:gdLst>
                <a:gd name="T0" fmla="*/ 370 w 403"/>
                <a:gd name="T1" fmla="*/ 233 h 343"/>
                <a:gd name="T2" fmla="*/ 350 w 403"/>
                <a:gd name="T3" fmla="*/ 240 h 343"/>
                <a:gd name="T4" fmla="*/ 332 w 403"/>
                <a:gd name="T5" fmla="*/ 262 h 343"/>
                <a:gd name="T6" fmla="*/ 357 w 403"/>
                <a:gd name="T7" fmla="*/ 229 h 343"/>
                <a:gd name="T8" fmla="*/ 370 w 403"/>
                <a:gd name="T9" fmla="*/ 181 h 343"/>
                <a:gd name="T10" fmla="*/ 365 w 403"/>
                <a:gd name="T11" fmla="*/ 149 h 343"/>
                <a:gd name="T12" fmla="*/ 344 w 403"/>
                <a:gd name="T13" fmla="*/ 142 h 343"/>
                <a:gd name="T14" fmla="*/ 311 w 403"/>
                <a:gd name="T15" fmla="*/ 185 h 343"/>
                <a:gd name="T16" fmla="*/ 321 w 403"/>
                <a:gd name="T17" fmla="*/ 145 h 343"/>
                <a:gd name="T18" fmla="*/ 319 w 403"/>
                <a:gd name="T19" fmla="*/ 116 h 343"/>
                <a:gd name="T20" fmla="*/ 353 w 403"/>
                <a:gd name="T21" fmla="*/ 92 h 343"/>
                <a:gd name="T22" fmla="*/ 320 w 403"/>
                <a:gd name="T23" fmla="*/ 51 h 343"/>
                <a:gd name="T24" fmla="*/ 300 w 403"/>
                <a:gd name="T25" fmla="*/ 58 h 343"/>
                <a:gd name="T26" fmla="*/ 282 w 403"/>
                <a:gd name="T27" fmla="*/ 79 h 343"/>
                <a:gd name="T28" fmla="*/ 273 w 403"/>
                <a:gd name="T29" fmla="*/ 58 h 343"/>
                <a:gd name="T30" fmla="*/ 236 w 403"/>
                <a:gd name="T31" fmla="*/ 58 h 343"/>
                <a:gd name="T32" fmla="*/ 236 w 403"/>
                <a:gd name="T33" fmla="*/ 52 h 343"/>
                <a:gd name="T34" fmla="*/ 202 w 403"/>
                <a:gd name="T35" fmla="*/ 1 h 343"/>
                <a:gd name="T36" fmla="*/ 182 w 403"/>
                <a:gd name="T37" fmla="*/ 9 h 343"/>
                <a:gd name="T38" fmla="*/ 168 w 403"/>
                <a:gd name="T39" fmla="*/ 57 h 343"/>
                <a:gd name="T40" fmla="*/ 163 w 403"/>
                <a:gd name="T41" fmla="*/ 58 h 343"/>
                <a:gd name="T42" fmla="*/ 121 w 403"/>
                <a:gd name="T43" fmla="*/ 79 h 343"/>
                <a:gd name="T44" fmla="*/ 104 w 403"/>
                <a:gd name="T45" fmla="*/ 58 h 343"/>
                <a:gd name="T46" fmla="*/ 84 w 403"/>
                <a:gd name="T47" fmla="*/ 51 h 343"/>
                <a:gd name="T48" fmla="*/ 51 w 403"/>
                <a:gd name="T49" fmla="*/ 92 h 343"/>
                <a:gd name="T50" fmla="*/ 85 w 403"/>
                <a:gd name="T51" fmla="*/ 116 h 343"/>
                <a:gd name="T52" fmla="*/ 83 w 403"/>
                <a:gd name="T53" fmla="*/ 145 h 343"/>
                <a:gd name="T54" fmla="*/ 93 w 403"/>
                <a:gd name="T55" fmla="*/ 185 h 343"/>
                <a:gd name="T56" fmla="*/ 60 w 403"/>
                <a:gd name="T57" fmla="*/ 142 h 343"/>
                <a:gd name="T58" fmla="*/ 39 w 403"/>
                <a:gd name="T59" fmla="*/ 149 h 343"/>
                <a:gd name="T60" fmla="*/ 34 w 403"/>
                <a:gd name="T61" fmla="*/ 181 h 343"/>
                <a:gd name="T62" fmla="*/ 47 w 403"/>
                <a:gd name="T63" fmla="*/ 229 h 343"/>
                <a:gd name="T64" fmla="*/ 72 w 403"/>
                <a:gd name="T65" fmla="*/ 262 h 343"/>
                <a:gd name="T66" fmla="*/ 54 w 403"/>
                <a:gd name="T67" fmla="*/ 240 h 343"/>
                <a:gd name="T68" fmla="*/ 34 w 403"/>
                <a:gd name="T69" fmla="*/ 233 h 343"/>
                <a:gd name="T70" fmla="*/ 0 w 403"/>
                <a:gd name="T71" fmla="*/ 284 h 343"/>
                <a:gd name="T72" fmla="*/ 1 w 403"/>
                <a:gd name="T73" fmla="*/ 343 h 343"/>
                <a:gd name="T74" fmla="*/ 58 w 403"/>
                <a:gd name="T75" fmla="*/ 343 h 343"/>
                <a:gd name="T76" fmla="*/ 270 w 403"/>
                <a:gd name="T77" fmla="*/ 67 h 343"/>
                <a:gd name="T78" fmla="*/ 354 w 403"/>
                <a:gd name="T79" fmla="*/ 343 h 343"/>
                <a:gd name="T80" fmla="*/ 403 w 403"/>
                <a:gd name="T81" fmla="*/ 288 h 343"/>
                <a:gd name="T82" fmla="*/ 390 w 403"/>
                <a:gd name="T83" fmla="*/ 240 h 34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03"/>
                <a:gd name="T127" fmla="*/ 0 h 343"/>
                <a:gd name="T128" fmla="*/ 403 w 403"/>
                <a:gd name="T129" fmla="*/ 343 h 34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03" h="343">
                  <a:moveTo>
                    <a:pt x="390" y="240"/>
                  </a:moveTo>
                  <a:cubicBezTo>
                    <a:pt x="381" y="232"/>
                    <a:pt x="370" y="233"/>
                    <a:pt x="370" y="233"/>
                  </a:cubicBezTo>
                  <a:cubicBezTo>
                    <a:pt x="370" y="233"/>
                    <a:pt x="370" y="233"/>
                    <a:pt x="369" y="233"/>
                  </a:cubicBezTo>
                  <a:cubicBezTo>
                    <a:pt x="369" y="233"/>
                    <a:pt x="359" y="232"/>
                    <a:pt x="350" y="240"/>
                  </a:cubicBezTo>
                  <a:cubicBezTo>
                    <a:pt x="342" y="248"/>
                    <a:pt x="337" y="260"/>
                    <a:pt x="336" y="276"/>
                  </a:cubicBezTo>
                  <a:cubicBezTo>
                    <a:pt x="332" y="262"/>
                    <a:pt x="332" y="262"/>
                    <a:pt x="332" y="262"/>
                  </a:cubicBezTo>
                  <a:cubicBezTo>
                    <a:pt x="335" y="251"/>
                    <a:pt x="339" y="242"/>
                    <a:pt x="346" y="236"/>
                  </a:cubicBezTo>
                  <a:cubicBezTo>
                    <a:pt x="349" y="233"/>
                    <a:pt x="353" y="231"/>
                    <a:pt x="357" y="229"/>
                  </a:cubicBezTo>
                  <a:cubicBezTo>
                    <a:pt x="349" y="225"/>
                    <a:pt x="344" y="217"/>
                    <a:pt x="344" y="207"/>
                  </a:cubicBezTo>
                  <a:cubicBezTo>
                    <a:pt x="344" y="193"/>
                    <a:pt x="355" y="181"/>
                    <a:pt x="370" y="181"/>
                  </a:cubicBezTo>
                  <a:cubicBezTo>
                    <a:pt x="373" y="181"/>
                    <a:pt x="375" y="182"/>
                    <a:pt x="378" y="183"/>
                  </a:cubicBezTo>
                  <a:cubicBezTo>
                    <a:pt x="377" y="167"/>
                    <a:pt x="372" y="156"/>
                    <a:pt x="365" y="149"/>
                  </a:cubicBezTo>
                  <a:cubicBezTo>
                    <a:pt x="356" y="141"/>
                    <a:pt x="345" y="142"/>
                    <a:pt x="345" y="142"/>
                  </a:cubicBezTo>
                  <a:cubicBezTo>
                    <a:pt x="345" y="142"/>
                    <a:pt x="345" y="142"/>
                    <a:pt x="344" y="142"/>
                  </a:cubicBezTo>
                  <a:cubicBezTo>
                    <a:pt x="344" y="142"/>
                    <a:pt x="334" y="141"/>
                    <a:pt x="325" y="149"/>
                  </a:cubicBezTo>
                  <a:cubicBezTo>
                    <a:pt x="317" y="157"/>
                    <a:pt x="312" y="168"/>
                    <a:pt x="311" y="185"/>
                  </a:cubicBezTo>
                  <a:cubicBezTo>
                    <a:pt x="307" y="171"/>
                    <a:pt x="307" y="171"/>
                    <a:pt x="307" y="171"/>
                  </a:cubicBezTo>
                  <a:cubicBezTo>
                    <a:pt x="310" y="160"/>
                    <a:pt x="314" y="151"/>
                    <a:pt x="321" y="145"/>
                  </a:cubicBezTo>
                  <a:cubicBezTo>
                    <a:pt x="324" y="142"/>
                    <a:pt x="328" y="140"/>
                    <a:pt x="332" y="138"/>
                  </a:cubicBezTo>
                  <a:cubicBezTo>
                    <a:pt x="324" y="134"/>
                    <a:pt x="319" y="126"/>
                    <a:pt x="319" y="116"/>
                  </a:cubicBezTo>
                  <a:cubicBezTo>
                    <a:pt x="319" y="102"/>
                    <a:pt x="330" y="90"/>
                    <a:pt x="345" y="90"/>
                  </a:cubicBezTo>
                  <a:cubicBezTo>
                    <a:pt x="348" y="90"/>
                    <a:pt x="350" y="91"/>
                    <a:pt x="353" y="92"/>
                  </a:cubicBezTo>
                  <a:cubicBezTo>
                    <a:pt x="352" y="76"/>
                    <a:pt x="347" y="65"/>
                    <a:pt x="340" y="58"/>
                  </a:cubicBezTo>
                  <a:cubicBezTo>
                    <a:pt x="331" y="50"/>
                    <a:pt x="320" y="51"/>
                    <a:pt x="320" y="51"/>
                  </a:cubicBezTo>
                  <a:cubicBezTo>
                    <a:pt x="320" y="51"/>
                    <a:pt x="320" y="51"/>
                    <a:pt x="319" y="51"/>
                  </a:cubicBezTo>
                  <a:cubicBezTo>
                    <a:pt x="319" y="51"/>
                    <a:pt x="309" y="50"/>
                    <a:pt x="300" y="58"/>
                  </a:cubicBezTo>
                  <a:cubicBezTo>
                    <a:pt x="292" y="65"/>
                    <a:pt x="287" y="77"/>
                    <a:pt x="286" y="93"/>
                  </a:cubicBezTo>
                  <a:cubicBezTo>
                    <a:pt x="282" y="79"/>
                    <a:pt x="282" y="79"/>
                    <a:pt x="282" y="79"/>
                  </a:cubicBezTo>
                  <a:cubicBezTo>
                    <a:pt x="277" y="58"/>
                    <a:pt x="277" y="58"/>
                    <a:pt x="277" y="58"/>
                  </a:cubicBezTo>
                  <a:cubicBezTo>
                    <a:pt x="273" y="58"/>
                    <a:pt x="273" y="58"/>
                    <a:pt x="273" y="58"/>
                  </a:cubicBezTo>
                  <a:cubicBezTo>
                    <a:pt x="241" y="58"/>
                    <a:pt x="241" y="58"/>
                    <a:pt x="241" y="58"/>
                  </a:cubicBezTo>
                  <a:cubicBezTo>
                    <a:pt x="236" y="58"/>
                    <a:pt x="236" y="58"/>
                    <a:pt x="236" y="58"/>
                  </a:cubicBezTo>
                  <a:cubicBezTo>
                    <a:pt x="236" y="57"/>
                    <a:pt x="236" y="57"/>
                    <a:pt x="236" y="57"/>
                  </a:cubicBezTo>
                  <a:cubicBezTo>
                    <a:pt x="236" y="55"/>
                    <a:pt x="236" y="54"/>
                    <a:pt x="236" y="52"/>
                  </a:cubicBezTo>
                  <a:cubicBezTo>
                    <a:pt x="236" y="32"/>
                    <a:pt x="231" y="17"/>
                    <a:pt x="222" y="9"/>
                  </a:cubicBezTo>
                  <a:cubicBezTo>
                    <a:pt x="213" y="0"/>
                    <a:pt x="203" y="1"/>
                    <a:pt x="202" y="1"/>
                  </a:cubicBezTo>
                  <a:cubicBezTo>
                    <a:pt x="202" y="1"/>
                    <a:pt x="202" y="1"/>
                    <a:pt x="202" y="1"/>
                  </a:cubicBezTo>
                  <a:cubicBezTo>
                    <a:pt x="201" y="1"/>
                    <a:pt x="191" y="0"/>
                    <a:pt x="182" y="9"/>
                  </a:cubicBezTo>
                  <a:cubicBezTo>
                    <a:pt x="173" y="17"/>
                    <a:pt x="168" y="32"/>
                    <a:pt x="168" y="52"/>
                  </a:cubicBezTo>
                  <a:cubicBezTo>
                    <a:pt x="168" y="54"/>
                    <a:pt x="168" y="55"/>
                    <a:pt x="168" y="57"/>
                  </a:cubicBezTo>
                  <a:cubicBezTo>
                    <a:pt x="168" y="57"/>
                    <a:pt x="168" y="57"/>
                    <a:pt x="168" y="58"/>
                  </a:cubicBezTo>
                  <a:cubicBezTo>
                    <a:pt x="163" y="58"/>
                    <a:pt x="163" y="58"/>
                    <a:pt x="163" y="58"/>
                  </a:cubicBezTo>
                  <a:cubicBezTo>
                    <a:pt x="127" y="58"/>
                    <a:pt x="127" y="58"/>
                    <a:pt x="127" y="58"/>
                  </a:cubicBezTo>
                  <a:cubicBezTo>
                    <a:pt x="121" y="79"/>
                    <a:pt x="121" y="79"/>
                    <a:pt x="121" y="79"/>
                  </a:cubicBezTo>
                  <a:cubicBezTo>
                    <a:pt x="118" y="93"/>
                    <a:pt x="118" y="93"/>
                    <a:pt x="118" y="93"/>
                  </a:cubicBezTo>
                  <a:cubicBezTo>
                    <a:pt x="117" y="77"/>
                    <a:pt x="112" y="65"/>
                    <a:pt x="104" y="58"/>
                  </a:cubicBezTo>
                  <a:cubicBezTo>
                    <a:pt x="95" y="50"/>
                    <a:pt x="85" y="51"/>
                    <a:pt x="85" y="51"/>
                  </a:cubicBezTo>
                  <a:cubicBezTo>
                    <a:pt x="84" y="51"/>
                    <a:pt x="84" y="51"/>
                    <a:pt x="84" y="51"/>
                  </a:cubicBezTo>
                  <a:cubicBezTo>
                    <a:pt x="83" y="51"/>
                    <a:pt x="73" y="50"/>
                    <a:pt x="64" y="58"/>
                  </a:cubicBezTo>
                  <a:cubicBezTo>
                    <a:pt x="57" y="65"/>
                    <a:pt x="52" y="76"/>
                    <a:pt x="51" y="92"/>
                  </a:cubicBezTo>
                  <a:cubicBezTo>
                    <a:pt x="54" y="91"/>
                    <a:pt x="56" y="90"/>
                    <a:pt x="59" y="90"/>
                  </a:cubicBezTo>
                  <a:cubicBezTo>
                    <a:pt x="73" y="90"/>
                    <a:pt x="85" y="102"/>
                    <a:pt x="85" y="116"/>
                  </a:cubicBezTo>
                  <a:cubicBezTo>
                    <a:pt x="85" y="126"/>
                    <a:pt x="80" y="134"/>
                    <a:pt x="72" y="138"/>
                  </a:cubicBezTo>
                  <a:cubicBezTo>
                    <a:pt x="76" y="140"/>
                    <a:pt x="79" y="142"/>
                    <a:pt x="83" y="145"/>
                  </a:cubicBezTo>
                  <a:cubicBezTo>
                    <a:pt x="90" y="151"/>
                    <a:pt x="94" y="160"/>
                    <a:pt x="97" y="171"/>
                  </a:cubicBezTo>
                  <a:cubicBezTo>
                    <a:pt x="93" y="185"/>
                    <a:pt x="93" y="185"/>
                    <a:pt x="93" y="185"/>
                  </a:cubicBezTo>
                  <a:cubicBezTo>
                    <a:pt x="92" y="168"/>
                    <a:pt x="87" y="157"/>
                    <a:pt x="79" y="149"/>
                  </a:cubicBezTo>
                  <a:cubicBezTo>
                    <a:pt x="70" y="141"/>
                    <a:pt x="60" y="142"/>
                    <a:pt x="60" y="142"/>
                  </a:cubicBezTo>
                  <a:cubicBezTo>
                    <a:pt x="59" y="142"/>
                    <a:pt x="59" y="142"/>
                    <a:pt x="59" y="142"/>
                  </a:cubicBezTo>
                  <a:cubicBezTo>
                    <a:pt x="58" y="142"/>
                    <a:pt x="48" y="141"/>
                    <a:pt x="39" y="149"/>
                  </a:cubicBezTo>
                  <a:cubicBezTo>
                    <a:pt x="32" y="156"/>
                    <a:pt x="27" y="167"/>
                    <a:pt x="26" y="183"/>
                  </a:cubicBezTo>
                  <a:cubicBezTo>
                    <a:pt x="29" y="182"/>
                    <a:pt x="31" y="181"/>
                    <a:pt x="34" y="181"/>
                  </a:cubicBezTo>
                  <a:cubicBezTo>
                    <a:pt x="48" y="181"/>
                    <a:pt x="60" y="193"/>
                    <a:pt x="60" y="207"/>
                  </a:cubicBezTo>
                  <a:cubicBezTo>
                    <a:pt x="60" y="217"/>
                    <a:pt x="55" y="225"/>
                    <a:pt x="47" y="229"/>
                  </a:cubicBezTo>
                  <a:cubicBezTo>
                    <a:pt x="51" y="231"/>
                    <a:pt x="54" y="233"/>
                    <a:pt x="58" y="236"/>
                  </a:cubicBezTo>
                  <a:cubicBezTo>
                    <a:pt x="65" y="242"/>
                    <a:pt x="69" y="251"/>
                    <a:pt x="72" y="262"/>
                  </a:cubicBezTo>
                  <a:cubicBezTo>
                    <a:pt x="68" y="276"/>
                    <a:pt x="68" y="276"/>
                    <a:pt x="68" y="276"/>
                  </a:cubicBezTo>
                  <a:cubicBezTo>
                    <a:pt x="67" y="260"/>
                    <a:pt x="62" y="248"/>
                    <a:pt x="54" y="240"/>
                  </a:cubicBezTo>
                  <a:cubicBezTo>
                    <a:pt x="45" y="232"/>
                    <a:pt x="35" y="233"/>
                    <a:pt x="35" y="233"/>
                  </a:cubicBezTo>
                  <a:cubicBezTo>
                    <a:pt x="34" y="233"/>
                    <a:pt x="34" y="233"/>
                    <a:pt x="34" y="233"/>
                  </a:cubicBezTo>
                  <a:cubicBezTo>
                    <a:pt x="33" y="233"/>
                    <a:pt x="23" y="232"/>
                    <a:pt x="14" y="240"/>
                  </a:cubicBezTo>
                  <a:cubicBezTo>
                    <a:pt x="5" y="249"/>
                    <a:pt x="0" y="263"/>
                    <a:pt x="0" y="284"/>
                  </a:cubicBezTo>
                  <a:cubicBezTo>
                    <a:pt x="0" y="285"/>
                    <a:pt x="1" y="287"/>
                    <a:pt x="1" y="288"/>
                  </a:cubicBezTo>
                  <a:cubicBezTo>
                    <a:pt x="1" y="288"/>
                    <a:pt x="1" y="327"/>
                    <a:pt x="1" y="343"/>
                  </a:cubicBezTo>
                  <a:cubicBezTo>
                    <a:pt x="50" y="343"/>
                    <a:pt x="50" y="343"/>
                    <a:pt x="50" y="343"/>
                  </a:cubicBezTo>
                  <a:cubicBezTo>
                    <a:pt x="58" y="343"/>
                    <a:pt x="58" y="343"/>
                    <a:pt x="58" y="343"/>
                  </a:cubicBezTo>
                  <a:cubicBezTo>
                    <a:pt x="77" y="276"/>
                    <a:pt x="132" y="72"/>
                    <a:pt x="134" y="67"/>
                  </a:cubicBezTo>
                  <a:cubicBezTo>
                    <a:pt x="140" y="67"/>
                    <a:pt x="264" y="67"/>
                    <a:pt x="270" y="67"/>
                  </a:cubicBezTo>
                  <a:cubicBezTo>
                    <a:pt x="272" y="72"/>
                    <a:pt x="327" y="276"/>
                    <a:pt x="345" y="343"/>
                  </a:cubicBezTo>
                  <a:cubicBezTo>
                    <a:pt x="354" y="343"/>
                    <a:pt x="354" y="343"/>
                    <a:pt x="354" y="343"/>
                  </a:cubicBezTo>
                  <a:cubicBezTo>
                    <a:pt x="403" y="343"/>
                    <a:pt x="403" y="343"/>
                    <a:pt x="403" y="343"/>
                  </a:cubicBezTo>
                  <a:cubicBezTo>
                    <a:pt x="403" y="327"/>
                    <a:pt x="403" y="288"/>
                    <a:pt x="403" y="288"/>
                  </a:cubicBezTo>
                  <a:cubicBezTo>
                    <a:pt x="403" y="287"/>
                    <a:pt x="403" y="285"/>
                    <a:pt x="403" y="284"/>
                  </a:cubicBezTo>
                  <a:cubicBezTo>
                    <a:pt x="403" y="263"/>
                    <a:pt x="399" y="249"/>
                    <a:pt x="390" y="240"/>
                  </a:cubicBezTo>
                  <a:close/>
                </a:path>
              </a:pathLst>
            </a:custGeom>
            <a:solidFill>
              <a:srgbClr val="C4EBFD"/>
            </a:solidFill>
            <a:ln>
              <a:noFill/>
            </a:ln>
            <a:extLst>
              <a:ext uri="{91240B29-F687-4F45-9708-019B960494DF}">
                <a14:hiddenLine xmlns:a14="http://schemas.microsoft.com/office/drawing/2010/main" w="6350">
                  <a:solidFill>
                    <a:srgbClr val="000000"/>
                  </a:solidFill>
                  <a:miter lim="800000"/>
                  <a:headEnd/>
                  <a:tailEnd/>
                </a14:hiddenLine>
              </a:ext>
            </a:extLst>
          </p:spPr>
          <p:txBody>
            <a:bodyPr anchor="ctr"/>
            <a:lstStyle/>
            <a:p>
              <a:pPr algn="ctr"/>
              <a:endParaRPr lang="zh-CN" altLang="zh-CN" sz="1400">
                <a:solidFill>
                  <a:srgbClr val="969696"/>
                </a:solidFill>
                <a:sym typeface="微软雅黑" panose="020B0503020204020204" pitchFamily="34" charset="-122"/>
              </a:endParaRPr>
            </a:p>
          </p:txBody>
        </p:sp>
      </p:grpSp>
      <p:sp>
        <p:nvSpPr>
          <p:cNvPr id="12323" name="TextBox 15"/>
          <p:cNvSpPr>
            <a:spLocks noChangeArrowheads="1"/>
          </p:cNvSpPr>
          <p:nvPr/>
        </p:nvSpPr>
        <p:spPr bwMode="auto">
          <a:xfrm rot="5400000">
            <a:off x="1234282" y="3801269"/>
            <a:ext cx="2108200"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a:spAutoFit/>
          </a:bodyPr>
          <a:lstStyle/>
          <a:p>
            <a:r>
              <a:rPr lang="zh-CN" altLang="en-US" sz="2500" b="1">
                <a:solidFill>
                  <a:srgbClr val="034868"/>
                </a:solidFill>
                <a:latin typeface="微软雅黑" panose="020B0503020204020204" pitchFamily="34" charset="-122"/>
                <a:ea typeface="微软雅黑" panose="020B0503020204020204" pitchFamily="34" charset="-122"/>
                <a:sym typeface="微软雅黑" panose="020B0503020204020204" pitchFamily="34" charset="-122"/>
              </a:rPr>
              <a:t>项目来源分析</a:t>
            </a:r>
            <a:endParaRPr lang="zh-CN" altLang="en-US" sz="2500" b="1">
              <a:solidFill>
                <a:srgbClr val="034868"/>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Tm="6000">
        <p14:gallery dir="l"/>
      </p:transition>
    </mc:Choice>
    <mc:Fallback>
      <p:transition spd="slow" advTm="6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2312">
                                            <p:txEl>
                                              <p:pRg st="0" end="0"/>
                                            </p:txEl>
                                          </p:spTgt>
                                        </p:tgtEl>
                                        <p:attrNameLst>
                                          <p:attrName>style.visibility</p:attrName>
                                        </p:attrNameLst>
                                      </p:cBhvr>
                                      <p:to>
                                        <p:strVal val="visible"/>
                                      </p:to>
                                    </p:set>
                                    <p:animEffect>
                                      <p:cBhvr>
                                        <p:cTn id="7" dur="500"/>
                                        <p:tgtEl>
                                          <p:spTgt spid="12312">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313"/>
                                        </p:tgtEl>
                                        <p:attrNameLst>
                                          <p:attrName>style.visibility</p:attrName>
                                        </p:attrNameLst>
                                      </p:cBhvr>
                                      <p:to>
                                        <p:strVal val="visible"/>
                                      </p:to>
                                    </p:set>
                                    <p:animEffect>
                                      <p:cBhvr>
                                        <p:cTn id="11" dur="500"/>
                                        <p:tgtEl>
                                          <p:spTgt spid="12313"/>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12314"/>
                                        </p:tgtEl>
                                        <p:attrNameLst>
                                          <p:attrName>style.visibility</p:attrName>
                                        </p:attrNameLst>
                                      </p:cBhvr>
                                      <p:to>
                                        <p:strVal val="visible"/>
                                      </p:to>
                                    </p:set>
                                    <p:animEffect>
                                      <p:cBhvr>
                                        <p:cTn id="15" dur="1000"/>
                                        <p:tgtEl>
                                          <p:spTgt spid="12314"/>
                                        </p:tgtEl>
                                      </p:cBhvr>
                                    </p:animEffect>
                                    <p:anim calcmode="lin" valueType="num">
                                      <p:cBhvr>
                                        <p:cTn id="16" dur="1000" fill="hold"/>
                                        <p:tgtEl>
                                          <p:spTgt spid="12314"/>
                                        </p:tgtEl>
                                        <p:attrNameLst>
                                          <p:attrName>ppt_x</p:attrName>
                                        </p:attrNameLst>
                                      </p:cBhvr>
                                      <p:tavLst>
                                        <p:tav tm="0">
                                          <p:val>
                                            <p:strVal val="#ppt_x"/>
                                          </p:val>
                                        </p:tav>
                                        <p:tav tm="100000">
                                          <p:val>
                                            <p:strVal val="#ppt_x"/>
                                          </p:val>
                                        </p:tav>
                                      </p:tavLst>
                                    </p:anim>
                                    <p:anim calcmode="lin" valueType="num">
                                      <p:cBhvr>
                                        <p:cTn id="17" dur="1000" fill="hold"/>
                                        <p:tgtEl>
                                          <p:spTgt spid="12314"/>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12323"/>
                                        </p:tgtEl>
                                        <p:attrNameLst>
                                          <p:attrName>style.visibility</p:attrName>
                                        </p:attrNameLst>
                                      </p:cBhvr>
                                      <p:to>
                                        <p:strVal val="visible"/>
                                      </p:to>
                                    </p:set>
                                    <p:animEffect>
                                      <p:cBhvr>
                                        <p:cTn id="21" dur="500"/>
                                        <p:tgtEl>
                                          <p:spTgt spid="12323"/>
                                        </p:tgtEl>
                                      </p:cBhvr>
                                    </p:animEffect>
                                  </p:childTnLst>
                                </p:cTn>
                              </p:par>
                            </p:childTnLst>
                          </p:cTn>
                        </p:par>
                        <p:par>
                          <p:cTn id="22" fill="hold">
                            <p:stCondLst>
                              <p:cond delay="2500"/>
                            </p:stCondLst>
                            <p:childTnLst>
                              <p:par>
                                <p:cTn id="23" presetID="2" presetClass="entr" presetSubtype="1" fill="hold" nodeType="afterEffect">
                                  <p:stCondLst>
                                    <p:cond delay="0"/>
                                  </p:stCondLst>
                                  <p:childTnLst>
                                    <p:set>
                                      <p:cBhvr>
                                        <p:cTn id="24" dur="1" fill="hold">
                                          <p:stCondLst>
                                            <p:cond delay="0"/>
                                          </p:stCondLst>
                                        </p:cTn>
                                        <p:tgtEl>
                                          <p:spTgt spid="12296"/>
                                        </p:tgtEl>
                                        <p:attrNameLst>
                                          <p:attrName>style.visibility</p:attrName>
                                        </p:attrNameLst>
                                      </p:cBhvr>
                                      <p:to>
                                        <p:strVal val="visible"/>
                                      </p:to>
                                    </p:set>
                                    <p:anim calcmode="lin" valueType="num">
                                      <p:cBhvr>
                                        <p:cTn id="25" dur="500" fill="hold"/>
                                        <p:tgtEl>
                                          <p:spTgt spid="12296"/>
                                        </p:tgtEl>
                                        <p:attrNameLst>
                                          <p:attrName>ppt_x</p:attrName>
                                        </p:attrNameLst>
                                      </p:cBhvr>
                                      <p:tavLst>
                                        <p:tav tm="0">
                                          <p:val>
                                            <p:strVal val="#ppt_x"/>
                                          </p:val>
                                        </p:tav>
                                        <p:tav tm="100000">
                                          <p:val>
                                            <p:strVal val="#ppt_x"/>
                                          </p:val>
                                        </p:tav>
                                      </p:tavLst>
                                    </p:anim>
                                    <p:anim calcmode="lin" valueType="num">
                                      <p:cBhvr>
                                        <p:cTn id="26" dur="500" fill="hold"/>
                                        <p:tgtEl>
                                          <p:spTgt spid="12296"/>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1" fill="hold" nodeType="afterEffect">
                                  <p:stCondLst>
                                    <p:cond delay="0"/>
                                  </p:stCondLst>
                                  <p:childTnLst>
                                    <p:set>
                                      <p:cBhvr>
                                        <p:cTn id="29" dur="1" fill="hold">
                                          <p:stCondLst>
                                            <p:cond delay="0"/>
                                          </p:stCondLst>
                                        </p:cTn>
                                        <p:tgtEl>
                                          <p:spTgt spid="12299"/>
                                        </p:tgtEl>
                                        <p:attrNameLst>
                                          <p:attrName>style.visibility</p:attrName>
                                        </p:attrNameLst>
                                      </p:cBhvr>
                                      <p:to>
                                        <p:strVal val="visible"/>
                                      </p:to>
                                    </p:set>
                                    <p:anim calcmode="lin" valueType="num">
                                      <p:cBhvr>
                                        <p:cTn id="30" dur="500" fill="hold"/>
                                        <p:tgtEl>
                                          <p:spTgt spid="12299"/>
                                        </p:tgtEl>
                                        <p:attrNameLst>
                                          <p:attrName>ppt_x</p:attrName>
                                        </p:attrNameLst>
                                      </p:cBhvr>
                                      <p:tavLst>
                                        <p:tav tm="0">
                                          <p:val>
                                            <p:strVal val="#ppt_x"/>
                                          </p:val>
                                        </p:tav>
                                        <p:tav tm="100000">
                                          <p:val>
                                            <p:strVal val="#ppt_x"/>
                                          </p:val>
                                        </p:tav>
                                      </p:tavLst>
                                    </p:anim>
                                    <p:anim calcmode="lin" valueType="num">
                                      <p:cBhvr>
                                        <p:cTn id="31" dur="500" fill="hold"/>
                                        <p:tgtEl>
                                          <p:spTgt spid="12299"/>
                                        </p:tgtEl>
                                        <p:attrNameLst>
                                          <p:attrName>ppt_y</p:attrName>
                                        </p:attrNameLst>
                                      </p:cBhvr>
                                      <p:tavLst>
                                        <p:tav tm="0">
                                          <p:val>
                                            <p:strVal val="0-#ppt_h/2"/>
                                          </p:val>
                                        </p:tav>
                                        <p:tav tm="100000">
                                          <p:val>
                                            <p:strVal val="#ppt_y"/>
                                          </p:val>
                                        </p:tav>
                                      </p:tavLst>
                                    </p:anim>
                                  </p:childTnLst>
                                </p:cTn>
                              </p:par>
                            </p:childTnLst>
                          </p:cTn>
                        </p:par>
                        <p:par>
                          <p:cTn id="32" fill="hold">
                            <p:stCondLst>
                              <p:cond delay="3500"/>
                            </p:stCondLst>
                            <p:childTnLst>
                              <p:par>
                                <p:cTn id="33" presetID="2" presetClass="entr" presetSubtype="1" fill="hold" nodeType="afterEffect">
                                  <p:stCondLst>
                                    <p:cond delay="0"/>
                                  </p:stCondLst>
                                  <p:childTnLst>
                                    <p:set>
                                      <p:cBhvr>
                                        <p:cTn id="34" dur="1" fill="hold">
                                          <p:stCondLst>
                                            <p:cond delay="0"/>
                                          </p:stCondLst>
                                        </p:cTn>
                                        <p:tgtEl>
                                          <p:spTgt spid="12302"/>
                                        </p:tgtEl>
                                        <p:attrNameLst>
                                          <p:attrName>style.visibility</p:attrName>
                                        </p:attrNameLst>
                                      </p:cBhvr>
                                      <p:to>
                                        <p:strVal val="visible"/>
                                      </p:to>
                                    </p:set>
                                    <p:anim calcmode="lin" valueType="num">
                                      <p:cBhvr>
                                        <p:cTn id="35" dur="500" fill="hold"/>
                                        <p:tgtEl>
                                          <p:spTgt spid="12302"/>
                                        </p:tgtEl>
                                        <p:attrNameLst>
                                          <p:attrName>ppt_x</p:attrName>
                                        </p:attrNameLst>
                                      </p:cBhvr>
                                      <p:tavLst>
                                        <p:tav tm="0">
                                          <p:val>
                                            <p:strVal val="#ppt_x"/>
                                          </p:val>
                                        </p:tav>
                                        <p:tav tm="100000">
                                          <p:val>
                                            <p:strVal val="#ppt_x"/>
                                          </p:val>
                                        </p:tav>
                                      </p:tavLst>
                                    </p:anim>
                                    <p:anim calcmode="lin" valueType="num">
                                      <p:cBhvr>
                                        <p:cTn id="36" dur="500" fill="hold"/>
                                        <p:tgtEl>
                                          <p:spTgt spid="12302"/>
                                        </p:tgtEl>
                                        <p:attrNameLst>
                                          <p:attrName>ppt_y</p:attrName>
                                        </p:attrNameLst>
                                      </p:cBhvr>
                                      <p:tavLst>
                                        <p:tav tm="0">
                                          <p:val>
                                            <p:strVal val="0-#ppt_h/2"/>
                                          </p:val>
                                        </p:tav>
                                        <p:tav tm="100000">
                                          <p:val>
                                            <p:strVal val="#ppt_y"/>
                                          </p:val>
                                        </p:tav>
                                      </p:tavLst>
                                    </p:anim>
                                  </p:childTnLst>
                                </p:cTn>
                              </p:par>
                            </p:childTnLst>
                          </p:cTn>
                        </p:par>
                        <p:par>
                          <p:cTn id="37" fill="hold">
                            <p:stCondLst>
                              <p:cond delay="4000"/>
                            </p:stCondLst>
                            <p:childTnLst>
                              <p:par>
                                <p:cTn id="38" presetID="2" presetClass="entr" presetSubtype="1" fill="hold" nodeType="afterEffect">
                                  <p:stCondLst>
                                    <p:cond delay="0"/>
                                  </p:stCondLst>
                                  <p:childTnLst>
                                    <p:set>
                                      <p:cBhvr>
                                        <p:cTn id="39" dur="1" fill="hold">
                                          <p:stCondLst>
                                            <p:cond delay="0"/>
                                          </p:stCondLst>
                                        </p:cTn>
                                        <p:tgtEl>
                                          <p:spTgt spid="12305"/>
                                        </p:tgtEl>
                                        <p:attrNameLst>
                                          <p:attrName>style.visibility</p:attrName>
                                        </p:attrNameLst>
                                      </p:cBhvr>
                                      <p:to>
                                        <p:strVal val="visible"/>
                                      </p:to>
                                    </p:set>
                                    <p:anim calcmode="lin" valueType="num">
                                      <p:cBhvr>
                                        <p:cTn id="40" dur="500" fill="hold"/>
                                        <p:tgtEl>
                                          <p:spTgt spid="12305"/>
                                        </p:tgtEl>
                                        <p:attrNameLst>
                                          <p:attrName>ppt_x</p:attrName>
                                        </p:attrNameLst>
                                      </p:cBhvr>
                                      <p:tavLst>
                                        <p:tav tm="0">
                                          <p:val>
                                            <p:strVal val="#ppt_x"/>
                                          </p:val>
                                        </p:tav>
                                        <p:tav tm="100000">
                                          <p:val>
                                            <p:strVal val="#ppt_x"/>
                                          </p:val>
                                        </p:tav>
                                      </p:tavLst>
                                    </p:anim>
                                    <p:anim calcmode="lin" valueType="num">
                                      <p:cBhvr>
                                        <p:cTn id="41" dur="500" fill="hold"/>
                                        <p:tgtEl>
                                          <p:spTgt spid="12305"/>
                                        </p:tgtEl>
                                        <p:attrNameLst>
                                          <p:attrName>ppt_y</p:attrName>
                                        </p:attrNameLst>
                                      </p:cBhvr>
                                      <p:tavLst>
                                        <p:tav tm="0">
                                          <p:val>
                                            <p:strVal val="0-#ppt_h/2"/>
                                          </p:val>
                                        </p:tav>
                                        <p:tav tm="100000">
                                          <p:val>
                                            <p:strVal val="#ppt_y"/>
                                          </p:val>
                                        </p:tav>
                                      </p:tavLst>
                                    </p:anim>
                                  </p:childTnLst>
                                </p:cTn>
                              </p:par>
                              <p:par>
                                <p:cTn id="42" presetID="31" presetClass="entr" presetSubtype="0" fill="hold" grpId="0" nodeType="withEffect">
                                  <p:stCondLst>
                                    <p:cond delay="0"/>
                                  </p:stCondLst>
                                  <p:childTnLst>
                                    <p:set>
                                      <p:cBhvr>
                                        <p:cTn id="43" dur="1" fill="hold">
                                          <p:stCondLst>
                                            <p:cond delay="0"/>
                                          </p:stCondLst>
                                        </p:cTn>
                                        <p:tgtEl>
                                          <p:spTgt spid="12295"/>
                                        </p:tgtEl>
                                        <p:attrNameLst>
                                          <p:attrName>style.visibility</p:attrName>
                                        </p:attrNameLst>
                                      </p:cBhvr>
                                      <p:to>
                                        <p:strVal val="visible"/>
                                      </p:to>
                                    </p:set>
                                    <p:anim calcmode="lin" valueType="num">
                                      <p:cBhvr>
                                        <p:cTn id="44" dur="1000" fill="hold"/>
                                        <p:tgtEl>
                                          <p:spTgt spid="12295"/>
                                        </p:tgtEl>
                                        <p:attrNameLst>
                                          <p:attrName>ppt_w</p:attrName>
                                        </p:attrNameLst>
                                      </p:cBhvr>
                                      <p:tavLst>
                                        <p:tav tm="0">
                                          <p:val>
                                            <p:fltVal val="0"/>
                                          </p:val>
                                        </p:tav>
                                        <p:tav tm="100000">
                                          <p:val>
                                            <p:strVal val="#ppt_w"/>
                                          </p:val>
                                        </p:tav>
                                      </p:tavLst>
                                    </p:anim>
                                    <p:anim calcmode="lin" valueType="num">
                                      <p:cBhvr>
                                        <p:cTn id="45" dur="1000" fill="hold"/>
                                        <p:tgtEl>
                                          <p:spTgt spid="12295"/>
                                        </p:tgtEl>
                                        <p:attrNameLst>
                                          <p:attrName>ppt_h</p:attrName>
                                        </p:attrNameLst>
                                      </p:cBhvr>
                                      <p:tavLst>
                                        <p:tav tm="0">
                                          <p:val>
                                            <p:fltVal val="0"/>
                                          </p:val>
                                        </p:tav>
                                        <p:tav tm="100000">
                                          <p:val>
                                            <p:strVal val="#ppt_h"/>
                                          </p:val>
                                        </p:tav>
                                      </p:tavLst>
                                    </p:anim>
                                    <p:anim calcmode="lin" valueType="num">
                                      <p:cBhvr>
                                        <p:cTn id="46" dur="1000" fill="hold"/>
                                        <p:tgtEl>
                                          <p:spTgt spid="12295"/>
                                        </p:tgtEl>
                                        <p:attrNameLst>
                                          <p:attrName>style.rotation</p:attrName>
                                        </p:attrNameLst>
                                      </p:cBhvr>
                                      <p:tavLst>
                                        <p:tav tm="0">
                                          <p:val>
                                            <p:fltVal val="90"/>
                                          </p:val>
                                        </p:tav>
                                        <p:tav tm="100000">
                                          <p:val>
                                            <p:fltVal val="0"/>
                                          </p:val>
                                        </p:tav>
                                      </p:tavLst>
                                    </p:anim>
                                    <p:animEffect>
                                      <p:cBhvr>
                                        <p:cTn id="47" dur="1000"/>
                                        <p:tgtEl>
                                          <p:spTgt spid="12295"/>
                                        </p:tgtEl>
                                      </p:cBhvr>
                                    </p:animEffect>
                                  </p:childTnLst>
                                </p:cTn>
                              </p:par>
                              <p:par>
                                <p:cTn id="48" presetID="31" presetClass="entr" presetSubtype="0" fill="hold" grpId="0" nodeType="withEffect">
                                  <p:stCondLst>
                                    <p:cond delay="0"/>
                                  </p:stCondLst>
                                  <p:childTnLst>
                                    <p:set>
                                      <p:cBhvr>
                                        <p:cTn id="49" dur="1" fill="hold">
                                          <p:stCondLst>
                                            <p:cond delay="0"/>
                                          </p:stCondLst>
                                        </p:cTn>
                                        <p:tgtEl>
                                          <p:spTgt spid="12294"/>
                                        </p:tgtEl>
                                        <p:attrNameLst>
                                          <p:attrName>style.visibility</p:attrName>
                                        </p:attrNameLst>
                                      </p:cBhvr>
                                      <p:to>
                                        <p:strVal val="visible"/>
                                      </p:to>
                                    </p:set>
                                    <p:anim calcmode="lin" valueType="num">
                                      <p:cBhvr>
                                        <p:cTn id="50" dur="1000" fill="hold"/>
                                        <p:tgtEl>
                                          <p:spTgt spid="12294"/>
                                        </p:tgtEl>
                                        <p:attrNameLst>
                                          <p:attrName>ppt_w</p:attrName>
                                        </p:attrNameLst>
                                      </p:cBhvr>
                                      <p:tavLst>
                                        <p:tav tm="0">
                                          <p:val>
                                            <p:fltVal val="0"/>
                                          </p:val>
                                        </p:tav>
                                        <p:tav tm="100000">
                                          <p:val>
                                            <p:strVal val="#ppt_w"/>
                                          </p:val>
                                        </p:tav>
                                      </p:tavLst>
                                    </p:anim>
                                    <p:anim calcmode="lin" valueType="num">
                                      <p:cBhvr>
                                        <p:cTn id="51" dur="1000" fill="hold"/>
                                        <p:tgtEl>
                                          <p:spTgt spid="12294"/>
                                        </p:tgtEl>
                                        <p:attrNameLst>
                                          <p:attrName>ppt_h</p:attrName>
                                        </p:attrNameLst>
                                      </p:cBhvr>
                                      <p:tavLst>
                                        <p:tav tm="0">
                                          <p:val>
                                            <p:fltVal val="0"/>
                                          </p:val>
                                        </p:tav>
                                        <p:tav tm="100000">
                                          <p:val>
                                            <p:strVal val="#ppt_h"/>
                                          </p:val>
                                        </p:tav>
                                      </p:tavLst>
                                    </p:anim>
                                    <p:anim calcmode="lin" valueType="num">
                                      <p:cBhvr>
                                        <p:cTn id="52" dur="1000" fill="hold"/>
                                        <p:tgtEl>
                                          <p:spTgt spid="12294"/>
                                        </p:tgtEl>
                                        <p:attrNameLst>
                                          <p:attrName>style.rotation</p:attrName>
                                        </p:attrNameLst>
                                      </p:cBhvr>
                                      <p:tavLst>
                                        <p:tav tm="0">
                                          <p:val>
                                            <p:fltVal val="90"/>
                                          </p:val>
                                        </p:tav>
                                        <p:tav tm="100000">
                                          <p:val>
                                            <p:fltVal val="0"/>
                                          </p:val>
                                        </p:tav>
                                      </p:tavLst>
                                    </p:anim>
                                    <p:animEffect>
                                      <p:cBhvr>
                                        <p:cTn id="53" dur="1000"/>
                                        <p:tgtEl>
                                          <p:spTgt spid="12294"/>
                                        </p:tgtEl>
                                      </p:cBhvr>
                                    </p:animEffect>
                                  </p:childTnLst>
                                </p:cTn>
                              </p:par>
                              <p:par>
                                <p:cTn id="54" presetID="31" presetClass="entr" presetSubtype="0" fill="hold" grpId="0" nodeType="withEffect">
                                  <p:stCondLst>
                                    <p:cond delay="0"/>
                                  </p:stCondLst>
                                  <p:childTnLst>
                                    <p:set>
                                      <p:cBhvr>
                                        <p:cTn id="55" dur="1" fill="hold">
                                          <p:stCondLst>
                                            <p:cond delay="0"/>
                                          </p:stCondLst>
                                        </p:cTn>
                                        <p:tgtEl>
                                          <p:spTgt spid="12293"/>
                                        </p:tgtEl>
                                        <p:attrNameLst>
                                          <p:attrName>style.visibility</p:attrName>
                                        </p:attrNameLst>
                                      </p:cBhvr>
                                      <p:to>
                                        <p:strVal val="visible"/>
                                      </p:to>
                                    </p:set>
                                    <p:anim calcmode="lin" valueType="num">
                                      <p:cBhvr>
                                        <p:cTn id="56" dur="1000" fill="hold"/>
                                        <p:tgtEl>
                                          <p:spTgt spid="12293"/>
                                        </p:tgtEl>
                                        <p:attrNameLst>
                                          <p:attrName>ppt_w</p:attrName>
                                        </p:attrNameLst>
                                      </p:cBhvr>
                                      <p:tavLst>
                                        <p:tav tm="0">
                                          <p:val>
                                            <p:fltVal val="0"/>
                                          </p:val>
                                        </p:tav>
                                        <p:tav tm="100000">
                                          <p:val>
                                            <p:strVal val="#ppt_w"/>
                                          </p:val>
                                        </p:tav>
                                      </p:tavLst>
                                    </p:anim>
                                    <p:anim calcmode="lin" valueType="num">
                                      <p:cBhvr>
                                        <p:cTn id="57" dur="1000" fill="hold"/>
                                        <p:tgtEl>
                                          <p:spTgt spid="12293"/>
                                        </p:tgtEl>
                                        <p:attrNameLst>
                                          <p:attrName>ppt_h</p:attrName>
                                        </p:attrNameLst>
                                      </p:cBhvr>
                                      <p:tavLst>
                                        <p:tav tm="0">
                                          <p:val>
                                            <p:fltVal val="0"/>
                                          </p:val>
                                        </p:tav>
                                        <p:tav tm="100000">
                                          <p:val>
                                            <p:strVal val="#ppt_h"/>
                                          </p:val>
                                        </p:tav>
                                      </p:tavLst>
                                    </p:anim>
                                    <p:anim calcmode="lin" valueType="num">
                                      <p:cBhvr>
                                        <p:cTn id="58" dur="1000" fill="hold"/>
                                        <p:tgtEl>
                                          <p:spTgt spid="12293"/>
                                        </p:tgtEl>
                                        <p:attrNameLst>
                                          <p:attrName>style.rotation</p:attrName>
                                        </p:attrNameLst>
                                      </p:cBhvr>
                                      <p:tavLst>
                                        <p:tav tm="0">
                                          <p:val>
                                            <p:fltVal val="90"/>
                                          </p:val>
                                        </p:tav>
                                        <p:tav tm="100000">
                                          <p:val>
                                            <p:fltVal val="0"/>
                                          </p:val>
                                        </p:tav>
                                      </p:tavLst>
                                    </p:anim>
                                    <p:animEffect>
                                      <p:cBhvr>
                                        <p:cTn id="59" dur="1000"/>
                                        <p:tgtEl>
                                          <p:spTgt spid="12293"/>
                                        </p:tgtEl>
                                      </p:cBhvr>
                                    </p:animEffect>
                                  </p:childTnLst>
                                </p:cTn>
                              </p:par>
                              <p:par>
                                <p:cTn id="60" presetID="31" presetClass="entr" presetSubtype="0" fill="hold" grpId="0" nodeType="withEffect">
                                  <p:stCondLst>
                                    <p:cond delay="0"/>
                                  </p:stCondLst>
                                  <p:childTnLst>
                                    <p:set>
                                      <p:cBhvr>
                                        <p:cTn id="61" dur="1" fill="hold">
                                          <p:stCondLst>
                                            <p:cond delay="0"/>
                                          </p:stCondLst>
                                        </p:cTn>
                                        <p:tgtEl>
                                          <p:spTgt spid="12292"/>
                                        </p:tgtEl>
                                        <p:attrNameLst>
                                          <p:attrName>style.visibility</p:attrName>
                                        </p:attrNameLst>
                                      </p:cBhvr>
                                      <p:to>
                                        <p:strVal val="visible"/>
                                      </p:to>
                                    </p:set>
                                    <p:anim calcmode="lin" valueType="num">
                                      <p:cBhvr>
                                        <p:cTn id="62" dur="1000" fill="hold"/>
                                        <p:tgtEl>
                                          <p:spTgt spid="12292"/>
                                        </p:tgtEl>
                                        <p:attrNameLst>
                                          <p:attrName>ppt_w</p:attrName>
                                        </p:attrNameLst>
                                      </p:cBhvr>
                                      <p:tavLst>
                                        <p:tav tm="0">
                                          <p:val>
                                            <p:fltVal val="0"/>
                                          </p:val>
                                        </p:tav>
                                        <p:tav tm="100000">
                                          <p:val>
                                            <p:strVal val="#ppt_w"/>
                                          </p:val>
                                        </p:tav>
                                      </p:tavLst>
                                    </p:anim>
                                    <p:anim calcmode="lin" valueType="num">
                                      <p:cBhvr>
                                        <p:cTn id="63" dur="1000" fill="hold"/>
                                        <p:tgtEl>
                                          <p:spTgt spid="12292"/>
                                        </p:tgtEl>
                                        <p:attrNameLst>
                                          <p:attrName>ppt_h</p:attrName>
                                        </p:attrNameLst>
                                      </p:cBhvr>
                                      <p:tavLst>
                                        <p:tav tm="0">
                                          <p:val>
                                            <p:fltVal val="0"/>
                                          </p:val>
                                        </p:tav>
                                        <p:tav tm="100000">
                                          <p:val>
                                            <p:strVal val="#ppt_h"/>
                                          </p:val>
                                        </p:tav>
                                      </p:tavLst>
                                    </p:anim>
                                    <p:anim calcmode="lin" valueType="num">
                                      <p:cBhvr>
                                        <p:cTn id="64" dur="1000" fill="hold"/>
                                        <p:tgtEl>
                                          <p:spTgt spid="12292"/>
                                        </p:tgtEl>
                                        <p:attrNameLst>
                                          <p:attrName>style.rotation</p:attrName>
                                        </p:attrNameLst>
                                      </p:cBhvr>
                                      <p:tavLst>
                                        <p:tav tm="0">
                                          <p:val>
                                            <p:fltVal val="90"/>
                                          </p:val>
                                        </p:tav>
                                        <p:tav tm="100000">
                                          <p:val>
                                            <p:fltVal val="0"/>
                                          </p:val>
                                        </p:tav>
                                      </p:tavLst>
                                    </p:anim>
                                    <p:animEffect>
                                      <p:cBhvr>
                                        <p:cTn id="65" dur="1000"/>
                                        <p:tgtEl>
                                          <p:spTgt spid="12292"/>
                                        </p:tgtEl>
                                      </p:cBhvr>
                                    </p:animEffect>
                                  </p:childTnLst>
                                </p:cTn>
                              </p:par>
                            </p:childTnLst>
                          </p:cTn>
                        </p:par>
                        <p:par>
                          <p:cTn id="66" fill="hold">
                            <p:stCondLst>
                              <p:cond delay="4500"/>
                            </p:stCondLst>
                            <p:childTnLst>
                              <p:par>
                                <p:cTn id="67" presetID="2" presetClass="entr" presetSubtype="2" fill="hold" grpId="0" nodeType="afterEffect">
                                  <p:stCondLst>
                                    <p:cond delay="0"/>
                                  </p:stCondLst>
                                  <p:childTnLst>
                                    <p:set>
                                      <p:cBhvr>
                                        <p:cTn id="68" dur="1" fill="hold">
                                          <p:stCondLst>
                                            <p:cond delay="0"/>
                                          </p:stCondLst>
                                        </p:cTn>
                                        <p:tgtEl>
                                          <p:spTgt spid="12311"/>
                                        </p:tgtEl>
                                        <p:attrNameLst>
                                          <p:attrName>style.visibility</p:attrName>
                                        </p:attrNameLst>
                                      </p:cBhvr>
                                      <p:to>
                                        <p:strVal val="visible"/>
                                      </p:to>
                                    </p:set>
                                    <p:anim calcmode="lin" valueType="num">
                                      <p:cBhvr>
                                        <p:cTn id="69" dur="500" fill="hold"/>
                                        <p:tgtEl>
                                          <p:spTgt spid="12311"/>
                                        </p:tgtEl>
                                        <p:attrNameLst>
                                          <p:attrName>ppt_x</p:attrName>
                                        </p:attrNameLst>
                                      </p:cBhvr>
                                      <p:tavLst>
                                        <p:tav tm="0">
                                          <p:val>
                                            <p:strVal val="1+#ppt_w/2"/>
                                          </p:val>
                                        </p:tav>
                                        <p:tav tm="100000">
                                          <p:val>
                                            <p:strVal val="#ppt_x"/>
                                          </p:val>
                                        </p:tav>
                                      </p:tavLst>
                                    </p:anim>
                                    <p:anim calcmode="lin" valueType="num">
                                      <p:cBhvr>
                                        <p:cTn id="70" dur="500" fill="hold"/>
                                        <p:tgtEl>
                                          <p:spTgt spid="12311"/>
                                        </p:tgtEl>
                                        <p:attrNameLst>
                                          <p:attrName>ppt_y</p:attrName>
                                        </p:attrNameLst>
                                      </p:cBhvr>
                                      <p:tavLst>
                                        <p:tav tm="0">
                                          <p:val>
                                            <p:strVal val="#ppt_y"/>
                                          </p:val>
                                        </p:tav>
                                        <p:tav tm="100000">
                                          <p:val>
                                            <p:strVal val="#ppt_y"/>
                                          </p:val>
                                        </p:tav>
                                      </p:tavLst>
                                    </p:anim>
                                  </p:childTnLst>
                                </p:cTn>
                              </p:par>
                            </p:childTnLst>
                          </p:cTn>
                        </p:par>
                        <p:par>
                          <p:cTn id="71" fill="hold">
                            <p:stCondLst>
                              <p:cond delay="5000"/>
                            </p:stCondLst>
                            <p:childTnLst>
                              <p:par>
                                <p:cTn id="72" presetID="2" presetClass="entr" presetSubtype="2" fill="hold" grpId="0" nodeType="afterEffect">
                                  <p:stCondLst>
                                    <p:cond delay="0"/>
                                  </p:stCondLst>
                                  <p:childTnLst>
                                    <p:set>
                                      <p:cBhvr>
                                        <p:cTn id="73" dur="1" fill="hold">
                                          <p:stCondLst>
                                            <p:cond delay="0"/>
                                          </p:stCondLst>
                                        </p:cTn>
                                        <p:tgtEl>
                                          <p:spTgt spid="12310"/>
                                        </p:tgtEl>
                                        <p:attrNameLst>
                                          <p:attrName>style.visibility</p:attrName>
                                        </p:attrNameLst>
                                      </p:cBhvr>
                                      <p:to>
                                        <p:strVal val="visible"/>
                                      </p:to>
                                    </p:set>
                                    <p:anim calcmode="lin" valueType="num">
                                      <p:cBhvr>
                                        <p:cTn id="74" dur="500" fill="hold"/>
                                        <p:tgtEl>
                                          <p:spTgt spid="12310"/>
                                        </p:tgtEl>
                                        <p:attrNameLst>
                                          <p:attrName>ppt_x</p:attrName>
                                        </p:attrNameLst>
                                      </p:cBhvr>
                                      <p:tavLst>
                                        <p:tav tm="0">
                                          <p:val>
                                            <p:strVal val="1+#ppt_w/2"/>
                                          </p:val>
                                        </p:tav>
                                        <p:tav tm="100000">
                                          <p:val>
                                            <p:strVal val="#ppt_x"/>
                                          </p:val>
                                        </p:tav>
                                      </p:tavLst>
                                    </p:anim>
                                    <p:anim calcmode="lin" valueType="num">
                                      <p:cBhvr>
                                        <p:cTn id="75" dur="500" fill="hold"/>
                                        <p:tgtEl>
                                          <p:spTgt spid="12310"/>
                                        </p:tgtEl>
                                        <p:attrNameLst>
                                          <p:attrName>ppt_y</p:attrName>
                                        </p:attrNameLst>
                                      </p:cBhvr>
                                      <p:tavLst>
                                        <p:tav tm="0">
                                          <p:val>
                                            <p:strVal val="#ppt_y"/>
                                          </p:val>
                                        </p:tav>
                                        <p:tav tm="100000">
                                          <p:val>
                                            <p:strVal val="#ppt_y"/>
                                          </p:val>
                                        </p:tav>
                                      </p:tavLst>
                                    </p:anim>
                                  </p:childTnLst>
                                </p:cTn>
                              </p:par>
                            </p:childTnLst>
                          </p:cTn>
                        </p:par>
                        <p:par>
                          <p:cTn id="76" fill="hold">
                            <p:stCondLst>
                              <p:cond delay="5500"/>
                            </p:stCondLst>
                            <p:childTnLst>
                              <p:par>
                                <p:cTn id="77" presetID="2" presetClass="entr" presetSubtype="2" fill="hold" grpId="0" nodeType="afterEffect">
                                  <p:stCondLst>
                                    <p:cond delay="0"/>
                                  </p:stCondLst>
                                  <p:childTnLst>
                                    <p:set>
                                      <p:cBhvr>
                                        <p:cTn id="78" dur="1" fill="hold">
                                          <p:stCondLst>
                                            <p:cond delay="0"/>
                                          </p:stCondLst>
                                        </p:cTn>
                                        <p:tgtEl>
                                          <p:spTgt spid="12309"/>
                                        </p:tgtEl>
                                        <p:attrNameLst>
                                          <p:attrName>style.visibility</p:attrName>
                                        </p:attrNameLst>
                                      </p:cBhvr>
                                      <p:to>
                                        <p:strVal val="visible"/>
                                      </p:to>
                                    </p:set>
                                    <p:anim calcmode="lin" valueType="num">
                                      <p:cBhvr>
                                        <p:cTn id="79" dur="500" fill="hold"/>
                                        <p:tgtEl>
                                          <p:spTgt spid="12309"/>
                                        </p:tgtEl>
                                        <p:attrNameLst>
                                          <p:attrName>ppt_x</p:attrName>
                                        </p:attrNameLst>
                                      </p:cBhvr>
                                      <p:tavLst>
                                        <p:tav tm="0">
                                          <p:val>
                                            <p:strVal val="1+#ppt_w/2"/>
                                          </p:val>
                                        </p:tav>
                                        <p:tav tm="100000">
                                          <p:val>
                                            <p:strVal val="#ppt_x"/>
                                          </p:val>
                                        </p:tav>
                                      </p:tavLst>
                                    </p:anim>
                                    <p:anim calcmode="lin" valueType="num">
                                      <p:cBhvr>
                                        <p:cTn id="80" dur="500" fill="hold"/>
                                        <p:tgtEl>
                                          <p:spTgt spid="12309"/>
                                        </p:tgtEl>
                                        <p:attrNameLst>
                                          <p:attrName>ppt_y</p:attrName>
                                        </p:attrNameLst>
                                      </p:cBhvr>
                                      <p:tavLst>
                                        <p:tav tm="0">
                                          <p:val>
                                            <p:strVal val="#ppt_y"/>
                                          </p:val>
                                        </p:tav>
                                        <p:tav tm="100000">
                                          <p:val>
                                            <p:strVal val="#ppt_y"/>
                                          </p:val>
                                        </p:tav>
                                      </p:tavLst>
                                    </p:anim>
                                  </p:childTnLst>
                                </p:cTn>
                              </p:par>
                            </p:childTnLst>
                          </p:cTn>
                        </p:par>
                        <p:par>
                          <p:cTn id="81" fill="hold">
                            <p:stCondLst>
                              <p:cond delay="6000"/>
                            </p:stCondLst>
                            <p:childTnLst>
                              <p:par>
                                <p:cTn id="82" presetID="2" presetClass="entr" presetSubtype="2" fill="hold" grpId="0" nodeType="afterEffect">
                                  <p:stCondLst>
                                    <p:cond delay="0"/>
                                  </p:stCondLst>
                                  <p:childTnLst>
                                    <p:set>
                                      <p:cBhvr>
                                        <p:cTn id="83" dur="1" fill="hold">
                                          <p:stCondLst>
                                            <p:cond delay="0"/>
                                          </p:stCondLst>
                                        </p:cTn>
                                        <p:tgtEl>
                                          <p:spTgt spid="12308"/>
                                        </p:tgtEl>
                                        <p:attrNameLst>
                                          <p:attrName>style.visibility</p:attrName>
                                        </p:attrNameLst>
                                      </p:cBhvr>
                                      <p:to>
                                        <p:strVal val="visible"/>
                                      </p:to>
                                    </p:set>
                                    <p:anim calcmode="lin" valueType="num">
                                      <p:cBhvr>
                                        <p:cTn id="84" dur="500" fill="hold"/>
                                        <p:tgtEl>
                                          <p:spTgt spid="12308"/>
                                        </p:tgtEl>
                                        <p:attrNameLst>
                                          <p:attrName>ppt_x</p:attrName>
                                        </p:attrNameLst>
                                      </p:cBhvr>
                                      <p:tavLst>
                                        <p:tav tm="0">
                                          <p:val>
                                            <p:strVal val="1+#ppt_w/2"/>
                                          </p:val>
                                        </p:tav>
                                        <p:tav tm="100000">
                                          <p:val>
                                            <p:strVal val="#ppt_x"/>
                                          </p:val>
                                        </p:tav>
                                      </p:tavLst>
                                    </p:anim>
                                    <p:anim calcmode="lin" valueType="num">
                                      <p:cBhvr>
                                        <p:cTn id="85" dur="500" fill="hold"/>
                                        <p:tgtEl>
                                          <p:spTgt spid="1230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2" grpId="0" bldLvl="0" animBg="1" autoUpdateAnimBg="0"/>
      <p:bldP spid="12293" grpId="0" bldLvl="0" animBg="1" autoUpdateAnimBg="0"/>
      <p:bldP spid="12294" grpId="0" bldLvl="0" animBg="1" autoUpdateAnimBg="0"/>
      <p:bldP spid="12295" grpId="0" bldLvl="0" animBg="1" autoUpdateAnimBg="0"/>
      <p:bldP spid="12308" grpId="0" bldLvl="0" autoUpdateAnimBg="0"/>
      <p:bldP spid="12309" grpId="0" bldLvl="0" autoUpdateAnimBg="0"/>
      <p:bldP spid="12310" grpId="0" bldLvl="0" autoUpdateAnimBg="0"/>
      <p:bldP spid="12311" grpId="0" bldLvl="0" autoUpdateAnimBg="0"/>
      <p:bldP spid="12312" grpId="0" bldLvl="0" autoUpdateAnimBg="0" build="p"/>
      <p:bldP spid="12313" grpId="0" bldLvl="0" animBg="1" autoUpdateAnimBg="0"/>
      <p:bldP spid="12323" grpId="0" bldLvl="0" autoUpdateAnimBg="0"/>
    </p:bldLst>
  </p:timing>
</p:sld>
</file>

<file path=ppt/tags/tag1.xml><?xml version="1.0" encoding="utf-8"?>
<p:tagLst xmlns:p="http://schemas.openxmlformats.org/presentationml/2006/main">
  <p:tag name="ISPRING_PRESENTATION_TITLE" val="简洁蓝色通用新员工入职培训PPT模板.pptx"/>
</p:tagLst>
</file>

<file path=ppt/theme/theme1.xml><?xml version="1.0" encoding="utf-8"?>
<a:theme xmlns:a="http://schemas.openxmlformats.org/drawingml/2006/main" name="第一PPT，www.1ppt.com">
  <a:themeElements>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第一PPT，www.1ppt.com">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A000120141119A01PPBG">
  <a:themeElements>
    <a:clrScheme name="">
      <a:dk1>
        <a:srgbClr val="5F5F5F"/>
      </a:dk1>
      <a:lt1>
        <a:srgbClr val="FFFFFF"/>
      </a:lt1>
      <a:dk2>
        <a:srgbClr val="5F5F5F"/>
      </a:dk2>
      <a:lt2>
        <a:srgbClr val="FFFFFF"/>
      </a:lt2>
      <a:accent1>
        <a:srgbClr val="0890D0"/>
      </a:accent1>
      <a:accent2>
        <a:srgbClr val="2D9C9F"/>
      </a:accent2>
      <a:accent3>
        <a:srgbClr val="FFFFFF"/>
      </a:accent3>
      <a:accent4>
        <a:srgbClr val="505050"/>
      </a:accent4>
      <a:accent5>
        <a:srgbClr val="AAC6E4"/>
      </a:accent5>
      <a:accent6>
        <a:srgbClr val="288D90"/>
      </a:accent6>
      <a:hlink>
        <a:srgbClr val="00B0F0"/>
      </a:hlink>
      <a:folHlink>
        <a:srgbClr val="AFB2B4"/>
      </a:folHlink>
    </a:clrScheme>
    <a:fontScheme name="A000120141119A01PPBG">
      <a:majorFont>
        <a:latin typeface="Broadway"/>
        <a:ea typeface="微软雅黑"/>
        <a:cs typeface=""/>
      </a:majorFont>
      <a:minorFont>
        <a:latin typeface="Calibri"/>
        <a:ea typeface="幼圆"/>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3191</Words>
  <Application>WPS 演示</Application>
  <PresentationFormat>自定义</PresentationFormat>
  <Paragraphs>501</Paragraphs>
  <Slides>28</Slides>
  <Notes>28</Notes>
  <HiddenSlides>0</HiddenSlides>
  <MMClips>0</MMClips>
  <ScaleCrop>false</ScaleCrop>
  <HeadingPairs>
    <vt:vector size="6" baseType="variant">
      <vt:variant>
        <vt:lpstr>已用的字体</vt:lpstr>
      </vt:variant>
      <vt:variant>
        <vt:i4>17</vt:i4>
      </vt:variant>
      <vt:variant>
        <vt:lpstr>主题</vt:lpstr>
      </vt:variant>
      <vt:variant>
        <vt:i4>2</vt:i4>
      </vt:variant>
      <vt:variant>
        <vt:lpstr>幻灯片标题</vt:lpstr>
      </vt:variant>
      <vt:variant>
        <vt:i4>28</vt:i4>
      </vt:variant>
    </vt:vector>
  </HeadingPairs>
  <TitlesOfParts>
    <vt:vector size="47" baseType="lpstr">
      <vt:lpstr>Arial</vt:lpstr>
      <vt:lpstr>宋体</vt:lpstr>
      <vt:lpstr>Wingdings</vt:lpstr>
      <vt:lpstr>Calibri</vt:lpstr>
      <vt:lpstr>微软雅黑</vt:lpstr>
      <vt:lpstr>Broadway</vt:lpstr>
      <vt:lpstr>Gabriola</vt:lpstr>
      <vt:lpstr>幼圆</vt:lpstr>
      <vt:lpstr>微软雅黑 Light</vt:lpstr>
      <vt:lpstr>Impact</vt:lpstr>
      <vt:lpstr>Roboto Light</vt:lpstr>
      <vt:lpstr>Agency FB</vt:lpstr>
      <vt:lpstr>Trebuchet MS</vt:lpstr>
      <vt:lpstr>Arial Unicode MS</vt:lpstr>
      <vt:lpstr>MS UI Gothic</vt:lpstr>
      <vt:lpstr>方正中等线简体</vt:lpstr>
      <vt:lpstr>Segoe Print</vt:lpstr>
      <vt:lpstr>第一PPT，www.1ppt.com</vt:lpstr>
      <vt:lpstr>A000120141119A01PPBG</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熊猫办公</dc:title>
  <dc:creator/>
  <cp:lastModifiedBy>Struggle</cp:lastModifiedBy>
  <cp:revision>1</cp:revision>
  <dcterms:created xsi:type="dcterms:W3CDTF">2020-06-17T16:38:14Z</dcterms:created>
  <dcterms:modified xsi:type="dcterms:W3CDTF">2020-06-17T16:38:14Z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